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Saaremaa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Saarema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440" y="55860"/>
                </a:moveTo>
                <a:lnTo>
                  <a:pt x="8440" y="55850"/>
                </a:lnTo>
                <a:lnTo>
                  <a:pt x="8440" y="55840"/>
                </a:lnTo>
                <a:lnTo>
                  <a:pt x="8440" y="55830"/>
                </a:lnTo>
                <a:lnTo>
                  <a:pt x="8440" y="55820"/>
                </a:lnTo>
                <a:lnTo>
                  <a:pt x="8440" y="55810"/>
                </a:lnTo>
                <a:lnTo>
                  <a:pt x="8450" y="55810"/>
                </a:lnTo>
                <a:lnTo>
                  <a:pt x="8450" y="55800"/>
                </a:lnTo>
                <a:lnTo>
                  <a:pt x="8450" y="55790"/>
                </a:lnTo>
                <a:lnTo>
                  <a:pt x="8450" y="55780"/>
                </a:lnTo>
                <a:lnTo>
                  <a:pt x="8460" y="55780"/>
                </a:lnTo>
                <a:lnTo>
                  <a:pt x="8460" y="55770"/>
                </a:lnTo>
                <a:lnTo>
                  <a:pt x="8470" y="55760"/>
                </a:lnTo>
                <a:lnTo>
                  <a:pt x="8470" y="55750"/>
                </a:lnTo>
                <a:lnTo>
                  <a:pt x="8470" y="55740"/>
                </a:lnTo>
                <a:lnTo>
                  <a:pt x="8460" y="55740"/>
                </a:lnTo>
                <a:lnTo>
                  <a:pt x="8460" y="55730"/>
                </a:lnTo>
                <a:lnTo>
                  <a:pt x="8460" y="55720"/>
                </a:lnTo>
                <a:lnTo>
                  <a:pt x="8470" y="55720"/>
                </a:lnTo>
                <a:lnTo>
                  <a:pt x="8470" y="55710"/>
                </a:lnTo>
                <a:lnTo>
                  <a:pt x="8480" y="55700"/>
                </a:lnTo>
                <a:lnTo>
                  <a:pt x="8480" y="55690"/>
                </a:lnTo>
                <a:lnTo>
                  <a:pt x="8480" y="55680"/>
                </a:lnTo>
                <a:lnTo>
                  <a:pt x="8470" y="55680"/>
                </a:lnTo>
                <a:lnTo>
                  <a:pt x="8470" y="55670"/>
                </a:lnTo>
                <a:lnTo>
                  <a:pt x="8470" y="55660"/>
                </a:lnTo>
                <a:lnTo>
                  <a:pt x="8460" y="55660"/>
                </a:lnTo>
                <a:lnTo>
                  <a:pt x="8460" y="55650"/>
                </a:lnTo>
                <a:lnTo>
                  <a:pt x="8460" y="55640"/>
                </a:lnTo>
                <a:lnTo>
                  <a:pt x="8450" y="55640"/>
                </a:lnTo>
                <a:lnTo>
                  <a:pt x="8450" y="55630"/>
                </a:lnTo>
                <a:lnTo>
                  <a:pt x="8440" y="55620"/>
                </a:lnTo>
                <a:lnTo>
                  <a:pt x="8440" y="55610"/>
                </a:lnTo>
                <a:lnTo>
                  <a:pt x="8440" y="55620"/>
                </a:lnTo>
                <a:lnTo>
                  <a:pt x="8450" y="55620"/>
                </a:lnTo>
                <a:lnTo>
                  <a:pt x="8450" y="55630"/>
                </a:lnTo>
                <a:lnTo>
                  <a:pt x="8450" y="55640"/>
                </a:lnTo>
                <a:lnTo>
                  <a:pt x="8460" y="55640"/>
                </a:lnTo>
                <a:lnTo>
                  <a:pt x="8460" y="55650"/>
                </a:lnTo>
                <a:lnTo>
                  <a:pt x="8470" y="55660"/>
                </a:lnTo>
                <a:lnTo>
                  <a:pt x="8470" y="55670"/>
                </a:lnTo>
                <a:lnTo>
                  <a:pt x="8480" y="55670"/>
                </a:lnTo>
                <a:lnTo>
                  <a:pt x="8480" y="55680"/>
                </a:lnTo>
                <a:lnTo>
                  <a:pt x="8490" y="55680"/>
                </a:lnTo>
                <a:lnTo>
                  <a:pt x="8490" y="55690"/>
                </a:lnTo>
                <a:lnTo>
                  <a:pt x="8500" y="55700"/>
                </a:lnTo>
                <a:lnTo>
                  <a:pt x="8500" y="55710"/>
                </a:lnTo>
                <a:lnTo>
                  <a:pt x="8510" y="55710"/>
                </a:lnTo>
                <a:lnTo>
                  <a:pt x="8510" y="55720"/>
                </a:lnTo>
                <a:lnTo>
                  <a:pt x="8510" y="55730"/>
                </a:lnTo>
                <a:lnTo>
                  <a:pt x="8500" y="55730"/>
                </a:lnTo>
                <a:lnTo>
                  <a:pt x="8490" y="55740"/>
                </a:lnTo>
                <a:lnTo>
                  <a:pt x="8490" y="55750"/>
                </a:lnTo>
                <a:lnTo>
                  <a:pt x="8480" y="55750"/>
                </a:lnTo>
                <a:lnTo>
                  <a:pt x="8480" y="55760"/>
                </a:lnTo>
                <a:lnTo>
                  <a:pt x="8470" y="55770"/>
                </a:lnTo>
                <a:lnTo>
                  <a:pt x="8470" y="55780"/>
                </a:lnTo>
                <a:lnTo>
                  <a:pt x="8470" y="55790"/>
                </a:lnTo>
                <a:lnTo>
                  <a:pt x="8470" y="55800"/>
                </a:lnTo>
                <a:lnTo>
                  <a:pt x="8460" y="55800"/>
                </a:lnTo>
                <a:lnTo>
                  <a:pt x="8460" y="55810"/>
                </a:lnTo>
                <a:lnTo>
                  <a:pt x="8450" y="55820"/>
                </a:lnTo>
                <a:lnTo>
                  <a:pt x="8450" y="55830"/>
                </a:lnTo>
                <a:lnTo>
                  <a:pt x="8450" y="55840"/>
                </a:lnTo>
                <a:lnTo>
                  <a:pt x="8450" y="55850"/>
                </a:lnTo>
                <a:lnTo>
                  <a:pt x="8450" y="55860"/>
                </a:lnTo>
                <a:lnTo>
                  <a:pt x="8440" y="55860"/>
                </a:lnTo>
                <a:close/>
                <a:moveTo>
                  <a:pt x="8320" y="55380"/>
                </a:moveTo>
                <a:lnTo>
                  <a:pt x="8310" y="55380"/>
                </a:lnTo>
                <a:lnTo>
                  <a:pt x="8310" y="55390"/>
                </a:lnTo>
                <a:lnTo>
                  <a:pt x="8300" y="55390"/>
                </a:lnTo>
                <a:lnTo>
                  <a:pt x="8290" y="55390"/>
                </a:lnTo>
                <a:lnTo>
                  <a:pt x="8290" y="55380"/>
                </a:lnTo>
                <a:lnTo>
                  <a:pt x="8290" y="55370"/>
                </a:lnTo>
                <a:lnTo>
                  <a:pt x="8300" y="55370"/>
                </a:lnTo>
                <a:lnTo>
                  <a:pt x="8300" y="55380"/>
                </a:lnTo>
                <a:lnTo>
                  <a:pt x="8310" y="55380"/>
                </a:lnTo>
                <a:lnTo>
                  <a:pt x="8310" y="55370"/>
                </a:lnTo>
                <a:lnTo>
                  <a:pt x="8320" y="55370"/>
                </a:lnTo>
                <a:lnTo>
                  <a:pt x="8320" y="55380"/>
                </a:lnTo>
                <a:close/>
                <a:moveTo>
                  <a:pt x="8260" y="55360"/>
                </a:moveTo>
                <a:lnTo>
                  <a:pt x="8270" y="55360"/>
                </a:lnTo>
                <a:lnTo>
                  <a:pt x="8280" y="55360"/>
                </a:lnTo>
                <a:lnTo>
                  <a:pt x="8280" y="55370"/>
                </a:lnTo>
                <a:lnTo>
                  <a:pt x="8290" y="55370"/>
                </a:lnTo>
                <a:lnTo>
                  <a:pt x="8280" y="55370"/>
                </a:lnTo>
                <a:lnTo>
                  <a:pt x="8270" y="55370"/>
                </a:lnTo>
                <a:lnTo>
                  <a:pt x="8260" y="55370"/>
                </a:lnTo>
                <a:lnTo>
                  <a:pt x="8260" y="55360"/>
                </a:lnTo>
                <a:lnTo>
                  <a:pt x="8250" y="55360"/>
                </a:lnTo>
                <a:lnTo>
                  <a:pt x="8260" y="55360"/>
                </a:lnTo>
                <a:close/>
                <a:moveTo>
                  <a:pt x="8330" y="55330"/>
                </a:moveTo>
                <a:lnTo>
                  <a:pt x="8330" y="55340"/>
                </a:lnTo>
                <a:lnTo>
                  <a:pt x="8320" y="55340"/>
                </a:lnTo>
                <a:lnTo>
                  <a:pt x="8320" y="55330"/>
                </a:lnTo>
                <a:lnTo>
                  <a:pt x="8330" y="55330"/>
                </a:lnTo>
                <a:close/>
                <a:moveTo>
                  <a:pt x="8340" y="55330"/>
                </a:moveTo>
                <a:lnTo>
                  <a:pt x="8330" y="55330"/>
                </a:lnTo>
                <a:lnTo>
                  <a:pt x="8330" y="55320"/>
                </a:lnTo>
                <a:lnTo>
                  <a:pt x="8340" y="55320"/>
                </a:lnTo>
                <a:lnTo>
                  <a:pt x="8340" y="55330"/>
                </a:lnTo>
                <a:close/>
                <a:moveTo>
                  <a:pt x="8190" y="55300"/>
                </a:moveTo>
                <a:lnTo>
                  <a:pt x="8180" y="55300"/>
                </a:lnTo>
                <a:lnTo>
                  <a:pt x="8180" y="55290"/>
                </a:lnTo>
                <a:lnTo>
                  <a:pt x="8190" y="55290"/>
                </a:lnTo>
                <a:lnTo>
                  <a:pt x="8190" y="55300"/>
                </a:lnTo>
                <a:close/>
                <a:moveTo>
                  <a:pt x="8350" y="55280"/>
                </a:moveTo>
                <a:lnTo>
                  <a:pt x="8350" y="55290"/>
                </a:lnTo>
                <a:lnTo>
                  <a:pt x="8350" y="55280"/>
                </a:lnTo>
                <a:lnTo>
                  <a:pt x="8340" y="55290"/>
                </a:lnTo>
                <a:lnTo>
                  <a:pt x="8330" y="55290"/>
                </a:lnTo>
                <a:lnTo>
                  <a:pt x="8340" y="55290"/>
                </a:lnTo>
                <a:lnTo>
                  <a:pt x="8340" y="55280"/>
                </a:lnTo>
                <a:lnTo>
                  <a:pt x="8350" y="55280"/>
                </a:lnTo>
                <a:close/>
                <a:moveTo>
                  <a:pt x="8290" y="55270"/>
                </a:moveTo>
                <a:lnTo>
                  <a:pt x="8300" y="55270"/>
                </a:lnTo>
                <a:lnTo>
                  <a:pt x="8310" y="55270"/>
                </a:lnTo>
                <a:lnTo>
                  <a:pt x="8310" y="55280"/>
                </a:lnTo>
                <a:lnTo>
                  <a:pt x="8310" y="55290"/>
                </a:lnTo>
                <a:lnTo>
                  <a:pt x="8300" y="55290"/>
                </a:lnTo>
                <a:lnTo>
                  <a:pt x="8290" y="55290"/>
                </a:lnTo>
                <a:lnTo>
                  <a:pt x="8290" y="55280"/>
                </a:lnTo>
                <a:lnTo>
                  <a:pt x="8290" y="55290"/>
                </a:lnTo>
                <a:lnTo>
                  <a:pt x="8280" y="55290"/>
                </a:lnTo>
                <a:lnTo>
                  <a:pt x="8280" y="55280"/>
                </a:lnTo>
                <a:lnTo>
                  <a:pt x="8290" y="55280"/>
                </a:lnTo>
                <a:lnTo>
                  <a:pt x="8290" y="55270"/>
                </a:lnTo>
                <a:close/>
                <a:moveTo>
                  <a:pt x="8230" y="55260"/>
                </a:moveTo>
                <a:lnTo>
                  <a:pt x="8220" y="55260"/>
                </a:lnTo>
                <a:lnTo>
                  <a:pt x="8220" y="55250"/>
                </a:lnTo>
                <a:lnTo>
                  <a:pt x="8230" y="55250"/>
                </a:lnTo>
                <a:lnTo>
                  <a:pt x="8230" y="55260"/>
                </a:lnTo>
                <a:close/>
                <a:moveTo>
                  <a:pt x="8470" y="55230"/>
                </a:moveTo>
                <a:lnTo>
                  <a:pt x="8470" y="55220"/>
                </a:lnTo>
                <a:lnTo>
                  <a:pt x="8470" y="55230"/>
                </a:lnTo>
                <a:lnTo>
                  <a:pt x="8480" y="55230"/>
                </a:lnTo>
                <a:lnTo>
                  <a:pt x="8480" y="55240"/>
                </a:lnTo>
                <a:lnTo>
                  <a:pt x="8470" y="55240"/>
                </a:lnTo>
                <a:lnTo>
                  <a:pt x="8470" y="55230"/>
                </a:lnTo>
                <a:lnTo>
                  <a:pt x="8460" y="55240"/>
                </a:lnTo>
                <a:lnTo>
                  <a:pt x="8460" y="55230"/>
                </a:lnTo>
                <a:lnTo>
                  <a:pt x="8450" y="55230"/>
                </a:lnTo>
                <a:lnTo>
                  <a:pt x="8460" y="55230"/>
                </a:lnTo>
                <a:lnTo>
                  <a:pt x="8470" y="55230"/>
                </a:lnTo>
                <a:lnTo>
                  <a:pt x="8460" y="55230"/>
                </a:lnTo>
                <a:lnTo>
                  <a:pt x="8460" y="55220"/>
                </a:lnTo>
                <a:lnTo>
                  <a:pt x="8460" y="55230"/>
                </a:lnTo>
                <a:lnTo>
                  <a:pt x="8470" y="55230"/>
                </a:lnTo>
                <a:close/>
                <a:moveTo>
                  <a:pt x="8150" y="55110"/>
                </a:moveTo>
                <a:lnTo>
                  <a:pt x="8140" y="55110"/>
                </a:lnTo>
                <a:lnTo>
                  <a:pt x="8140" y="55100"/>
                </a:lnTo>
                <a:lnTo>
                  <a:pt x="8150" y="55100"/>
                </a:lnTo>
                <a:lnTo>
                  <a:pt x="8150" y="55110"/>
                </a:lnTo>
                <a:close/>
                <a:moveTo>
                  <a:pt x="8140" y="55080"/>
                </a:moveTo>
                <a:lnTo>
                  <a:pt x="8150" y="55080"/>
                </a:lnTo>
                <a:lnTo>
                  <a:pt x="8140" y="55080"/>
                </a:lnTo>
                <a:lnTo>
                  <a:pt x="8130" y="55080"/>
                </a:lnTo>
                <a:lnTo>
                  <a:pt x="8130" y="55070"/>
                </a:lnTo>
                <a:lnTo>
                  <a:pt x="8140" y="55080"/>
                </a:lnTo>
                <a:close/>
                <a:moveTo>
                  <a:pt x="8090" y="54990"/>
                </a:moveTo>
                <a:lnTo>
                  <a:pt x="8100" y="54990"/>
                </a:lnTo>
                <a:lnTo>
                  <a:pt x="8100" y="55000"/>
                </a:lnTo>
                <a:lnTo>
                  <a:pt x="8090" y="55000"/>
                </a:lnTo>
                <a:lnTo>
                  <a:pt x="8080" y="55000"/>
                </a:lnTo>
                <a:lnTo>
                  <a:pt x="8080" y="55010"/>
                </a:lnTo>
                <a:lnTo>
                  <a:pt x="8080" y="55000"/>
                </a:lnTo>
                <a:lnTo>
                  <a:pt x="8080" y="54990"/>
                </a:lnTo>
                <a:lnTo>
                  <a:pt x="8080" y="54980"/>
                </a:lnTo>
                <a:lnTo>
                  <a:pt x="8090" y="54980"/>
                </a:lnTo>
                <a:lnTo>
                  <a:pt x="8090" y="54990"/>
                </a:lnTo>
                <a:close/>
                <a:moveTo>
                  <a:pt x="7760" y="54300"/>
                </a:moveTo>
                <a:lnTo>
                  <a:pt x="7760" y="54310"/>
                </a:lnTo>
                <a:lnTo>
                  <a:pt x="7750" y="54310"/>
                </a:lnTo>
                <a:lnTo>
                  <a:pt x="7750" y="54300"/>
                </a:lnTo>
                <a:lnTo>
                  <a:pt x="7740" y="54300"/>
                </a:lnTo>
                <a:lnTo>
                  <a:pt x="7750" y="54300"/>
                </a:lnTo>
                <a:lnTo>
                  <a:pt x="7760" y="54300"/>
                </a:lnTo>
                <a:close/>
                <a:moveTo>
                  <a:pt x="7640" y="53990"/>
                </a:moveTo>
                <a:lnTo>
                  <a:pt x="7630" y="53980"/>
                </a:lnTo>
                <a:lnTo>
                  <a:pt x="7640" y="53980"/>
                </a:lnTo>
                <a:lnTo>
                  <a:pt x="7640" y="53990"/>
                </a:lnTo>
                <a:close/>
                <a:moveTo>
                  <a:pt x="10560" y="53640"/>
                </a:moveTo>
                <a:lnTo>
                  <a:pt x="10560" y="53650"/>
                </a:lnTo>
                <a:lnTo>
                  <a:pt x="10560" y="53660"/>
                </a:lnTo>
                <a:lnTo>
                  <a:pt x="10560" y="53670"/>
                </a:lnTo>
                <a:lnTo>
                  <a:pt x="10550" y="53680"/>
                </a:lnTo>
                <a:lnTo>
                  <a:pt x="10540" y="53690"/>
                </a:lnTo>
                <a:lnTo>
                  <a:pt x="10540" y="53700"/>
                </a:lnTo>
                <a:lnTo>
                  <a:pt x="10540" y="53710"/>
                </a:lnTo>
                <a:lnTo>
                  <a:pt x="10530" y="53700"/>
                </a:lnTo>
                <a:lnTo>
                  <a:pt x="10530" y="53690"/>
                </a:lnTo>
                <a:lnTo>
                  <a:pt x="10530" y="53680"/>
                </a:lnTo>
                <a:lnTo>
                  <a:pt x="10530" y="53670"/>
                </a:lnTo>
                <a:lnTo>
                  <a:pt x="10530" y="53660"/>
                </a:lnTo>
                <a:lnTo>
                  <a:pt x="10540" y="53660"/>
                </a:lnTo>
                <a:lnTo>
                  <a:pt x="10540" y="53650"/>
                </a:lnTo>
                <a:lnTo>
                  <a:pt x="10540" y="53640"/>
                </a:lnTo>
                <a:lnTo>
                  <a:pt x="10550" y="53640"/>
                </a:lnTo>
                <a:lnTo>
                  <a:pt x="10550" y="53630"/>
                </a:lnTo>
                <a:lnTo>
                  <a:pt x="10560" y="53620"/>
                </a:lnTo>
                <a:lnTo>
                  <a:pt x="10560" y="53610"/>
                </a:lnTo>
                <a:lnTo>
                  <a:pt x="10560" y="53600"/>
                </a:lnTo>
                <a:lnTo>
                  <a:pt x="10570" y="53600"/>
                </a:lnTo>
                <a:lnTo>
                  <a:pt x="10570" y="53610"/>
                </a:lnTo>
                <a:lnTo>
                  <a:pt x="10560" y="53610"/>
                </a:lnTo>
                <a:lnTo>
                  <a:pt x="10560" y="53620"/>
                </a:lnTo>
                <a:lnTo>
                  <a:pt x="10560" y="53630"/>
                </a:lnTo>
                <a:lnTo>
                  <a:pt x="10560" y="53640"/>
                </a:lnTo>
                <a:close/>
                <a:moveTo>
                  <a:pt x="10650" y="53590"/>
                </a:moveTo>
                <a:lnTo>
                  <a:pt x="10640" y="53590"/>
                </a:lnTo>
                <a:lnTo>
                  <a:pt x="10640" y="53600"/>
                </a:lnTo>
                <a:lnTo>
                  <a:pt x="10630" y="53600"/>
                </a:lnTo>
                <a:lnTo>
                  <a:pt x="10630" y="53610"/>
                </a:lnTo>
                <a:lnTo>
                  <a:pt x="10620" y="53610"/>
                </a:lnTo>
                <a:lnTo>
                  <a:pt x="10610" y="53610"/>
                </a:lnTo>
                <a:lnTo>
                  <a:pt x="10610" y="53620"/>
                </a:lnTo>
                <a:lnTo>
                  <a:pt x="10600" y="53620"/>
                </a:lnTo>
                <a:lnTo>
                  <a:pt x="10600" y="53610"/>
                </a:lnTo>
                <a:lnTo>
                  <a:pt x="10590" y="53610"/>
                </a:lnTo>
                <a:lnTo>
                  <a:pt x="10590" y="53600"/>
                </a:lnTo>
                <a:lnTo>
                  <a:pt x="10600" y="53600"/>
                </a:lnTo>
                <a:lnTo>
                  <a:pt x="10600" y="53590"/>
                </a:lnTo>
                <a:lnTo>
                  <a:pt x="10600" y="53600"/>
                </a:lnTo>
                <a:lnTo>
                  <a:pt x="10610" y="53600"/>
                </a:lnTo>
                <a:lnTo>
                  <a:pt x="10620" y="53600"/>
                </a:lnTo>
                <a:lnTo>
                  <a:pt x="10630" y="53600"/>
                </a:lnTo>
                <a:lnTo>
                  <a:pt x="10630" y="53590"/>
                </a:lnTo>
                <a:lnTo>
                  <a:pt x="10630" y="53580"/>
                </a:lnTo>
                <a:lnTo>
                  <a:pt x="10630" y="53570"/>
                </a:lnTo>
                <a:lnTo>
                  <a:pt x="10640" y="53570"/>
                </a:lnTo>
                <a:lnTo>
                  <a:pt x="10640" y="53560"/>
                </a:lnTo>
                <a:lnTo>
                  <a:pt x="10640" y="53550"/>
                </a:lnTo>
                <a:lnTo>
                  <a:pt x="10640" y="53560"/>
                </a:lnTo>
                <a:lnTo>
                  <a:pt x="10650" y="53560"/>
                </a:lnTo>
                <a:lnTo>
                  <a:pt x="10640" y="53560"/>
                </a:lnTo>
                <a:lnTo>
                  <a:pt x="10640" y="53570"/>
                </a:lnTo>
                <a:lnTo>
                  <a:pt x="10640" y="53580"/>
                </a:lnTo>
                <a:lnTo>
                  <a:pt x="10640" y="53590"/>
                </a:lnTo>
                <a:lnTo>
                  <a:pt x="10650" y="53590"/>
                </a:lnTo>
                <a:close/>
                <a:moveTo>
                  <a:pt x="8420" y="52660"/>
                </a:moveTo>
                <a:lnTo>
                  <a:pt x="8420" y="52670"/>
                </a:lnTo>
                <a:lnTo>
                  <a:pt x="8420" y="52660"/>
                </a:lnTo>
                <a:lnTo>
                  <a:pt x="8430" y="52660"/>
                </a:lnTo>
                <a:lnTo>
                  <a:pt x="8430" y="52650"/>
                </a:lnTo>
                <a:lnTo>
                  <a:pt x="8440" y="52650"/>
                </a:lnTo>
                <a:lnTo>
                  <a:pt x="8430" y="52660"/>
                </a:lnTo>
                <a:lnTo>
                  <a:pt x="8420" y="52660"/>
                </a:lnTo>
                <a:close/>
                <a:moveTo>
                  <a:pt x="8670" y="52180"/>
                </a:moveTo>
                <a:lnTo>
                  <a:pt x="8660" y="52180"/>
                </a:lnTo>
                <a:lnTo>
                  <a:pt x="8650" y="52180"/>
                </a:lnTo>
                <a:lnTo>
                  <a:pt x="8650" y="52170"/>
                </a:lnTo>
                <a:lnTo>
                  <a:pt x="8660" y="52170"/>
                </a:lnTo>
                <a:lnTo>
                  <a:pt x="8660" y="52180"/>
                </a:lnTo>
                <a:lnTo>
                  <a:pt x="8670" y="52180"/>
                </a:lnTo>
                <a:close/>
                <a:moveTo>
                  <a:pt x="8670" y="52140"/>
                </a:moveTo>
                <a:lnTo>
                  <a:pt x="8670" y="52150"/>
                </a:lnTo>
                <a:lnTo>
                  <a:pt x="8680" y="52150"/>
                </a:lnTo>
                <a:lnTo>
                  <a:pt x="8670" y="52150"/>
                </a:lnTo>
                <a:lnTo>
                  <a:pt x="8670" y="52160"/>
                </a:lnTo>
                <a:lnTo>
                  <a:pt x="8670" y="52150"/>
                </a:lnTo>
                <a:lnTo>
                  <a:pt x="8660" y="52150"/>
                </a:lnTo>
                <a:lnTo>
                  <a:pt x="8660" y="52140"/>
                </a:lnTo>
                <a:lnTo>
                  <a:pt x="8670" y="52140"/>
                </a:lnTo>
                <a:close/>
                <a:moveTo>
                  <a:pt x="10100" y="51210"/>
                </a:moveTo>
                <a:lnTo>
                  <a:pt x="10110" y="51220"/>
                </a:lnTo>
                <a:lnTo>
                  <a:pt x="10100" y="51220"/>
                </a:lnTo>
                <a:lnTo>
                  <a:pt x="10090" y="51220"/>
                </a:lnTo>
                <a:lnTo>
                  <a:pt x="10090" y="51210"/>
                </a:lnTo>
                <a:lnTo>
                  <a:pt x="10100" y="51210"/>
                </a:lnTo>
                <a:close/>
                <a:moveTo>
                  <a:pt x="10980" y="51150"/>
                </a:moveTo>
                <a:lnTo>
                  <a:pt x="10980" y="51140"/>
                </a:lnTo>
                <a:lnTo>
                  <a:pt x="10990" y="51150"/>
                </a:lnTo>
                <a:lnTo>
                  <a:pt x="10980" y="51150"/>
                </a:lnTo>
                <a:close/>
                <a:moveTo>
                  <a:pt x="10220" y="51160"/>
                </a:moveTo>
                <a:lnTo>
                  <a:pt x="10210" y="51160"/>
                </a:lnTo>
                <a:lnTo>
                  <a:pt x="10210" y="51150"/>
                </a:lnTo>
                <a:lnTo>
                  <a:pt x="10220" y="51150"/>
                </a:lnTo>
                <a:lnTo>
                  <a:pt x="10220" y="51160"/>
                </a:lnTo>
                <a:close/>
                <a:moveTo>
                  <a:pt x="10220" y="51120"/>
                </a:moveTo>
                <a:lnTo>
                  <a:pt x="10230" y="51120"/>
                </a:lnTo>
                <a:lnTo>
                  <a:pt x="10220" y="51120"/>
                </a:lnTo>
                <a:lnTo>
                  <a:pt x="10220" y="51130"/>
                </a:lnTo>
                <a:lnTo>
                  <a:pt x="10210" y="51130"/>
                </a:lnTo>
                <a:lnTo>
                  <a:pt x="10210" y="51120"/>
                </a:lnTo>
                <a:lnTo>
                  <a:pt x="10220" y="51110"/>
                </a:lnTo>
                <a:lnTo>
                  <a:pt x="10220" y="51120"/>
                </a:lnTo>
                <a:close/>
                <a:moveTo>
                  <a:pt x="9790" y="51130"/>
                </a:moveTo>
                <a:lnTo>
                  <a:pt x="9780" y="51130"/>
                </a:lnTo>
                <a:lnTo>
                  <a:pt x="9780" y="51120"/>
                </a:lnTo>
                <a:lnTo>
                  <a:pt x="9790" y="51130"/>
                </a:lnTo>
                <a:close/>
                <a:moveTo>
                  <a:pt x="10260" y="51100"/>
                </a:moveTo>
                <a:lnTo>
                  <a:pt x="10250" y="51100"/>
                </a:lnTo>
                <a:lnTo>
                  <a:pt x="10250" y="51090"/>
                </a:lnTo>
                <a:lnTo>
                  <a:pt x="10260" y="51090"/>
                </a:lnTo>
                <a:lnTo>
                  <a:pt x="10260" y="51100"/>
                </a:lnTo>
                <a:close/>
                <a:moveTo>
                  <a:pt x="8910" y="51110"/>
                </a:moveTo>
                <a:lnTo>
                  <a:pt x="8900" y="51110"/>
                </a:lnTo>
                <a:lnTo>
                  <a:pt x="8910" y="51110"/>
                </a:lnTo>
                <a:lnTo>
                  <a:pt x="8910" y="51120"/>
                </a:lnTo>
                <a:lnTo>
                  <a:pt x="8900" y="51120"/>
                </a:lnTo>
                <a:lnTo>
                  <a:pt x="8900" y="51110"/>
                </a:lnTo>
                <a:lnTo>
                  <a:pt x="8910" y="51110"/>
                </a:lnTo>
                <a:close/>
                <a:moveTo>
                  <a:pt x="10230" y="51060"/>
                </a:moveTo>
                <a:lnTo>
                  <a:pt x="10240" y="51060"/>
                </a:lnTo>
                <a:lnTo>
                  <a:pt x="10240" y="51070"/>
                </a:lnTo>
                <a:lnTo>
                  <a:pt x="10240" y="51060"/>
                </a:lnTo>
                <a:lnTo>
                  <a:pt x="10250" y="51060"/>
                </a:lnTo>
                <a:lnTo>
                  <a:pt x="10250" y="51070"/>
                </a:lnTo>
                <a:lnTo>
                  <a:pt x="10250" y="51080"/>
                </a:lnTo>
                <a:lnTo>
                  <a:pt x="10260" y="51080"/>
                </a:lnTo>
                <a:lnTo>
                  <a:pt x="10260" y="51090"/>
                </a:lnTo>
                <a:lnTo>
                  <a:pt x="10250" y="51090"/>
                </a:lnTo>
                <a:lnTo>
                  <a:pt x="10250" y="51080"/>
                </a:lnTo>
                <a:lnTo>
                  <a:pt x="10240" y="51080"/>
                </a:lnTo>
                <a:lnTo>
                  <a:pt x="10240" y="51070"/>
                </a:lnTo>
                <a:lnTo>
                  <a:pt x="10240" y="51080"/>
                </a:lnTo>
                <a:lnTo>
                  <a:pt x="10230" y="51080"/>
                </a:lnTo>
                <a:lnTo>
                  <a:pt x="10230" y="51070"/>
                </a:lnTo>
                <a:lnTo>
                  <a:pt x="10230" y="51060"/>
                </a:lnTo>
                <a:lnTo>
                  <a:pt x="10220" y="51060"/>
                </a:lnTo>
                <a:lnTo>
                  <a:pt x="10230" y="51060"/>
                </a:lnTo>
                <a:lnTo>
                  <a:pt x="10230" y="51050"/>
                </a:lnTo>
                <a:lnTo>
                  <a:pt x="10230" y="51060"/>
                </a:lnTo>
                <a:close/>
                <a:moveTo>
                  <a:pt x="11060" y="51030"/>
                </a:moveTo>
                <a:lnTo>
                  <a:pt x="11050" y="51030"/>
                </a:lnTo>
                <a:lnTo>
                  <a:pt x="11050" y="51040"/>
                </a:lnTo>
                <a:lnTo>
                  <a:pt x="11050" y="51050"/>
                </a:lnTo>
                <a:lnTo>
                  <a:pt x="11040" y="51050"/>
                </a:lnTo>
                <a:lnTo>
                  <a:pt x="11050" y="51050"/>
                </a:lnTo>
                <a:lnTo>
                  <a:pt x="11050" y="51060"/>
                </a:lnTo>
                <a:lnTo>
                  <a:pt x="11040" y="51060"/>
                </a:lnTo>
                <a:lnTo>
                  <a:pt x="11040" y="51070"/>
                </a:lnTo>
                <a:lnTo>
                  <a:pt x="11040" y="51080"/>
                </a:lnTo>
                <a:lnTo>
                  <a:pt x="11040" y="51090"/>
                </a:lnTo>
                <a:lnTo>
                  <a:pt x="11050" y="51090"/>
                </a:lnTo>
                <a:lnTo>
                  <a:pt x="11050" y="51100"/>
                </a:lnTo>
                <a:lnTo>
                  <a:pt x="11040" y="51100"/>
                </a:lnTo>
                <a:lnTo>
                  <a:pt x="11040" y="51090"/>
                </a:lnTo>
                <a:lnTo>
                  <a:pt x="11040" y="51100"/>
                </a:lnTo>
                <a:lnTo>
                  <a:pt x="11040" y="51110"/>
                </a:lnTo>
                <a:lnTo>
                  <a:pt x="11040" y="51120"/>
                </a:lnTo>
                <a:lnTo>
                  <a:pt x="11030" y="51120"/>
                </a:lnTo>
                <a:lnTo>
                  <a:pt x="11030" y="51130"/>
                </a:lnTo>
                <a:lnTo>
                  <a:pt x="11040" y="51130"/>
                </a:lnTo>
                <a:lnTo>
                  <a:pt x="11040" y="51140"/>
                </a:lnTo>
                <a:lnTo>
                  <a:pt x="11030" y="51140"/>
                </a:lnTo>
                <a:lnTo>
                  <a:pt x="11020" y="51140"/>
                </a:lnTo>
                <a:lnTo>
                  <a:pt x="11020" y="51130"/>
                </a:lnTo>
                <a:lnTo>
                  <a:pt x="11020" y="51120"/>
                </a:lnTo>
                <a:lnTo>
                  <a:pt x="11010" y="51120"/>
                </a:lnTo>
                <a:lnTo>
                  <a:pt x="11010" y="51110"/>
                </a:lnTo>
                <a:lnTo>
                  <a:pt x="11020" y="51100"/>
                </a:lnTo>
                <a:lnTo>
                  <a:pt x="11020" y="51090"/>
                </a:lnTo>
                <a:lnTo>
                  <a:pt x="11020" y="51080"/>
                </a:lnTo>
                <a:lnTo>
                  <a:pt x="11020" y="51070"/>
                </a:lnTo>
                <a:lnTo>
                  <a:pt x="11030" y="51070"/>
                </a:lnTo>
                <a:lnTo>
                  <a:pt x="11030" y="51060"/>
                </a:lnTo>
                <a:lnTo>
                  <a:pt x="11030" y="51050"/>
                </a:lnTo>
                <a:lnTo>
                  <a:pt x="11030" y="51040"/>
                </a:lnTo>
                <a:lnTo>
                  <a:pt x="11040" y="51040"/>
                </a:lnTo>
                <a:lnTo>
                  <a:pt x="11040" y="51030"/>
                </a:lnTo>
                <a:lnTo>
                  <a:pt x="11050" y="51030"/>
                </a:lnTo>
                <a:lnTo>
                  <a:pt x="11050" y="51020"/>
                </a:lnTo>
                <a:lnTo>
                  <a:pt x="11060" y="51020"/>
                </a:lnTo>
                <a:lnTo>
                  <a:pt x="11060" y="51030"/>
                </a:lnTo>
                <a:close/>
                <a:moveTo>
                  <a:pt x="11090" y="50990"/>
                </a:moveTo>
                <a:lnTo>
                  <a:pt x="11090" y="51000"/>
                </a:lnTo>
                <a:lnTo>
                  <a:pt x="11080" y="51010"/>
                </a:lnTo>
                <a:lnTo>
                  <a:pt x="11070" y="51020"/>
                </a:lnTo>
                <a:lnTo>
                  <a:pt x="11060" y="51020"/>
                </a:lnTo>
                <a:lnTo>
                  <a:pt x="11060" y="51010"/>
                </a:lnTo>
                <a:lnTo>
                  <a:pt x="11050" y="51010"/>
                </a:lnTo>
                <a:lnTo>
                  <a:pt x="11050" y="51000"/>
                </a:lnTo>
                <a:lnTo>
                  <a:pt x="11060" y="51000"/>
                </a:lnTo>
                <a:lnTo>
                  <a:pt x="11060" y="50990"/>
                </a:lnTo>
                <a:lnTo>
                  <a:pt x="11070" y="50990"/>
                </a:lnTo>
                <a:lnTo>
                  <a:pt x="11070" y="51000"/>
                </a:lnTo>
                <a:lnTo>
                  <a:pt x="11070" y="50990"/>
                </a:lnTo>
                <a:lnTo>
                  <a:pt x="11080" y="50990"/>
                </a:lnTo>
                <a:lnTo>
                  <a:pt x="11080" y="50980"/>
                </a:lnTo>
                <a:lnTo>
                  <a:pt x="11090" y="50980"/>
                </a:lnTo>
                <a:lnTo>
                  <a:pt x="11090" y="50990"/>
                </a:lnTo>
                <a:close/>
                <a:moveTo>
                  <a:pt x="11170" y="50950"/>
                </a:moveTo>
                <a:lnTo>
                  <a:pt x="11170" y="50960"/>
                </a:lnTo>
                <a:lnTo>
                  <a:pt x="11160" y="50960"/>
                </a:lnTo>
                <a:lnTo>
                  <a:pt x="11150" y="50960"/>
                </a:lnTo>
                <a:lnTo>
                  <a:pt x="11140" y="50960"/>
                </a:lnTo>
                <a:lnTo>
                  <a:pt x="11130" y="50960"/>
                </a:lnTo>
                <a:lnTo>
                  <a:pt x="11130" y="50950"/>
                </a:lnTo>
                <a:lnTo>
                  <a:pt x="11120" y="50950"/>
                </a:lnTo>
                <a:lnTo>
                  <a:pt x="11120" y="50960"/>
                </a:lnTo>
                <a:lnTo>
                  <a:pt x="11130" y="50960"/>
                </a:lnTo>
                <a:lnTo>
                  <a:pt x="11130" y="50970"/>
                </a:lnTo>
                <a:lnTo>
                  <a:pt x="11120" y="50970"/>
                </a:lnTo>
                <a:lnTo>
                  <a:pt x="11120" y="50980"/>
                </a:lnTo>
                <a:lnTo>
                  <a:pt x="11120" y="50990"/>
                </a:lnTo>
                <a:lnTo>
                  <a:pt x="11110" y="50990"/>
                </a:lnTo>
                <a:lnTo>
                  <a:pt x="11110" y="50980"/>
                </a:lnTo>
                <a:lnTo>
                  <a:pt x="11110" y="50970"/>
                </a:lnTo>
                <a:lnTo>
                  <a:pt x="11100" y="50970"/>
                </a:lnTo>
                <a:lnTo>
                  <a:pt x="11090" y="50970"/>
                </a:lnTo>
                <a:lnTo>
                  <a:pt x="11090" y="50960"/>
                </a:lnTo>
                <a:lnTo>
                  <a:pt x="11080" y="50960"/>
                </a:lnTo>
                <a:lnTo>
                  <a:pt x="11080" y="50950"/>
                </a:lnTo>
                <a:lnTo>
                  <a:pt x="11090" y="50950"/>
                </a:lnTo>
                <a:lnTo>
                  <a:pt x="11100" y="50950"/>
                </a:lnTo>
                <a:lnTo>
                  <a:pt x="11110" y="50950"/>
                </a:lnTo>
                <a:lnTo>
                  <a:pt x="11110" y="50940"/>
                </a:lnTo>
                <a:lnTo>
                  <a:pt x="11110" y="50930"/>
                </a:lnTo>
                <a:lnTo>
                  <a:pt x="11110" y="50920"/>
                </a:lnTo>
                <a:lnTo>
                  <a:pt x="11110" y="50910"/>
                </a:lnTo>
                <a:lnTo>
                  <a:pt x="11120" y="50910"/>
                </a:lnTo>
                <a:lnTo>
                  <a:pt x="11130" y="50910"/>
                </a:lnTo>
                <a:lnTo>
                  <a:pt x="11140" y="50920"/>
                </a:lnTo>
                <a:lnTo>
                  <a:pt x="11150" y="50930"/>
                </a:lnTo>
                <a:lnTo>
                  <a:pt x="11150" y="50940"/>
                </a:lnTo>
                <a:lnTo>
                  <a:pt x="11160" y="50940"/>
                </a:lnTo>
                <a:lnTo>
                  <a:pt x="11170" y="50940"/>
                </a:lnTo>
                <a:lnTo>
                  <a:pt x="11170" y="50950"/>
                </a:lnTo>
                <a:close/>
                <a:moveTo>
                  <a:pt x="11110" y="50900"/>
                </a:moveTo>
                <a:lnTo>
                  <a:pt x="11100" y="50900"/>
                </a:lnTo>
                <a:lnTo>
                  <a:pt x="11100" y="50890"/>
                </a:lnTo>
                <a:lnTo>
                  <a:pt x="11110" y="50890"/>
                </a:lnTo>
                <a:lnTo>
                  <a:pt x="11120" y="50890"/>
                </a:lnTo>
                <a:lnTo>
                  <a:pt x="11120" y="50900"/>
                </a:lnTo>
                <a:lnTo>
                  <a:pt x="11110" y="50900"/>
                </a:lnTo>
                <a:close/>
                <a:moveTo>
                  <a:pt x="11140" y="50820"/>
                </a:moveTo>
                <a:lnTo>
                  <a:pt x="11130" y="50810"/>
                </a:lnTo>
                <a:lnTo>
                  <a:pt x="11130" y="50800"/>
                </a:lnTo>
                <a:lnTo>
                  <a:pt x="11130" y="50810"/>
                </a:lnTo>
                <a:lnTo>
                  <a:pt x="11140" y="50810"/>
                </a:lnTo>
                <a:lnTo>
                  <a:pt x="11140" y="50820"/>
                </a:lnTo>
                <a:close/>
                <a:moveTo>
                  <a:pt x="9270" y="50790"/>
                </a:moveTo>
                <a:lnTo>
                  <a:pt x="9270" y="50780"/>
                </a:lnTo>
                <a:lnTo>
                  <a:pt x="9280" y="50790"/>
                </a:lnTo>
                <a:lnTo>
                  <a:pt x="9270" y="50790"/>
                </a:lnTo>
                <a:close/>
                <a:moveTo>
                  <a:pt x="11250" y="50720"/>
                </a:moveTo>
                <a:lnTo>
                  <a:pt x="11250" y="50730"/>
                </a:lnTo>
                <a:lnTo>
                  <a:pt x="11250" y="50740"/>
                </a:lnTo>
                <a:lnTo>
                  <a:pt x="11240" y="50740"/>
                </a:lnTo>
                <a:lnTo>
                  <a:pt x="11240" y="50750"/>
                </a:lnTo>
                <a:lnTo>
                  <a:pt x="11230" y="50760"/>
                </a:lnTo>
                <a:lnTo>
                  <a:pt x="11230" y="50770"/>
                </a:lnTo>
                <a:lnTo>
                  <a:pt x="11220" y="50770"/>
                </a:lnTo>
                <a:lnTo>
                  <a:pt x="11220" y="50780"/>
                </a:lnTo>
                <a:lnTo>
                  <a:pt x="11210" y="50780"/>
                </a:lnTo>
                <a:lnTo>
                  <a:pt x="11210" y="50790"/>
                </a:lnTo>
                <a:lnTo>
                  <a:pt x="11200" y="50790"/>
                </a:lnTo>
                <a:lnTo>
                  <a:pt x="11200" y="50800"/>
                </a:lnTo>
                <a:lnTo>
                  <a:pt x="11190" y="50800"/>
                </a:lnTo>
                <a:lnTo>
                  <a:pt x="11190" y="50810"/>
                </a:lnTo>
                <a:lnTo>
                  <a:pt x="11190" y="50820"/>
                </a:lnTo>
                <a:lnTo>
                  <a:pt x="11180" y="50820"/>
                </a:lnTo>
                <a:lnTo>
                  <a:pt x="11180" y="50810"/>
                </a:lnTo>
                <a:lnTo>
                  <a:pt x="11190" y="50810"/>
                </a:lnTo>
                <a:lnTo>
                  <a:pt x="11190" y="50800"/>
                </a:lnTo>
                <a:lnTo>
                  <a:pt x="11190" y="50790"/>
                </a:lnTo>
                <a:lnTo>
                  <a:pt x="11190" y="50780"/>
                </a:lnTo>
                <a:lnTo>
                  <a:pt x="11200" y="50780"/>
                </a:lnTo>
                <a:lnTo>
                  <a:pt x="11200" y="50770"/>
                </a:lnTo>
                <a:lnTo>
                  <a:pt x="11210" y="50770"/>
                </a:lnTo>
                <a:lnTo>
                  <a:pt x="11220" y="50760"/>
                </a:lnTo>
                <a:lnTo>
                  <a:pt x="11230" y="50750"/>
                </a:lnTo>
                <a:lnTo>
                  <a:pt x="11230" y="50740"/>
                </a:lnTo>
                <a:lnTo>
                  <a:pt x="11240" y="50740"/>
                </a:lnTo>
                <a:lnTo>
                  <a:pt x="11240" y="50730"/>
                </a:lnTo>
                <a:lnTo>
                  <a:pt x="11250" y="50730"/>
                </a:lnTo>
                <a:lnTo>
                  <a:pt x="11250" y="50720"/>
                </a:lnTo>
                <a:close/>
                <a:moveTo>
                  <a:pt x="9340" y="50770"/>
                </a:moveTo>
                <a:lnTo>
                  <a:pt x="9330" y="50770"/>
                </a:lnTo>
                <a:lnTo>
                  <a:pt x="9330" y="50780"/>
                </a:lnTo>
                <a:lnTo>
                  <a:pt x="9320" y="50780"/>
                </a:lnTo>
                <a:lnTo>
                  <a:pt x="9320" y="50770"/>
                </a:lnTo>
                <a:lnTo>
                  <a:pt x="9330" y="50770"/>
                </a:lnTo>
                <a:lnTo>
                  <a:pt x="9340" y="50770"/>
                </a:lnTo>
                <a:lnTo>
                  <a:pt x="9330" y="50770"/>
                </a:lnTo>
                <a:lnTo>
                  <a:pt x="9340" y="50770"/>
                </a:lnTo>
                <a:close/>
                <a:moveTo>
                  <a:pt x="15750" y="50280"/>
                </a:moveTo>
                <a:lnTo>
                  <a:pt x="15750" y="50290"/>
                </a:lnTo>
                <a:lnTo>
                  <a:pt x="15760" y="50290"/>
                </a:lnTo>
                <a:lnTo>
                  <a:pt x="15760" y="50300"/>
                </a:lnTo>
                <a:lnTo>
                  <a:pt x="15760" y="50310"/>
                </a:lnTo>
                <a:lnTo>
                  <a:pt x="15770" y="50310"/>
                </a:lnTo>
                <a:lnTo>
                  <a:pt x="15770" y="50320"/>
                </a:lnTo>
                <a:lnTo>
                  <a:pt x="15780" y="50320"/>
                </a:lnTo>
                <a:lnTo>
                  <a:pt x="15780" y="50330"/>
                </a:lnTo>
                <a:lnTo>
                  <a:pt x="15780" y="50340"/>
                </a:lnTo>
                <a:lnTo>
                  <a:pt x="15780" y="50350"/>
                </a:lnTo>
                <a:lnTo>
                  <a:pt x="15790" y="50350"/>
                </a:lnTo>
                <a:lnTo>
                  <a:pt x="15790" y="50360"/>
                </a:lnTo>
                <a:lnTo>
                  <a:pt x="15790" y="50370"/>
                </a:lnTo>
                <a:lnTo>
                  <a:pt x="15790" y="50360"/>
                </a:lnTo>
                <a:lnTo>
                  <a:pt x="15790" y="50350"/>
                </a:lnTo>
                <a:lnTo>
                  <a:pt x="15780" y="50350"/>
                </a:lnTo>
                <a:lnTo>
                  <a:pt x="15780" y="50340"/>
                </a:lnTo>
                <a:lnTo>
                  <a:pt x="15780" y="50330"/>
                </a:lnTo>
                <a:lnTo>
                  <a:pt x="15770" y="50330"/>
                </a:lnTo>
                <a:lnTo>
                  <a:pt x="15770" y="50320"/>
                </a:lnTo>
                <a:lnTo>
                  <a:pt x="15760" y="50310"/>
                </a:lnTo>
                <a:lnTo>
                  <a:pt x="15760" y="50300"/>
                </a:lnTo>
                <a:lnTo>
                  <a:pt x="15750" y="50300"/>
                </a:lnTo>
                <a:lnTo>
                  <a:pt x="15750" y="50290"/>
                </a:lnTo>
                <a:lnTo>
                  <a:pt x="15740" y="50290"/>
                </a:lnTo>
                <a:lnTo>
                  <a:pt x="15740" y="50280"/>
                </a:lnTo>
                <a:lnTo>
                  <a:pt x="15730" y="50280"/>
                </a:lnTo>
                <a:lnTo>
                  <a:pt x="15720" y="50280"/>
                </a:lnTo>
                <a:lnTo>
                  <a:pt x="15720" y="50290"/>
                </a:lnTo>
                <a:lnTo>
                  <a:pt x="15720" y="50300"/>
                </a:lnTo>
                <a:lnTo>
                  <a:pt x="15720" y="50310"/>
                </a:lnTo>
                <a:lnTo>
                  <a:pt x="15720" y="50320"/>
                </a:lnTo>
                <a:lnTo>
                  <a:pt x="15710" y="50320"/>
                </a:lnTo>
                <a:lnTo>
                  <a:pt x="15710" y="50310"/>
                </a:lnTo>
                <a:lnTo>
                  <a:pt x="15710" y="50300"/>
                </a:lnTo>
                <a:lnTo>
                  <a:pt x="15700" y="50300"/>
                </a:lnTo>
                <a:lnTo>
                  <a:pt x="15700" y="50290"/>
                </a:lnTo>
                <a:lnTo>
                  <a:pt x="15700" y="50280"/>
                </a:lnTo>
                <a:lnTo>
                  <a:pt x="15690" y="50270"/>
                </a:lnTo>
                <a:lnTo>
                  <a:pt x="15690" y="50260"/>
                </a:lnTo>
                <a:lnTo>
                  <a:pt x="15690" y="50250"/>
                </a:lnTo>
                <a:lnTo>
                  <a:pt x="15700" y="50250"/>
                </a:lnTo>
                <a:lnTo>
                  <a:pt x="15700" y="50240"/>
                </a:lnTo>
                <a:lnTo>
                  <a:pt x="15700" y="50230"/>
                </a:lnTo>
                <a:lnTo>
                  <a:pt x="15710" y="50220"/>
                </a:lnTo>
                <a:lnTo>
                  <a:pt x="15710" y="50230"/>
                </a:lnTo>
                <a:lnTo>
                  <a:pt x="15720" y="50230"/>
                </a:lnTo>
                <a:lnTo>
                  <a:pt x="15720" y="50240"/>
                </a:lnTo>
                <a:lnTo>
                  <a:pt x="15730" y="50240"/>
                </a:lnTo>
                <a:lnTo>
                  <a:pt x="15730" y="50250"/>
                </a:lnTo>
                <a:lnTo>
                  <a:pt x="15730" y="50260"/>
                </a:lnTo>
                <a:lnTo>
                  <a:pt x="15740" y="50260"/>
                </a:lnTo>
                <a:lnTo>
                  <a:pt x="15740" y="50270"/>
                </a:lnTo>
                <a:lnTo>
                  <a:pt x="15750" y="50280"/>
                </a:lnTo>
                <a:close/>
                <a:moveTo>
                  <a:pt x="9570" y="50390"/>
                </a:moveTo>
                <a:lnTo>
                  <a:pt x="9560" y="50400"/>
                </a:lnTo>
                <a:lnTo>
                  <a:pt x="9560" y="50410"/>
                </a:lnTo>
                <a:lnTo>
                  <a:pt x="9560" y="50420"/>
                </a:lnTo>
                <a:lnTo>
                  <a:pt x="9550" y="50420"/>
                </a:lnTo>
                <a:lnTo>
                  <a:pt x="9550" y="50430"/>
                </a:lnTo>
                <a:lnTo>
                  <a:pt x="9550" y="50440"/>
                </a:lnTo>
                <a:lnTo>
                  <a:pt x="9560" y="50450"/>
                </a:lnTo>
                <a:lnTo>
                  <a:pt x="9560" y="50460"/>
                </a:lnTo>
                <a:lnTo>
                  <a:pt x="9560" y="50470"/>
                </a:lnTo>
                <a:lnTo>
                  <a:pt x="9550" y="50470"/>
                </a:lnTo>
                <a:lnTo>
                  <a:pt x="9550" y="50480"/>
                </a:lnTo>
                <a:lnTo>
                  <a:pt x="9550" y="50470"/>
                </a:lnTo>
                <a:lnTo>
                  <a:pt x="9550" y="50460"/>
                </a:lnTo>
                <a:lnTo>
                  <a:pt x="9550" y="50450"/>
                </a:lnTo>
                <a:lnTo>
                  <a:pt x="9550" y="50440"/>
                </a:lnTo>
                <a:lnTo>
                  <a:pt x="9540" y="50440"/>
                </a:lnTo>
                <a:lnTo>
                  <a:pt x="9540" y="50430"/>
                </a:lnTo>
                <a:lnTo>
                  <a:pt x="9530" y="50430"/>
                </a:lnTo>
                <a:lnTo>
                  <a:pt x="9530" y="50420"/>
                </a:lnTo>
                <a:lnTo>
                  <a:pt x="9520" y="50420"/>
                </a:lnTo>
                <a:lnTo>
                  <a:pt x="9520" y="50430"/>
                </a:lnTo>
                <a:lnTo>
                  <a:pt x="9510" y="50420"/>
                </a:lnTo>
                <a:lnTo>
                  <a:pt x="9510" y="50410"/>
                </a:lnTo>
                <a:lnTo>
                  <a:pt x="9500" y="50410"/>
                </a:lnTo>
                <a:lnTo>
                  <a:pt x="9500" y="50400"/>
                </a:lnTo>
                <a:lnTo>
                  <a:pt x="9510" y="50400"/>
                </a:lnTo>
                <a:lnTo>
                  <a:pt x="9510" y="50390"/>
                </a:lnTo>
                <a:lnTo>
                  <a:pt x="9500" y="50390"/>
                </a:lnTo>
                <a:lnTo>
                  <a:pt x="9510" y="50390"/>
                </a:lnTo>
                <a:lnTo>
                  <a:pt x="9500" y="50390"/>
                </a:lnTo>
                <a:lnTo>
                  <a:pt x="9500" y="50380"/>
                </a:lnTo>
                <a:lnTo>
                  <a:pt x="9490" y="50380"/>
                </a:lnTo>
                <a:lnTo>
                  <a:pt x="9490" y="50370"/>
                </a:lnTo>
                <a:lnTo>
                  <a:pt x="9490" y="50360"/>
                </a:lnTo>
                <a:lnTo>
                  <a:pt x="9500" y="50360"/>
                </a:lnTo>
                <a:lnTo>
                  <a:pt x="9510" y="50370"/>
                </a:lnTo>
                <a:lnTo>
                  <a:pt x="9510" y="50380"/>
                </a:lnTo>
                <a:lnTo>
                  <a:pt x="9520" y="50380"/>
                </a:lnTo>
                <a:lnTo>
                  <a:pt x="9520" y="50390"/>
                </a:lnTo>
                <a:lnTo>
                  <a:pt x="9530" y="50390"/>
                </a:lnTo>
                <a:lnTo>
                  <a:pt x="9540" y="50390"/>
                </a:lnTo>
                <a:lnTo>
                  <a:pt x="9550" y="50390"/>
                </a:lnTo>
                <a:lnTo>
                  <a:pt x="9550" y="50380"/>
                </a:lnTo>
                <a:lnTo>
                  <a:pt x="9560" y="50380"/>
                </a:lnTo>
                <a:lnTo>
                  <a:pt x="9560" y="50370"/>
                </a:lnTo>
                <a:lnTo>
                  <a:pt x="9560" y="50360"/>
                </a:lnTo>
                <a:lnTo>
                  <a:pt x="9560" y="50350"/>
                </a:lnTo>
                <a:lnTo>
                  <a:pt x="9560" y="50340"/>
                </a:lnTo>
                <a:lnTo>
                  <a:pt x="9560" y="50330"/>
                </a:lnTo>
                <a:lnTo>
                  <a:pt x="9560" y="50320"/>
                </a:lnTo>
                <a:lnTo>
                  <a:pt x="9560" y="50310"/>
                </a:lnTo>
                <a:lnTo>
                  <a:pt x="9570" y="50310"/>
                </a:lnTo>
                <a:lnTo>
                  <a:pt x="9560" y="50320"/>
                </a:lnTo>
                <a:lnTo>
                  <a:pt x="9560" y="50330"/>
                </a:lnTo>
                <a:lnTo>
                  <a:pt x="9560" y="50340"/>
                </a:lnTo>
                <a:lnTo>
                  <a:pt x="9570" y="50350"/>
                </a:lnTo>
                <a:lnTo>
                  <a:pt x="9570" y="50360"/>
                </a:lnTo>
                <a:lnTo>
                  <a:pt x="9570" y="50370"/>
                </a:lnTo>
                <a:lnTo>
                  <a:pt x="9570" y="50380"/>
                </a:lnTo>
                <a:lnTo>
                  <a:pt x="9570" y="50390"/>
                </a:lnTo>
                <a:close/>
                <a:moveTo>
                  <a:pt x="15070" y="49620"/>
                </a:moveTo>
                <a:lnTo>
                  <a:pt x="15080" y="49620"/>
                </a:lnTo>
                <a:lnTo>
                  <a:pt x="15090" y="49620"/>
                </a:lnTo>
                <a:lnTo>
                  <a:pt x="15090" y="49630"/>
                </a:lnTo>
                <a:lnTo>
                  <a:pt x="15090" y="49640"/>
                </a:lnTo>
                <a:lnTo>
                  <a:pt x="15100" y="49640"/>
                </a:lnTo>
                <a:lnTo>
                  <a:pt x="15090" y="49650"/>
                </a:lnTo>
                <a:lnTo>
                  <a:pt x="15100" y="49650"/>
                </a:lnTo>
                <a:lnTo>
                  <a:pt x="15100" y="49660"/>
                </a:lnTo>
                <a:lnTo>
                  <a:pt x="15100" y="49670"/>
                </a:lnTo>
                <a:lnTo>
                  <a:pt x="15090" y="49670"/>
                </a:lnTo>
                <a:lnTo>
                  <a:pt x="15090" y="49680"/>
                </a:lnTo>
                <a:lnTo>
                  <a:pt x="15090" y="49690"/>
                </a:lnTo>
                <a:lnTo>
                  <a:pt x="15080" y="49690"/>
                </a:lnTo>
                <a:lnTo>
                  <a:pt x="15080" y="49700"/>
                </a:lnTo>
                <a:lnTo>
                  <a:pt x="15070" y="49710"/>
                </a:lnTo>
                <a:lnTo>
                  <a:pt x="15070" y="49720"/>
                </a:lnTo>
                <a:lnTo>
                  <a:pt x="15070" y="49730"/>
                </a:lnTo>
                <a:lnTo>
                  <a:pt x="15070" y="49740"/>
                </a:lnTo>
                <a:lnTo>
                  <a:pt x="15070" y="49750"/>
                </a:lnTo>
                <a:lnTo>
                  <a:pt x="15070" y="49760"/>
                </a:lnTo>
                <a:lnTo>
                  <a:pt x="15070" y="49770"/>
                </a:lnTo>
                <a:lnTo>
                  <a:pt x="15070" y="49780"/>
                </a:lnTo>
                <a:lnTo>
                  <a:pt x="15060" y="49780"/>
                </a:lnTo>
                <a:lnTo>
                  <a:pt x="15060" y="49790"/>
                </a:lnTo>
                <a:lnTo>
                  <a:pt x="15060" y="49800"/>
                </a:lnTo>
                <a:lnTo>
                  <a:pt x="15060" y="49810"/>
                </a:lnTo>
                <a:lnTo>
                  <a:pt x="15050" y="49810"/>
                </a:lnTo>
                <a:lnTo>
                  <a:pt x="15050" y="49820"/>
                </a:lnTo>
                <a:lnTo>
                  <a:pt x="15040" y="49830"/>
                </a:lnTo>
                <a:lnTo>
                  <a:pt x="15040" y="49840"/>
                </a:lnTo>
                <a:lnTo>
                  <a:pt x="15040" y="49850"/>
                </a:lnTo>
                <a:lnTo>
                  <a:pt x="15030" y="49860"/>
                </a:lnTo>
                <a:lnTo>
                  <a:pt x="15030" y="49870"/>
                </a:lnTo>
                <a:lnTo>
                  <a:pt x="15030" y="49880"/>
                </a:lnTo>
                <a:lnTo>
                  <a:pt x="15030" y="49870"/>
                </a:lnTo>
                <a:lnTo>
                  <a:pt x="15030" y="49860"/>
                </a:lnTo>
                <a:lnTo>
                  <a:pt x="15030" y="49850"/>
                </a:lnTo>
                <a:lnTo>
                  <a:pt x="15040" y="49840"/>
                </a:lnTo>
                <a:lnTo>
                  <a:pt x="15040" y="49830"/>
                </a:lnTo>
                <a:lnTo>
                  <a:pt x="15040" y="49820"/>
                </a:lnTo>
                <a:lnTo>
                  <a:pt x="15050" y="49820"/>
                </a:lnTo>
                <a:lnTo>
                  <a:pt x="15050" y="49810"/>
                </a:lnTo>
                <a:lnTo>
                  <a:pt x="15050" y="49800"/>
                </a:lnTo>
                <a:lnTo>
                  <a:pt x="15060" y="49800"/>
                </a:lnTo>
                <a:lnTo>
                  <a:pt x="15060" y="49790"/>
                </a:lnTo>
                <a:lnTo>
                  <a:pt x="15050" y="49790"/>
                </a:lnTo>
                <a:lnTo>
                  <a:pt x="15060" y="49780"/>
                </a:lnTo>
                <a:lnTo>
                  <a:pt x="15060" y="49770"/>
                </a:lnTo>
                <a:lnTo>
                  <a:pt x="15060" y="49760"/>
                </a:lnTo>
                <a:lnTo>
                  <a:pt x="15060" y="49750"/>
                </a:lnTo>
                <a:lnTo>
                  <a:pt x="15060" y="49740"/>
                </a:lnTo>
                <a:lnTo>
                  <a:pt x="15070" y="49740"/>
                </a:lnTo>
                <a:lnTo>
                  <a:pt x="15070" y="49730"/>
                </a:lnTo>
                <a:lnTo>
                  <a:pt x="15070" y="49720"/>
                </a:lnTo>
                <a:lnTo>
                  <a:pt x="15070" y="49710"/>
                </a:lnTo>
                <a:lnTo>
                  <a:pt x="15070" y="49700"/>
                </a:lnTo>
                <a:lnTo>
                  <a:pt x="15070" y="49690"/>
                </a:lnTo>
                <a:lnTo>
                  <a:pt x="15070" y="49680"/>
                </a:lnTo>
                <a:lnTo>
                  <a:pt x="15070" y="49670"/>
                </a:lnTo>
                <a:lnTo>
                  <a:pt x="15070" y="49660"/>
                </a:lnTo>
                <a:lnTo>
                  <a:pt x="15070" y="49650"/>
                </a:lnTo>
                <a:lnTo>
                  <a:pt x="15070" y="49640"/>
                </a:lnTo>
                <a:lnTo>
                  <a:pt x="15070" y="49630"/>
                </a:lnTo>
                <a:lnTo>
                  <a:pt x="15060" y="49630"/>
                </a:lnTo>
                <a:lnTo>
                  <a:pt x="15060" y="49620"/>
                </a:lnTo>
                <a:lnTo>
                  <a:pt x="15060" y="49610"/>
                </a:lnTo>
                <a:lnTo>
                  <a:pt x="15050" y="49610"/>
                </a:lnTo>
                <a:lnTo>
                  <a:pt x="15050" y="49600"/>
                </a:lnTo>
                <a:lnTo>
                  <a:pt x="15060" y="49600"/>
                </a:lnTo>
                <a:lnTo>
                  <a:pt x="15060" y="49610"/>
                </a:lnTo>
                <a:lnTo>
                  <a:pt x="15060" y="49620"/>
                </a:lnTo>
                <a:lnTo>
                  <a:pt x="15070" y="49620"/>
                </a:lnTo>
                <a:close/>
                <a:moveTo>
                  <a:pt x="15100" y="49460"/>
                </a:moveTo>
                <a:lnTo>
                  <a:pt x="15100" y="49470"/>
                </a:lnTo>
                <a:lnTo>
                  <a:pt x="15090" y="49470"/>
                </a:lnTo>
                <a:lnTo>
                  <a:pt x="15090" y="49460"/>
                </a:lnTo>
                <a:lnTo>
                  <a:pt x="15100" y="49460"/>
                </a:lnTo>
                <a:close/>
                <a:moveTo>
                  <a:pt x="15100" y="49470"/>
                </a:moveTo>
                <a:lnTo>
                  <a:pt x="15100" y="49460"/>
                </a:lnTo>
                <a:lnTo>
                  <a:pt x="15110" y="49460"/>
                </a:lnTo>
                <a:lnTo>
                  <a:pt x="15110" y="49470"/>
                </a:lnTo>
                <a:lnTo>
                  <a:pt x="15100" y="49470"/>
                </a:lnTo>
                <a:close/>
                <a:moveTo>
                  <a:pt x="14510" y="49290"/>
                </a:moveTo>
                <a:lnTo>
                  <a:pt x="14500" y="49290"/>
                </a:lnTo>
                <a:lnTo>
                  <a:pt x="14500" y="49280"/>
                </a:lnTo>
                <a:lnTo>
                  <a:pt x="14510" y="49280"/>
                </a:lnTo>
                <a:lnTo>
                  <a:pt x="14510" y="49290"/>
                </a:lnTo>
                <a:close/>
                <a:moveTo>
                  <a:pt x="15300" y="49210"/>
                </a:moveTo>
                <a:lnTo>
                  <a:pt x="15300" y="49200"/>
                </a:lnTo>
                <a:lnTo>
                  <a:pt x="15310" y="49200"/>
                </a:lnTo>
                <a:lnTo>
                  <a:pt x="15310" y="49210"/>
                </a:lnTo>
                <a:lnTo>
                  <a:pt x="15300" y="49210"/>
                </a:lnTo>
                <a:close/>
                <a:moveTo>
                  <a:pt x="9950" y="49180"/>
                </a:moveTo>
                <a:lnTo>
                  <a:pt x="9950" y="49190"/>
                </a:lnTo>
                <a:lnTo>
                  <a:pt x="9960" y="49190"/>
                </a:lnTo>
                <a:lnTo>
                  <a:pt x="9970" y="49190"/>
                </a:lnTo>
                <a:lnTo>
                  <a:pt x="9970" y="49200"/>
                </a:lnTo>
                <a:lnTo>
                  <a:pt x="9970" y="49190"/>
                </a:lnTo>
                <a:lnTo>
                  <a:pt x="9980" y="49200"/>
                </a:lnTo>
                <a:lnTo>
                  <a:pt x="9980" y="49190"/>
                </a:lnTo>
                <a:lnTo>
                  <a:pt x="9980" y="49200"/>
                </a:lnTo>
                <a:lnTo>
                  <a:pt x="9980" y="49190"/>
                </a:lnTo>
                <a:lnTo>
                  <a:pt x="9990" y="49190"/>
                </a:lnTo>
                <a:lnTo>
                  <a:pt x="10000" y="49190"/>
                </a:lnTo>
                <a:lnTo>
                  <a:pt x="10000" y="49180"/>
                </a:lnTo>
                <a:lnTo>
                  <a:pt x="10010" y="49180"/>
                </a:lnTo>
                <a:lnTo>
                  <a:pt x="10020" y="49180"/>
                </a:lnTo>
                <a:lnTo>
                  <a:pt x="10020" y="49190"/>
                </a:lnTo>
                <a:lnTo>
                  <a:pt x="10020" y="49200"/>
                </a:lnTo>
                <a:lnTo>
                  <a:pt x="10010" y="49200"/>
                </a:lnTo>
                <a:lnTo>
                  <a:pt x="10010" y="49210"/>
                </a:lnTo>
                <a:lnTo>
                  <a:pt x="10000" y="49210"/>
                </a:lnTo>
                <a:lnTo>
                  <a:pt x="9990" y="49210"/>
                </a:lnTo>
                <a:lnTo>
                  <a:pt x="9980" y="49210"/>
                </a:lnTo>
                <a:lnTo>
                  <a:pt x="9980" y="49200"/>
                </a:lnTo>
                <a:lnTo>
                  <a:pt x="9970" y="49200"/>
                </a:lnTo>
                <a:lnTo>
                  <a:pt x="9960" y="49200"/>
                </a:lnTo>
                <a:lnTo>
                  <a:pt x="9960" y="49210"/>
                </a:lnTo>
                <a:lnTo>
                  <a:pt x="9960" y="49220"/>
                </a:lnTo>
                <a:lnTo>
                  <a:pt x="9960" y="49210"/>
                </a:lnTo>
                <a:lnTo>
                  <a:pt x="9960" y="49200"/>
                </a:lnTo>
                <a:lnTo>
                  <a:pt x="9950" y="49200"/>
                </a:lnTo>
                <a:lnTo>
                  <a:pt x="9950" y="49210"/>
                </a:lnTo>
                <a:lnTo>
                  <a:pt x="9940" y="49210"/>
                </a:lnTo>
                <a:lnTo>
                  <a:pt x="9930" y="49210"/>
                </a:lnTo>
                <a:lnTo>
                  <a:pt x="9930" y="49200"/>
                </a:lnTo>
                <a:lnTo>
                  <a:pt x="9930" y="49190"/>
                </a:lnTo>
                <a:lnTo>
                  <a:pt x="9930" y="49180"/>
                </a:lnTo>
                <a:lnTo>
                  <a:pt x="9930" y="49190"/>
                </a:lnTo>
                <a:lnTo>
                  <a:pt x="9940" y="49190"/>
                </a:lnTo>
                <a:lnTo>
                  <a:pt x="9940" y="49180"/>
                </a:lnTo>
                <a:lnTo>
                  <a:pt x="9950" y="49180"/>
                </a:lnTo>
                <a:close/>
                <a:moveTo>
                  <a:pt x="15610" y="49030"/>
                </a:moveTo>
                <a:lnTo>
                  <a:pt x="15620" y="49030"/>
                </a:lnTo>
                <a:lnTo>
                  <a:pt x="15620" y="49040"/>
                </a:lnTo>
                <a:lnTo>
                  <a:pt x="15610" y="49050"/>
                </a:lnTo>
                <a:lnTo>
                  <a:pt x="15610" y="49060"/>
                </a:lnTo>
                <a:lnTo>
                  <a:pt x="15620" y="49060"/>
                </a:lnTo>
                <a:lnTo>
                  <a:pt x="15610" y="49060"/>
                </a:lnTo>
                <a:lnTo>
                  <a:pt x="15610" y="49070"/>
                </a:lnTo>
                <a:lnTo>
                  <a:pt x="15600" y="49070"/>
                </a:lnTo>
                <a:lnTo>
                  <a:pt x="15600" y="49080"/>
                </a:lnTo>
                <a:lnTo>
                  <a:pt x="15600" y="49070"/>
                </a:lnTo>
                <a:lnTo>
                  <a:pt x="15600" y="49080"/>
                </a:lnTo>
                <a:lnTo>
                  <a:pt x="15590" y="49080"/>
                </a:lnTo>
                <a:lnTo>
                  <a:pt x="15590" y="49090"/>
                </a:lnTo>
                <a:lnTo>
                  <a:pt x="15590" y="49100"/>
                </a:lnTo>
                <a:lnTo>
                  <a:pt x="15600" y="49100"/>
                </a:lnTo>
                <a:lnTo>
                  <a:pt x="15600" y="49110"/>
                </a:lnTo>
                <a:lnTo>
                  <a:pt x="15600" y="49120"/>
                </a:lnTo>
                <a:lnTo>
                  <a:pt x="15610" y="49120"/>
                </a:lnTo>
                <a:lnTo>
                  <a:pt x="15620" y="49120"/>
                </a:lnTo>
                <a:lnTo>
                  <a:pt x="15630" y="49120"/>
                </a:lnTo>
                <a:lnTo>
                  <a:pt x="15630" y="49110"/>
                </a:lnTo>
                <a:lnTo>
                  <a:pt x="15640" y="49110"/>
                </a:lnTo>
                <a:lnTo>
                  <a:pt x="15640" y="49100"/>
                </a:lnTo>
                <a:lnTo>
                  <a:pt x="15640" y="49110"/>
                </a:lnTo>
                <a:lnTo>
                  <a:pt x="15640" y="49100"/>
                </a:lnTo>
                <a:lnTo>
                  <a:pt x="15650" y="49100"/>
                </a:lnTo>
                <a:lnTo>
                  <a:pt x="15660" y="49100"/>
                </a:lnTo>
                <a:lnTo>
                  <a:pt x="15670" y="49100"/>
                </a:lnTo>
                <a:lnTo>
                  <a:pt x="15670" y="49110"/>
                </a:lnTo>
                <a:lnTo>
                  <a:pt x="15660" y="49110"/>
                </a:lnTo>
                <a:lnTo>
                  <a:pt x="15660" y="49120"/>
                </a:lnTo>
                <a:lnTo>
                  <a:pt x="15660" y="49130"/>
                </a:lnTo>
                <a:lnTo>
                  <a:pt x="15670" y="49130"/>
                </a:lnTo>
                <a:lnTo>
                  <a:pt x="15670" y="49140"/>
                </a:lnTo>
                <a:lnTo>
                  <a:pt x="15670" y="49150"/>
                </a:lnTo>
                <a:lnTo>
                  <a:pt x="15680" y="49150"/>
                </a:lnTo>
                <a:lnTo>
                  <a:pt x="15670" y="49150"/>
                </a:lnTo>
                <a:lnTo>
                  <a:pt x="15680" y="49150"/>
                </a:lnTo>
                <a:lnTo>
                  <a:pt x="15680" y="49160"/>
                </a:lnTo>
                <a:lnTo>
                  <a:pt x="15670" y="49160"/>
                </a:lnTo>
                <a:lnTo>
                  <a:pt x="15670" y="49170"/>
                </a:lnTo>
                <a:lnTo>
                  <a:pt x="15680" y="49170"/>
                </a:lnTo>
                <a:lnTo>
                  <a:pt x="15670" y="49170"/>
                </a:lnTo>
                <a:lnTo>
                  <a:pt x="15660" y="49180"/>
                </a:lnTo>
                <a:lnTo>
                  <a:pt x="15660" y="49190"/>
                </a:lnTo>
                <a:lnTo>
                  <a:pt x="15660" y="49180"/>
                </a:lnTo>
                <a:lnTo>
                  <a:pt x="15660" y="49170"/>
                </a:lnTo>
                <a:lnTo>
                  <a:pt x="15650" y="49170"/>
                </a:lnTo>
                <a:lnTo>
                  <a:pt x="15650" y="49180"/>
                </a:lnTo>
                <a:lnTo>
                  <a:pt x="15640" y="49180"/>
                </a:lnTo>
                <a:lnTo>
                  <a:pt x="15640" y="49170"/>
                </a:lnTo>
                <a:lnTo>
                  <a:pt x="15650" y="49170"/>
                </a:lnTo>
                <a:lnTo>
                  <a:pt x="15640" y="49170"/>
                </a:lnTo>
                <a:lnTo>
                  <a:pt x="15640" y="49160"/>
                </a:lnTo>
                <a:lnTo>
                  <a:pt x="15640" y="49150"/>
                </a:lnTo>
                <a:lnTo>
                  <a:pt x="15640" y="49140"/>
                </a:lnTo>
                <a:lnTo>
                  <a:pt x="15640" y="49130"/>
                </a:lnTo>
                <a:lnTo>
                  <a:pt x="15640" y="49140"/>
                </a:lnTo>
                <a:lnTo>
                  <a:pt x="15630" y="49140"/>
                </a:lnTo>
                <a:lnTo>
                  <a:pt x="15630" y="49130"/>
                </a:lnTo>
                <a:lnTo>
                  <a:pt x="15630" y="49140"/>
                </a:lnTo>
                <a:lnTo>
                  <a:pt x="15620" y="49140"/>
                </a:lnTo>
                <a:lnTo>
                  <a:pt x="15610" y="49140"/>
                </a:lnTo>
                <a:lnTo>
                  <a:pt x="15610" y="49150"/>
                </a:lnTo>
                <a:lnTo>
                  <a:pt x="15610" y="49160"/>
                </a:lnTo>
                <a:lnTo>
                  <a:pt x="15600" y="49160"/>
                </a:lnTo>
                <a:lnTo>
                  <a:pt x="15600" y="49170"/>
                </a:lnTo>
                <a:lnTo>
                  <a:pt x="15590" y="49170"/>
                </a:lnTo>
                <a:lnTo>
                  <a:pt x="15590" y="49180"/>
                </a:lnTo>
                <a:lnTo>
                  <a:pt x="15590" y="49190"/>
                </a:lnTo>
                <a:lnTo>
                  <a:pt x="15580" y="49190"/>
                </a:lnTo>
                <a:lnTo>
                  <a:pt x="15580" y="49200"/>
                </a:lnTo>
                <a:lnTo>
                  <a:pt x="15580" y="49210"/>
                </a:lnTo>
                <a:lnTo>
                  <a:pt x="15570" y="49210"/>
                </a:lnTo>
                <a:lnTo>
                  <a:pt x="15560" y="49210"/>
                </a:lnTo>
                <a:lnTo>
                  <a:pt x="15560" y="49220"/>
                </a:lnTo>
                <a:lnTo>
                  <a:pt x="15560" y="49210"/>
                </a:lnTo>
                <a:lnTo>
                  <a:pt x="15550" y="49210"/>
                </a:lnTo>
                <a:lnTo>
                  <a:pt x="15550" y="49220"/>
                </a:lnTo>
                <a:lnTo>
                  <a:pt x="15540" y="49220"/>
                </a:lnTo>
                <a:lnTo>
                  <a:pt x="15540" y="49230"/>
                </a:lnTo>
                <a:lnTo>
                  <a:pt x="15530" y="49230"/>
                </a:lnTo>
                <a:lnTo>
                  <a:pt x="15530" y="49240"/>
                </a:lnTo>
                <a:lnTo>
                  <a:pt x="15520" y="49240"/>
                </a:lnTo>
                <a:lnTo>
                  <a:pt x="15520" y="49230"/>
                </a:lnTo>
                <a:lnTo>
                  <a:pt x="15520" y="49220"/>
                </a:lnTo>
                <a:lnTo>
                  <a:pt x="15510" y="49220"/>
                </a:lnTo>
                <a:lnTo>
                  <a:pt x="15510" y="49210"/>
                </a:lnTo>
                <a:lnTo>
                  <a:pt x="15500" y="49220"/>
                </a:lnTo>
                <a:lnTo>
                  <a:pt x="15500" y="49210"/>
                </a:lnTo>
                <a:lnTo>
                  <a:pt x="15500" y="49220"/>
                </a:lnTo>
                <a:lnTo>
                  <a:pt x="15490" y="49220"/>
                </a:lnTo>
                <a:lnTo>
                  <a:pt x="15490" y="49230"/>
                </a:lnTo>
                <a:lnTo>
                  <a:pt x="15480" y="49230"/>
                </a:lnTo>
                <a:lnTo>
                  <a:pt x="15470" y="49230"/>
                </a:lnTo>
                <a:lnTo>
                  <a:pt x="15470" y="49240"/>
                </a:lnTo>
                <a:lnTo>
                  <a:pt x="15460" y="49240"/>
                </a:lnTo>
                <a:lnTo>
                  <a:pt x="15460" y="49250"/>
                </a:lnTo>
                <a:lnTo>
                  <a:pt x="15460" y="49260"/>
                </a:lnTo>
                <a:lnTo>
                  <a:pt x="15460" y="49270"/>
                </a:lnTo>
                <a:lnTo>
                  <a:pt x="15460" y="49280"/>
                </a:lnTo>
                <a:lnTo>
                  <a:pt x="15450" y="49280"/>
                </a:lnTo>
                <a:lnTo>
                  <a:pt x="15450" y="49290"/>
                </a:lnTo>
                <a:lnTo>
                  <a:pt x="15460" y="49290"/>
                </a:lnTo>
                <a:lnTo>
                  <a:pt x="15460" y="49300"/>
                </a:lnTo>
                <a:lnTo>
                  <a:pt x="15450" y="49300"/>
                </a:lnTo>
                <a:lnTo>
                  <a:pt x="15440" y="49300"/>
                </a:lnTo>
                <a:lnTo>
                  <a:pt x="15440" y="49310"/>
                </a:lnTo>
                <a:lnTo>
                  <a:pt x="15440" y="49320"/>
                </a:lnTo>
                <a:lnTo>
                  <a:pt x="15430" y="49320"/>
                </a:lnTo>
                <a:lnTo>
                  <a:pt x="15430" y="49330"/>
                </a:lnTo>
                <a:lnTo>
                  <a:pt x="15430" y="49340"/>
                </a:lnTo>
                <a:lnTo>
                  <a:pt x="15420" y="49340"/>
                </a:lnTo>
                <a:lnTo>
                  <a:pt x="15420" y="49350"/>
                </a:lnTo>
                <a:lnTo>
                  <a:pt x="15420" y="49360"/>
                </a:lnTo>
                <a:lnTo>
                  <a:pt x="15410" y="49360"/>
                </a:lnTo>
                <a:lnTo>
                  <a:pt x="15410" y="49350"/>
                </a:lnTo>
                <a:lnTo>
                  <a:pt x="15420" y="49350"/>
                </a:lnTo>
                <a:lnTo>
                  <a:pt x="15420" y="49340"/>
                </a:lnTo>
                <a:lnTo>
                  <a:pt x="15420" y="49330"/>
                </a:lnTo>
                <a:lnTo>
                  <a:pt x="15420" y="49320"/>
                </a:lnTo>
                <a:lnTo>
                  <a:pt x="15430" y="49320"/>
                </a:lnTo>
                <a:lnTo>
                  <a:pt x="15430" y="49310"/>
                </a:lnTo>
                <a:lnTo>
                  <a:pt x="15430" y="49300"/>
                </a:lnTo>
                <a:lnTo>
                  <a:pt x="15440" y="49290"/>
                </a:lnTo>
                <a:lnTo>
                  <a:pt x="15440" y="49280"/>
                </a:lnTo>
                <a:lnTo>
                  <a:pt x="15440" y="49270"/>
                </a:lnTo>
                <a:lnTo>
                  <a:pt x="15450" y="49270"/>
                </a:lnTo>
                <a:lnTo>
                  <a:pt x="15440" y="49270"/>
                </a:lnTo>
                <a:lnTo>
                  <a:pt x="15440" y="49260"/>
                </a:lnTo>
                <a:lnTo>
                  <a:pt x="15450" y="49260"/>
                </a:lnTo>
                <a:lnTo>
                  <a:pt x="15450" y="49250"/>
                </a:lnTo>
                <a:lnTo>
                  <a:pt x="15450" y="49240"/>
                </a:lnTo>
                <a:lnTo>
                  <a:pt x="15450" y="49230"/>
                </a:lnTo>
                <a:lnTo>
                  <a:pt x="15450" y="49220"/>
                </a:lnTo>
                <a:lnTo>
                  <a:pt x="15450" y="49230"/>
                </a:lnTo>
                <a:lnTo>
                  <a:pt x="15440" y="49230"/>
                </a:lnTo>
                <a:lnTo>
                  <a:pt x="15440" y="49220"/>
                </a:lnTo>
                <a:lnTo>
                  <a:pt x="15450" y="49220"/>
                </a:lnTo>
                <a:lnTo>
                  <a:pt x="15450" y="49210"/>
                </a:lnTo>
                <a:lnTo>
                  <a:pt x="15450" y="49200"/>
                </a:lnTo>
                <a:lnTo>
                  <a:pt x="15450" y="49190"/>
                </a:lnTo>
                <a:lnTo>
                  <a:pt x="15450" y="49180"/>
                </a:lnTo>
                <a:lnTo>
                  <a:pt x="15450" y="49170"/>
                </a:lnTo>
                <a:lnTo>
                  <a:pt x="15460" y="49170"/>
                </a:lnTo>
                <a:lnTo>
                  <a:pt x="15450" y="49170"/>
                </a:lnTo>
                <a:lnTo>
                  <a:pt x="15460" y="49160"/>
                </a:lnTo>
                <a:lnTo>
                  <a:pt x="15450" y="49160"/>
                </a:lnTo>
                <a:lnTo>
                  <a:pt x="15450" y="49150"/>
                </a:lnTo>
                <a:lnTo>
                  <a:pt x="15460" y="49150"/>
                </a:lnTo>
                <a:lnTo>
                  <a:pt x="15460" y="49140"/>
                </a:lnTo>
                <a:lnTo>
                  <a:pt x="15460" y="49130"/>
                </a:lnTo>
                <a:lnTo>
                  <a:pt x="15470" y="49130"/>
                </a:lnTo>
                <a:lnTo>
                  <a:pt x="15470" y="49120"/>
                </a:lnTo>
                <a:lnTo>
                  <a:pt x="15470" y="49110"/>
                </a:lnTo>
                <a:lnTo>
                  <a:pt x="15470" y="49100"/>
                </a:lnTo>
                <a:lnTo>
                  <a:pt x="15480" y="49100"/>
                </a:lnTo>
                <a:lnTo>
                  <a:pt x="15480" y="49090"/>
                </a:lnTo>
                <a:lnTo>
                  <a:pt x="15480" y="49080"/>
                </a:lnTo>
                <a:lnTo>
                  <a:pt x="15490" y="49080"/>
                </a:lnTo>
                <a:lnTo>
                  <a:pt x="15490" y="49070"/>
                </a:lnTo>
                <a:lnTo>
                  <a:pt x="15490" y="49060"/>
                </a:lnTo>
                <a:lnTo>
                  <a:pt x="15500" y="49060"/>
                </a:lnTo>
                <a:lnTo>
                  <a:pt x="15500" y="49050"/>
                </a:lnTo>
                <a:lnTo>
                  <a:pt x="15510" y="49050"/>
                </a:lnTo>
                <a:lnTo>
                  <a:pt x="15510" y="49040"/>
                </a:lnTo>
                <a:lnTo>
                  <a:pt x="15510" y="49030"/>
                </a:lnTo>
                <a:lnTo>
                  <a:pt x="15520" y="49030"/>
                </a:lnTo>
                <a:lnTo>
                  <a:pt x="15520" y="49020"/>
                </a:lnTo>
                <a:lnTo>
                  <a:pt x="15530" y="49020"/>
                </a:lnTo>
                <a:lnTo>
                  <a:pt x="15530" y="49010"/>
                </a:lnTo>
                <a:lnTo>
                  <a:pt x="15540" y="49010"/>
                </a:lnTo>
                <a:lnTo>
                  <a:pt x="15540" y="49020"/>
                </a:lnTo>
                <a:lnTo>
                  <a:pt x="15550" y="49020"/>
                </a:lnTo>
                <a:lnTo>
                  <a:pt x="15550" y="49030"/>
                </a:lnTo>
                <a:lnTo>
                  <a:pt x="15560" y="49030"/>
                </a:lnTo>
                <a:lnTo>
                  <a:pt x="15570" y="49030"/>
                </a:lnTo>
                <a:lnTo>
                  <a:pt x="15580" y="49030"/>
                </a:lnTo>
                <a:lnTo>
                  <a:pt x="15590" y="49030"/>
                </a:lnTo>
                <a:lnTo>
                  <a:pt x="15590" y="49020"/>
                </a:lnTo>
                <a:lnTo>
                  <a:pt x="15600" y="49020"/>
                </a:lnTo>
                <a:lnTo>
                  <a:pt x="15610" y="49010"/>
                </a:lnTo>
                <a:lnTo>
                  <a:pt x="15610" y="49000"/>
                </a:lnTo>
                <a:lnTo>
                  <a:pt x="15620" y="49000"/>
                </a:lnTo>
                <a:lnTo>
                  <a:pt x="15620" y="48990"/>
                </a:lnTo>
                <a:lnTo>
                  <a:pt x="15630" y="48990"/>
                </a:lnTo>
                <a:lnTo>
                  <a:pt x="15640" y="48980"/>
                </a:lnTo>
                <a:lnTo>
                  <a:pt x="15650" y="48980"/>
                </a:lnTo>
                <a:lnTo>
                  <a:pt x="15650" y="48970"/>
                </a:lnTo>
                <a:lnTo>
                  <a:pt x="15660" y="48970"/>
                </a:lnTo>
                <a:lnTo>
                  <a:pt x="15660" y="48960"/>
                </a:lnTo>
                <a:lnTo>
                  <a:pt x="15670" y="48960"/>
                </a:lnTo>
                <a:lnTo>
                  <a:pt x="15670" y="48950"/>
                </a:lnTo>
                <a:lnTo>
                  <a:pt x="15680" y="48950"/>
                </a:lnTo>
                <a:lnTo>
                  <a:pt x="15680" y="48940"/>
                </a:lnTo>
                <a:lnTo>
                  <a:pt x="15680" y="48950"/>
                </a:lnTo>
                <a:lnTo>
                  <a:pt x="15670" y="48960"/>
                </a:lnTo>
                <a:lnTo>
                  <a:pt x="15670" y="48970"/>
                </a:lnTo>
                <a:lnTo>
                  <a:pt x="15660" y="48970"/>
                </a:lnTo>
                <a:lnTo>
                  <a:pt x="15660" y="48980"/>
                </a:lnTo>
                <a:lnTo>
                  <a:pt x="15650" y="48980"/>
                </a:lnTo>
                <a:lnTo>
                  <a:pt x="15650" y="48990"/>
                </a:lnTo>
                <a:lnTo>
                  <a:pt x="15640" y="48990"/>
                </a:lnTo>
                <a:lnTo>
                  <a:pt x="15640" y="49000"/>
                </a:lnTo>
                <a:lnTo>
                  <a:pt x="15630" y="49000"/>
                </a:lnTo>
                <a:lnTo>
                  <a:pt x="15620" y="49010"/>
                </a:lnTo>
                <a:lnTo>
                  <a:pt x="15620" y="49020"/>
                </a:lnTo>
                <a:lnTo>
                  <a:pt x="15610" y="49020"/>
                </a:lnTo>
                <a:lnTo>
                  <a:pt x="15610" y="49030"/>
                </a:lnTo>
                <a:close/>
                <a:moveTo>
                  <a:pt x="19360" y="48890"/>
                </a:moveTo>
                <a:lnTo>
                  <a:pt x="19350" y="48890"/>
                </a:lnTo>
                <a:lnTo>
                  <a:pt x="19350" y="48880"/>
                </a:lnTo>
                <a:lnTo>
                  <a:pt x="19340" y="48880"/>
                </a:lnTo>
                <a:lnTo>
                  <a:pt x="19340" y="48870"/>
                </a:lnTo>
                <a:lnTo>
                  <a:pt x="19330" y="48870"/>
                </a:lnTo>
                <a:lnTo>
                  <a:pt x="19330" y="48860"/>
                </a:lnTo>
                <a:lnTo>
                  <a:pt x="19330" y="48850"/>
                </a:lnTo>
                <a:lnTo>
                  <a:pt x="19330" y="48860"/>
                </a:lnTo>
                <a:lnTo>
                  <a:pt x="19330" y="48870"/>
                </a:lnTo>
                <a:lnTo>
                  <a:pt x="19340" y="48870"/>
                </a:lnTo>
                <a:lnTo>
                  <a:pt x="19340" y="48880"/>
                </a:lnTo>
                <a:lnTo>
                  <a:pt x="19350" y="48880"/>
                </a:lnTo>
                <a:lnTo>
                  <a:pt x="19350" y="48890"/>
                </a:lnTo>
                <a:lnTo>
                  <a:pt x="19360" y="48890"/>
                </a:lnTo>
                <a:close/>
                <a:moveTo>
                  <a:pt x="15460" y="48890"/>
                </a:moveTo>
                <a:lnTo>
                  <a:pt x="15460" y="48880"/>
                </a:lnTo>
                <a:lnTo>
                  <a:pt x="15470" y="48880"/>
                </a:lnTo>
                <a:lnTo>
                  <a:pt x="15470" y="48890"/>
                </a:lnTo>
                <a:lnTo>
                  <a:pt x="15460" y="48890"/>
                </a:lnTo>
                <a:close/>
                <a:moveTo>
                  <a:pt x="14790" y="48800"/>
                </a:moveTo>
                <a:lnTo>
                  <a:pt x="14790" y="48810"/>
                </a:lnTo>
                <a:lnTo>
                  <a:pt x="14780" y="48810"/>
                </a:lnTo>
                <a:lnTo>
                  <a:pt x="14780" y="48800"/>
                </a:lnTo>
                <a:lnTo>
                  <a:pt x="14790" y="48800"/>
                </a:lnTo>
                <a:close/>
                <a:moveTo>
                  <a:pt x="14660" y="48810"/>
                </a:moveTo>
                <a:lnTo>
                  <a:pt x="14670" y="48820"/>
                </a:lnTo>
                <a:lnTo>
                  <a:pt x="14670" y="48830"/>
                </a:lnTo>
                <a:lnTo>
                  <a:pt x="14670" y="48820"/>
                </a:lnTo>
                <a:lnTo>
                  <a:pt x="14670" y="48830"/>
                </a:lnTo>
                <a:lnTo>
                  <a:pt x="14660" y="48830"/>
                </a:lnTo>
                <a:lnTo>
                  <a:pt x="14670" y="48820"/>
                </a:lnTo>
                <a:lnTo>
                  <a:pt x="14660" y="48820"/>
                </a:lnTo>
                <a:lnTo>
                  <a:pt x="14650" y="48820"/>
                </a:lnTo>
                <a:lnTo>
                  <a:pt x="14640" y="48820"/>
                </a:lnTo>
                <a:lnTo>
                  <a:pt x="14630" y="48820"/>
                </a:lnTo>
                <a:lnTo>
                  <a:pt x="14620" y="48820"/>
                </a:lnTo>
                <a:lnTo>
                  <a:pt x="14610" y="48820"/>
                </a:lnTo>
                <a:lnTo>
                  <a:pt x="14610" y="48830"/>
                </a:lnTo>
                <a:lnTo>
                  <a:pt x="14600" y="48830"/>
                </a:lnTo>
                <a:lnTo>
                  <a:pt x="14600" y="48840"/>
                </a:lnTo>
                <a:lnTo>
                  <a:pt x="14600" y="48850"/>
                </a:lnTo>
                <a:lnTo>
                  <a:pt x="14590" y="48850"/>
                </a:lnTo>
                <a:lnTo>
                  <a:pt x="14590" y="48860"/>
                </a:lnTo>
                <a:lnTo>
                  <a:pt x="14590" y="48870"/>
                </a:lnTo>
                <a:lnTo>
                  <a:pt x="14590" y="48880"/>
                </a:lnTo>
                <a:lnTo>
                  <a:pt x="14590" y="48890"/>
                </a:lnTo>
                <a:lnTo>
                  <a:pt x="14590" y="48900"/>
                </a:lnTo>
                <a:lnTo>
                  <a:pt x="14600" y="48890"/>
                </a:lnTo>
                <a:lnTo>
                  <a:pt x="14610" y="48890"/>
                </a:lnTo>
                <a:lnTo>
                  <a:pt x="14610" y="48900"/>
                </a:lnTo>
                <a:lnTo>
                  <a:pt x="14600" y="48900"/>
                </a:lnTo>
                <a:lnTo>
                  <a:pt x="14600" y="48910"/>
                </a:lnTo>
                <a:lnTo>
                  <a:pt x="14600" y="48920"/>
                </a:lnTo>
                <a:lnTo>
                  <a:pt x="14610" y="48920"/>
                </a:lnTo>
                <a:lnTo>
                  <a:pt x="14610" y="48930"/>
                </a:lnTo>
                <a:lnTo>
                  <a:pt x="14620" y="48940"/>
                </a:lnTo>
                <a:lnTo>
                  <a:pt x="14620" y="48950"/>
                </a:lnTo>
                <a:lnTo>
                  <a:pt x="14620" y="48960"/>
                </a:lnTo>
                <a:lnTo>
                  <a:pt x="14630" y="48960"/>
                </a:lnTo>
                <a:lnTo>
                  <a:pt x="14630" y="48970"/>
                </a:lnTo>
                <a:lnTo>
                  <a:pt x="14620" y="48970"/>
                </a:lnTo>
                <a:lnTo>
                  <a:pt x="14630" y="48980"/>
                </a:lnTo>
                <a:lnTo>
                  <a:pt x="14640" y="48980"/>
                </a:lnTo>
                <a:lnTo>
                  <a:pt x="14640" y="48990"/>
                </a:lnTo>
                <a:lnTo>
                  <a:pt x="14630" y="48990"/>
                </a:lnTo>
                <a:lnTo>
                  <a:pt x="14630" y="49000"/>
                </a:lnTo>
                <a:lnTo>
                  <a:pt x="14620" y="49000"/>
                </a:lnTo>
                <a:lnTo>
                  <a:pt x="14610" y="49010"/>
                </a:lnTo>
                <a:lnTo>
                  <a:pt x="14600" y="49010"/>
                </a:lnTo>
                <a:lnTo>
                  <a:pt x="14590" y="49010"/>
                </a:lnTo>
                <a:lnTo>
                  <a:pt x="14590" y="49020"/>
                </a:lnTo>
                <a:lnTo>
                  <a:pt x="14590" y="49030"/>
                </a:lnTo>
                <a:lnTo>
                  <a:pt x="14590" y="49040"/>
                </a:lnTo>
                <a:lnTo>
                  <a:pt x="14580" y="49050"/>
                </a:lnTo>
                <a:lnTo>
                  <a:pt x="14580" y="49060"/>
                </a:lnTo>
                <a:lnTo>
                  <a:pt x="14580" y="49070"/>
                </a:lnTo>
                <a:lnTo>
                  <a:pt x="14580" y="49080"/>
                </a:lnTo>
                <a:lnTo>
                  <a:pt x="14580" y="49090"/>
                </a:lnTo>
                <a:lnTo>
                  <a:pt x="14580" y="49100"/>
                </a:lnTo>
                <a:lnTo>
                  <a:pt x="14580" y="49110"/>
                </a:lnTo>
                <a:lnTo>
                  <a:pt x="14570" y="49110"/>
                </a:lnTo>
                <a:lnTo>
                  <a:pt x="14570" y="49120"/>
                </a:lnTo>
                <a:lnTo>
                  <a:pt x="14570" y="49130"/>
                </a:lnTo>
                <a:lnTo>
                  <a:pt x="14570" y="49140"/>
                </a:lnTo>
                <a:lnTo>
                  <a:pt x="14560" y="49150"/>
                </a:lnTo>
                <a:lnTo>
                  <a:pt x="14570" y="49150"/>
                </a:lnTo>
                <a:lnTo>
                  <a:pt x="14560" y="49160"/>
                </a:lnTo>
                <a:lnTo>
                  <a:pt x="14560" y="49170"/>
                </a:lnTo>
                <a:lnTo>
                  <a:pt x="14560" y="49180"/>
                </a:lnTo>
                <a:lnTo>
                  <a:pt x="14550" y="49190"/>
                </a:lnTo>
                <a:lnTo>
                  <a:pt x="14550" y="49200"/>
                </a:lnTo>
                <a:lnTo>
                  <a:pt x="14550" y="49210"/>
                </a:lnTo>
                <a:lnTo>
                  <a:pt x="14550" y="49220"/>
                </a:lnTo>
                <a:lnTo>
                  <a:pt x="14550" y="49230"/>
                </a:lnTo>
                <a:lnTo>
                  <a:pt x="14540" y="49230"/>
                </a:lnTo>
                <a:lnTo>
                  <a:pt x="14550" y="49230"/>
                </a:lnTo>
                <a:lnTo>
                  <a:pt x="14550" y="49240"/>
                </a:lnTo>
                <a:lnTo>
                  <a:pt x="14540" y="49240"/>
                </a:lnTo>
                <a:lnTo>
                  <a:pt x="14540" y="49250"/>
                </a:lnTo>
                <a:lnTo>
                  <a:pt x="14530" y="49250"/>
                </a:lnTo>
                <a:lnTo>
                  <a:pt x="14530" y="49240"/>
                </a:lnTo>
                <a:lnTo>
                  <a:pt x="14530" y="49230"/>
                </a:lnTo>
                <a:lnTo>
                  <a:pt x="14520" y="49230"/>
                </a:lnTo>
                <a:lnTo>
                  <a:pt x="14510" y="49230"/>
                </a:lnTo>
                <a:lnTo>
                  <a:pt x="14500" y="49240"/>
                </a:lnTo>
                <a:lnTo>
                  <a:pt x="14490" y="49240"/>
                </a:lnTo>
                <a:lnTo>
                  <a:pt x="14490" y="49250"/>
                </a:lnTo>
                <a:lnTo>
                  <a:pt x="14490" y="49260"/>
                </a:lnTo>
                <a:lnTo>
                  <a:pt x="14490" y="49270"/>
                </a:lnTo>
                <a:lnTo>
                  <a:pt x="14490" y="49280"/>
                </a:lnTo>
                <a:lnTo>
                  <a:pt x="14490" y="49290"/>
                </a:lnTo>
                <a:lnTo>
                  <a:pt x="14480" y="49290"/>
                </a:lnTo>
                <a:lnTo>
                  <a:pt x="14480" y="49300"/>
                </a:lnTo>
                <a:lnTo>
                  <a:pt x="14480" y="49310"/>
                </a:lnTo>
                <a:lnTo>
                  <a:pt x="14490" y="49310"/>
                </a:lnTo>
                <a:lnTo>
                  <a:pt x="14490" y="49320"/>
                </a:lnTo>
                <a:lnTo>
                  <a:pt x="14480" y="49320"/>
                </a:lnTo>
                <a:lnTo>
                  <a:pt x="14470" y="49320"/>
                </a:lnTo>
                <a:lnTo>
                  <a:pt x="14470" y="49330"/>
                </a:lnTo>
                <a:lnTo>
                  <a:pt x="14460" y="49330"/>
                </a:lnTo>
                <a:lnTo>
                  <a:pt x="14460" y="49340"/>
                </a:lnTo>
                <a:lnTo>
                  <a:pt x="14460" y="49350"/>
                </a:lnTo>
                <a:lnTo>
                  <a:pt x="14450" y="49350"/>
                </a:lnTo>
                <a:lnTo>
                  <a:pt x="14450" y="49360"/>
                </a:lnTo>
                <a:lnTo>
                  <a:pt x="14440" y="49360"/>
                </a:lnTo>
                <a:lnTo>
                  <a:pt x="14430" y="49360"/>
                </a:lnTo>
                <a:lnTo>
                  <a:pt x="14430" y="49370"/>
                </a:lnTo>
                <a:lnTo>
                  <a:pt x="14430" y="49380"/>
                </a:lnTo>
                <a:lnTo>
                  <a:pt x="14430" y="49390"/>
                </a:lnTo>
                <a:lnTo>
                  <a:pt x="14430" y="49400"/>
                </a:lnTo>
                <a:lnTo>
                  <a:pt x="14430" y="49410"/>
                </a:lnTo>
                <a:lnTo>
                  <a:pt x="14430" y="49420"/>
                </a:lnTo>
                <a:lnTo>
                  <a:pt x="14420" y="49420"/>
                </a:lnTo>
                <a:lnTo>
                  <a:pt x="14420" y="49410"/>
                </a:lnTo>
                <a:lnTo>
                  <a:pt x="14420" y="49400"/>
                </a:lnTo>
                <a:lnTo>
                  <a:pt x="14420" y="49390"/>
                </a:lnTo>
                <a:lnTo>
                  <a:pt x="14420" y="49380"/>
                </a:lnTo>
                <a:lnTo>
                  <a:pt x="14420" y="49370"/>
                </a:lnTo>
                <a:lnTo>
                  <a:pt x="14420" y="49360"/>
                </a:lnTo>
                <a:lnTo>
                  <a:pt x="14420" y="49350"/>
                </a:lnTo>
                <a:lnTo>
                  <a:pt x="14430" y="49340"/>
                </a:lnTo>
                <a:lnTo>
                  <a:pt x="14430" y="49330"/>
                </a:lnTo>
                <a:lnTo>
                  <a:pt x="14430" y="49320"/>
                </a:lnTo>
                <a:lnTo>
                  <a:pt x="14430" y="49310"/>
                </a:lnTo>
                <a:lnTo>
                  <a:pt x="14430" y="49300"/>
                </a:lnTo>
                <a:lnTo>
                  <a:pt x="14420" y="49300"/>
                </a:lnTo>
                <a:lnTo>
                  <a:pt x="14420" y="49290"/>
                </a:lnTo>
                <a:lnTo>
                  <a:pt x="14420" y="49280"/>
                </a:lnTo>
                <a:lnTo>
                  <a:pt x="14420" y="49270"/>
                </a:lnTo>
                <a:lnTo>
                  <a:pt x="14420" y="49260"/>
                </a:lnTo>
                <a:lnTo>
                  <a:pt x="14420" y="49250"/>
                </a:lnTo>
                <a:lnTo>
                  <a:pt x="14430" y="49250"/>
                </a:lnTo>
                <a:lnTo>
                  <a:pt x="14440" y="49240"/>
                </a:lnTo>
                <a:lnTo>
                  <a:pt x="14430" y="49240"/>
                </a:lnTo>
                <a:lnTo>
                  <a:pt x="14430" y="49230"/>
                </a:lnTo>
                <a:lnTo>
                  <a:pt x="14440" y="49230"/>
                </a:lnTo>
                <a:lnTo>
                  <a:pt x="14440" y="49220"/>
                </a:lnTo>
                <a:lnTo>
                  <a:pt x="14440" y="49210"/>
                </a:lnTo>
                <a:lnTo>
                  <a:pt x="14450" y="49200"/>
                </a:lnTo>
                <a:lnTo>
                  <a:pt x="14450" y="49190"/>
                </a:lnTo>
                <a:lnTo>
                  <a:pt x="14450" y="49180"/>
                </a:lnTo>
                <a:lnTo>
                  <a:pt x="14450" y="49170"/>
                </a:lnTo>
                <a:lnTo>
                  <a:pt x="14460" y="49160"/>
                </a:lnTo>
                <a:lnTo>
                  <a:pt x="14460" y="49150"/>
                </a:lnTo>
                <a:lnTo>
                  <a:pt x="14460" y="49140"/>
                </a:lnTo>
                <a:lnTo>
                  <a:pt x="14460" y="49130"/>
                </a:lnTo>
                <a:lnTo>
                  <a:pt x="14470" y="49130"/>
                </a:lnTo>
                <a:lnTo>
                  <a:pt x="14470" y="49120"/>
                </a:lnTo>
                <a:lnTo>
                  <a:pt x="14470" y="49110"/>
                </a:lnTo>
                <a:lnTo>
                  <a:pt x="14480" y="49110"/>
                </a:lnTo>
                <a:lnTo>
                  <a:pt x="14480" y="49100"/>
                </a:lnTo>
                <a:lnTo>
                  <a:pt x="14480" y="49090"/>
                </a:lnTo>
                <a:lnTo>
                  <a:pt x="14480" y="49080"/>
                </a:lnTo>
                <a:lnTo>
                  <a:pt x="14490" y="49080"/>
                </a:lnTo>
                <a:lnTo>
                  <a:pt x="14490" y="49070"/>
                </a:lnTo>
                <a:lnTo>
                  <a:pt x="14490" y="49060"/>
                </a:lnTo>
                <a:lnTo>
                  <a:pt x="14500" y="49060"/>
                </a:lnTo>
                <a:lnTo>
                  <a:pt x="14500" y="49050"/>
                </a:lnTo>
                <a:lnTo>
                  <a:pt x="14500" y="49040"/>
                </a:lnTo>
                <a:lnTo>
                  <a:pt x="14510" y="49030"/>
                </a:lnTo>
                <a:lnTo>
                  <a:pt x="14510" y="49020"/>
                </a:lnTo>
                <a:lnTo>
                  <a:pt x="14510" y="49010"/>
                </a:lnTo>
                <a:lnTo>
                  <a:pt x="14520" y="49010"/>
                </a:lnTo>
                <a:lnTo>
                  <a:pt x="14520" y="49000"/>
                </a:lnTo>
                <a:lnTo>
                  <a:pt x="14530" y="48990"/>
                </a:lnTo>
                <a:lnTo>
                  <a:pt x="14530" y="48980"/>
                </a:lnTo>
                <a:lnTo>
                  <a:pt x="14530" y="48970"/>
                </a:lnTo>
                <a:lnTo>
                  <a:pt x="14540" y="48970"/>
                </a:lnTo>
                <a:lnTo>
                  <a:pt x="14540" y="48960"/>
                </a:lnTo>
                <a:lnTo>
                  <a:pt x="14540" y="48950"/>
                </a:lnTo>
                <a:lnTo>
                  <a:pt x="14550" y="48940"/>
                </a:lnTo>
                <a:lnTo>
                  <a:pt x="14550" y="48930"/>
                </a:lnTo>
                <a:lnTo>
                  <a:pt x="14550" y="48920"/>
                </a:lnTo>
                <a:lnTo>
                  <a:pt x="14550" y="48910"/>
                </a:lnTo>
                <a:lnTo>
                  <a:pt x="14560" y="48910"/>
                </a:lnTo>
                <a:lnTo>
                  <a:pt x="14560" y="48900"/>
                </a:lnTo>
                <a:lnTo>
                  <a:pt x="14560" y="48890"/>
                </a:lnTo>
                <a:lnTo>
                  <a:pt x="14560" y="48880"/>
                </a:lnTo>
                <a:lnTo>
                  <a:pt x="14570" y="48870"/>
                </a:lnTo>
                <a:lnTo>
                  <a:pt x="14580" y="48860"/>
                </a:lnTo>
                <a:lnTo>
                  <a:pt x="14580" y="48850"/>
                </a:lnTo>
                <a:lnTo>
                  <a:pt x="14590" y="48840"/>
                </a:lnTo>
                <a:lnTo>
                  <a:pt x="14590" y="48830"/>
                </a:lnTo>
                <a:lnTo>
                  <a:pt x="14600" y="48830"/>
                </a:lnTo>
                <a:lnTo>
                  <a:pt x="14600" y="48820"/>
                </a:lnTo>
                <a:lnTo>
                  <a:pt x="14610" y="48810"/>
                </a:lnTo>
                <a:lnTo>
                  <a:pt x="14610" y="48800"/>
                </a:lnTo>
                <a:lnTo>
                  <a:pt x="14620" y="48800"/>
                </a:lnTo>
                <a:lnTo>
                  <a:pt x="14630" y="48800"/>
                </a:lnTo>
                <a:lnTo>
                  <a:pt x="14640" y="48800"/>
                </a:lnTo>
                <a:lnTo>
                  <a:pt x="14650" y="48800"/>
                </a:lnTo>
                <a:lnTo>
                  <a:pt x="14660" y="48810"/>
                </a:lnTo>
                <a:close/>
                <a:moveTo>
                  <a:pt x="19270" y="48730"/>
                </a:moveTo>
                <a:lnTo>
                  <a:pt x="19280" y="48730"/>
                </a:lnTo>
                <a:lnTo>
                  <a:pt x="19280" y="48720"/>
                </a:lnTo>
                <a:lnTo>
                  <a:pt x="19290" y="48720"/>
                </a:lnTo>
                <a:lnTo>
                  <a:pt x="19300" y="48720"/>
                </a:lnTo>
                <a:lnTo>
                  <a:pt x="19300" y="48730"/>
                </a:lnTo>
                <a:lnTo>
                  <a:pt x="19300" y="48740"/>
                </a:lnTo>
                <a:lnTo>
                  <a:pt x="19300" y="48750"/>
                </a:lnTo>
                <a:lnTo>
                  <a:pt x="19300" y="48760"/>
                </a:lnTo>
                <a:lnTo>
                  <a:pt x="19300" y="48770"/>
                </a:lnTo>
                <a:lnTo>
                  <a:pt x="19310" y="48770"/>
                </a:lnTo>
                <a:lnTo>
                  <a:pt x="19310" y="48780"/>
                </a:lnTo>
                <a:lnTo>
                  <a:pt x="19310" y="48790"/>
                </a:lnTo>
                <a:lnTo>
                  <a:pt x="19320" y="48800"/>
                </a:lnTo>
                <a:lnTo>
                  <a:pt x="19320" y="48810"/>
                </a:lnTo>
                <a:lnTo>
                  <a:pt x="19330" y="48810"/>
                </a:lnTo>
                <a:lnTo>
                  <a:pt x="19330" y="48820"/>
                </a:lnTo>
                <a:lnTo>
                  <a:pt x="19330" y="48830"/>
                </a:lnTo>
                <a:lnTo>
                  <a:pt x="19330" y="48840"/>
                </a:lnTo>
                <a:lnTo>
                  <a:pt x="19330" y="48830"/>
                </a:lnTo>
                <a:lnTo>
                  <a:pt x="19320" y="48830"/>
                </a:lnTo>
                <a:lnTo>
                  <a:pt x="19320" y="48820"/>
                </a:lnTo>
                <a:lnTo>
                  <a:pt x="19320" y="48810"/>
                </a:lnTo>
                <a:lnTo>
                  <a:pt x="19310" y="48810"/>
                </a:lnTo>
                <a:lnTo>
                  <a:pt x="19310" y="48800"/>
                </a:lnTo>
                <a:lnTo>
                  <a:pt x="19310" y="48790"/>
                </a:lnTo>
                <a:lnTo>
                  <a:pt x="19300" y="48790"/>
                </a:lnTo>
                <a:lnTo>
                  <a:pt x="19300" y="48780"/>
                </a:lnTo>
                <a:lnTo>
                  <a:pt x="19300" y="48770"/>
                </a:lnTo>
                <a:lnTo>
                  <a:pt x="19300" y="48760"/>
                </a:lnTo>
                <a:lnTo>
                  <a:pt x="19300" y="48750"/>
                </a:lnTo>
                <a:lnTo>
                  <a:pt x="19290" y="48740"/>
                </a:lnTo>
                <a:lnTo>
                  <a:pt x="19290" y="48730"/>
                </a:lnTo>
                <a:lnTo>
                  <a:pt x="19280" y="48730"/>
                </a:lnTo>
                <a:lnTo>
                  <a:pt x="19270" y="48730"/>
                </a:lnTo>
                <a:lnTo>
                  <a:pt x="19260" y="48730"/>
                </a:lnTo>
                <a:lnTo>
                  <a:pt x="19250" y="48730"/>
                </a:lnTo>
                <a:lnTo>
                  <a:pt x="19250" y="48720"/>
                </a:lnTo>
                <a:lnTo>
                  <a:pt x="19240" y="48720"/>
                </a:lnTo>
                <a:lnTo>
                  <a:pt x="19230" y="48710"/>
                </a:lnTo>
                <a:lnTo>
                  <a:pt x="19220" y="48710"/>
                </a:lnTo>
                <a:lnTo>
                  <a:pt x="19220" y="48700"/>
                </a:lnTo>
                <a:lnTo>
                  <a:pt x="19210" y="48700"/>
                </a:lnTo>
                <a:lnTo>
                  <a:pt x="19200" y="48690"/>
                </a:lnTo>
                <a:lnTo>
                  <a:pt x="19210" y="48690"/>
                </a:lnTo>
                <a:lnTo>
                  <a:pt x="19210" y="48700"/>
                </a:lnTo>
                <a:lnTo>
                  <a:pt x="19220" y="48700"/>
                </a:lnTo>
                <a:lnTo>
                  <a:pt x="19220" y="48710"/>
                </a:lnTo>
                <a:lnTo>
                  <a:pt x="19230" y="48710"/>
                </a:lnTo>
                <a:lnTo>
                  <a:pt x="19240" y="48710"/>
                </a:lnTo>
                <a:lnTo>
                  <a:pt x="19240" y="48720"/>
                </a:lnTo>
                <a:lnTo>
                  <a:pt x="19250" y="48720"/>
                </a:lnTo>
                <a:lnTo>
                  <a:pt x="19260" y="48730"/>
                </a:lnTo>
                <a:lnTo>
                  <a:pt x="19270" y="48730"/>
                </a:lnTo>
                <a:close/>
                <a:moveTo>
                  <a:pt x="19150" y="48680"/>
                </a:moveTo>
                <a:lnTo>
                  <a:pt x="19140" y="48680"/>
                </a:lnTo>
                <a:lnTo>
                  <a:pt x="19130" y="48680"/>
                </a:lnTo>
                <a:lnTo>
                  <a:pt x="19120" y="48680"/>
                </a:lnTo>
                <a:lnTo>
                  <a:pt x="19110" y="48680"/>
                </a:lnTo>
                <a:lnTo>
                  <a:pt x="19110" y="48690"/>
                </a:lnTo>
                <a:lnTo>
                  <a:pt x="19100" y="48700"/>
                </a:lnTo>
                <a:lnTo>
                  <a:pt x="19100" y="48710"/>
                </a:lnTo>
                <a:lnTo>
                  <a:pt x="19100" y="48720"/>
                </a:lnTo>
                <a:lnTo>
                  <a:pt x="19100" y="48730"/>
                </a:lnTo>
                <a:lnTo>
                  <a:pt x="19090" y="48730"/>
                </a:lnTo>
                <a:lnTo>
                  <a:pt x="19090" y="48740"/>
                </a:lnTo>
                <a:lnTo>
                  <a:pt x="19090" y="48750"/>
                </a:lnTo>
                <a:lnTo>
                  <a:pt x="19090" y="48760"/>
                </a:lnTo>
                <a:lnTo>
                  <a:pt x="19090" y="48770"/>
                </a:lnTo>
                <a:lnTo>
                  <a:pt x="19080" y="48770"/>
                </a:lnTo>
                <a:lnTo>
                  <a:pt x="19080" y="48780"/>
                </a:lnTo>
                <a:lnTo>
                  <a:pt x="19080" y="48790"/>
                </a:lnTo>
                <a:lnTo>
                  <a:pt x="19070" y="48790"/>
                </a:lnTo>
                <a:lnTo>
                  <a:pt x="19070" y="48800"/>
                </a:lnTo>
                <a:lnTo>
                  <a:pt x="19070" y="48790"/>
                </a:lnTo>
                <a:lnTo>
                  <a:pt x="19080" y="48790"/>
                </a:lnTo>
                <a:lnTo>
                  <a:pt x="19080" y="48780"/>
                </a:lnTo>
                <a:lnTo>
                  <a:pt x="19080" y="48770"/>
                </a:lnTo>
                <a:lnTo>
                  <a:pt x="19090" y="48760"/>
                </a:lnTo>
                <a:lnTo>
                  <a:pt x="19090" y="48750"/>
                </a:lnTo>
                <a:lnTo>
                  <a:pt x="19090" y="48740"/>
                </a:lnTo>
                <a:lnTo>
                  <a:pt x="19090" y="48730"/>
                </a:lnTo>
                <a:lnTo>
                  <a:pt x="19100" y="48730"/>
                </a:lnTo>
                <a:lnTo>
                  <a:pt x="19100" y="48720"/>
                </a:lnTo>
                <a:lnTo>
                  <a:pt x="19100" y="48710"/>
                </a:lnTo>
                <a:lnTo>
                  <a:pt x="19100" y="48700"/>
                </a:lnTo>
                <a:lnTo>
                  <a:pt x="19100" y="48690"/>
                </a:lnTo>
                <a:lnTo>
                  <a:pt x="19090" y="48680"/>
                </a:lnTo>
                <a:lnTo>
                  <a:pt x="19080" y="48680"/>
                </a:lnTo>
                <a:lnTo>
                  <a:pt x="19090" y="48680"/>
                </a:lnTo>
                <a:lnTo>
                  <a:pt x="19100" y="48680"/>
                </a:lnTo>
                <a:lnTo>
                  <a:pt x="19110" y="48680"/>
                </a:lnTo>
                <a:lnTo>
                  <a:pt x="19110" y="48670"/>
                </a:lnTo>
                <a:lnTo>
                  <a:pt x="19120" y="48670"/>
                </a:lnTo>
                <a:lnTo>
                  <a:pt x="19130" y="48670"/>
                </a:lnTo>
                <a:lnTo>
                  <a:pt x="19140" y="48670"/>
                </a:lnTo>
                <a:lnTo>
                  <a:pt x="19140" y="48680"/>
                </a:lnTo>
                <a:lnTo>
                  <a:pt x="19150" y="48680"/>
                </a:lnTo>
                <a:close/>
                <a:moveTo>
                  <a:pt x="19000" y="48590"/>
                </a:moveTo>
                <a:lnTo>
                  <a:pt x="19000" y="48600"/>
                </a:lnTo>
                <a:lnTo>
                  <a:pt x="19010" y="48600"/>
                </a:lnTo>
                <a:lnTo>
                  <a:pt x="19010" y="48610"/>
                </a:lnTo>
                <a:lnTo>
                  <a:pt x="19020" y="48610"/>
                </a:lnTo>
                <a:lnTo>
                  <a:pt x="19020" y="48620"/>
                </a:lnTo>
                <a:lnTo>
                  <a:pt x="19020" y="48630"/>
                </a:lnTo>
                <a:lnTo>
                  <a:pt x="19030" y="48630"/>
                </a:lnTo>
                <a:lnTo>
                  <a:pt x="19030" y="48640"/>
                </a:lnTo>
                <a:lnTo>
                  <a:pt x="19020" y="48640"/>
                </a:lnTo>
                <a:lnTo>
                  <a:pt x="19020" y="48630"/>
                </a:lnTo>
                <a:lnTo>
                  <a:pt x="19020" y="48620"/>
                </a:lnTo>
                <a:lnTo>
                  <a:pt x="19010" y="48620"/>
                </a:lnTo>
                <a:lnTo>
                  <a:pt x="19000" y="48620"/>
                </a:lnTo>
                <a:lnTo>
                  <a:pt x="19000" y="48610"/>
                </a:lnTo>
                <a:lnTo>
                  <a:pt x="18990" y="48610"/>
                </a:lnTo>
                <a:lnTo>
                  <a:pt x="18980" y="48610"/>
                </a:lnTo>
                <a:lnTo>
                  <a:pt x="18970" y="48610"/>
                </a:lnTo>
                <a:lnTo>
                  <a:pt x="18970" y="48620"/>
                </a:lnTo>
                <a:lnTo>
                  <a:pt x="18960" y="48620"/>
                </a:lnTo>
                <a:lnTo>
                  <a:pt x="18960" y="48610"/>
                </a:lnTo>
                <a:lnTo>
                  <a:pt x="18950" y="48610"/>
                </a:lnTo>
                <a:lnTo>
                  <a:pt x="18950" y="48600"/>
                </a:lnTo>
                <a:lnTo>
                  <a:pt x="18950" y="48590"/>
                </a:lnTo>
                <a:lnTo>
                  <a:pt x="18950" y="48580"/>
                </a:lnTo>
                <a:lnTo>
                  <a:pt x="18950" y="48590"/>
                </a:lnTo>
                <a:lnTo>
                  <a:pt x="18960" y="48590"/>
                </a:lnTo>
                <a:lnTo>
                  <a:pt x="18970" y="48590"/>
                </a:lnTo>
                <a:lnTo>
                  <a:pt x="18980" y="48590"/>
                </a:lnTo>
                <a:lnTo>
                  <a:pt x="18990" y="48590"/>
                </a:lnTo>
                <a:lnTo>
                  <a:pt x="18990" y="48580"/>
                </a:lnTo>
                <a:lnTo>
                  <a:pt x="19000" y="48580"/>
                </a:lnTo>
                <a:lnTo>
                  <a:pt x="19000" y="48590"/>
                </a:lnTo>
                <a:close/>
                <a:moveTo>
                  <a:pt x="10150" y="48780"/>
                </a:moveTo>
                <a:lnTo>
                  <a:pt x="10150" y="48790"/>
                </a:lnTo>
                <a:lnTo>
                  <a:pt x="10150" y="48780"/>
                </a:lnTo>
                <a:lnTo>
                  <a:pt x="10150" y="48790"/>
                </a:lnTo>
                <a:lnTo>
                  <a:pt x="10140" y="48790"/>
                </a:lnTo>
                <a:lnTo>
                  <a:pt x="10150" y="48790"/>
                </a:lnTo>
                <a:lnTo>
                  <a:pt x="10150" y="48800"/>
                </a:lnTo>
                <a:lnTo>
                  <a:pt x="10150" y="48790"/>
                </a:lnTo>
                <a:lnTo>
                  <a:pt x="10160" y="48790"/>
                </a:lnTo>
                <a:lnTo>
                  <a:pt x="10160" y="48800"/>
                </a:lnTo>
                <a:lnTo>
                  <a:pt x="10150" y="48800"/>
                </a:lnTo>
                <a:lnTo>
                  <a:pt x="10140" y="48800"/>
                </a:lnTo>
                <a:lnTo>
                  <a:pt x="10130" y="48800"/>
                </a:lnTo>
                <a:lnTo>
                  <a:pt x="10130" y="48790"/>
                </a:lnTo>
                <a:lnTo>
                  <a:pt x="10140" y="48790"/>
                </a:lnTo>
                <a:lnTo>
                  <a:pt x="10130" y="48790"/>
                </a:lnTo>
                <a:lnTo>
                  <a:pt x="10130" y="48780"/>
                </a:lnTo>
                <a:lnTo>
                  <a:pt x="10130" y="48790"/>
                </a:lnTo>
                <a:lnTo>
                  <a:pt x="10130" y="48780"/>
                </a:lnTo>
                <a:lnTo>
                  <a:pt x="10140" y="48780"/>
                </a:lnTo>
                <a:lnTo>
                  <a:pt x="10140" y="48790"/>
                </a:lnTo>
                <a:lnTo>
                  <a:pt x="10140" y="48800"/>
                </a:lnTo>
                <a:lnTo>
                  <a:pt x="10140" y="48790"/>
                </a:lnTo>
                <a:lnTo>
                  <a:pt x="10150" y="48790"/>
                </a:lnTo>
                <a:lnTo>
                  <a:pt x="10150" y="48780"/>
                </a:lnTo>
                <a:lnTo>
                  <a:pt x="10140" y="48780"/>
                </a:lnTo>
                <a:lnTo>
                  <a:pt x="10140" y="48790"/>
                </a:lnTo>
                <a:lnTo>
                  <a:pt x="10140" y="48780"/>
                </a:lnTo>
                <a:lnTo>
                  <a:pt x="10140" y="48790"/>
                </a:lnTo>
                <a:lnTo>
                  <a:pt x="10140" y="48780"/>
                </a:lnTo>
                <a:lnTo>
                  <a:pt x="10150" y="48780"/>
                </a:lnTo>
                <a:close/>
                <a:moveTo>
                  <a:pt x="15220" y="48590"/>
                </a:moveTo>
                <a:lnTo>
                  <a:pt x="15220" y="48600"/>
                </a:lnTo>
                <a:lnTo>
                  <a:pt x="15210" y="48590"/>
                </a:lnTo>
                <a:lnTo>
                  <a:pt x="15220" y="48590"/>
                </a:lnTo>
                <a:close/>
                <a:moveTo>
                  <a:pt x="14820" y="48410"/>
                </a:moveTo>
                <a:lnTo>
                  <a:pt x="14830" y="48410"/>
                </a:lnTo>
                <a:lnTo>
                  <a:pt x="14840" y="48410"/>
                </a:lnTo>
                <a:lnTo>
                  <a:pt x="14830" y="48420"/>
                </a:lnTo>
                <a:lnTo>
                  <a:pt x="14830" y="48430"/>
                </a:lnTo>
                <a:lnTo>
                  <a:pt x="14820" y="48430"/>
                </a:lnTo>
                <a:lnTo>
                  <a:pt x="14810" y="48430"/>
                </a:lnTo>
                <a:lnTo>
                  <a:pt x="14810" y="48420"/>
                </a:lnTo>
                <a:lnTo>
                  <a:pt x="14820" y="48420"/>
                </a:lnTo>
                <a:lnTo>
                  <a:pt x="14810" y="48420"/>
                </a:lnTo>
                <a:lnTo>
                  <a:pt x="14810" y="48410"/>
                </a:lnTo>
                <a:lnTo>
                  <a:pt x="14820" y="48410"/>
                </a:lnTo>
                <a:close/>
                <a:moveTo>
                  <a:pt x="14830" y="48370"/>
                </a:moveTo>
                <a:lnTo>
                  <a:pt x="14840" y="48370"/>
                </a:lnTo>
                <a:lnTo>
                  <a:pt x="14840" y="48380"/>
                </a:lnTo>
                <a:lnTo>
                  <a:pt x="14830" y="48380"/>
                </a:lnTo>
                <a:lnTo>
                  <a:pt x="14830" y="48370"/>
                </a:lnTo>
                <a:close/>
                <a:moveTo>
                  <a:pt x="14960" y="48190"/>
                </a:moveTo>
                <a:lnTo>
                  <a:pt x="14970" y="48190"/>
                </a:lnTo>
                <a:lnTo>
                  <a:pt x="14970" y="48200"/>
                </a:lnTo>
                <a:lnTo>
                  <a:pt x="14960" y="48200"/>
                </a:lnTo>
                <a:lnTo>
                  <a:pt x="14960" y="48210"/>
                </a:lnTo>
                <a:lnTo>
                  <a:pt x="14960" y="48220"/>
                </a:lnTo>
                <a:lnTo>
                  <a:pt x="14970" y="48220"/>
                </a:lnTo>
                <a:lnTo>
                  <a:pt x="14970" y="48210"/>
                </a:lnTo>
                <a:lnTo>
                  <a:pt x="14980" y="48210"/>
                </a:lnTo>
                <a:lnTo>
                  <a:pt x="14980" y="48220"/>
                </a:lnTo>
                <a:lnTo>
                  <a:pt x="14970" y="48220"/>
                </a:lnTo>
                <a:lnTo>
                  <a:pt x="14970" y="48230"/>
                </a:lnTo>
                <a:lnTo>
                  <a:pt x="14970" y="48240"/>
                </a:lnTo>
                <a:lnTo>
                  <a:pt x="14970" y="48250"/>
                </a:lnTo>
                <a:lnTo>
                  <a:pt x="14970" y="48240"/>
                </a:lnTo>
                <a:lnTo>
                  <a:pt x="14980" y="48240"/>
                </a:lnTo>
                <a:lnTo>
                  <a:pt x="14980" y="48250"/>
                </a:lnTo>
                <a:lnTo>
                  <a:pt x="14990" y="48250"/>
                </a:lnTo>
                <a:lnTo>
                  <a:pt x="14990" y="48240"/>
                </a:lnTo>
                <a:lnTo>
                  <a:pt x="15000" y="48240"/>
                </a:lnTo>
                <a:lnTo>
                  <a:pt x="14990" y="48240"/>
                </a:lnTo>
                <a:lnTo>
                  <a:pt x="15000" y="48240"/>
                </a:lnTo>
                <a:lnTo>
                  <a:pt x="15000" y="48230"/>
                </a:lnTo>
                <a:lnTo>
                  <a:pt x="15010" y="48230"/>
                </a:lnTo>
                <a:lnTo>
                  <a:pt x="15020" y="48230"/>
                </a:lnTo>
                <a:lnTo>
                  <a:pt x="15020" y="48220"/>
                </a:lnTo>
                <a:lnTo>
                  <a:pt x="15030" y="48220"/>
                </a:lnTo>
                <a:lnTo>
                  <a:pt x="15030" y="48230"/>
                </a:lnTo>
                <a:lnTo>
                  <a:pt x="15030" y="48220"/>
                </a:lnTo>
                <a:lnTo>
                  <a:pt x="15040" y="48220"/>
                </a:lnTo>
                <a:lnTo>
                  <a:pt x="15030" y="48220"/>
                </a:lnTo>
                <a:lnTo>
                  <a:pt x="15040" y="48220"/>
                </a:lnTo>
                <a:lnTo>
                  <a:pt x="15030" y="48220"/>
                </a:lnTo>
                <a:lnTo>
                  <a:pt x="15040" y="48220"/>
                </a:lnTo>
                <a:lnTo>
                  <a:pt x="15040" y="48230"/>
                </a:lnTo>
                <a:lnTo>
                  <a:pt x="15030" y="48230"/>
                </a:lnTo>
                <a:lnTo>
                  <a:pt x="15040" y="48230"/>
                </a:lnTo>
                <a:lnTo>
                  <a:pt x="15030" y="48230"/>
                </a:lnTo>
                <a:lnTo>
                  <a:pt x="15030" y="48240"/>
                </a:lnTo>
                <a:lnTo>
                  <a:pt x="15030" y="48230"/>
                </a:lnTo>
                <a:lnTo>
                  <a:pt x="15030" y="48240"/>
                </a:lnTo>
                <a:lnTo>
                  <a:pt x="15040" y="48230"/>
                </a:lnTo>
                <a:lnTo>
                  <a:pt x="15040" y="48240"/>
                </a:lnTo>
                <a:lnTo>
                  <a:pt x="15040" y="48230"/>
                </a:lnTo>
                <a:lnTo>
                  <a:pt x="15050" y="48230"/>
                </a:lnTo>
                <a:lnTo>
                  <a:pt x="15060" y="48230"/>
                </a:lnTo>
                <a:lnTo>
                  <a:pt x="15060" y="48220"/>
                </a:lnTo>
                <a:lnTo>
                  <a:pt x="15070" y="48220"/>
                </a:lnTo>
                <a:lnTo>
                  <a:pt x="15070" y="48230"/>
                </a:lnTo>
                <a:lnTo>
                  <a:pt x="15080" y="48230"/>
                </a:lnTo>
                <a:lnTo>
                  <a:pt x="15080" y="48240"/>
                </a:lnTo>
                <a:lnTo>
                  <a:pt x="15080" y="48250"/>
                </a:lnTo>
                <a:lnTo>
                  <a:pt x="15080" y="48260"/>
                </a:lnTo>
                <a:lnTo>
                  <a:pt x="15090" y="48260"/>
                </a:lnTo>
                <a:lnTo>
                  <a:pt x="15080" y="48270"/>
                </a:lnTo>
                <a:lnTo>
                  <a:pt x="15090" y="48270"/>
                </a:lnTo>
                <a:lnTo>
                  <a:pt x="15100" y="48270"/>
                </a:lnTo>
                <a:lnTo>
                  <a:pt x="15100" y="48280"/>
                </a:lnTo>
                <a:lnTo>
                  <a:pt x="15100" y="48290"/>
                </a:lnTo>
                <a:lnTo>
                  <a:pt x="15090" y="48290"/>
                </a:lnTo>
                <a:lnTo>
                  <a:pt x="15100" y="48290"/>
                </a:lnTo>
                <a:lnTo>
                  <a:pt x="15100" y="48300"/>
                </a:lnTo>
                <a:lnTo>
                  <a:pt x="15090" y="48300"/>
                </a:lnTo>
                <a:lnTo>
                  <a:pt x="15090" y="48310"/>
                </a:lnTo>
                <a:lnTo>
                  <a:pt x="15100" y="48310"/>
                </a:lnTo>
                <a:lnTo>
                  <a:pt x="15100" y="48320"/>
                </a:lnTo>
                <a:lnTo>
                  <a:pt x="15100" y="48330"/>
                </a:lnTo>
                <a:lnTo>
                  <a:pt x="15100" y="48340"/>
                </a:lnTo>
                <a:lnTo>
                  <a:pt x="15110" y="48340"/>
                </a:lnTo>
                <a:lnTo>
                  <a:pt x="15110" y="48330"/>
                </a:lnTo>
                <a:lnTo>
                  <a:pt x="15120" y="48330"/>
                </a:lnTo>
                <a:lnTo>
                  <a:pt x="15120" y="48320"/>
                </a:lnTo>
                <a:lnTo>
                  <a:pt x="15130" y="48320"/>
                </a:lnTo>
                <a:lnTo>
                  <a:pt x="15130" y="48310"/>
                </a:lnTo>
                <a:lnTo>
                  <a:pt x="15140" y="48310"/>
                </a:lnTo>
                <a:lnTo>
                  <a:pt x="15140" y="48300"/>
                </a:lnTo>
                <a:lnTo>
                  <a:pt x="15140" y="48290"/>
                </a:lnTo>
                <a:lnTo>
                  <a:pt x="15150" y="48290"/>
                </a:lnTo>
                <a:lnTo>
                  <a:pt x="15150" y="48280"/>
                </a:lnTo>
                <a:lnTo>
                  <a:pt x="15160" y="48280"/>
                </a:lnTo>
                <a:lnTo>
                  <a:pt x="15160" y="48270"/>
                </a:lnTo>
                <a:lnTo>
                  <a:pt x="15160" y="48260"/>
                </a:lnTo>
                <a:lnTo>
                  <a:pt x="15170" y="48260"/>
                </a:lnTo>
                <a:lnTo>
                  <a:pt x="15170" y="48250"/>
                </a:lnTo>
                <a:lnTo>
                  <a:pt x="15170" y="48240"/>
                </a:lnTo>
                <a:lnTo>
                  <a:pt x="15180" y="48230"/>
                </a:lnTo>
                <a:lnTo>
                  <a:pt x="15180" y="48220"/>
                </a:lnTo>
                <a:lnTo>
                  <a:pt x="15190" y="48220"/>
                </a:lnTo>
                <a:lnTo>
                  <a:pt x="15190" y="48210"/>
                </a:lnTo>
                <a:lnTo>
                  <a:pt x="15190" y="48200"/>
                </a:lnTo>
                <a:lnTo>
                  <a:pt x="15190" y="48210"/>
                </a:lnTo>
                <a:lnTo>
                  <a:pt x="15190" y="48220"/>
                </a:lnTo>
                <a:lnTo>
                  <a:pt x="15190" y="48230"/>
                </a:lnTo>
                <a:lnTo>
                  <a:pt x="15180" y="48230"/>
                </a:lnTo>
                <a:lnTo>
                  <a:pt x="15180" y="48240"/>
                </a:lnTo>
                <a:lnTo>
                  <a:pt x="15170" y="48250"/>
                </a:lnTo>
                <a:lnTo>
                  <a:pt x="15170" y="48260"/>
                </a:lnTo>
                <a:lnTo>
                  <a:pt x="15180" y="48260"/>
                </a:lnTo>
                <a:lnTo>
                  <a:pt x="15180" y="48270"/>
                </a:lnTo>
                <a:lnTo>
                  <a:pt x="15170" y="48270"/>
                </a:lnTo>
                <a:lnTo>
                  <a:pt x="15170" y="48280"/>
                </a:lnTo>
                <a:lnTo>
                  <a:pt x="15170" y="48290"/>
                </a:lnTo>
                <a:lnTo>
                  <a:pt x="15160" y="48290"/>
                </a:lnTo>
                <a:lnTo>
                  <a:pt x="15160" y="48300"/>
                </a:lnTo>
                <a:lnTo>
                  <a:pt x="15160" y="48310"/>
                </a:lnTo>
                <a:lnTo>
                  <a:pt x="15150" y="48320"/>
                </a:lnTo>
                <a:lnTo>
                  <a:pt x="15150" y="48330"/>
                </a:lnTo>
                <a:lnTo>
                  <a:pt x="15150" y="48340"/>
                </a:lnTo>
                <a:lnTo>
                  <a:pt x="15140" y="48340"/>
                </a:lnTo>
                <a:lnTo>
                  <a:pt x="15140" y="48350"/>
                </a:lnTo>
                <a:lnTo>
                  <a:pt x="15140" y="48360"/>
                </a:lnTo>
                <a:lnTo>
                  <a:pt x="15140" y="48370"/>
                </a:lnTo>
                <a:lnTo>
                  <a:pt x="15130" y="48370"/>
                </a:lnTo>
                <a:lnTo>
                  <a:pt x="15130" y="48380"/>
                </a:lnTo>
                <a:lnTo>
                  <a:pt x="15140" y="48380"/>
                </a:lnTo>
                <a:lnTo>
                  <a:pt x="15130" y="48380"/>
                </a:lnTo>
                <a:lnTo>
                  <a:pt x="15130" y="48390"/>
                </a:lnTo>
                <a:lnTo>
                  <a:pt x="15130" y="48400"/>
                </a:lnTo>
                <a:lnTo>
                  <a:pt x="15130" y="48410"/>
                </a:lnTo>
                <a:lnTo>
                  <a:pt x="15120" y="48420"/>
                </a:lnTo>
                <a:lnTo>
                  <a:pt x="15130" y="48420"/>
                </a:lnTo>
                <a:lnTo>
                  <a:pt x="15120" y="48420"/>
                </a:lnTo>
                <a:lnTo>
                  <a:pt x="15120" y="48430"/>
                </a:lnTo>
                <a:lnTo>
                  <a:pt x="15120" y="48440"/>
                </a:lnTo>
                <a:lnTo>
                  <a:pt x="15120" y="48450"/>
                </a:lnTo>
                <a:lnTo>
                  <a:pt x="15120" y="48460"/>
                </a:lnTo>
                <a:lnTo>
                  <a:pt x="15120" y="48470"/>
                </a:lnTo>
                <a:lnTo>
                  <a:pt x="15120" y="48480"/>
                </a:lnTo>
                <a:lnTo>
                  <a:pt x="15120" y="48490"/>
                </a:lnTo>
                <a:lnTo>
                  <a:pt x="15130" y="48490"/>
                </a:lnTo>
                <a:lnTo>
                  <a:pt x="15130" y="48500"/>
                </a:lnTo>
                <a:lnTo>
                  <a:pt x="15140" y="48500"/>
                </a:lnTo>
                <a:lnTo>
                  <a:pt x="15130" y="48510"/>
                </a:lnTo>
                <a:lnTo>
                  <a:pt x="15140" y="48510"/>
                </a:lnTo>
                <a:lnTo>
                  <a:pt x="15150" y="48510"/>
                </a:lnTo>
                <a:lnTo>
                  <a:pt x="15150" y="48500"/>
                </a:lnTo>
                <a:lnTo>
                  <a:pt x="15160" y="48500"/>
                </a:lnTo>
                <a:lnTo>
                  <a:pt x="15170" y="48500"/>
                </a:lnTo>
                <a:lnTo>
                  <a:pt x="15170" y="48490"/>
                </a:lnTo>
                <a:lnTo>
                  <a:pt x="15180" y="48490"/>
                </a:lnTo>
                <a:lnTo>
                  <a:pt x="15190" y="48490"/>
                </a:lnTo>
                <a:lnTo>
                  <a:pt x="15190" y="48480"/>
                </a:lnTo>
                <a:lnTo>
                  <a:pt x="15200" y="48480"/>
                </a:lnTo>
                <a:lnTo>
                  <a:pt x="15200" y="48490"/>
                </a:lnTo>
                <a:lnTo>
                  <a:pt x="15200" y="48500"/>
                </a:lnTo>
                <a:lnTo>
                  <a:pt x="15210" y="48500"/>
                </a:lnTo>
                <a:lnTo>
                  <a:pt x="15220" y="48500"/>
                </a:lnTo>
                <a:lnTo>
                  <a:pt x="15220" y="48490"/>
                </a:lnTo>
                <a:lnTo>
                  <a:pt x="15230" y="48490"/>
                </a:lnTo>
                <a:lnTo>
                  <a:pt x="15230" y="48480"/>
                </a:lnTo>
                <a:lnTo>
                  <a:pt x="15240" y="48480"/>
                </a:lnTo>
                <a:lnTo>
                  <a:pt x="15240" y="48470"/>
                </a:lnTo>
                <a:lnTo>
                  <a:pt x="15250" y="48470"/>
                </a:lnTo>
                <a:lnTo>
                  <a:pt x="15250" y="48460"/>
                </a:lnTo>
                <a:lnTo>
                  <a:pt x="15260" y="48460"/>
                </a:lnTo>
                <a:lnTo>
                  <a:pt x="15260" y="48450"/>
                </a:lnTo>
                <a:lnTo>
                  <a:pt x="15270" y="48450"/>
                </a:lnTo>
                <a:lnTo>
                  <a:pt x="15270" y="48440"/>
                </a:lnTo>
                <a:lnTo>
                  <a:pt x="15270" y="48450"/>
                </a:lnTo>
                <a:lnTo>
                  <a:pt x="15260" y="48450"/>
                </a:lnTo>
                <a:lnTo>
                  <a:pt x="15270" y="48450"/>
                </a:lnTo>
                <a:lnTo>
                  <a:pt x="15260" y="48450"/>
                </a:lnTo>
                <a:lnTo>
                  <a:pt x="15260" y="48460"/>
                </a:lnTo>
                <a:lnTo>
                  <a:pt x="15260" y="48470"/>
                </a:lnTo>
                <a:lnTo>
                  <a:pt x="15250" y="48470"/>
                </a:lnTo>
                <a:lnTo>
                  <a:pt x="15250" y="48480"/>
                </a:lnTo>
                <a:lnTo>
                  <a:pt x="15250" y="48490"/>
                </a:lnTo>
                <a:lnTo>
                  <a:pt x="15250" y="48500"/>
                </a:lnTo>
                <a:lnTo>
                  <a:pt x="15260" y="48500"/>
                </a:lnTo>
                <a:lnTo>
                  <a:pt x="15250" y="48500"/>
                </a:lnTo>
                <a:lnTo>
                  <a:pt x="15250" y="48510"/>
                </a:lnTo>
                <a:lnTo>
                  <a:pt x="15240" y="48510"/>
                </a:lnTo>
                <a:lnTo>
                  <a:pt x="15240" y="48520"/>
                </a:lnTo>
                <a:lnTo>
                  <a:pt x="15240" y="48530"/>
                </a:lnTo>
                <a:lnTo>
                  <a:pt x="15230" y="48530"/>
                </a:lnTo>
                <a:lnTo>
                  <a:pt x="15240" y="48530"/>
                </a:lnTo>
                <a:lnTo>
                  <a:pt x="15230" y="48540"/>
                </a:lnTo>
                <a:lnTo>
                  <a:pt x="15240" y="48540"/>
                </a:lnTo>
                <a:lnTo>
                  <a:pt x="15240" y="48550"/>
                </a:lnTo>
                <a:lnTo>
                  <a:pt x="15230" y="48550"/>
                </a:lnTo>
                <a:lnTo>
                  <a:pt x="15230" y="48560"/>
                </a:lnTo>
                <a:lnTo>
                  <a:pt x="15230" y="48570"/>
                </a:lnTo>
                <a:lnTo>
                  <a:pt x="15220" y="48570"/>
                </a:lnTo>
                <a:lnTo>
                  <a:pt x="15210" y="48570"/>
                </a:lnTo>
                <a:lnTo>
                  <a:pt x="15200" y="48570"/>
                </a:lnTo>
                <a:lnTo>
                  <a:pt x="15200" y="48580"/>
                </a:lnTo>
                <a:lnTo>
                  <a:pt x="15190" y="48580"/>
                </a:lnTo>
                <a:lnTo>
                  <a:pt x="15190" y="48590"/>
                </a:lnTo>
                <a:lnTo>
                  <a:pt x="15190" y="48600"/>
                </a:lnTo>
                <a:lnTo>
                  <a:pt x="15190" y="48610"/>
                </a:lnTo>
                <a:lnTo>
                  <a:pt x="15190" y="48620"/>
                </a:lnTo>
                <a:lnTo>
                  <a:pt x="15180" y="48620"/>
                </a:lnTo>
                <a:lnTo>
                  <a:pt x="15190" y="48620"/>
                </a:lnTo>
                <a:lnTo>
                  <a:pt x="15200" y="48620"/>
                </a:lnTo>
                <a:lnTo>
                  <a:pt x="15210" y="48620"/>
                </a:lnTo>
                <a:lnTo>
                  <a:pt x="15210" y="48630"/>
                </a:lnTo>
                <a:lnTo>
                  <a:pt x="15220" y="48630"/>
                </a:lnTo>
                <a:lnTo>
                  <a:pt x="15230" y="48630"/>
                </a:lnTo>
                <a:lnTo>
                  <a:pt x="15240" y="48630"/>
                </a:lnTo>
                <a:lnTo>
                  <a:pt x="15240" y="48620"/>
                </a:lnTo>
                <a:lnTo>
                  <a:pt x="15240" y="48610"/>
                </a:lnTo>
                <a:lnTo>
                  <a:pt x="15240" y="48600"/>
                </a:lnTo>
                <a:lnTo>
                  <a:pt x="15240" y="48590"/>
                </a:lnTo>
                <a:lnTo>
                  <a:pt x="15250" y="48590"/>
                </a:lnTo>
                <a:lnTo>
                  <a:pt x="15260" y="48590"/>
                </a:lnTo>
                <a:lnTo>
                  <a:pt x="15270" y="48590"/>
                </a:lnTo>
                <a:lnTo>
                  <a:pt x="15280" y="48580"/>
                </a:lnTo>
                <a:lnTo>
                  <a:pt x="15280" y="48590"/>
                </a:lnTo>
                <a:lnTo>
                  <a:pt x="15280" y="48600"/>
                </a:lnTo>
                <a:lnTo>
                  <a:pt x="15290" y="48600"/>
                </a:lnTo>
                <a:lnTo>
                  <a:pt x="15290" y="48590"/>
                </a:lnTo>
                <a:lnTo>
                  <a:pt x="15300" y="48590"/>
                </a:lnTo>
                <a:lnTo>
                  <a:pt x="15310" y="48590"/>
                </a:lnTo>
                <a:lnTo>
                  <a:pt x="15310" y="48600"/>
                </a:lnTo>
                <a:lnTo>
                  <a:pt x="15310" y="48590"/>
                </a:lnTo>
                <a:lnTo>
                  <a:pt x="15300" y="48590"/>
                </a:lnTo>
                <a:lnTo>
                  <a:pt x="15290" y="48600"/>
                </a:lnTo>
                <a:lnTo>
                  <a:pt x="15280" y="48600"/>
                </a:lnTo>
                <a:lnTo>
                  <a:pt x="15290" y="48610"/>
                </a:lnTo>
                <a:lnTo>
                  <a:pt x="15290" y="48600"/>
                </a:lnTo>
                <a:lnTo>
                  <a:pt x="15300" y="48600"/>
                </a:lnTo>
                <a:lnTo>
                  <a:pt x="15300" y="48610"/>
                </a:lnTo>
                <a:lnTo>
                  <a:pt x="15310" y="48610"/>
                </a:lnTo>
                <a:lnTo>
                  <a:pt x="15310" y="48600"/>
                </a:lnTo>
                <a:lnTo>
                  <a:pt x="15320" y="48600"/>
                </a:lnTo>
                <a:lnTo>
                  <a:pt x="15320" y="48590"/>
                </a:lnTo>
                <a:lnTo>
                  <a:pt x="15330" y="48590"/>
                </a:lnTo>
                <a:lnTo>
                  <a:pt x="15330" y="48600"/>
                </a:lnTo>
                <a:lnTo>
                  <a:pt x="15320" y="48600"/>
                </a:lnTo>
                <a:lnTo>
                  <a:pt x="15310" y="48610"/>
                </a:lnTo>
                <a:lnTo>
                  <a:pt x="15300" y="48610"/>
                </a:lnTo>
                <a:lnTo>
                  <a:pt x="15290" y="48610"/>
                </a:lnTo>
                <a:lnTo>
                  <a:pt x="15280" y="48610"/>
                </a:lnTo>
                <a:lnTo>
                  <a:pt x="15280" y="48620"/>
                </a:lnTo>
                <a:lnTo>
                  <a:pt x="15290" y="48620"/>
                </a:lnTo>
                <a:lnTo>
                  <a:pt x="15280" y="48620"/>
                </a:lnTo>
                <a:lnTo>
                  <a:pt x="15280" y="48630"/>
                </a:lnTo>
                <a:lnTo>
                  <a:pt x="15280" y="48640"/>
                </a:lnTo>
                <a:lnTo>
                  <a:pt x="15270" y="48640"/>
                </a:lnTo>
                <a:lnTo>
                  <a:pt x="15270" y="48650"/>
                </a:lnTo>
                <a:lnTo>
                  <a:pt x="15270" y="48660"/>
                </a:lnTo>
                <a:lnTo>
                  <a:pt x="15270" y="48670"/>
                </a:lnTo>
                <a:lnTo>
                  <a:pt x="15280" y="48670"/>
                </a:lnTo>
                <a:lnTo>
                  <a:pt x="15270" y="48670"/>
                </a:lnTo>
                <a:lnTo>
                  <a:pt x="15280" y="48680"/>
                </a:lnTo>
                <a:lnTo>
                  <a:pt x="15280" y="48690"/>
                </a:lnTo>
                <a:lnTo>
                  <a:pt x="15270" y="48700"/>
                </a:lnTo>
                <a:lnTo>
                  <a:pt x="15270" y="48710"/>
                </a:lnTo>
                <a:lnTo>
                  <a:pt x="15270" y="48720"/>
                </a:lnTo>
                <a:lnTo>
                  <a:pt x="15260" y="48720"/>
                </a:lnTo>
                <a:lnTo>
                  <a:pt x="15260" y="48730"/>
                </a:lnTo>
                <a:lnTo>
                  <a:pt x="15260" y="48740"/>
                </a:lnTo>
                <a:lnTo>
                  <a:pt x="15260" y="48750"/>
                </a:lnTo>
                <a:lnTo>
                  <a:pt x="15250" y="48750"/>
                </a:lnTo>
                <a:lnTo>
                  <a:pt x="15250" y="48760"/>
                </a:lnTo>
                <a:lnTo>
                  <a:pt x="15260" y="48760"/>
                </a:lnTo>
                <a:lnTo>
                  <a:pt x="15260" y="48770"/>
                </a:lnTo>
                <a:lnTo>
                  <a:pt x="15250" y="48770"/>
                </a:lnTo>
                <a:lnTo>
                  <a:pt x="15250" y="48780"/>
                </a:lnTo>
                <a:lnTo>
                  <a:pt x="15250" y="48790"/>
                </a:lnTo>
                <a:lnTo>
                  <a:pt x="15250" y="48800"/>
                </a:lnTo>
                <a:lnTo>
                  <a:pt x="15250" y="48810"/>
                </a:lnTo>
                <a:lnTo>
                  <a:pt x="15240" y="48810"/>
                </a:lnTo>
                <a:lnTo>
                  <a:pt x="15240" y="48820"/>
                </a:lnTo>
                <a:lnTo>
                  <a:pt x="15250" y="48820"/>
                </a:lnTo>
                <a:lnTo>
                  <a:pt x="15250" y="48830"/>
                </a:lnTo>
                <a:lnTo>
                  <a:pt x="15260" y="48830"/>
                </a:lnTo>
                <a:lnTo>
                  <a:pt x="15250" y="48830"/>
                </a:lnTo>
                <a:lnTo>
                  <a:pt x="15250" y="48840"/>
                </a:lnTo>
                <a:lnTo>
                  <a:pt x="15260" y="48840"/>
                </a:lnTo>
                <a:lnTo>
                  <a:pt x="15250" y="48840"/>
                </a:lnTo>
                <a:lnTo>
                  <a:pt x="15250" y="48850"/>
                </a:lnTo>
                <a:lnTo>
                  <a:pt x="15260" y="48850"/>
                </a:lnTo>
                <a:lnTo>
                  <a:pt x="15260" y="48860"/>
                </a:lnTo>
                <a:lnTo>
                  <a:pt x="15260" y="48870"/>
                </a:lnTo>
                <a:lnTo>
                  <a:pt x="15270" y="48870"/>
                </a:lnTo>
                <a:lnTo>
                  <a:pt x="15280" y="48880"/>
                </a:lnTo>
                <a:lnTo>
                  <a:pt x="15290" y="48880"/>
                </a:lnTo>
                <a:lnTo>
                  <a:pt x="15290" y="48890"/>
                </a:lnTo>
                <a:lnTo>
                  <a:pt x="15290" y="48900"/>
                </a:lnTo>
                <a:lnTo>
                  <a:pt x="15300" y="48900"/>
                </a:lnTo>
                <a:lnTo>
                  <a:pt x="15300" y="48910"/>
                </a:lnTo>
                <a:lnTo>
                  <a:pt x="15310" y="48910"/>
                </a:lnTo>
                <a:lnTo>
                  <a:pt x="15310" y="48920"/>
                </a:lnTo>
                <a:lnTo>
                  <a:pt x="15320" y="48920"/>
                </a:lnTo>
                <a:lnTo>
                  <a:pt x="15320" y="48910"/>
                </a:lnTo>
                <a:lnTo>
                  <a:pt x="15330" y="48910"/>
                </a:lnTo>
                <a:lnTo>
                  <a:pt x="15340" y="48910"/>
                </a:lnTo>
                <a:lnTo>
                  <a:pt x="15340" y="48900"/>
                </a:lnTo>
                <a:lnTo>
                  <a:pt x="15350" y="48900"/>
                </a:lnTo>
                <a:lnTo>
                  <a:pt x="15350" y="48890"/>
                </a:lnTo>
                <a:lnTo>
                  <a:pt x="15360" y="48890"/>
                </a:lnTo>
                <a:lnTo>
                  <a:pt x="15370" y="48890"/>
                </a:lnTo>
                <a:lnTo>
                  <a:pt x="15370" y="48880"/>
                </a:lnTo>
                <a:lnTo>
                  <a:pt x="15370" y="48890"/>
                </a:lnTo>
                <a:lnTo>
                  <a:pt x="15380" y="48890"/>
                </a:lnTo>
                <a:lnTo>
                  <a:pt x="15380" y="48880"/>
                </a:lnTo>
                <a:lnTo>
                  <a:pt x="15380" y="48870"/>
                </a:lnTo>
                <a:lnTo>
                  <a:pt x="15390" y="48870"/>
                </a:lnTo>
                <a:lnTo>
                  <a:pt x="15390" y="48880"/>
                </a:lnTo>
                <a:lnTo>
                  <a:pt x="15380" y="48880"/>
                </a:lnTo>
                <a:lnTo>
                  <a:pt x="15380" y="48890"/>
                </a:lnTo>
                <a:lnTo>
                  <a:pt x="15380" y="48900"/>
                </a:lnTo>
                <a:lnTo>
                  <a:pt x="15380" y="48910"/>
                </a:lnTo>
                <a:lnTo>
                  <a:pt x="15380" y="48920"/>
                </a:lnTo>
                <a:lnTo>
                  <a:pt x="15390" y="48930"/>
                </a:lnTo>
                <a:lnTo>
                  <a:pt x="15400" y="48920"/>
                </a:lnTo>
                <a:lnTo>
                  <a:pt x="15410" y="48920"/>
                </a:lnTo>
                <a:lnTo>
                  <a:pt x="15410" y="48910"/>
                </a:lnTo>
                <a:lnTo>
                  <a:pt x="15420" y="48910"/>
                </a:lnTo>
                <a:lnTo>
                  <a:pt x="15430" y="48910"/>
                </a:lnTo>
                <a:lnTo>
                  <a:pt x="15430" y="48900"/>
                </a:lnTo>
                <a:lnTo>
                  <a:pt x="15440" y="48900"/>
                </a:lnTo>
                <a:lnTo>
                  <a:pt x="15440" y="48890"/>
                </a:lnTo>
                <a:lnTo>
                  <a:pt x="15450" y="48890"/>
                </a:lnTo>
                <a:lnTo>
                  <a:pt x="15450" y="48900"/>
                </a:lnTo>
                <a:lnTo>
                  <a:pt x="15440" y="48910"/>
                </a:lnTo>
                <a:lnTo>
                  <a:pt x="15440" y="48920"/>
                </a:lnTo>
                <a:lnTo>
                  <a:pt x="15450" y="48920"/>
                </a:lnTo>
                <a:lnTo>
                  <a:pt x="15450" y="48930"/>
                </a:lnTo>
                <a:lnTo>
                  <a:pt x="15440" y="48930"/>
                </a:lnTo>
                <a:lnTo>
                  <a:pt x="15440" y="48940"/>
                </a:lnTo>
                <a:lnTo>
                  <a:pt x="15430" y="48940"/>
                </a:lnTo>
                <a:lnTo>
                  <a:pt x="15430" y="48950"/>
                </a:lnTo>
                <a:lnTo>
                  <a:pt x="15440" y="48950"/>
                </a:lnTo>
                <a:lnTo>
                  <a:pt x="15430" y="48950"/>
                </a:lnTo>
                <a:lnTo>
                  <a:pt x="15430" y="48960"/>
                </a:lnTo>
                <a:lnTo>
                  <a:pt x="15440" y="48960"/>
                </a:lnTo>
                <a:lnTo>
                  <a:pt x="15430" y="48960"/>
                </a:lnTo>
                <a:lnTo>
                  <a:pt x="15440" y="48960"/>
                </a:lnTo>
                <a:lnTo>
                  <a:pt x="15440" y="48970"/>
                </a:lnTo>
                <a:lnTo>
                  <a:pt x="15440" y="48960"/>
                </a:lnTo>
                <a:lnTo>
                  <a:pt x="15450" y="48960"/>
                </a:lnTo>
                <a:lnTo>
                  <a:pt x="15440" y="48970"/>
                </a:lnTo>
                <a:lnTo>
                  <a:pt x="15440" y="48980"/>
                </a:lnTo>
                <a:lnTo>
                  <a:pt x="15440" y="48990"/>
                </a:lnTo>
                <a:lnTo>
                  <a:pt x="15450" y="48990"/>
                </a:lnTo>
                <a:lnTo>
                  <a:pt x="15440" y="48990"/>
                </a:lnTo>
                <a:lnTo>
                  <a:pt x="15440" y="49000"/>
                </a:lnTo>
                <a:lnTo>
                  <a:pt x="15440" y="49010"/>
                </a:lnTo>
                <a:lnTo>
                  <a:pt x="15430" y="49010"/>
                </a:lnTo>
                <a:lnTo>
                  <a:pt x="15430" y="49020"/>
                </a:lnTo>
                <a:lnTo>
                  <a:pt x="15430" y="49030"/>
                </a:lnTo>
                <a:lnTo>
                  <a:pt x="15420" y="49030"/>
                </a:lnTo>
                <a:lnTo>
                  <a:pt x="15420" y="49040"/>
                </a:lnTo>
                <a:lnTo>
                  <a:pt x="15420" y="49050"/>
                </a:lnTo>
                <a:lnTo>
                  <a:pt x="15410" y="49050"/>
                </a:lnTo>
                <a:lnTo>
                  <a:pt x="15410" y="49060"/>
                </a:lnTo>
                <a:lnTo>
                  <a:pt x="15410" y="49070"/>
                </a:lnTo>
                <a:lnTo>
                  <a:pt x="15410" y="49080"/>
                </a:lnTo>
                <a:lnTo>
                  <a:pt x="15410" y="49090"/>
                </a:lnTo>
                <a:lnTo>
                  <a:pt x="15400" y="49090"/>
                </a:lnTo>
                <a:lnTo>
                  <a:pt x="15400" y="49100"/>
                </a:lnTo>
                <a:lnTo>
                  <a:pt x="15400" y="49110"/>
                </a:lnTo>
                <a:lnTo>
                  <a:pt x="15390" y="49110"/>
                </a:lnTo>
                <a:lnTo>
                  <a:pt x="15380" y="49110"/>
                </a:lnTo>
                <a:lnTo>
                  <a:pt x="15380" y="49120"/>
                </a:lnTo>
                <a:lnTo>
                  <a:pt x="15370" y="49120"/>
                </a:lnTo>
                <a:lnTo>
                  <a:pt x="15370" y="49130"/>
                </a:lnTo>
                <a:lnTo>
                  <a:pt x="15360" y="49130"/>
                </a:lnTo>
                <a:lnTo>
                  <a:pt x="15370" y="49130"/>
                </a:lnTo>
                <a:lnTo>
                  <a:pt x="15360" y="49130"/>
                </a:lnTo>
                <a:lnTo>
                  <a:pt x="15360" y="49140"/>
                </a:lnTo>
                <a:lnTo>
                  <a:pt x="15360" y="49130"/>
                </a:lnTo>
                <a:lnTo>
                  <a:pt x="15360" y="49140"/>
                </a:lnTo>
                <a:lnTo>
                  <a:pt x="15350" y="49140"/>
                </a:lnTo>
                <a:lnTo>
                  <a:pt x="15350" y="49150"/>
                </a:lnTo>
                <a:lnTo>
                  <a:pt x="15340" y="49150"/>
                </a:lnTo>
                <a:lnTo>
                  <a:pt x="15340" y="49160"/>
                </a:lnTo>
                <a:lnTo>
                  <a:pt x="15330" y="49160"/>
                </a:lnTo>
                <a:lnTo>
                  <a:pt x="15330" y="49170"/>
                </a:lnTo>
                <a:lnTo>
                  <a:pt x="15320" y="49170"/>
                </a:lnTo>
                <a:lnTo>
                  <a:pt x="15320" y="49180"/>
                </a:lnTo>
                <a:lnTo>
                  <a:pt x="15310" y="49180"/>
                </a:lnTo>
                <a:lnTo>
                  <a:pt x="15310" y="49190"/>
                </a:lnTo>
                <a:lnTo>
                  <a:pt x="15300" y="49190"/>
                </a:lnTo>
                <a:lnTo>
                  <a:pt x="15300" y="49200"/>
                </a:lnTo>
                <a:lnTo>
                  <a:pt x="15290" y="49200"/>
                </a:lnTo>
                <a:lnTo>
                  <a:pt x="15290" y="49210"/>
                </a:lnTo>
                <a:lnTo>
                  <a:pt x="15280" y="49210"/>
                </a:lnTo>
                <a:lnTo>
                  <a:pt x="15280" y="49220"/>
                </a:lnTo>
                <a:lnTo>
                  <a:pt x="15290" y="49220"/>
                </a:lnTo>
                <a:lnTo>
                  <a:pt x="15290" y="49230"/>
                </a:lnTo>
                <a:lnTo>
                  <a:pt x="15280" y="49230"/>
                </a:lnTo>
                <a:lnTo>
                  <a:pt x="15270" y="49240"/>
                </a:lnTo>
                <a:lnTo>
                  <a:pt x="15270" y="49230"/>
                </a:lnTo>
                <a:lnTo>
                  <a:pt x="15260" y="49230"/>
                </a:lnTo>
                <a:lnTo>
                  <a:pt x="15260" y="49240"/>
                </a:lnTo>
                <a:lnTo>
                  <a:pt x="15250" y="49240"/>
                </a:lnTo>
                <a:lnTo>
                  <a:pt x="15250" y="49250"/>
                </a:lnTo>
                <a:lnTo>
                  <a:pt x="15250" y="49260"/>
                </a:lnTo>
                <a:lnTo>
                  <a:pt x="15250" y="49270"/>
                </a:lnTo>
                <a:lnTo>
                  <a:pt x="15240" y="49270"/>
                </a:lnTo>
                <a:lnTo>
                  <a:pt x="15230" y="49270"/>
                </a:lnTo>
                <a:lnTo>
                  <a:pt x="15230" y="49280"/>
                </a:lnTo>
                <a:lnTo>
                  <a:pt x="15220" y="49280"/>
                </a:lnTo>
                <a:lnTo>
                  <a:pt x="15230" y="49280"/>
                </a:lnTo>
                <a:lnTo>
                  <a:pt x="15220" y="49290"/>
                </a:lnTo>
                <a:lnTo>
                  <a:pt x="15210" y="49290"/>
                </a:lnTo>
                <a:lnTo>
                  <a:pt x="15200" y="49290"/>
                </a:lnTo>
                <a:lnTo>
                  <a:pt x="15190" y="49290"/>
                </a:lnTo>
                <a:lnTo>
                  <a:pt x="15190" y="49300"/>
                </a:lnTo>
                <a:lnTo>
                  <a:pt x="15190" y="49310"/>
                </a:lnTo>
                <a:lnTo>
                  <a:pt x="15180" y="49310"/>
                </a:lnTo>
                <a:lnTo>
                  <a:pt x="15180" y="49320"/>
                </a:lnTo>
                <a:lnTo>
                  <a:pt x="15180" y="49330"/>
                </a:lnTo>
                <a:lnTo>
                  <a:pt x="15180" y="49340"/>
                </a:lnTo>
                <a:lnTo>
                  <a:pt x="15170" y="49340"/>
                </a:lnTo>
                <a:lnTo>
                  <a:pt x="15180" y="49340"/>
                </a:lnTo>
                <a:lnTo>
                  <a:pt x="15170" y="49340"/>
                </a:lnTo>
                <a:lnTo>
                  <a:pt x="15170" y="49330"/>
                </a:lnTo>
                <a:lnTo>
                  <a:pt x="15170" y="49340"/>
                </a:lnTo>
                <a:lnTo>
                  <a:pt x="15160" y="49340"/>
                </a:lnTo>
                <a:lnTo>
                  <a:pt x="15160" y="49350"/>
                </a:lnTo>
                <a:lnTo>
                  <a:pt x="15170" y="49350"/>
                </a:lnTo>
                <a:lnTo>
                  <a:pt x="15170" y="49360"/>
                </a:lnTo>
                <a:lnTo>
                  <a:pt x="15160" y="49370"/>
                </a:lnTo>
                <a:lnTo>
                  <a:pt x="15160" y="49360"/>
                </a:lnTo>
                <a:lnTo>
                  <a:pt x="15160" y="49370"/>
                </a:lnTo>
                <a:lnTo>
                  <a:pt x="15150" y="49370"/>
                </a:lnTo>
                <a:lnTo>
                  <a:pt x="15150" y="49380"/>
                </a:lnTo>
                <a:lnTo>
                  <a:pt x="15140" y="49380"/>
                </a:lnTo>
                <a:lnTo>
                  <a:pt x="15130" y="49380"/>
                </a:lnTo>
                <a:lnTo>
                  <a:pt x="15130" y="49390"/>
                </a:lnTo>
                <a:lnTo>
                  <a:pt x="15140" y="49390"/>
                </a:lnTo>
                <a:lnTo>
                  <a:pt x="15130" y="49390"/>
                </a:lnTo>
                <a:lnTo>
                  <a:pt x="15130" y="49400"/>
                </a:lnTo>
                <a:lnTo>
                  <a:pt x="15140" y="49400"/>
                </a:lnTo>
                <a:lnTo>
                  <a:pt x="15130" y="49400"/>
                </a:lnTo>
                <a:lnTo>
                  <a:pt x="15130" y="49410"/>
                </a:lnTo>
                <a:lnTo>
                  <a:pt x="15130" y="49420"/>
                </a:lnTo>
                <a:lnTo>
                  <a:pt x="15130" y="49410"/>
                </a:lnTo>
                <a:lnTo>
                  <a:pt x="15130" y="49420"/>
                </a:lnTo>
                <a:lnTo>
                  <a:pt x="15120" y="49420"/>
                </a:lnTo>
                <a:lnTo>
                  <a:pt x="15120" y="49430"/>
                </a:lnTo>
                <a:lnTo>
                  <a:pt x="15110" y="49430"/>
                </a:lnTo>
                <a:lnTo>
                  <a:pt x="15110" y="49440"/>
                </a:lnTo>
                <a:lnTo>
                  <a:pt x="15100" y="49440"/>
                </a:lnTo>
                <a:lnTo>
                  <a:pt x="15100" y="49450"/>
                </a:lnTo>
                <a:lnTo>
                  <a:pt x="15090" y="49450"/>
                </a:lnTo>
                <a:lnTo>
                  <a:pt x="15080" y="49450"/>
                </a:lnTo>
                <a:lnTo>
                  <a:pt x="15070" y="49450"/>
                </a:lnTo>
                <a:lnTo>
                  <a:pt x="15070" y="49460"/>
                </a:lnTo>
                <a:lnTo>
                  <a:pt x="15070" y="49470"/>
                </a:lnTo>
                <a:lnTo>
                  <a:pt x="15060" y="49470"/>
                </a:lnTo>
                <a:lnTo>
                  <a:pt x="15060" y="49480"/>
                </a:lnTo>
                <a:lnTo>
                  <a:pt x="15060" y="49490"/>
                </a:lnTo>
                <a:lnTo>
                  <a:pt x="15050" y="49490"/>
                </a:lnTo>
                <a:lnTo>
                  <a:pt x="15050" y="49500"/>
                </a:lnTo>
                <a:lnTo>
                  <a:pt x="15050" y="49510"/>
                </a:lnTo>
                <a:lnTo>
                  <a:pt x="15060" y="49510"/>
                </a:lnTo>
                <a:lnTo>
                  <a:pt x="15050" y="49510"/>
                </a:lnTo>
                <a:lnTo>
                  <a:pt x="15050" y="49520"/>
                </a:lnTo>
                <a:lnTo>
                  <a:pt x="15040" y="49520"/>
                </a:lnTo>
                <a:lnTo>
                  <a:pt x="15040" y="49530"/>
                </a:lnTo>
                <a:lnTo>
                  <a:pt x="15040" y="49520"/>
                </a:lnTo>
                <a:lnTo>
                  <a:pt x="15040" y="49530"/>
                </a:lnTo>
                <a:lnTo>
                  <a:pt x="15030" y="49530"/>
                </a:lnTo>
                <a:lnTo>
                  <a:pt x="15030" y="49540"/>
                </a:lnTo>
                <a:lnTo>
                  <a:pt x="15020" y="49540"/>
                </a:lnTo>
                <a:lnTo>
                  <a:pt x="15020" y="49550"/>
                </a:lnTo>
                <a:lnTo>
                  <a:pt x="15020" y="49560"/>
                </a:lnTo>
                <a:lnTo>
                  <a:pt x="15010" y="49560"/>
                </a:lnTo>
                <a:lnTo>
                  <a:pt x="15010" y="49550"/>
                </a:lnTo>
                <a:lnTo>
                  <a:pt x="15000" y="49550"/>
                </a:lnTo>
                <a:lnTo>
                  <a:pt x="15000" y="49560"/>
                </a:lnTo>
                <a:lnTo>
                  <a:pt x="14990" y="49560"/>
                </a:lnTo>
                <a:lnTo>
                  <a:pt x="14990" y="49570"/>
                </a:lnTo>
                <a:lnTo>
                  <a:pt x="14980" y="49570"/>
                </a:lnTo>
                <a:lnTo>
                  <a:pt x="14980" y="49580"/>
                </a:lnTo>
                <a:lnTo>
                  <a:pt x="14970" y="49580"/>
                </a:lnTo>
                <a:lnTo>
                  <a:pt x="14970" y="49590"/>
                </a:lnTo>
                <a:lnTo>
                  <a:pt x="14970" y="49600"/>
                </a:lnTo>
                <a:lnTo>
                  <a:pt x="14960" y="49600"/>
                </a:lnTo>
                <a:lnTo>
                  <a:pt x="14960" y="49610"/>
                </a:lnTo>
                <a:lnTo>
                  <a:pt x="14960" y="49620"/>
                </a:lnTo>
                <a:lnTo>
                  <a:pt x="14970" y="49620"/>
                </a:lnTo>
                <a:lnTo>
                  <a:pt x="14970" y="49630"/>
                </a:lnTo>
                <a:lnTo>
                  <a:pt x="14980" y="49630"/>
                </a:lnTo>
                <a:lnTo>
                  <a:pt x="14980" y="49640"/>
                </a:lnTo>
                <a:lnTo>
                  <a:pt x="14970" y="49640"/>
                </a:lnTo>
                <a:lnTo>
                  <a:pt x="14980" y="49640"/>
                </a:lnTo>
                <a:lnTo>
                  <a:pt x="14980" y="49650"/>
                </a:lnTo>
                <a:lnTo>
                  <a:pt x="14980" y="49660"/>
                </a:lnTo>
                <a:lnTo>
                  <a:pt x="14980" y="49670"/>
                </a:lnTo>
                <a:lnTo>
                  <a:pt x="14970" y="49670"/>
                </a:lnTo>
                <a:lnTo>
                  <a:pt x="14970" y="49680"/>
                </a:lnTo>
                <a:lnTo>
                  <a:pt x="14970" y="49690"/>
                </a:lnTo>
                <a:lnTo>
                  <a:pt x="14960" y="49700"/>
                </a:lnTo>
                <a:lnTo>
                  <a:pt x="14960" y="49690"/>
                </a:lnTo>
                <a:lnTo>
                  <a:pt x="14960" y="49680"/>
                </a:lnTo>
                <a:lnTo>
                  <a:pt x="14970" y="49680"/>
                </a:lnTo>
                <a:lnTo>
                  <a:pt x="14970" y="49670"/>
                </a:lnTo>
                <a:lnTo>
                  <a:pt x="14970" y="49660"/>
                </a:lnTo>
                <a:lnTo>
                  <a:pt x="14970" y="49650"/>
                </a:lnTo>
                <a:lnTo>
                  <a:pt x="14970" y="49660"/>
                </a:lnTo>
                <a:lnTo>
                  <a:pt x="14960" y="49660"/>
                </a:lnTo>
                <a:lnTo>
                  <a:pt x="14960" y="49670"/>
                </a:lnTo>
                <a:lnTo>
                  <a:pt x="14950" y="49670"/>
                </a:lnTo>
                <a:lnTo>
                  <a:pt x="14950" y="49680"/>
                </a:lnTo>
                <a:lnTo>
                  <a:pt x="14950" y="49690"/>
                </a:lnTo>
                <a:lnTo>
                  <a:pt x="14950" y="49680"/>
                </a:lnTo>
                <a:lnTo>
                  <a:pt x="14940" y="49680"/>
                </a:lnTo>
                <a:lnTo>
                  <a:pt x="14940" y="49670"/>
                </a:lnTo>
                <a:lnTo>
                  <a:pt x="14940" y="49660"/>
                </a:lnTo>
                <a:lnTo>
                  <a:pt x="14940" y="49650"/>
                </a:lnTo>
                <a:lnTo>
                  <a:pt x="14940" y="49640"/>
                </a:lnTo>
                <a:lnTo>
                  <a:pt x="14950" y="49640"/>
                </a:lnTo>
                <a:lnTo>
                  <a:pt x="14950" y="49630"/>
                </a:lnTo>
                <a:lnTo>
                  <a:pt x="14950" y="49620"/>
                </a:lnTo>
                <a:lnTo>
                  <a:pt x="14950" y="49610"/>
                </a:lnTo>
                <a:lnTo>
                  <a:pt x="14950" y="49600"/>
                </a:lnTo>
                <a:lnTo>
                  <a:pt x="14960" y="49600"/>
                </a:lnTo>
                <a:lnTo>
                  <a:pt x="14960" y="49590"/>
                </a:lnTo>
                <a:lnTo>
                  <a:pt x="14960" y="49580"/>
                </a:lnTo>
                <a:lnTo>
                  <a:pt x="14960" y="49570"/>
                </a:lnTo>
                <a:lnTo>
                  <a:pt x="14970" y="49570"/>
                </a:lnTo>
                <a:lnTo>
                  <a:pt x="14970" y="49560"/>
                </a:lnTo>
                <a:lnTo>
                  <a:pt x="14970" y="49550"/>
                </a:lnTo>
                <a:lnTo>
                  <a:pt x="14980" y="49550"/>
                </a:lnTo>
                <a:lnTo>
                  <a:pt x="14980" y="49540"/>
                </a:lnTo>
                <a:lnTo>
                  <a:pt x="14980" y="49530"/>
                </a:lnTo>
                <a:lnTo>
                  <a:pt x="14980" y="49520"/>
                </a:lnTo>
                <a:lnTo>
                  <a:pt x="14980" y="49510"/>
                </a:lnTo>
                <a:lnTo>
                  <a:pt x="14980" y="49500"/>
                </a:lnTo>
                <a:lnTo>
                  <a:pt x="14970" y="49500"/>
                </a:lnTo>
                <a:lnTo>
                  <a:pt x="14970" y="49510"/>
                </a:lnTo>
                <a:lnTo>
                  <a:pt x="14960" y="49510"/>
                </a:lnTo>
                <a:lnTo>
                  <a:pt x="14950" y="49510"/>
                </a:lnTo>
                <a:lnTo>
                  <a:pt x="14950" y="49520"/>
                </a:lnTo>
                <a:lnTo>
                  <a:pt x="14940" y="49520"/>
                </a:lnTo>
                <a:lnTo>
                  <a:pt x="14940" y="49530"/>
                </a:lnTo>
                <a:lnTo>
                  <a:pt x="14930" y="49530"/>
                </a:lnTo>
                <a:lnTo>
                  <a:pt x="14930" y="49540"/>
                </a:lnTo>
                <a:lnTo>
                  <a:pt x="14920" y="49540"/>
                </a:lnTo>
                <a:lnTo>
                  <a:pt x="14920" y="49530"/>
                </a:lnTo>
                <a:lnTo>
                  <a:pt x="14930" y="49530"/>
                </a:lnTo>
                <a:lnTo>
                  <a:pt x="14930" y="49520"/>
                </a:lnTo>
                <a:lnTo>
                  <a:pt x="14940" y="49520"/>
                </a:lnTo>
                <a:lnTo>
                  <a:pt x="14940" y="49510"/>
                </a:lnTo>
                <a:lnTo>
                  <a:pt x="14940" y="49500"/>
                </a:lnTo>
                <a:lnTo>
                  <a:pt x="14940" y="49490"/>
                </a:lnTo>
                <a:lnTo>
                  <a:pt x="14940" y="49480"/>
                </a:lnTo>
                <a:lnTo>
                  <a:pt x="14940" y="49470"/>
                </a:lnTo>
                <a:lnTo>
                  <a:pt x="14930" y="49470"/>
                </a:lnTo>
                <a:lnTo>
                  <a:pt x="14930" y="49460"/>
                </a:lnTo>
                <a:lnTo>
                  <a:pt x="14940" y="49460"/>
                </a:lnTo>
                <a:lnTo>
                  <a:pt x="14930" y="49450"/>
                </a:lnTo>
                <a:lnTo>
                  <a:pt x="14940" y="49440"/>
                </a:lnTo>
                <a:lnTo>
                  <a:pt x="14940" y="49430"/>
                </a:lnTo>
                <a:lnTo>
                  <a:pt x="14930" y="49430"/>
                </a:lnTo>
                <a:lnTo>
                  <a:pt x="14940" y="49430"/>
                </a:lnTo>
                <a:lnTo>
                  <a:pt x="14940" y="49420"/>
                </a:lnTo>
                <a:lnTo>
                  <a:pt x="14940" y="49410"/>
                </a:lnTo>
                <a:lnTo>
                  <a:pt x="14940" y="49400"/>
                </a:lnTo>
                <a:lnTo>
                  <a:pt x="14930" y="49400"/>
                </a:lnTo>
                <a:lnTo>
                  <a:pt x="14920" y="49400"/>
                </a:lnTo>
                <a:lnTo>
                  <a:pt x="14910" y="49400"/>
                </a:lnTo>
                <a:lnTo>
                  <a:pt x="14910" y="49390"/>
                </a:lnTo>
                <a:lnTo>
                  <a:pt x="14920" y="49390"/>
                </a:lnTo>
                <a:lnTo>
                  <a:pt x="14910" y="49390"/>
                </a:lnTo>
                <a:lnTo>
                  <a:pt x="14920" y="49390"/>
                </a:lnTo>
                <a:lnTo>
                  <a:pt x="14910" y="49390"/>
                </a:lnTo>
                <a:lnTo>
                  <a:pt x="14920" y="49380"/>
                </a:lnTo>
                <a:lnTo>
                  <a:pt x="14920" y="49370"/>
                </a:lnTo>
                <a:lnTo>
                  <a:pt x="14910" y="49370"/>
                </a:lnTo>
                <a:lnTo>
                  <a:pt x="14910" y="49360"/>
                </a:lnTo>
                <a:lnTo>
                  <a:pt x="14900" y="49360"/>
                </a:lnTo>
                <a:lnTo>
                  <a:pt x="14890" y="49360"/>
                </a:lnTo>
                <a:lnTo>
                  <a:pt x="14890" y="49370"/>
                </a:lnTo>
                <a:lnTo>
                  <a:pt x="14890" y="49360"/>
                </a:lnTo>
                <a:lnTo>
                  <a:pt x="14880" y="49360"/>
                </a:lnTo>
                <a:lnTo>
                  <a:pt x="14880" y="49370"/>
                </a:lnTo>
                <a:lnTo>
                  <a:pt x="14880" y="49360"/>
                </a:lnTo>
                <a:lnTo>
                  <a:pt x="14870" y="49360"/>
                </a:lnTo>
                <a:lnTo>
                  <a:pt x="14870" y="49370"/>
                </a:lnTo>
                <a:lnTo>
                  <a:pt x="14860" y="49370"/>
                </a:lnTo>
                <a:lnTo>
                  <a:pt x="14860" y="49380"/>
                </a:lnTo>
                <a:lnTo>
                  <a:pt x="14860" y="49370"/>
                </a:lnTo>
                <a:lnTo>
                  <a:pt x="14860" y="49380"/>
                </a:lnTo>
                <a:lnTo>
                  <a:pt x="14860" y="49390"/>
                </a:lnTo>
                <a:lnTo>
                  <a:pt x="14850" y="49380"/>
                </a:lnTo>
                <a:lnTo>
                  <a:pt x="14850" y="49370"/>
                </a:lnTo>
                <a:lnTo>
                  <a:pt x="14860" y="49370"/>
                </a:lnTo>
                <a:lnTo>
                  <a:pt x="14860" y="49360"/>
                </a:lnTo>
                <a:lnTo>
                  <a:pt x="14850" y="49360"/>
                </a:lnTo>
                <a:lnTo>
                  <a:pt x="14860" y="49360"/>
                </a:lnTo>
                <a:lnTo>
                  <a:pt x="14850" y="49360"/>
                </a:lnTo>
                <a:lnTo>
                  <a:pt x="14850" y="49350"/>
                </a:lnTo>
                <a:lnTo>
                  <a:pt x="14840" y="49350"/>
                </a:lnTo>
                <a:lnTo>
                  <a:pt x="14830" y="49350"/>
                </a:lnTo>
                <a:lnTo>
                  <a:pt x="14830" y="49340"/>
                </a:lnTo>
                <a:lnTo>
                  <a:pt x="14830" y="49330"/>
                </a:lnTo>
                <a:lnTo>
                  <a:pt x="14830" y="49320"/>
                </a:lnTo>
                <a:lnTo>
                  <a:pt x="14840" y="49320"/>
                </a:lnTo>
                <a:lnTo>
                  <a:pt x="14840" y="49310"/>
                </a:lnTo>
                <a:lnTo>
                  <a:pt x="14830" y="49310"/>
                </a:lnTo>
                <a:lnTo>
                  <a:pt x="14830" y="49300"/>
                </a:lnTo>
                <a:lnTo>
                  <a:pt x="14820" y="49300"/>
                </a:lnTo>
                <a:lnTo>
                  <a:pt x="14820" y="49290"/>
                </a:lnTo>
                <a:lnTo>
                  <a:pt x="14810" y="49280"/>
                </a:lnTo>
                <a:lnTo>
                  <a:pt x="14810" y="49270"/>
                </a:lnTo>
                <a:lnTo>
                  <a:pt x="14810" y="49260"/>
                </a:lnTo>
                <a:lnTo>
                  <a:pt x="14810" y="49250"/>
                </a:lnTo>
                <a:lnTo>
                  <a:pt x="14800" y="49250"/>
                </a:lnTo>
                <a:lnTo>
                  <a:pt x="14800" y="49240"/>
                </a:lnTo>
                <a:lnTo>
                  <a:pt x="14790" y="49240"/>
                </a:lnTo>
                <a:lnTo>
                  <a:pt x="14780" y="49240"/>
                </a:lnTo>
                <a:lnTo>
                  <a:pt x="14780" y="49250"/>
                </a:lnTo>
                <a:lnTo>
                  <a:pt x="14770" y="49250"/>
                </a:lnTo>
                <a:lnTo>
                  <a:pt x="14780" y="49240"/>
                </a:lnTo>
                <a:lnTo>
                  <a:pt x="14770" y="49240"/>
                </a:lnTo>
                <a:lnTo>
                  <a:pt x="14770" y="49230"/>
                </a:lnTo>
                <a:lnTo>
                  <a:pt x="14760" y="49230"/>
                </a:lnTo>
                <a:lnTo>
                  <a:pt x="14760" y="49220"/>
                </a:lnTo>
                <a:lnTo>
                  <a:pt x="14760" y="49210"/>
                </a:lnTo>
                <a:lnTo>
                  <a:pt x="14770" y="49210"/>
                </a:lnTo>
                <a:lnTo>
                  <a:pt x="14770" y="49200"/>
                </a:lnTo>
                <a:lnTo>
                  <a:pt x="14780" y="49200"/>
                </a:lnTo>
                <a:lnTo>
                  <a:pt x="14780" y="49190"/>
                </a:lnTo>
                <a:lnTo>
                  <a:pt x="14780" y="49180"/>
                </a:lnTo>
                <a:lnTo>
                  <a:pt x="14790" y="49180"/>
                </a:lnTo>
                <a:lnTo>
                  <a:pt x="14790" y="49170"/>
                </a:lnTo>
                <a:lnTo>
                  <a:pt x="14790" y="49160"/>
                </a:lnTo>
                <a:lnTo>
                  <a:pt x="14800" y="49160"/>
                </a:lnTo>
                <a:lnTo>
                  <a:pt x="14800" y="49150"/>
                </a:lnTo>
                <a:lnTo>
                  <a:pt x="14790" y="49150"/>
                </a:lnTo>
                <a:lnTo>
                  <a:pt x="14790" y="49140"/>
                </a:lnTo>
                <a:lnTo>
                  <a:pt x="14800" y="49140"/>
                </a:lnTo>
                <a:lnTo>
                  <a:pt x="14800" y="49130"/>
                </a:lnTo>
                <a:lnTo>
                  <a:pt x="14800" y="49120"/>
                </a:lnTo>
                <a:lnTo>
                  <a:pt x="14790" y="49120"/>
                </a:lnTo>
                <a:lnTo>
                  <a:pt x="14780" y="49120"/>
                </a:lnTo>
                <a:lnTo>
                  <a:pt x="14770" y="49120"/>
                </a:lnTo>
                <a:lnTo>
                  <a:pt x="14770" y="49110"/>
                </a:lnTo>
                <a:lnTo>
                  <a:pt x="14760" y="49110"/>
                </a:lnTo>
                <a:lnTo>
                  <a:pt x="14760" y="49100"/>
                </a:lnTo>
                <a:lnTo>
                  <a:pt x="14750" y="49100"/>
                </a:lnTo>
                <a:lnTo>
                  <a:pt x="14750" y="49110"/>
                </a:lnTo>
                <a:lnTo>
                  <a:pt x="14740" y="49110"/>
                </a:lnTo>
                <a:lnTo>
                  <a:pt x="14730" y="49110"/>
                </a:lnTo>
                <a:lnTo>
                  <a:pt x="14720" y="49110"/>
                </a:lnTo>
                <a:lnTo>
                  <a:pt x="14720" y="49120"/>
                </a:lnTo>
                <a:lnTo>
                  <a:pt x="14710" y="49120"/>
                </a:lnTo>
                <a:lnTo>
                  <a:pt x="14710" y="49130"/>
                </a:lnTo>
                <a:lnTo>
                  <a:pt x="14700" y="49130"/>
                </a:lnTo>
                <a:lnTo>
                  <a:pt x="14700" y="49120"/>
                </a:lnTo>
                <a:lnTo>
                  <a:pt x="14700" y="49130"/>
                </a:lnTo>
                <a:lnTo>
                  <a:pt x="14690" y="49130"/>
                </a:lnTo>
                <a:lnTo>
                  <a:pt x="14690" y="49140"/>
                </a:lnTo>
                <a:lnTo>
                  <a:pt x="14680" y="49140"/>
                </a:lnTo>
                <a:lnTo>
                  <a:pt x="14680" y="49150"/>
                </a:lnTo>
                <a:lnTo>
                  <a:pt x="14670" y="49150"/>
                </a:lnTo>
                <a:lnTo>
                  <a:pt x="14670" y="49160"/>
                </a:lnTo>
                <a:lnTo>
                  <a:pt x="14660" y="49160"/>
                </a:lnTo>
                <a:lnTo>
                  <a:pt x="14660" y="49170"/>
                </a:lnTo>
                <a:lnTo>
                  <a:pt x="14650" y="49170"/>
                </a:lnTo>
                <a:lnTo>
                  <a:pt x="14650" y="49180"/>
                </a:lnTo>
                <a:lnTo>
                  <a:pt x="14650" y="49190"/>
                </a:lnTo>
                <a:lnTo>
                  <a:pt x="14640" y="49190"/>
                </a:lnTo>
                <a:lnTo>
                  <a:pt x="14640" y="49200"/>
                </a:lnTo>
                <a:lnTo>
                  <a:pt x="14630" y="49200"/>
                </a:lnTo>
                <a:lnTo>
                  <a:pt x="14640" y="49210"/>
                </a:lnTo>
                <a:lnTo>
                  <a:pt x="14630" y="49210"/>
                </a:lnTo>
                <a:lnTo>
                  <a:pt x="14620" y="49210"/>
                </a:lnTo>
                <a:lnTo>
                  <a:pt x="14620" y="49220"/>
                </a:lnTo>
                <a:lnTo>
                  <a:pt x="14610" y="49220"/>
                </a:lnTo>
                <a:lnTo>
                  <a:pt x="14610" y="49230"/>
                </a:lnTo>
                <a:lnTo>
                  <a:pt x="14610" y="49240"/>
                </a:lnTo>
                <a:lnTo>
                  <a:pt x="14600" y="49240"/>
                </a:lnTo>
                <a:lnTo>
                  <a:pt x="14600" y="49230"/>
                </a:lnTo>
                <a:lnTo>
                  <a:pt x="14600" y="49220"/>
                </a:lnTo>
                <a:lnTo>
                  <a:pt x="14610" y="49220"/>
                </a:lnTo>
                <a:lnTo>
                  <a:pt x="14610" y="49210"/>
                </a:lnTo>
                <a:lnTo>
                  <a:pt x="14610" y="49200"/>
                </a:lnTo>
                <a:lnTo>
                  <a:pt x="14610" y="49190"/>
                </a:lnTo>
                <a:lnTo>
                  <a:pt x="14610" y="49180"/>
                </a:lnTo>
                <a:lnTo>
                  <a:pt x="14620" y="49180"/>
                </a:lnTo>
                <a:lnTo>
                  <a:pt x="14620" y="49170"/>
                </a:lnTo>
                <a:lnTo>
                  <a:pt x="14630" y="49170"/>
                </a:lnTo>
                <a:lnTo>
                  <a:pt x="14620" y="49170"/>
                </a:lnTo>
                <a:lnTo>
                  <a:pt x="14620" y="49160"/>
                </a:lnTo>
                <a:lnTo>
                  <a:pt x="14630" y="49160"/>
                </a:lnTo>
                <a:lnTo>
                  <a:pt x="14630" y="49150"/>
                </a:lnTo>
                <a:lnTo>
                  <a:pt x="14640" y="49150"/>
                </a:lnTo>
                <a:lnTo>
                  <a:pt x="14640" y="49140"/>
                </a:lnTo>
                <a:lnTo>
                  <a:pt x="14640" y="49130"/>
                </a:lnTo>
                <a:lnTo>
                  <a:pt x="14640" y="49120"/>
                </a:lnTo>
                <a:lnTo>
                  <a:pt x="14650" y="49120"/>
                </a:lnTo>
                <a:lnTo>
                  <a:pt x="14650" y="49110"/>
                </a:lnTo>
                <a:lnTo>
                  <a:pt x="14650" y="49100"/>
                </a:lnTo>
                <a:lnTo>
                  <a:pt x="14660" y="49100"/>
                </a:lnTo>
                <a:lnTo>
                  <a:pt x="14660" y="49090"/>
                </a:lnTo>
                <a:lnTo>
                  <a:pt x="14670" y="49080"/>
                </a:lnTo>
                <a:lnTo>
                  <a:pt x="14670" y="49070"/>
                </a:lnTo>
                <a:lnTo>
                  <a:pt x="14670" y="49060"/>
                </a:lnTo>
                <a:lnTo>
                  <a:pt x="14680" y="49060"/>
                </a:lnTo>
                <a:lnTo>
                  <a:pt x="14680" y="49050"/>
                </a:lnTo>
                <a:lnTo>
                  <a:pt x="14690" y="49050"/>
                </a:lnTo>
                <a:lnTo>
                  <a:pt x="14690" y="49040"/>
                </a:lnTo>
                <a:lnTo>
                  <a:pt x="14700" y="49040"/>
                </a:lnTo>
                <a:lnTo>
                  <a:pt x="14700" y="49030"/>
                </a:lnTo>
                <a:lnTo>
                  <a:pt x="14700" y="49020"/>
                </a:lnTo>
                <a:lnTo>
                  <a:pt x="14700" y="49010"/>
                </a:lnTo>
                <a:lnTo>
                  <a:pt x="14710" y="49010"/>
                </a:lnTo>
                <a:lnTo>
                  <a:pt x="14710" y="49000"/>
                </a:lnTo>
                <a:lnTo>
                  <a:pt x="14710" y="48990"/>
                </a:lnTo>
                <a:lnTo>
                  <a:pt x="14710" y="48980"/>
                </a:lnTo>
                <a:lnTo>
                  <a:pt x="14710" y="48970"/>
                </a:lnTo>
                <a:lnTo>
                  <a:pt x="14720" y="48970"/>
                </a:lnTo>
                <a:lnTo>
                  <a:pt x="14720" y="48960"/>
                </a:lnTo>
                <a:lnTo>
                  <a:pt x="14720" y="48950"/>
                </a:lnTo>
                <a:lnTo>
                  <a:pt x="14730" y="48950"/>
                </a:lnTo>
                <a:lnTo>
                  <a:pt x="14730" y="48940"/>
                </a:lnTo>
                <a:lnTo>
                  <a:pt x="14730" y="48930"/>
                </a:lnTo>
                <a:lnTo>
                  <a:pt x="14730" y="48920"/>
                </a:lnTo>
                <a:lnTo>
                  <a:pt x="14740" y="48920"/>
                </a:lnTo>
                <a:lnTo>
                  <a:pt x="14740" y="48910"/>
                </a:lnTo>
                <a:lnTo>
                  <a:pt x="14750" y="48910"/>
                </a:lnTo>
                <a:lnTo>
                  <a:pt x="14750" y="48900"/>
                </a:lnTo>
                <a:lnTo>
                  <a:pt x="14750" y="48890"/>
                </a:lnTo>
                <a:lnTo>
                  <a:pt x="14760" y="48890"/>
                </a:lnTo>
                <a:lnTo>
                  <a:pt x="14760" y="48880"/>
                </a:lnTo>
                <a:lnTo>
                  <a:pt x="14760" y="48870"/>
                </a:lnTo>
                <a:lnTo>
                  <a:pt x="14770" y="48870"/>
                </a:lnTo>
                <a:lnTo>
                  <a:pt x="14770" y="48860"/>
                </a:lnTo>
                <a:lnTo>
                  <a:pt x="14770" y="48850"/>
                </a:lnTo>
                <a:lnTo>
                  <a:pt x="14780" y="48850"/>
                </a:lnTo>
                <a:lnTo>
                  <a:pt x="14780" y="48840"/>
                </a:lnTo>
                <a:lnTo>
                  <a:pt x="14790" y="48840"/>
                </a:lnTo>
                <a:lnTo>
                  <a:pt x="14790" y="48830"/>
                </a:lnTo>
                <a:lnTo>
                  <a:pt x="14790" y="48820"/>
                </a:lnTo>
                <a:lnTo>
                  <a:pt x="14800" y="48820"/>
                </a:lnTo>
                <a:lnTo>
                  <a:pt x="14800" y="48810"/>
                </a:lnTo>
                <a:lnTo>
                  <a:pt x="14800" y="48800"/>
                </a:lnTo>
                <a:lnTo>
                  <a:pt x="14800" y="48790"/>
                </a:lnTo>
                <a:lnTo>
                  <a:pt x="14810" y="48790"/>
                </a:lnTo>
                <a:lnTo>
                  <a:pt x="14800" y="48790"/>
                </a:lnTo>
                <a:lnTo>
                  <a:pt x="14800" y="48780"/>
                </a:lnTo>
                <a:lnTo>
                  <a:pt x="14810" y="48780"/>
                </a:lnTo>
                <a:lnTo>
                  <a:pt x="14800" y="48780"/>
                </a:lnTo>
                <a:lnTo>
                  <a:pt x="14800" y="48770"/>
                </a:lnTo>
                <a:lnTo>
                  <a:pt x="14800" y="48780"/>
                </a:lnTo>
                <a:lnTo>
                  <a:pt x="14810" y="48770"/>
                </a:lnTo>
                <a:lnTo>
                  <a:pt x="14810" y="48760"/>
                </a:lnTo>
                <a:lnTo>
                  <a:pt x="14820" y="48760"/>
                </a:lnTo>
                <a:lnTo>
                  <a:pt x="14810" y="48760"/>
                </a:lnTo>
                <a:lnTo>
                  <a:pt x="14820" y="48760"/>
                </a:lnTo>
                <a:lnTo>
                  <a:pt x="14820" y="48750"/>
                </a:lnTo>
                <a:lnTo>
                  <a:pt x="14820" y="48740"/>
                </a:lnTo>
                <a:lnTo>
                  <a:pt x="14830" y="48740"/>
                </a:lnTo>
                <a:lnTo>
                  <a:pt x="14830" y="48730"/>
                </a:lnTo>
                <a:lnTo>
                  <a:pt x="14830" y="48720"/>
                </a:lnTo>
                <a:lnTo>
                  <a:pt x="14840" y="48720"/>
                </a:lnTo>
                <a:lnTo>
                  <a:pt x="14840" y="48710"/>
                </a:lnTo>
                <a:lnTo>
                  <a:pt x="14840" y="48700"/>
                </a:lnTo>
                <a:lnTo>
                  <a:pt x="14840" y="48690"/>
                </a:lnTo>
                <a:lnTo>
                  <a:pt x="14840" y="48680"/>
                </a:lnTo>
                <a:lnTo>
                  <a:pt x="14830" y="48680"/>
                </a:lnTo>
                <a:lnTo>
                  <a:pt x="14830" y="48670"/>
                </a:lnTo>
                <a:lnTo>
                  <a:pt x="14830" y="48680"/>
                </a:lnTo>
                <a:lnTo>
                  <a:pt x="14830" y="48670"/>
                </a:lnTo>
                <a:lnTo>
                  <a:pt x="14840" y="48670"/>
                </a:lnTo>
                <a:lnTo>
                  <a:pt x="14840" y="48660"/>
                </a:lnTo>
                <a:lnTo>
                  <a:pt x="14840" y="48650"/>
                </a:lnTo>
                <a:lnTo>
                  <a:pt x="14850" y="48650"/>
                </a:lnTo>
                <a:lnTo>
                  <a:pt x="14840" y="48650"/>
                </a:lnTo>
                <a:lnTo>
                  <a:pt x="14850" y="48650"/>
                </a:lnTo>
                <a:lnTo>
                  <a:pt x="14850" y="48640"/>
                </a:lnTo>
                <a:lnTo>
                  <a:pt x="14860" y="48630"/>
                </a:lnTo>
                <a:lnTo>
                  <a:pt x="14860" y="48620"/>
                </a:lnTo>
                <a:lnTo>
                  <a:pt x="14860" y="48610"/>
                </a:lnTo>
                <a:lnTo>
                  <a:pt x="14870" y="48610"/>
                </a:lnTo>
                <a:lnTo>
                  <a:pt x="14860" y="48610"/>
                </a:lnTo>
                <a:lnTo>
                  <a:pt x="14850" y="48610"/>
                </a:lnTo>
                <a:lnTo>
                  <a:pt x="14860" y="48610"/>
                </a:lnTo>
                <a:lnTo>
                  <a:pt x="14860" y="48600"/>
                </a:lnTo>
                <a:lnTo>
                  <a:pt x="14860" y="48590"/>
                </a:lnTo>
                <a:lnTo>
                  <a:pt x="14870" y="48590"/>
                </a:lnTo>
                <a:lnTo>
                  <a:pt x="14870" y="48580"/>
                </a:lnTo>
                <a:lnTo>
                  <a:pt x="14870" y="48570"/>
                </a:lnTo>
                <a:lnTo>
                  <a:pt x="14880" y="48570"/>
                </a:lnTo>
                <a:lnTo>
                  <a:pt x="14880" y="48560"/>
                </a:lnTo>
                <a:lnTo>
                  <a:pt x="14880" y="48550"/>
                </a:lnTo>
                <a:lnTo>
                  <a:pt x="14880" y="48540"/>
                </a:lnTo>
                <a:lnTo>
                  <a:pt x="14890" y="48540"/>
                </a:lnTo>
                <a:lnTo>
                  <a:pt x="14890" y="48530"/>
                </a:lnTo>
                <a:lnTo>
                  <a:pt x="14880" y="48530"/>
                </a:lnTo>
                <a:lnTo>
                  <a:pt x="14890" y="48530"/>
                </a:lnTo>
                <a:lnTo>
                  <a:pt x="14890" y="48520"/>
                </a:lnTo>
                <a:lnTo>
                  <a:pt x="14890" y="48510"/>
                </a:lnTo>
                <a:lnTo>
                  <a:pt x="14900" y="48510"/>
                </a:lnTo>
                <a:lnTo>
                  <a:pt x="14900" y="48500"/>
                </a:lnTo>
                <a:lnTo>
                  <a:pt x="14910" y="48500"/>
                </a:lnTo>
                <a:lnTo>
                  <a:pt x="14900" y="48500"/>
                </a:lnTo>
                <a:lnTo>
                  <a:pt x="14910" y="48500"/>
                </a:lnTo>
                <a:lnTo>
                  <a:pt x="14900" y="48500"/>
                </a:lnTo>
                <a:lnTo>
                  <a:pt x="14900" y="48490"/>
                </a:lnTo>
                <a:lnTo>
                  <a:pt x="14910" y="48490"/>
                </a:lnTo>
                <a:lnTo>
                  <a:pt x="14910" y="48480"/>
                </a:lnTo>
                <a:lnTo>
                  <a:pt x="14900" y="48480"/>
                </a:lnTo>
                <a:lnTo>
                  <a:pt x="14900" y="48490"/>
                </a:lnTo>
                <a:lnTo>
                  <a:pt x="14900" y="48480"/>
                </a:lnTo>
                <a:lnTo>
                  <a:pt x="14900" y="48490"/>
                </a:lnTo>
                <a:lnTo>
                  <a:pt x="14890" y="48490"/>
                </a:lnTo>
                <a:lnTo>
                  <a:pt x="14890" y="48480"/>
                </a:lnTo>
                <a:lnTo>
                  <a:pt x="14890" y="48470"/>
                </a:lnTo>
                <a:lnTo>
                  <a:pt x="14900" y="48470"/>
                </a:lnTo>
                <a:lnTo>
                  <a:pt x="14900" y="48460"/>
                </a:lnTo>
                <a:lnTo>
                  <a:pt x="14900" y="48450"/>
                </a:lnTo>
                <a:lnTo>
                  <a:pt x="14900" y="48440"/>
                </a:lnTo>
                <a:lnTo>
                  <a:pt x="14900" y="48450"/>
                </a:lnTo>
                <a:lnTo>
                  <a:pt x="14900" y="48440"/>
                </a:lnTo>
                <a:lnTo>
                  <a:pt x="14900" y="48430"/>
                </a:lnTo>
                <a:lnTo>
                  <a:pt x="14900" y="48440"/>
                </a:lnTo>
                <a:lnTo>
                  <a:pt x="14900" y="48430"/>
                </a:lnTo>
                <a:lnTo>
                  <a:pt x="14910" y="48430"/>
                </a:lnTo>
                <a:lnTo>
                  <a:pt x="14910" y="48420"/>
                </a:lnTo>
                <a:lnTo>
                  <a:pt x="14910" y="48410"/>
                </a:lnTo>
                <a:lnTo>
                  <a:pt x="14900" y="48410"/>
                </a:lnTo>
                <a:lnTo>
                  <a:pt x="14900" y="48420"/>
                </a:lnTo>
                <a:lnTo>
                  <a:pt x="14900" y="48410"/>
                </a:lnTo>
                <a:lnTo>
                  <a:pt x="14910" y="48410"/>
                </a:lnTo>
                <a:lnTo>
                  <a:pt x="14900" y="48410"/>
                </a:lnTo>
                <a:lnTo>
                  <a:pt x="14900" y="48400"/>
                </a:lnTo>
                <a:lnTo>
                  <a:pt x="14910" y="48400"/>
                </a:lnTo>
                <a:lnTo>
                  <a:pt x="14900" y="48400"/>
                </a:lnTo>
                <a:lnTo>
                  <a:pt x="14910" y="48400"/>
                </a:lnTo>
                <a:lnTo>
                  <a:pt x="14910" y="48390"/>
                </a:lnTo>
                <a:lnTo>
                  <a:pt x="14910" y="48380"/>
                </a:lnTo>
                <a:lnTo>
                  <a:pt x="14900" y="48380"/>
                </a:lnTo>
                <a:lnTo>
                  <a:pt x="14900" y="48390"/>
                </a:lnTo>
                <a:lnTo>
                  <a:pt x="14890" y="48390"/>
                </a:lnTo>
                <a:lnTo>
                  <a:pt x="14890" y="48380"/>
                </a:lnTo>
                <a:lnTo>
                  <a:pt x="14900" y="48380"/>
                </a:lnTo>
                <a:lnTo>
                  <a:pt x="14890" y="48380"/>
                </a:lnTo>
                <a:lnTo>
                  <a:pt x="14900" y="48370"/>
                </a:lnTo>
                <a:lnTo>
                  <a:pt x="14900" y="48380"/>
                </a:lnTo>
                <a:lnTo>
                  <a:pt x="14900" y="48370"/>
                </a:lnTo>
                <a:lnTo>
                  <a:pt x="14900" y="48380"/>
                </a:lnTo>
                <a:lnTo>
                  <a:pt x="14900" y="48370"/>
                </a:lnTo>
                <a:lnTo>
                  <a:pt x="14910" y="48370"/>
                </a:lnTo>
                <a:lnTo>
                  <a:pt x="14910" y="48380"/>
                </a:lnTo>
                <a:lnTo>
                  <a:pt x="14920" y="48380"/>
                </a:lnTo>
                <a:lnTo>
                  <a:pt x="14920" y="48370"/>
                </a:lnTo>
                <a:lnTo>
                  <a:pt x="14930" y="48370"/>
                </a:lnTo>
                <a:lnTo>
                  <a:pt x="14930" y="48360"/>
                </a:lnTo>
                <a:lnTo>
                  <a:pt x="14940" y="48360"/>
                </a:lnTo>
                <a:lnTo>
                  <a:pt x="14940" y="48350"/>
                </a:lnTo>
                <a:lnTo>
                  <a:pt x="14950" y="48350"/>
                </a:lnTo>
                <a:lnTo>
                  <a:pt x="14950" y="48340"/>
                </a:lnTo>
                <a:lnTo>
                  <a:pt x="14960" y="48340"/>
                </a:lnTo>
                <a:lnTo>
                  <a:pt x="14950" y="48330"/>
                </a:lnTo>
                <a:lnTo>
                  <a:pt x="14940" y="48330"/>
                </a:lnTo>
                <a:lnTo>
                  <a:pt x="14940" y="48340"/>
                </a:lnTo>
                <a:lnTo>
                  <a:pt x="14930" y="48340"/>
                </a:lnTo>
                <a:lnTo>
                  <a:pt x="14920" y="48340"/>
                </a:lnTo>
                <a:lnTo>
                  <a:pt x="14920" y="48330"/>
                </a:lnTo>
                <a:lnTo>
                  <a:pt x="14920" y="48320"/>
                </a:lnTo>
                <a:lnTo>
                  <a:pt x="14920" y="48310"/>
                </a:lnTo>
                <a:lnTo>
                  <a:pt x="14920" y="48320"/>
                </a:lnTo>
                <a:lnTo>
                  <a:pt x="14910" y="48320"/>
                </a:lnTo>
                <a:lnTo>
                  <a:pt x="14900" y="48330"/>
                </a:lnTo>
                <a:lnTo>
                  <a:pt x="14900" y="48340"/>
                </a:lnTo>
                <a:lnTo>
                  <a:pt x="14890" y="48340"/>
                </a:lnTo>
                <a:lnTo>
                  <a:pt x="14880" y="48340"/>
                </a:lnTo>
                <a:lnTo>
                  <a:pt x="14890" y="48340"/>
                </a:lnTo>
                <a:lnTo>
                  <a:pt x="14880" y="48340"/>
                </a:lnTo>
                <a:lnTo>
                  <a:pt x="14880" y="48350"/>
                </a:lnTo>
                <a:lnTo>
                  <a:pt x="14890" y="48350"/>
                </a:lnTo>
                <a:lnTo>
                  <a:pt x="14880" y="48350"/>
                </a:lnTo>
                <a:lnTo>
                  <a:pt x="14890" y="48350"/>
                </a:lnTo>
                <a:lnTo>
                  <a:pt x="14890" y="48360"/>
                </a:lnTo>
                <a:lnTo>
                  <a:pt x="14880" y="48360"/>
                </a:lnTo>
                <a:lnTo>
                  <a:pt x="14880" y="48370"/>
                </a:lnTo>
                <a:lnTo>
                  <a:pt x="14870" y="48370"/>
                </a:lnTo>
                <a:lnTo>
                  <a:pt x="14860" y="48370"/>
                </a:lnTo>
                <a:lnTo>
                  <a:pt x="14860" y="48380"/>
                </a:lnTo>
                <a:lnTo>
                  <a:pt x="14850" y="48380"/>
                </a:lnTo>
                <a:lnTo>
                  <a:pt x="14850" y="48390"/>
                </a:lnTo>
                <a:lnTo>
                  <a:pt x="14850" y="48380"/>
                </a:lnTo>
                <a:lnTo>
                  <a:pt x="14840" y="48380"/>
                </a:lnTo>
                <a:lnTo>
                  <a:pt x="14840" y="48370"/>
                </a:lnTo>
                <a:lnTo>
                  <a:pt x="14850" y="48380"/>
                </a:lnTo>
                <a:lnTo>
                  <a:pt x="14850" y="48370"/>
                </a:lnTo>
                <a:lnTo>
                  <a:pt x="14860" y="48370"/>
                </a:lnTo>
                <a:lnTo>
                  <a:pt x="14860" y="48360"/>
                </a:lnTo>
                <a:lnTo>
                  <a:pt x="14860" y="48350"/>
                </a:lnTo>
                <a:lnTo>
                  <a:pt x="14870" y="48350"/>
                </a:lnTo>
                <a:lnTo>
                  <a:pt x="14870" y="48340"/>
                </a:lnTo>
                <a:lnTo>
                  <a:pt x="14860" y="48340"/>
                </a:lnTo>
                <a:lnTo>
                  <a:pt x="14860" y="48350"/>
                </a:lnTo>
                <a:lnTo>
                  <a:pt x="14860" y="48340"/>
                </a:lnTo>
                <a:lnTo>
                  <a:pt x="14850" y="48350"/>
                </a:lnTo>
                <a:lnTo>
                  <a:pt x="14840" y="48350"/>
                </a:lnTo>
                <a:lnTo>
                  <a:pt x="14840" y="48340"/>
                </a:lnTo>
                <a:lnTo>
                  <a:pt x="14850" y="48340"/>
                </a:lnTo>
                <a:lnTo>
                  <a:pt x="14850" y="48330"/>
                </a:lnTo>
                <a:lnTo>
                  <a:pt x="14860" y="48330"/>
                </a:lnTo>
                <a:lnTo>
                  <a:pt x="14870" y="48330"/>
                </a:lnTo>
                <a:lnTo>
                  <a:pt x="14870" y="48320"/>
                </a:lnTo>
                <a:lnTo>
                  <a:pt x="14880" y="48320"/>
                </a:lnTo>
                <a:lnTo>
                  <a:pt x="14880" y="48310"/>
                </a:lnTo>
                <a:lnTo>
                  <a:pt x="14870" y="48310"/>
                </a:lnTo>
                <a:lnTo>
                  <a:pt x="14880" y="48310"/>
                </a:lnTo>
                <a:lnTo>
                  <a:pt x="14880" y="48300"/>
                </a:lnTo>
                <a:lnTo>
                  <a:pt x="14880" y="48290"/>
                </a:lnTo>
                <a:lnTo>
                  <a:pt x="14890" y="48290"/>
                </a:lnTo>
                <a:lnTo>
                  <a:pt x="14890" y="48280"/>
                </a:lnTo>
                <a:lnTo>
                  <a:pt x="14900" y="48270"/>
                </a:lnTo>
                <a:lnTo>
                  <a:pt x="14900" y="48260"/>
                </a:lnTo>
                <a:lnTo>
                  <a:pt x="14900" y="48270"/>
                </a:lnTo>
                <a:lnTo>
                  <a:pt x="14890" y="48270"/>
                </a:lnTo>
                <a:lnTo>
                  <a:pt x="14890" y="48260"/>
                </a:lnTo>
                <a:lnTo>
                  <a:pt x="14880" y="48260"/>
                </a:lnTo>
                <a:lnTo>
                  <a:pt x="14890" y="48260"/>
                </a:lnTo>
                <a:lnTo>
                  <a:pt x="14890" y="48250"/>
                </a:lnTo>
                <a:lnTo>
                  <a:pt x="14880" y="48250"/>
                </a:lnTo>
                <a:lnTo>
                  <a:pt x="14890" y="48250"/>
                </a:lnTo>
                <a:lnTo>
                  <a:pt x="14900" y="48260"/>
                </a:lnTo>
                <a:lnTo>
                  <a:pt x="14900" y="48250"/>
                </a:lnTo>
                <a:lnTo>
                  <a:pt x="14910" y="48250"/>
                </a:lnTo>
                <a:lnTo>
                  <a:pt x="14920" y="48250"/>
                </a:lnTo>
                <a:lnTo>
                  <a:pt x="14920" y="48240"/>
                </a:lnTo>
                <a:lnTo>
                  <a:pt x="14920" y="48230"/>
                </a:lnTo>
                <a:lnTo>
                  <a:pt x="14920" y="48220"/>
                </a:lnTo>
                <a:lnTo>
                  <a:pt x="14920" y="48210"/>
                </a:lnTo>
                <a:lnTo>
                  <a:pt x="14930" y="48210"/>
                </a:lnTo>
                <a:lnTo>
                  <a:pt x="14930" y="48200"/>
                </a:lnTo>
                <a:lnTo>
                  <a:pt x="14930" y="48210"/>
                </a:lnTo>
                <a:lnTo>
                  <a:pt x="14940" y="48210"/>
                </a:lnTo>
                <a:lnTo>
                  <a:pt x="14940" y="48200"/>
                </a:lnTo>
                <a:lnTo>
                  <a:pt x="14950" y="48200"/>
                </a:lnTo>
                <a:lnTo>
                  <a:pt x="14950" y="48190"/>
                </a:lnTo>
                <a:lnTo>
                  <a:pt x="14960" y="48190"/>
                </a:lnTo>
                <a:close/>
                <a:moveTo>
                  <a:pt x="9350" y="48320"/>
                </a:moveTo>
                <a:lnTo>
                  <a:pt x="9350" y="48310"/>
                </a:lnTo>
                <a:lnTo>
                  <a:pt x="9350" y="48300"/>
                </a:lnTo>
                <a:lnTo>
                  <a:pt x="9360" y="48300"/>
                </a:lnTo>
                <a:lnTo>
                  <a:pt x="9350" y="48310"/>
                </a:lnTo>
                <a:lnTo>
                  <a:pt x="9350" y="48320"/>
                </a:lnTo>
                <a:close/>
                <a:moveTo>
                  <a:pt x="9340" y="48260"/>
                </a:moveTo>
                <a:lnTo>
                  <a:pt x="9330" y="48260"/>
                </a:lnTo>
                <a:lnTo>
                  <a:pt x="9330" y="48270"/>
                </a:lnTo>
                <a:lnTo>
                  <a:pt x="9320" y="48270"/>
                </a:lnTo>
                <a:lnTo>
                  <a:pt x="9320" y="48280"/>
                </a:lnTo>
                <a:lnTo>
                  <a:pt x="9310" y="48280"/>
                </a:lnTo>
                <a:lnTo>
                  <a:pt x="9310" y="48270"/>
                </a:lnTo>
                <a:lnTo>
                  <a:pt x="9320" y="48270"/>
                </a:lnTo>
                <a:lnTo>
                  <a:pt x="9320" y="48260"/>
                </a:lnTo>
                <a:lnTo>
                  <a:pt x="9330" y="48260"/>
                </a:lnTo>
                <a:lnTo>
                  <a:pt x="9340" y="48260"/>
                </a:lnTo>
                <a:close/>
                <a:moveTo>
                  <a:pt x="9170" y="48270"/>
                </a:moveTo>
                <a:lnTo>
                  <a:pt x="9170" y="48280"/>
                </a:lnTo>
                <a:lnTo>
                  <a:pt x="9170" y="48270"/>
                </a:lnTo>
                <a:lnTo>
                  <a:pt x="9160" y="48270"/>
                </a:lnTo>
                <a:lnTo>
                  <a:pt x="9160" y="48280"/>
                </a:lnTo>
                <a:lnTo>
                  <a:pt x="9150" y="48280"/>
                </a:lnTo>
                <a:lnTo>
                  <a:pt x="9140" y="48280"/>
                </a:lnTo>
                <a:lnTo>
                  <a:pt x="9140" y="48270"/>
                </a:lnTo>
                <a:lnTo>
                  <a:pt x="9150" y="48270"/>
                </a:lnTo>
                <a:lnTo>
                  <a:pt x="9160" y="48260"/>
                </a:lnTo>
                <a:lnTo>
                  <a:pt x="9160" y="48250"/>
                </a:lnTo>
                <a:lnTo>
                  <a:pt x="9170" y="48250"/>
                </a:lnTo>
                <a:lnTo>
                  <a:pt x="9170" y="48260"/>
                </a:lnTo>
                <a:lnTo>
                  <a:pt x="9170" y="48270"/>
                </a:lnTo>
                <a:lnTo>
                  <a:pt x="9180" y="48270"/>
                </a:lnTo>
                <a:lnTo>
                  <a:pt x="9170" y="48270"/>
                </a:lnTo>
                <a:close/>
                <a:moveTo>
                  <a:pt x="9110" y="48220"/>
                </a:moveTo>
                <a:lnTo>
                  <a:pt x="9100" y="48220"/>
                </a:lnTo>
                <a:lnTo>
                  <a:pt x="9090" y="48220"/>
                </a:lnTo>
                <a:lnTo>
                  <a:pt x="9090" y="48230"/>
                </a:lnTo>
                <a:lnTo>
                  <a:pt x="9090" y="48220"/>
                </a:lnTo>
                <a:lnTo>
                  <a:pt x="9080" y="48220"/>
                </a:lnTo>
                <a:lnTo>
                  <a:pt x="9080" y="48230"/>
                </a:lnTo>
                <a:lnTo>
                  <a:pt x="9070" y="48230"/>
                </a:lnTo>
                <a:lnTo>
                  <a:pt x="9070" y="48220"/>
                </a:lnTo>
                <a:lnTo>
                  <a:pt x="9080" y="48220"/>
                </a:lnTo>
                <a:lnTo>
                  <a:pt x="9090" y="48220"/>
                </a:lnTo>
                <a:lnTo>
                  <a:pt x="9090" y="48210"/>
                </a:lnTo>
                <a:lnTo>
                  <a:pt x="9100" y="48210"/>
                </a:lnTo>
                <a:lnTo>
                  <a:pt x="9110" y="48210"/>
                </a:lnTo>
                <a:lnTo>
                  <a:pt x="9110" y="48220"/>
                </a:lnTo>
                <a:close/>
                <a:moveTo>
                  <a:pt x="8800" y="48210"/>
                </a:moveTo>
                <a:lnTo>
                  <a:pt x="8810" y="48220"/>
                </a:lnTo>
                <a:lnTo>
                  <a:pt x="8820" y="48220"/>
                </a:lnTo>
                <a:lnTo>
                  <a:pt x="8820" y="48230"/>
                </a:lnTo>
                <a:lnTo>
                  <a:pt x="8810" y="48230"/>
                </a:lnTo>
                <a:lnTo>
                  <a:pt x="8810" y="48220"/>
                </a:lnTo>
                <a:lnTo>
                  <a:pt x="8800" y="48220"/>
                </a:lnTo>
                <a:lnTo>
                  <a:pt x="8790" y="48220"/>
                </a:lnTo>
                <a:lnTo>
                  <a:pt x="8800" y="48220"/>
                </a:lnTo>
                <a:lnTo>
                  <a:pt x="8800" y="48210"/>
                </a:lnTo>
                <a:close/>
                <a:moveTo>
                  <a:pt x="9060" y="48200"/>
                </a:moveTo>
                <a:lnTo>
                  <a:pt x="9060" y="48210"/>
                </a:lnTo>
                <a:lnTo>
                  <a:pt x="9070" y="48210"/>
                </a:lnTo>
                <a:lnTo>
                  <a:pt x="9070" y="48220"/>
                </a:lnTo>
                <a:lnTo>
                  <a:pt x="9060" y="48210"/>
                </a:lnTo>
                <a:lnTo>
                  <a:pt x="9060" y="48200"/>
                </a:lnTo>
                <a:lnTo>
                  <a:pt x="9050" y="48200"/>
                </a:lnTo>
                <a:lnTo>
                  <a:pt x="9050" y="48190"/>
                </a:lnTo>
                <a:lnTo>
                  <a:pt x="9060" y="48190"/>
                </a:lnTo>
                <a:lnTo>
                  <a:pt x="9060" y="48200"/>
                </a:lnTo>
                <a:close/>
                <a:moveTo>
                  <a:pt x="15930" y="47880"/>
                </a:moveTo>
                <a:lnTo>
                  <a:pt x="15920" y="47880"/>
                </a:lnTo>
                <a:lnTo>
                  <a:pt x="15930" y="47870"/>
                </a:lnTo>
                <a:lnTo>
                  <a:pt x="15930" y="47880"/>
                </a:lnTo>
                <a:close/>
                <a:moveTo>
                  <a:pt x="16130" y="47810"/>
                </a:moveTo>
                <a:lnTo>
                  <a:pt x="16120" y="47810"/>
                </a:lnTo>
                <a:lnTo>
                  <a:pt x="16110" y="47810"/>
                </a:lnTo>
                <a:lnTo>
                  <a:pt x="16100" y="47810"/>
                </a:lnTo>
                <a:lnTo>
                  <a:pt x="16100" y="47820"/>
                </a:lnTo>
                <a:lnTo>
                  <a:pt x="16090" y="47820"/>
                </a:lnTo>
                <a:lnTo>
                  <a:pt x="16080" y="47820"/>
                </a:lnTo>
                <a:lnTo>
                  <a:pt x="16080" y="47830"/>
                </a:lnTo>
                <a:lnTo>
                  <a:pt x="16080" y="47820"/>
                </a:lnTo>
                <a:lnTo>
                  <a:pt x="16070" y="47830"/>
                </a:lnTo>
                <a:lnTo>
                  <a:pt x="16070" y="47820"/>
                </a:lnTo>
                <a:lnTo>
                  <a:pt x="16080" y="47820"/>
                </a:lnTo>
                <a:lnTo>
                  <a:pt x="16090" y="47820"/>
                </a:lnTo>
                <a:lnTo>
                  <a:pt x="16090" y="47810"/>
                </a:lnTo>
                <a:lnTo>
                  <a:pt x="16100" y="47810"/>
                </a:lnTo>
                <a:lnTo>
                  <a:pt x="16110" y="47810"/>
                </a:lnTo>
                <a:lnTo>
                  <a:pt x="16110" y="47800"/>
                </a:lnTo>
                <a:lnTo>
                  <a:pt x="16120" y="47800"/>
                </a:lnTo>
                <a:lnTo>
                  <a:pt x="16120" y="47790"/>
                </a:lnTo>
                <a:lnTo>
                  <a:pt x="16110" y="47790"/>
                </a:lnTo>
                <a:lnTo>
                  <a:pt x="16110" y="47780"/>
                </a:lnTo>
                <a:lnTo>
                  <a:pt x="16120" y="47780"/>
                </a:lnTo>
                <a:lnTo>
                  <a:pt x="16130" y="47780"/>
                </a:lnTo>
                <a:lnTo>
                  <a:pt x="16140" y="47780"/>
                </a:lnTo>
                <a:lnTo>
                  <a:pt x="16130" y="47780"/>
                </a:lnTo>
                <a:lnTo>
                  <a:pt x="16130" y="47790"/>
                </a:lnTo>
                <a:lnTo>
                  <a:pt x="16140" y="47790"/>
                </a:lnTo>
                <a:lnTo>
                  <a:pt x="16140" y="47800"/>
                </a:lnTo>
                <a:lnTo>
                  <a:pt x="16130" y="47810"/>
                </a:lnTo>
                <a:close/>
                <a:moveTo>
                  <a:pt x="16130" y="47750"/>
                </a:moveTo>
                <a:lnTo>
                  <a:pt x="16120" y="47750"/>
                </a:lnTo>
                <a:lnTo>
                  <a:pt x="16120" y="47740"/>
                </a:lnTo>
                <a:lnTo>
                  <a:pt x="16130" y="47740"/>
                </a:lnTo>
                <a:lnTo>
                  <a:pt x="16130" y="47750"/>
                </a:lnTo>
                <a:close/>
                <a:moveTo>
                  <a:pt x="16170" y="47710"/>
                </a:moveTo>
                <a:lnTo>
                  <a:pt x="16180" y="47710"/>
                </a:lnTo>
                <a:lnTo>
                  <a:pt x="16180" y="47720"/>
                </a:lnTo>
                <a:lnTo>
                  <a:pt x="16190" y="47720"/>
                </a:lnTo>
                <a:lnTo>
                  <a:pt x="16180" y="47720"/>
                </a:lnTo>
                <a:lnTo>
                  <a:pt x="16170" y="47720"/>
                </a:lnTo>
                <a:lnTo>
                  <a:pt x="16170" y="47730"/>
                </a:lnTo>
                <a:lnTo>
                  <a:pt x="16160" y="47730"/>
                </a:lnTo>
                <a:lnTo>
                  <a:pt x="16160" y="47740"/>
                </a:lnTo>
                <a:lnTo>
                  <a:pt x="16150" y="47740"/>
                </a:lnTo>
                <a:lnTo>
                  <a:pt x="16150" y="47730"/>
                </a:lnTo>
                <a:lnTo>
                  <a:pt x="16140" y="47730"/>
                </a:lnTo>
                <a:lnTo>
                  <a:pt x="16140" y="47740"/>
                </a:lnTo>
                <a:lnTo>
                  <a:pt x="16140" y="47730"/>
                </a:lnTo>
                <a:lnTo>
                  <a:pt x="16130" y="47730"/>
                </a:lnTo>
                <a:lnTo>
                  <a:pt x="16140" y="47730"/>
                </a:lnTo>
                <a:lnTo>
                  <a:pt x="16140" y="47720"/>
                </a:lnTo>
                <a:lnTo>
                  <a:pt x="16150" y="47720"/>
                </a:lnTo>
                <a:lnTo>
                  <a:pt x="16160" y="47710"/>
                </a:lnTo>
                <a:lnTo>
                  <a:pt x="16160" y="47700"/>
                </a:lnTo>
                <a:lnTo>
                  <a:pt x="16160" y="47710"/>
                </a:lnTo>
                <a:lnTo>
                  <a:pt x="16170" y="47710"/>
                </a:lnTo>
                <a:close/>
                <a:moveTo>
                  <a:pt x="15950" y="47700"/>
                </a:moveTo>
                <a:lnTo>
                  <a:pt x="15940" y="47700"/>
                </a:lnTo>
                <a:lnTo>
                  <a:pt x="15940" y="47690"/>
                </a:lnTo>
                <a:lnTo>
                  <a:pt x="15950" y="47690"/>
                </a:lnTo>
                <a:lnTo>
                  <a:pt x="15950" y="47700"/>
                </a:lnTo>
                <a:close/>
                <a:moveTo>
                  <a:pt x="16110" y="47660"/>
                </a:moveTo>
                <a:lnTo>
                  <a:pt x="16110" y="47650"/>
                </a:lnTo>
                <a:lnTo>
                  <a:pt x="16120" y="47650"/>
                </a:lnTo>
                <a:lnTo>
                  <a:pt x="16120" y="47660"/>
                </a:lnTo>
                <a:lnTo>
                  <a:pt x="16110" y="47660"/>
                </a:lnTo>
                <a:close/>
                <a:moveTo>
                  <a:pt x="15990" y="47570"/>
                </a:moveTo>
                <a:lnTo>
                  <a:pt x="15980" y="47570"/>
                </a:lnTo>
                <a:lnTo>
                  <a:pt x="15980" y="47560"/>
                </a:lnTo>
                <a:lnTo>
                  <a:pt x="15990" y="47550"/>
                </a:lnTo>
                <a:lnTo>
                  <a:pt x="15990" y="47560"/>
                </a:lnTo>
                <a:lnTo>
                  <a:pt x="15990" y="47570"/>
                </a:lnTo>
                <a:close/>
                <a:moveTo>
                  <a:pt x="16030" y="47450"/>
                </a:moveTo>
                <a:lnTo>
                  <a:pt x="16020" y="47450"/>
                </a:lnTo>
                <a:lnTo>
                  <a:pt x="16030" y="47450"/>
                </a:lnTo>
                <a:lnTo>
                  <a:pt x="16030" y="47440"/>
                </a:lnTo>
                <a:lnTo>
                  <a:pt x="16040" y="47440"/>
                </a:lnTo>
                <a:lnTo>
                  <a:pt x="16040" y="47450"/>
                </a:lnTo>
                <a:lnTo>
                  <a:pt x="16030" y="47450"/>
                </a:lnTo>
                <a:close/>
                <a:moveTo>
                  <a:pt x="17690" y="47240"/>
                </a:moveTo>
                <a:lnTo>
                  <a:pt x="17690" y="47250"/>
                </a:lnTo>
                <a:lnTo>
                  <a:pt x="17690" y="47240"/>
                </a:lnTo>
                <a:lnTo>
                  <a:pt x="17700" y="47250"/>
                </a:lnTo>
                <a:lnTo>
                  <a:pt x="17700" y="47260"/>
                </a:lnTo>
                <a:lnTo>
                  <a:pt x="17690" y="47260"/>
                </a:lnTo>
                <a:lnTo>
                  <a:pt x="17690" y="47250"/>
                </a:lnTo>
                <a:lnTo>
                  <a:pt x="17690" y="47240"/>
                </a:lnTo>
                <a:lnTo>
                  <a:pt x="17680" y="47240"/>
                </a:lnTo>
                <a:lnTo>
                  <a:pt x="17690" y="47240"/>
                </a:lnTo>
                <a:close/>
                <a:moveTo>
                  <a:pt x="15950" y="47250"/>
                </a:moveTo>
                <a:lnTo>
                  <a:pt x="15950" y="47260"/>
                </a:lnTo>
                <a:lnTo>
                  <a:pt x="15950" y="47270"/>
                </a:lnTo>
                <a:lnTo>
                  <a:pt x="15960" y="47270"/>
                </a:lnTo>
                <a:lnTo>
                  <a:pt x="15960" y="47280"/>
                </a:lnTo>
                <a:lnTo>
                  <a:pt x="15970" y="47280"/>
                </a:lnTo>
                <a:lnTo>
                  <a:pt x="15980" y="47280"/>
                </a:lnTo>
                <a:lnTo>
                  <a:pt x="15990" y="47280"/>
                </a:lnTo>
                <a:lnTo>
                  <a:pt x="16000" y="47280"/>
                </a:lnTo>
                <a:lnTo>
                  <a:pt x="16000" y="47270"/>
                </a:lnTo>
                <a:lnTo>
                  <a:pt x="16010" y="47270"/>
                </a:lnTo>
                <a:lnTo>
                  <a:pt x="16020" y="47270"/>
                </a:lnTo>
                <a:lnTo>
                  <a:pt x="16020" y="47280"/>
                </a:lnTo>
                <a:lnTo>
                  <a:pt x="16010" y="47280"/>
                </a:lnTo>
                <a:lnTo>
                  <a:pt x="16010" y="47290"/>
                </a:lnTo>
                <a:lnTo>
                  <a:pt x="16010" y="47300"/>
                </a:lnTo>
                <a:lnTo>
                  <a:pt x="16020" y="47300"/>
                </a:lnTo>
                <a:lnTo>
                  <a:pt x="16020" y="47290"/>
                </a:lnTo>
                <a:lnTo>
                  <a:pt x="16020" y="47280"/>
                </a:lnTo>
                <a:lnTo>
                  <a:pt x="16020" y="47270"/>
                </a:lnTo>
                <a:lnTo>
                  <a:pt x="16030" y="47270"/>
                </a:lnTo>
                <a:lnTo>
                  <a:pt x="16030" y="47260"/>
                </a:lnTo>
                <a:lnTo>
                  <a:pt x="16040" y="47260"/>
                </a:lnTo>
                <a:lnTo>
                  <a:pt x="16040" y="47250"/>
                </a:lnTo>
                <a:lnTo>
                  <a:pt x="16050" y="47250"/>
                </a:lnTo>
                <a:lnTo>
                  <a:pt x="16050" y="47240"/>
                </a:lnTo>
                <a:lnTo>
                  <a:pt x="16060" y="47240"/>
                </a:lnTo>
                <a:lnTo>
                  <a:pt x="16060" y="47250"/>
                </a:lnTo>
                <a:lnTo>
                  <a:pt x="16050" y="47250"/>
                </a:lnTo>
                <a:lnTo>
                  <a:pt x="16060" y="47250"/>
                </a:lnTo>
                <a:lnTo>
                  <a:pt x="16060" y="47260"/>
                </a:lnTo>
                <a:lnTo>
                  <a:pt x="16060" y="47250"/>
                </a:lnTo>
                <a:lnTo>
                  <a:pt x="16070" y="47250"/>
                </a:lnTo>
                <a:lnTo>
                  <a:pt x="16070" y="47240"/>
                </a:lnTo>
                <a:lnTo>
                  <a:pt x="16080" y="47240"/>
                </a:lnTo>
                <a:lnTo>
                  <a:pt x="16080" y="47250"/>
                </a:lnTo>
                <a:lnTo>
                  <a:pt x="16090" y="47250"/>
                </a:lnTo>
                <a:lnTo>
                  <a:pt x="16090" y="47240"/>
                </a:lnTo>
                <a:lnTo>
                  <a:pt x="16100" y="47240"/>
                </a:lnTo>
                <a:lnTo>
                  <a:pt x="16100" y="47250"/>
                </a:lnTo>
                <a:lnTo>
                  <a:pt x="16110" y="47250"/>
                </a:lnTo>
                <a:lnTo>
                  <a:pt x="16110" y="47260"/>
                </a:lnTo>
                <a:lnTo>
                  <a:pt x="16120" y="47260"/>
                </a:lnTo>
                <a:lnTo>
                  <a:pt x="16130" y="47260"/>
                </a:lnTo>
                <a:lnTo>
                  <a:pt x="16130" y="47270"/>
                </a:lnTo>
                <a:lnTo>
                  <a:pt x="16130" y="47280"/>
                </a:lnTo>
                <a:lnTo>
                  <a:pt x="16140" y="47280"/>
                </a:lnTo>
                <a:lnTo>
                  <a:pt x="16150" y="47270"/>
                </a:lnTo>
                <a:lnTo>
                  <a:pt x="16160" y="47270"/>
                </a:lnTo>
                <a:lnTo>
                  <a:pt x="16170" y="47270"/>
                </a:lnTo>
                <a:lnTo>
                  <a:pt x="16170" y="47280"/>
                </a:lnTo>
                <a:lnTo>
                  <a:pt x="16160" y="47280"/>
                </a:lnTo>
                <a:lnTo>
                  <a:pt x="16170" y="47280"/>
                </a:lnTo>
                <a:lnTo>
                  <a:pt x="16170" y="47290"/>
                </a:lnTo>
                <a:lnTo>
                  <a:pt x="16180" y="47290"/>
                </a:lnTo>
                <a:lnTo>
                  <a:pt x="16180" y="47300"/>
                </a:lnTo>
                <a:lnTo>
                  <a:pt x="16180" y="47310"/>
                </a:lnTo>
                <a:lnTo>
                  <a:pt x="16180" y="47320"/>
                </a:lnTo>
                <a:lnTo>
                  <a:pt x="16180" y="47330"/>
                </a:lnTo>
                <a:lnTo>
                  <a:pt x="16190" y="47330"/>
                </a:lnTo>
                <a:lnTo>
                  <a:pt x="16190" y="47340"/>
                </a:lnTo>
                <a:lnTo>
                  <a:pt x="16190" y="47350"/>
                </a:lnTo>
                <a:lnTo>
                  <a:pt x="16200" y="47350"/>
                </a:lnTo>
                <a:lnTo>
                  <a:pt x="16200" y="47360"/>
                </a:lnTo>
                <a:lnTo>
                  <a:pt x="16200" y="47370"/>
                </a:lnTo>
                <a:lnTo>
                  <a:pt x="16210" y="47370"/>
                </a:lnTo>
                <a:lnTo>
                  <a:pt x="16220" y="47380"/>
                </a:lnTo>
                <a:lnTo>
                  <a:pt x="16230" y="47380"/>
                </a:lnTo>
                <a:lnTo>
                  <a:pt x="16240" y="47370"/>
                </a:lnTo>
                <a:lnTo>
                  <a:pt x="16250" y="47370"/>
                </a:lnTo>
                <a:lnTo>
                  <a:pt x="16260" y="47370"/>
                </a:lnTo>
                <a:lnTo>
                  <a:pt x="16250" y="47370"/>
                </a:lnTo>
                <a:lnTo>
                  <a:pt x="16250" y="47380"/>
                </a:lnTo>
                <a:lnTo>
                  <a:pt x="16250" y="47390"/>
                </a:lnTo>
                <a:lnTo>
                  <a:pt x="16250" y="47400"/>
                </a:lnTo>
                <a:lnTo>
                  <a:pt x="16260" y="47400"/>
                </a:lnTo>
                <a:lnTo>
                  <a:pt x="16260" y="47410"/>
                </a:lnTo>
                <a:lnTo>
                  <a:pt x="16270" y="47410"/>
                </a:lnTo>
                <a:lnTo>
                  <a:pt x="16270" y="47420"/>
                </a:lnTo>
                <a:lnTo>
                  <a:pt x="16270" y="47430"/>
                </a:lnTo>
                <a:lnTo>
                  <a:pt x="16270" y="47440"/>
                </a:lnTo>
                <a:lnTo>
                  <a:pt x="16280" y="47450"/>
                </a:lnTo>
                <a:lnTo>
                  <a:pt x="16280" y="47460"/>
                </a:lnTo>
                <a:lnTo>
                  <a:pt x="16290" y="47460"/>
                </a:lnTo>
                <a:lnTo>
                  <a:pt x="16300" y="47460"/>
                </a:lnTo>
                <a:lnTo>
                  <a:pt x="16300" y="47470"/>
                </a:lnTo>
                <a:lnTo>
                  <a:pt x="16310" y="47470"/>
                </a:lnTo>
                <a:lnTo>
                  <a:pt x="16320" y="47470"/>
                </a:lnTo>
                <a:lnTo>
                  <a:pt x="16330" y="47470"/>
                </a:lnTo>
                <a:lnTo>
                  <a:pt x="16340" y="47470"/>
                </a:lnTo>
                <a:lnTo>
                  <a:pt x="16340" y="47480"/>
                </a:lnTo>
                <a:lnTo>
                  <a:pt x="16330" y="47490"/>
                </a:lnTo>
                <a:lnTo>
                  <a:pt x="16330" y="47500"/>
                </a:lnTo>
                <a:lnTo>
                  <a:pt x="16330" y="47510"/>
                </a:lnTo>
                <a:lnTo>
                  <a:pt x="16320" y="47520"/>
                </a:lnTo>
                <a:lnTo>
                  <a:pt x="16320" y="47530"/>
                </a:lnTo>
                <a:lnTo>
                  <a:pt x="16310" y="47530"/>
                </a:lnTo>
                <a:lnTo>
                  <a:pt x="16310" y="47540"/>
                </a:lnTo>
                <a:lnTo>
                  <a:pt x="16320" y="47540"/>
                </a:lnTo>
                <a:lnTo>
                  <a:pt x="16310" y="47540"/>
                </a:lnTo>
                <a:lnTo>
                  <a:pt x="16300" y="47540"/>
                </a:lnTo>
                <a:lnTo>
                  <a:pt x="16300" y="47550"/>
                </a:lnTo>
                <a:lnTo>
                  <a:pt x="16290" y="47560"/>
                </a:lnTo>
                <a:lnTo>
                  <a:pt x="16290" y="47570"/>
                </a:lnTo>
                <a:lnTo>
                  <a:pt x="16280" y="47570"/>
                </a:lnTo>
                <a:lnTo>
                  <a:pt x="16280" y="47580"/>
                </a:lnTo>
                <a:lnTo>
                  <a:pt x="16280" y="47590"/>
                </a:lnTo>
                <a:lnTo>
                  <a:pt x="16280" y="47600"/>
                </a:lnTo>
                <a:lnTo>
                  <a:pt x="16270" y="47600"/>
                </a:lnTo>
                <a:lnTo>
                  <a:pt x="16260" y="47600"/>
                </a:lnTo>
                <a:lnTo>
                  <a:pt x="16260" y="47610"/>
                </a:lnTo>
                <a:lnTo>
                  <a:pt x="16250" y="47610"/>
                </a:lnTo>
                <a:lnTo>
                  <a:pt x="16250" y="47620"/>
                </a:lnTo>
                <a:lnTo>
                  <a:pt x="16250" y="47630"/>
                </a:lnTo>
                <a:lnTo>
                  <a:pt x="16250" y="47640"/>
                </a:lnTo>
                <a:lnTo>
                  <a:pt x="16250" y="47650"/>
                </a:lnTo>
                <a:lnTo>
                  <a:pt x="16250" y="47660"/>
                </a:lnTo>
                <a:lnTo>
                  <a:pt x="16250" y="47670"/>
                </a:lnTo>
                <a:lnTo>
                  <a:pt x="16250" y="47680"/>
                </a:lnTo>
                <a:lnTo>
                  <a:pt x="16240" y="47680"/>
                </a:lnTo>
                <a:lnTo>
                  <a:pt x="16240" y="47690"/>
                </a:lnTo>
                <a:lnTo>
                  <a:pt x="16240" y="47700"/>
                </a:lnTo>
                <a:lnTo>
                  <a:pt x="16240" y="47710"/>
                </a:lnTo>
                <a:lnTo>
                  <a:pt x="16230" y="47710"/>
                </a:lnTo>
                <a:lnTo>
                  <a:pt x="16220" y="47710"/>
                </a:lnTo>
                <a:lnTo>
                  <a:pt x="16220" y="47720"/>
                </a:lnTo>
                <a:lnTo>
                  <a:pt x="16210" y="47720"/>
                </a:lnTo>
                <a:lnTo>
                  <a:pt x="16210" y="47710"/>
                </a:lnTo>
                <a:lnTo>
                  <a:pt x="16220" y="47720"/>
                </a:lnTo>
                <a:lnTo>
                  <a:pt x="16220" y="47710"/>
                </a:lnTo>
                <a:lnTo>
                  <a:pt x="16210" y="47700"/>
                </a:lnTo>
                <a:lnTo>
                  <a:pt x="16210" y="47710"/>
                </a:lnTo>
                <a:lnTo>
                  <a:pt x="16200" y="47710"/>
                </a:lnTo>
                <a:lnTo>
                  <a:pt x="16200" y="47700"/>
                </a:lnTo>
                <a:lnTo>
                  <a:pt x="16190" y="47700"/>
                </a:lnTo>
                <a:lnTo>
                  <a:pt x="16180" y="47700"/>
                </a:lnTo>
                <a:lnTo>
                  <a:pt x="16180" y="47690"/>
                </a:lnTo>
                <a:lnTo>
                  <a:pt x="16180" y="47680"/>
                </a:lnTo>
                <a:lnTo>
                  <a:pt x="16190" y="47670"/>
                </a:lnTo>
                <a:lnTo>
                  <a:pt x="16190" y="47660"/>
                </a:lnTo>
                <a:lnTo>
                  <a:pt x="16180" y="47660"/>
                </a:lnTo>
                <a:lnTo>
                  <a:pt x="16180" y="47650"/>
                </a:lnTo>
                <a:lnTo>
                  <a:pt x="16170" y="47650"/>
                </a:lnTo>
                <a:lnTo>
                  <a:pt x="16170" y="47640"/>
                </a:lnTo>
                <a:lnTo>
                  <a:pt x="16180" y="47640"/>
                </a:lnTo>
                <a:lnTo>
                  <a:pt x="16190" y="47640"/>
                </a:lnTo>
                <a:lnTo>
                  <a:pt x="16190" y="47650"/>
                </a:lnTo>
                <a:lnTo>
                  <a:pt x="16190" y="47640"/>
                </a:lnTo>
                <a:lnTo>
                  <a:pt x="16200" y="47640"/>
                </a:lnTo>
                <a:lnTo>
                  <a:pt x="16200" y="47630"/>
                </a:lnTo>
                <a:lnTo>
                  <a:pt x="16210" y="47630"/>
                </a:lnTo>
                <a:lnTo>
                  <a:pt x="16210" y="47620"/>
                </a:lnTo>
                <a:lnTo>
                  <a:pt x="16210" y="47610"/>
                </a:lnTo>
                <a:lnTo>
                  <a:pt x="16200" y="47600"/>
                </a:lnTo>
                <a:lnTo>
                  <a:pt x="16200" y="47610"/>
                </a:lnTo>
                <a:lnTo>
                  <a:pt x="16190" y="47610"/>
                </a:lnTo>
                <a:lnTo>
                  <a:pt x="16190" y="47620"/>
                </a:lnTo>
                <a:lnTo>
                  <a:pt x="16190" y="47630"/>
                </a:lnTo>
                <a:lnTo>
                  <a:pt x="16180" y="47630"/>
                </a:lnTo>
                <a:lnTo>
                  <a:pt x="16180" y="47620"/>
                </a:lnTo>
                <a:lnTo>
                  <a:pt x="16170" y="47620"/>
                </a:lnTo>
                <a:lnTo>
                  <a:pt x="16160" y="47620"/>
                </a:lnTo>
                <a:lnTo>
                  <a:pt x="16150" y="47620"/>
                </a:lnTo>
                <a:lnTo>
                  <a:pt x="16140" y="47620"/>
                </a:lnTo>
                <a:lnTo>
                  <a:pt x="16130" y="47620"/>
                </a:lnTo>
                <a:lnTo>
                  <a:pt x="16130" y="47630"/>
                </a:lnTo>
                <a:lnTo>
                  <a:pt x="16120" y="47630"/>
                </a:lnTo>
                <a:lnTo>
                  <a:pt x="16110" y="47630"/>
                </a:lnTo>
                <a:lnTo>
                  <a:pt x="16100" y="47630"/>
                </a:lnTo>
                <a:lnTo>
                  <a:pt x="16090" y="47630"/>
                </a:lnTo>
                <a:lnTo>
                  <a:pt x="16090" y="47640"/>
                </a:lnTo>
                <a:lnTo>
                  <a:pt x="16080" y="47640"/>
                </a:lnTo>
                <a:lnTo>
                  <a:pt x="16070" y="47640"/>
                </a:lnTo>
                <a:lnTo>
                  <a:pt x="16060" y="47640"/>
                </a:lnTo>
                <a:lnTo>
                  <a:pt x="16060" y="47650"/>
                </a:lnTo>
                <a:lnTo>
                  <a:pt x="16050" y="47650"/>
                </a:lnTo>
                <a:lnTo>
                  <a:pt x="16050" y="47660"/>
                </a:lnTo>
                <a:lnTo>
                  <a:pt x="16040" y="47660"/>
                </a:lnTo>
                <a:lnTo>
                  <a:pt x="16040" y="47670"/>
                </a:lnTo>
                <a:lnTo>
                  <a:pt x="16040" y="47660"/>
                </a:lnTo>
                <a:lnTo>
                  <a:pt x="16030" y="47660"/>
                </a:lnTo>
                <a:lnTo>
                  <a:pt x="16030" y="47650"/>
                </a:lnTo>
                <a:lnTo>
                  <a:pt x="16020" y="47650"/>
                </a:lnTo>
                <a:lnTo>
                  <a:pt x="16010" y="47650"/>
                </a:lnTo>
                <a:lnTo>
                  <a:pt x="16010" y="47660"/>
                </a:lnTo>
                <a:lnTo>
                  <a:pt x="16000" y="47660"/>
                </a:lnTo>
                <a:lnTo>
                  <a:pt x="16000" y="47650"/>
                </a:lnTo>
                <a:lnTo>
                  <a:pt x="16000" y="47640"/>
                </a:lnTo>
                <a:lnTo>
                  <a:pt x="15990" y="47640"/>
                </a:lnTo>
                <a:lnTo>
                  <a:pt x="15990" y="47630"/>
                </a:lnTo>
                <a:lnTo>
                  <a:pt x="16000" y="47630"/>
                </a:lnTo>
                <a:lnTo>
                  <a:pt x="16010" y="47630"/>
                </a:lnTo>
                <a:lnTo>
                  <a:pt x="16010" y="47620"/>
                </a:lnTo>
                <a:lnTo>
                  <a:pt x="16000" y="47620"/>
                </a:lnTo>
                <a:lnTo>
                  <a:pt x="16000" y="47610"/>
                </a:lnTo>
                <a:lnTo>
                  <a:pt x="15990" y="47610"/>
                </a:lnTo>
                <a:lnTo>
                  <a:pt x="15990" y="47600"/>
                </a:lnTo>
                <a:lnTo>
                  <a:pt x="15990" y="47610"/>
                </a:lnTo>
                <a:lnTo>
                  <a:pt x="16000" y="47610"/>
                </a:lnTo>
                <a:lnTo>
                  <a:pt x="16000" y="47600"/>
                </a:lnTo>
                <a:lnTo>
                  <a:pt x="16000" y="47610"/>
                </a:lnTo>
                <a:lnTo>
                  <a:pt x="16000" y="47600"/>
                </a:lnTo>
                <a:lnTo>
                  <a:pt x="16010" y="47600"/>
                </a:lnTo>
                <a:lnTo>
                  <a:pt x="16010" y="47590"/>
                </a:lnTo>
                <a:lnTo>
                  <a:pt x="16000" y="47590"/>
                </a:lnTo>
                <a:lnTo>
                  <a:pt x="16000" y="47580"/>
                </a:lnTo>
                <a:lnTo>
                  <a:pt x="16010" y="47580"/>
                </a:lnTo>
                <a:lnTo>
                  <a:pt x="16010" y="47570"/>
                </a:lnTo>
                <a:lnTo>
                  <a:pt x="16010" y="47560"/>
                </a:lnTo>
                <a:lnTo>
                  <a:pt x="16000" y="47560"/>
                </a:lnTo>
                <a:lnTo>
                  <a:pt x="16000" y="47550"/>
                </a:lnTo>
                <a:lnTo>
                  <a:pt x="16000" y="47540"/>
                </a:lnTo>
                <a:lnTo>
                  <a:pt x="16000" y="47530"/>
                </a:lnTo>
                <a:lnTo>
                  <a:pt x="16000" y="47520"/>
                </a:lnTo>
                <a:lnTo>
                  <a:pt x="16000" y="47510"/>
                </a:lnTo>
                <a:lnTo>
                  <a:pt x="16000" y="47500"/>
                </a:lnTo>
                <a:lnTo>
                  <a:pt x="16010" y="47500"/>
                </a:lnTo>
                <a:lnTo>
                  <a:pt x="16010" y="47490"/>
                </a:lnTo>
                <a:lnTo>
                  <a:pt x="16020" y="47490"/>
                </a:lnTo>
                <a:lnTo>
                  <a:pt x="16020" y="47480"/>
                </a:lnTo>
                <a:lnTo>
                  <a:pt x="16020" y="47470"/>
                </a:lnTo>
                <a:lnTo>
                  <a:pt x="16020" y="47480"/>
                </a:lnTo>
                <a:lnTo>
                  <a:pt x="16030" y="47480"/>
                </a:lnTo>
                <a:lnTo>
                  <a:pt x="16030" y="47470"/>
                </a:lnTo>
                <a:lnTo>
                  <a:pt x="16040" y="47470"/>
                </a:lnTo>
                <a:lnTo>
                  <a:pt x="16040" y="47460"/>
                </a:lnTo>
                <a:lnTo>
                  <a:pt x="16040" y="47450"/>
                </a:lnTo>
                <a:lnTo>
                  <a:pt x="16050" y="47450"/>
                </a:lnTo>
                <a:lnTo>
                  <a:pt x="16050" y="47440"/>
                </a:lnTo>
                <a:lnTo>
                  <a:pt x="16060" y="47440"/>
                </a:lnTo>
                <a:lnTo>
                  <a:pt x="16060" y="47430"/>
                </a:lnTo>
                <a:lnTo>
                  <a:pt x="16060" y="47420"/>
                </a:lnTo>
                <a:lnTo>
                  <a:pt x="16050" y="47420"/>
                </a:lnTo>
                <a:lnTo>
                  <a:pt x="16040" y="47420"/>
                </a:lnTo>
                <a:lnTo>
                  <a:pt x="16030" y="47420"/>
                </a:lnTo>
                <a:lnTo>
                  <a:pt x="16020" y="47420"/>
                </a:lnTo>
                <a:lnTo>
                  <a:pt x="16020" y="47430"/>
                </a:lnTo>
                <a:lnTo>
                  <a:pt x="16010" y="47430"/>
                </a:lnTo>
                <a:lnTo>
                  <a:pt x="16010" y="47440"/>
                </a:lnTo>
                <a:lnTo>
                  <a:pt x="16010" y="47450"/>
                </a:lnTo>
                <a:lnTo>
                  <a:pt x="16000" y="47450"/>
                </a:lnTo>
                <a:lnTo>
                  <a:pt x="16000" y="47460"/>
                </a:lnTo>
                <a:lnTo>
                  <a:pt x="15990" y="47470"/>
                </a:lnTo>
                <a:lnTo>
                  <a:pt x="15980" y="47470"/>
                </a:lnTo>
                <a:lnTo>
                  <a:pt x="15980" y="47480"/>
                </a:lnTo>
                <a:lnTo>
                  <a:pt x="15980" y="47490"/>
                </a:lnTo>
                <a:lnTo>
                  <a:pt x="15970" y="47490"/>
                </a:lnTo>
                <a:lnTo>
                  <a:pt x="15970" y="47500"/>
                </a:lnTo>
                <a:lnTo>
                  <a:pt x="15960" y="47500"/>
                </a:lnTo>
                <a:lnTo>
                  <a:pt x="15950" y="47500"/>
                </a:lnTo>
                <a:lnTo>
                  <a:pt x="15960" y="47500"/>
                </a:lnTo>
                <a:lnTo>
                  <a:pt x="15960" y="47490"/>
                </a:lnTo>
                <a:lnTo>
                  <a:pt x="15960" y="47480"/>
                </a:lnTo>
                <a:lnTo>
                  <a:pt x="15970" y="47480"/>
                </a:lnTo>
                <a:lnTo>
                  <a:pt x="15970" y="47470"/>
                </a:lnTo>
                <a:lnTo>
                  <a:pt x="15970" y="47460"/>
                </a:lnTo>
                <a:lnTo>
                  <a:pt x="15960" y="47460"/>
                </a:lnTo>
                <a:lnTo>
                  <a:pt x="15960" y="47450"/>
                </a:lnTo>
                <a:lnTo>
                  <a:pt x="15970" y="47450"/>
                </a:lnTo>
                <a:lnTo>
                  <a:pt x="15970" y="47440"/>
                </a:lnTo>
                <a:lnTo>
                  <a:pt x="15970" y="47430"/>
                </a:lnTo>
                <a:lnTo>
                  <a:pt x="15960" y="47430"/>
                </a:lnTo>
                <a:lnTo>
                  <a:pt x="15960" y="47440"/>
                </a:lnTo>
                <a:lnTo>
                  <a:pt x="15960" y="47430"/>
                </a:lnTo>
                <a:lnTo>
                  <a:pt x="15950" y="47430"/>
                </a:lnTo>
                <a:lnTo>
                  <a:pt x="15950" y="47440"/>
                </a:lnTo>
                <a:lnTo>
                  <a:pt x="15950" y="47450"/>
                </a:lnTo>
                <a:lnTo>
                  <a:pt x="15950" y="47460"/>
                </a:lnTo>
                <a:lnTo>
                  <a:pt x="15940" y="47460"/>
                </a:lnTo>
                <a:lnTo>
                  <a:pt x="15940" y="47470"/>
                </a:lnTo>
                <a:lnTo>
                  <a:pt x="15940" y="47460"/>
                </a:lnTo>
                <a:lnTo>
                  <a:pt x="15930" y="47460"/>
                </a:lnTo>
                <a:lnTo>
                  <a:pt x="15930" y="47450"/>
                </a:lnTo>
                <a:lnTo>
                  <a:pt x="15930" y="47440"/>
                </a:lnTo>
                <a:lnTo>
                  <a:pt x="15930" y="47430"/>
                </a:lnTo>
                <a:lnTo>
                  <a:pt x="15930" y="47420"/>
                </a:lnTo>
                <a:lnTo>
                  <a:pt x="15920" y="47420"/>
                </a:lnTo>
                <a:lnTo>
                  <a:pt x="15920" y="47430"/>
                </a:lnTo>
                <a:lnTo>
                  <a:pt x="15920" y="47420"/>
                </a:lnTo>
                <a:lnTo>
                  <a:pt x="15910" y="47420"/>
                </a:lnTo>
                <a:lnTo>
                  <a:pt x="15910" y="47430"/>
                </a:lnTo>
                <a:lnTo>
                  <a:pt x="15900" y="47430"/>
                </a:lnTo>
                <a:lnTo>
                  <a:pt x="15890" y="47430"/>
                </a:lnTo>
                <a:lnTo>
                  <a:pt x="15890" y="47420"/>
                </a:lnTo>
                <a:lnTo>
                  <a:pt x="15890" y="47430"/>
                </a:lnTo>
                <a:lnTo>
                  <a:pt x="15890" y="47420"/>
                </a:lnTo>
                <a:lnTo>
                  <a:pt x="15880" y="47420"/>
                </a:lnTo>
                <a:lnTo>
                  <a:pt x="15880" y="47430"/>
                </a:lnTo>
                <a:lnTo>
                  <a:pt x="15880" y="47440"/>
                </a:lnTo>
                <a:lnTo>
                  <a:pt x="15870" y="47440"/>
                </a:lnTo>
                <a:lnTo>
                  <a:pt x="15870" y="47430"/>
                </a:lnTo>
                <a:lnTo>
                  <a:pt x="15870" y="47420"/>
                </a:lnTo>
                <a:lnTo>
                  <a:pt x="15870" y="47410"/>
                </a:lnTo>
                <a:lnTo>
                  <a:pt x="15870" y="47400"/>
                </a:lnTo>
                <a:lnTo>
                  <a:pt x="15860" y="47400"/>
                </a:lnTo>
                <a:lnTo>
                  <a:pt x="15860" y="47390"/>
                </a:lnTo>
                <a:lnTo>
                  <a:pt x="15870" y="47390"/>
                </a:lnTo>
                <a:lnTo>
                  <a:pt x="15870" y="47380"/>
                </a:lnTo>
                <a:lnTo>
                  <a:pt x="15870" y="47370"/>
                </a:lnTo>
                <a:lnTo>
                  <a:pt x="15870" y="47360"/>
                </a:lnTo>
                <a:lnTo>
                  <a:pt x="15880" y="47360"/>
                </a:lnTo>
                <a:lnTo>
                  <a:pt x="15880" y="47350"/>
                </a:lnTo>
                <a:lnTo>
                  <a:pt x="15880" y="47340"/>
                </a:lnTo>
                <a:lnTo>
                  <a:pt x="15880" y="47330"/>
                </a:lnTo>
                <a:lnTo>
                  <a:pt x="15890" y="47330"/>
                </a:lnTo>
                <a:lnTo>
                  <a:pt x="15890" y="47320"/>
                </a:lnTo>
                <a:lnTo>
                  <a:pt x="15900" y="47320"/>
                </a:lnTo>
                <a:lnTo>
                  <a:pt x="15900" y="47310"/>
                </a:lnTo>
                <a:lnTo>
                  <a:pt x="15890" y="47310"/>
                </a:lnTo>
                <a:lnTo>
                  <a:pt x="15890" y="47300"/>
                </a:lnTo>
                <a:lnTo>
                  <a:pt x="15890" y="47310"/>
                </a:lnTo>
                <a:lnTo>
                  <a:pt x="15900" y="47310"/>
                </a:lnTo>
                <a:lnTo>
                  <a:pt x="15910" y="47310"/>
                </a:lnTo>
                <a:lnTo>
                  <a:pt x="15910" y="47300"/>
                </a:lnTo>
                <a:lnTo>
                  <a:pt x="15910" y="47290"/>
                </a:lnTo>
                <a:lnTo>
                  <a:pt x="15900" y="47290"/>
                </a:lnTo>
                <a:lnTo>
                  <a:pt x="15900" y="47280"/>
                </a:lnTo>
                <a:lnTo>
                  <a:pt x="15910" y="47280"/>
                </a:lnTo>
                <a:lnTo>
                  <a:pt x="15910" y="47270"/>
                </a:lnTo>
                <a:lnTo>
                  <a:pt x="15920" y="47260"/>
                </a:lnTo>
                <a:lnTo>
                  <a:pt x="15920" y="47250"/>
                </a:lnTo>
                <a:lnTo>
                  <a:pt x="15920" y="47260"/>
                </a:lnTo>
                <a:lnTo>
                  <a:pt x="15930" y="47250"/>
                </a:lnTo>
                <a:lnTo>
                  <a:pt x="15930" y="47240"/>
                </a:lnTo>
                <a:lnTo>
                  <a:pt x="15930" y="47230"/>
                </a:lnTo>
                <a:lnTo>
                  <a:pt x="15940" y="47230"/>
                </a:lnTo>
                <a:lnTo>
                  <a:pt x="15940" y="47220"/>
                </a:lnTo>
                <a:lnTo>
                  <a:pt x="15950" y="47220"/>
                </a:lnTo>
                <a:lnTo>
                  <a:pt x="15950" y="47210"/>
                </a:lnTo>
                <a:lnTo>
                  <a:pt x="15960" y="47210"/>
                </a:lnTo>
                <a:lnTo>
                  <a:pt x="15960" y="47220"/>
                </a:lnTo>
                <a:lnTo>
                  <a:pt x="15960" y="47230"/>
                </a:lnTo>
                <a:lnTo>
                  <a:pt x="15960" y="47240"/>
                </a:lnTo>
                <a:lnTo>
                  <a:pt x="15950" y="47240"/>
                </a:lnTo>
                <a:lnTo>
                  <a:pt x="15950" y="47250"/>
                </a:lnTo>
                <a:close/>
                <a:moveTo>
                  <a:pt x="18350" y="47070"/>
                </a:moveTo>
                <a:lnTo>
                  <a:pt x="18340" y="47070"/>
                </a:lnTo>
                <a:lnTo>
                  <a:pt x="18340" y="47060"/>
                </a:lnTo>
                <a:lnTo>
                  <a:pt x="18350" y="47060"/>
                </a:lnTo>
                <a:lnTo>
                  <a:pt x="18350" y="47070"/>
                </a:lnTo>
                <a:close/>
                <a:moveTo>
                  <a:pt x="13910" y="47140"/>
                </a:moveTo>
                <a:lnTo>
                  <a:pt x="13910" y="47150"/>
                </a:lnTo>
                <a:lnTo>
                  <a:pt x="13920" y="47150"/>
                </a:lnTo>
                <a:lnTo>
                  <a:pt x="13910" y="47150"/>
                </a:lnTo>
                <a:lnTo>
                  <a:pt x="13900" y="47150"/>
                </a:lnTo>
                <a:lnTo>
                  <a:pt x="13900" y="47140"/>
                </a:lnTo>
                <a:lnTo>
                  <a:pt x="13910" y="47140"/>
                </a:lnTo>
                <a:close/>
                <a:moveTo>
                  <a:pt x="13690" y="47100"/>
                </a:moveTo>
                <a:lnTo>
                  <a:pt x="13700" y="47100"/>
                </a:lnTo>
                <a:lnTo>
                  <a:pt x="13700" y="47110"/>
                </a:lnTo>
                <a:lnTo>
                  <a:pt x="13700" y="47120"/>
                </a:lnTo>
                <a:lnTo>
                  <a:pt x="13710" y="47120"/>
                </a:lnTo>
                <a:lnTo>
                  <a:pt x="13700" y="47120"/>
                </a:lnTo>
                <a:lnTo>
                  <a:pt x="13710" y="47120"/>
                </a:lnTo>
                <a:lnTo>
                  <a:pt x="13700" y="47120"/>
                </a:lnTo>
                <a:lnTo>
                  <a:pt x="13700" y="47110"/>
                </a:lnTo>
                <a:lnTo>
                  <a:pt x="13690" y="47110"/>
                </a:lnTo>
                <a:lnTo>
                  <a:pt x="13690" y="47100"/>
                </a:lnTo>
                <a:lnTo>
                  <a:pt x="13690" y="47110"/>
                </a:lnTo>
                <a:lnTo>
                  <a:pt x="13680" y="47110"/>
                </a:lnTo>
                <a:lnTo>
                  <a:pt x="13680" y="47100"/>
                </a:lnTo>
                <a:lnTo>
                  <a:pt x="13690" y="47100"/>
                </a:lnTo>
                <a:close/>
                <a:moveTo>
                  <a:pt x="16210" y="47030"/>
                </a:moveTo>
                <a:lnTo>
                  <a:pt x="16210" y="47040"/>
                </a:lnTo>
                <a:lnTo>
                  <a:pt x="16220" y="47040"/>
                </a:lnTo>
                <a:lnTo>
                  <a:pt x="16230" y="47040"/>
                </a:lnTo>
                <a:lnTo>
                  <a:pt x="16240" y="47040"/>
                </a:lnTo>
                <a:lnTo>
                  <a:pt x="16250" y="47040"/>
                </a:lnTo>
                <a:lnTo>
                  <a:pt x="16250" y="47030"/>
                </a:lnTo>
                <a:lnTo>
                  <a:pt x="16260" y="47030"/>
                </a:lnTo>
                <a:lnTo>
                  <a:pt x="16260" y="47040"/>
                </a:lnTo>
                <a:lnTo>
                  <a:pt x="16270" y="47040"/>
                </a:lnTo>
                <a:lnTo>
                  <a:pt x="16270" y="47050"/>
                </a:lnTo>
                <a:lnTo>
                  <a:pt x="16270" y="47060"/>
                </a:lnTo>
                <a:lnTo>
                  <a:pt x="16260" y="47060"/>
                </a:lnTo>
                <a:lnTo>
                  <a:pt x="16260" y="47070"/>
                </a:lnTo>
                <a:lnTo>
                  <a:pt x="16270" y="47070"/>
                </a:lnTo>
                <a:lnTo>
                  <a:pt x="16260" y="47070"/>
                </a:lnTo>
                <a:lnTo>
                  <a:pt x="16250" y="47070"/>
                </a:lnTo>
                <a:lnTo>
                  <a:pt x="16250" y="47080"/>
                </a:lnTo>
                <a:lnTo>
                  <a:pt x="16240" y="47080"/>
                </a:lnTo>
                <a:lnTo>
                  <a:pt x="16230" y="47080"/>
                </a:lnTo>
                <a:lnTo>
                  <a:pt x="16220" y="47080"/>
                </a:lnTo>
                <a:lnTo>
                  <a:pt x="16220" y="47090"/>
                </a:lnTo>
                <a:lnTo>
                  <a:pt x="16210" y="47090"/>
                </a:lnTo>
                <a:lnTo>
                  <a:pt x="16200" y="47090"/>
                </a:lnTo>
                <a:lnTo>
                  <a:pt x="16190" y="47090"/>
                </a:lnTo>
                <a:lnTo>
                  <a:pt x="16180" y="47090"/>
                </a:lnTo>
                <a:lnTo>
                  <a:pt x="16180" y="47100"/>
                </a:lnTo>
                <a:lnTo>
                  <a:pt x="16180" y="47090"/>
                </a:lnTo>
                <a:lnTo>
                  <a:pt x="16180" y="47100"/>
                </a:lnTo>
                <a:lnTo>
                  <a:pt x="16170" y="47100"/>
                </a:lnTo>
                <a:lnTo>
                  <a:pt x="16170" y="47110"/>
                </a:lnTo>
                <a:lnTo>
                  <a:pt x="16160" y="47110"/>
                </a:lnTo>
                <a:lnTo>
                  <a:pt x="16160" y="47120"/>
                </a:lnTo>
                <a:lnTo>
                  <a:pt x="16150" y="47120"/>
                </a:lnTo>
                <a:lnTo>
                  <a:pt x="16140" y="47120"/>
                </a:lnTo>
                <a:lnTo>
                  <a:pt x="16140" y="47130"/>
                </a:lnTo>
                <a:lnTo>
                  <a:pt x="16130" y="47140"/>
                </a:lnTo>
                <a:lnTo>
                  <a:pt x="16120" y="47140"/>
                </a:lnTo>
                <a:lnTo>
                  <a:pt x="16120" y="47150"/>
                </a:lnTo>
                <a:lnTo>
                  <a:pt x="16110" y="47150"/>
                </a:lnTo>
                <a:lnTo>
                  <a:pt x="16120" y="47160"/>
                </a:lnTo>
                <a:lnTo>
                  <a:pt x="16110" y="47160"/>
                </a:lnTo>
                <a:lnTo>
                  <a:pt x="16100" y="47160"/>
                </a:lnTo>
                <a:lnTo>
                  <a:pt x="16100" y="47170"/>
                </a:lnTo>
                <a:lnTo>
                  <a:pt x="16110" y="47170"/>
                </a:lnTo>
                <a:lnTo>
                  <a:pt x="16110" y="47180"/>
                </a:lnTo>
                <a:lnTo>
                  <a:pt x="16100" y="47190"/>
                </a:lnTo>
                <a:lnTo>
                  <a:pt x="16090" y="47190"/>
                </a:lnTo>
                <a:lnTo>
                  <a:pt x="16090" y="47200"/>
                </a:lnTo>
                <a:lnTo>
                  <a:pt x="16080" y="47200"/>
                </a:lnTo>
                <a:lnTo>
                  <a:pt x="16080" y="47210"/>
                </a:lnTo>
                <a:lnTo>
                  <a:pt x="16070" y="47210"/>
                </a:lnTo>
                <a:lnTo>
                  <a:pt x="16070" y="47220"/>
                </a:lnTo>
                <a:lnTo>
                  <a:pt x="16060" y="47220"/>
                </a:lnTo>
                <a:lnTo>
                  <a:pt x="16060" y="47210"/>
                </a:lnTo>
                <a:lnTo>
                  <a:pt x="16050" y="47210"/>
                </a:lnTo>
                <a:lnTo>
                  <a:pt x="16050" y="47200"/>
                </a:lnTo>
                <a:lnTo>
                  <a:pt x="16040" y="47200"/>
                </a:lnTo>
                <a:lnTo>
                  <a:pt x="16040" y="47190"/>
                </a:lnTo>
                <a:lnTo>
                  <a:pt x="16050" y="47180"/>
                </a:lnTo>
                <a:lnTo>
                  <a:pt x="16050" y="47170"/>
                </a:lnTo>
                <a:lnTo>
                  <a:pt x="16060" y="47170"/>
                </a:lnTo>
                <a:lnTo>
                  <a:pt x="16070" y="47170"/>
                </a:lnTo>
                <a:lnTo>
                  <a:pt x="16070" y="47160"/>
                </a:lnTo>
                <a:lnTo>
                  <a:pt x="16070" y="47150"/>
                </a:lnTo>
                <a:lnTo>
                  <a:pt x="16060" y="47150"/>
                </a:lnTo>
                <a:lnTo>
                  <a:pt x="16050" y="47150"/>
                </a:lnTo>
                <a:lnTo>
                  <a:pt x="16040" y="47150"/>
                </a:lnTo>
                <a:lnTo>
                  <a:pt x="16030" y="47150"/>
                </a:lnTo>
                <a:lnTo>
                  <a:pt x="16030" y="47140"/>
                </a:lnTo>
                <a:lnTo>
                  <a:pt x="16020" y="47140"/>
                </a:lnTo>
                <a:lnTo>
                  <a:pt x="16020" y="47150"/>
                </a:lnTo>
                <a:lnTo>
                  <a:pt x="16010" y="47150"/>
                </a:lnTo>
                <a:lnTo>
                  <a:pt x="16010" y="47140"/>
                </a:lnTo>
                <a:lnTo>
                  <a:pt x="16000" y="47140"/>
                </a:lnTo>
                <a:lnTo>
                  <a:pt x="16010" y="47140"/>
                </a:lnTo>
                <a:lnTo>
                  <a:pt x="16010" y="47130"/>
                </a:lnTo>
                <a:lnTo>
                  <a:pt x="16020" y="47130"/>
                </a:lnTo>
                <a:lnTo>
                  <a:pt x="16030" y="47120"/>
                </a:lnTo>
                <a:lnTo>
                  <a:pt x="16030" y="47130"/>
                </a:lnTo>
                <a:lnTo>
                  <a:pt x="16040" y="47130"/>
                </a:lnTo>
                <a:lnTo>
                  <a:pt x="16040" y="47120"/>
                </a:lnTo>
                <a:lnTo>
                  <a:pt x="16050" y="47120"/>
                </a:lnTo>
                <a:lnTo>
                  <a:pt x="16060" y="47120"/>
                </a:lnTo>
                <a:lnTo>
                  <a:pt x="16060" y="47110"/>
                </a:lnTo>
                <a:lnTo>
                  <a:pt x="16070" y="47110"/>
                </a:lnTo>
                <a:lnTo>
                  <a:pt x="16080" y="47110"/>
                </a:lnTo>
                <a:lnTo>
                  <a:pt x="16080" y="47100"/>
                </a:lnTo>
                <a:lnTo>
                  <a:pt x="16090" y="47100"/>
                </a:lnTo>
                <a:lnTo>
                  <a:pt x="16100" y="47100"/>
                </a:lnTo>
                <a:lnTo>
                  <a:pt x="16100" y="47090"/>
                </a:lnTo>
                <a:lnTo>
                  <a:pt x="16110" y="47090"/>
                </a:lnTo>
                <a:lnTo>
                  <a:pt x="16110" y="47100"/>
                </a:lnTo>
                <a:lnTo>
                  <a:pt x="16120" y="47100"/>
                </a:lnTo>
                <a:lnTo>
                  <a:pt x="16130" y="47100"/>
                </a:lnTo>
                <a:lnTo>
                  <a:pt x="16130" y="47090"/>
                </a:lnTo>
                <a:lnTo>
                  <a:pt x="16130" y="47080"/>
                </a:lnTo>
                <a:lnTo>
                  <a:pt x="16140" y="47080"/>
                </a:lnTo>
                <a:lnTo>
                  <a:pt x="16140" y="47070"/>
                </a:lnTo>
                <a:lnTo>
                  <a:pt x="16150" y="47060"/>
                </a:lnTo>
                <a:lnTo>
                  <a:pt x="16150" y="47050"/>
                </a:lnTo>
                <a:lnTo>
                  <a:pt x="16160" y="47050"/>
                </a:lnTo>
                <a:lnTo>
                  <a:pt x="16170" y="47050"/>
                </a:lnTo>
                <a:lnTo>
                  <a:pt x="16170" y="47040"/>
                </a:lnTo>
                <a:lnTo>
                  <a:pt x="16180" y="47040"/>
                </a:lnTo>
                <a:lnTo>
                  <a:pt x="16190" y="47040"/>
                </a:lnTo>
                <a:lnTo>
                  <a:pt x="16190" y="47030"/>
                </a:lnTo>
                <a:lnTo>
                  <a:pt x="16200" y="47030"/>
                </a:lnTo>
                <a:lnTo>
                  <a:pt x="16210" y="47030"/>
                </a:lnTo>
                <a:close/>
                <a:moveTo>
                  <a:pt x="13620" y="47090"/>
                </a:moveTo>
                <a:lnTo>
                  <a:pt x="13610" y="47090"/>
                </a:lnTo>
                <a:lnTo>
                  <a:pt x="13610" y="47080"/>
                </a:lnTo>
                <a:lnTo>
                  <a:pt x="13620" y="47080"/>
                </a:lnTo>
                <a:lnTo>
                  <a:pt x="13620" y="47090"/>
                </a:lnTo>
                <a:close/>
                <a:moveTo>
                  <a:pt x="13470" y="47080"/>
                </a:moveTo>
                <a:lnTo>
                  <a:pt x="13460" y="47080"/>
                </a:lnTo>
                <a:lnTo>
                  <a:pt x="13460" y="47070"/>
                </a:lnTo>
                <a:lnTo>
                  <a:pt x="13470" y="47070"/>
                </a:lnTo>
                <a:lnTo>
                  <a:pt x="13470" y="47080"/>
                </a:lnTo>
                <a:close/>
                <a:moveTo>
                  <a:pt x="17100" y="47020"/>
                </a:moveTo>
                <a:lnTo>
                  <a:pt x="17090" y="47020"/>
                </a:lnTo>
                <a:lnTo>
                  <a:pt x="17090" y="47010"/>
                </a:lnTo>
                <a:lnTo>
                  <a:pt x="17100" y="47010"/>
                </a:lnTo>
                <a:lnTo>
                  <a:pt x="17100" y="47000"/>
                </a:lnTo>
                <a:lnTo>
                  <a:pt x="17100" y="46990"/>
                </a:lnTo>
                <a:lnTo>
                  <a:pt x="17110" y="46990"/>
                </a:lnTo>
                <a:lnTo>
                  <a:pt x="17100" y="46990"/>
                </a:lnTo>
                <a:lnTo>
                  <a:pt x="17100" y="47000"/>
                </a:lnTo>
                <a:lnTo>
                  <a:pt x="17100" y="47010"/>
                </a:lnTo>
                <a:lnTo>
                  <a:pt x="17100" y="47020"/>
                </a:lnTo>
                <a:close/>
                <a:moveTo>
                  <a:pt x="14020" y="47050"/>
                </a:moveTo>
                <a:lnTo>
                  <a:pt x="14030" y="47050"/>
                </a:lnTo>
                <a:lnTo>
                  <a:pt x="14030" y="47060"/>
                </a:lnTo>
                <a:lnTo>
                  <a:pt x="14020" y="47060"/>
                </a:lnTo>
                <a:lnTo>
                  <a:pt x="14030" y="47060"/>
                </a:lnTo>
                <a:lnTo>
                  <a:pt x="14030" y="47070"/>
                </a:lnTo>
                <a:lnTo>
                  <a:pt x="14020" y="47070"/>
                </a:lnTo>
                <a:lnTo>
                  <a:pt x="14020" y="47060"/>
                </a:lnTo>
                <a:lnTo>
                  <a:pt x="14020" y="47050"/>
                </a:lnTo>
                <a:lnTo>
                  <a:pt x="14010" y="47050"/>
                </a:lnTo>
                <a:lnTo>
                  <a:pt x="14020" y="47050"/>
                </a:lnTo>
                <a:close/>
                <a:moveTo>
                  <a:pt x="14110" y="47090"/>
                </a:moveTo>
                <a:lnTo>
                  <a:pt x="14120" y="47090"/>
                </a:lnTo>
                <a:lnTo>
                  <a:pt x="14120" y="47080"/>
                </a:lnTo>
                <a:lnTo>
                  <a:pt x="14130" y="47080"/>
                </a:lnTo>
                <a:lnTo>
                  <a:pt x="14130" y="47090"/>
                </a:lnTo>
                <a:lnTo>
                  <a:pt x="14130" y="47100"/>
                </a:lnTo>
                <a:lnTo>
                  <a:pt x="14130" y="47110"/>
                </a:lnTo>
                <a:lnTo>
                  <a:pt x="14130" y="47120"/>
                </a:lnTo>
                <a:lnTo>
                  <a:pt x="14130" y="47130"/>
                </a:lnTo>
                <a:lnTo>
                  <a:pt x="14120" y="47130"/>
                </a:lnTo>
                <a:lnTo>
                  <a:pt x="14120" y="47120"/>
                </a:lnTo>
                <a:lnTo>
                  <a:pt x="14110" y="47120"/>
                </a:lnTo>
                <a:lnTo>
                  <a:pt x="14110" y="47110"/>
                </a:lnTo>
                <a:lnTo>
                  <a:pt x="14110" y="47100"/>
                </a:lnTo>
                <a:lnTo>
                  <a:pt x="14100" y="47100"/>
                </a:lnTo>
                <a:lnTo>
                  <a:pt x="14100" y="47090"/>
                </a:lnTo>
                <a:lnTo>
                  <a:pt x="14100" y="47080"/>
                </a:lnTo>
                <a:lnTo>
                  <a:pt x="14100" y="47070"/>
                </a:lnTo>
                <a:lnTo>
                  <a:pt x="14090" y="47070"/>
                </a:lnTo>
                <a:lnTo>
                  <a:pt x="14090" y="47060"/>
                </a:lnTo>
                <a:lnTo>
                  <a:pt x="14090" y="47050"/>
                </a:lnTo>
                <a:lnTo>
                  <a:pt x="14090" y="47040"/>
                </a:lnTo>
                <a:lnTo>
                  <a:pt x="14100" y="47040"/>
                </a:lnTo>
                <a:lnTo>
                  <a:pt x="14100" y="47050"/>
                </a:lnTo>
                <a:lnTo>
                  <a:pt x="14110" y="47050"/>
                </a:lnTo>
                <a:lnTo>
                  <a:pt x="14110" y="47060"/>
                </a:lnTo>
                <a:lnTo>
                  <a:pt x="14100" y="47060"/>
                </a:lnTo>
                <a:lnTo>
                  <a:pt x="14100" y="47070"/>
                </a:lnTo>
                <a:lnTo>
                  <a:pt x="14110" y="47070"/>
                </a:lnTo>
                <a:lnTo>
                  <a:pt x="14110" y="47080"/>
                </a:lnTo>
                <a:lnTo>
                  <a:pt x="14110" y="47090"/>
                </a:lnTo>
                <a:close/>
                <a:moveTo>
                  <a:pt x="17410" y="46970"/>
                </a:moveTo>
                <a:lnTo>
                  <a:pt x="17400" y="46970"/>
                </a:lnTo>
                <a:lnTo>
                  <a:pt x="17400" y="46960"/>
                </a:lnTo>
                <a:lnTo>
                  <a:pt x="17410" y="46960"/>
                </a:lnTo>
                <a:lnTo>
                  <a:pt x="17410" y="46970"/>
                </a:lnTo>
                <a:close/>
                <a:moveTo>
                  <a:pt x="13220" y="47060"/>
                </a:moveTo>
                <a:lnTo>
                  <a:pt x="13220" y="47050"/>
                </a:lnTo>
                <a:lnTo>
                  <a:pt x="13230" y="47060"/>
                </a:lnTo>
                <a:lnTo>
                  <a:pt x="13220" y="47060"/>
                </a:lnTo>
                <a:close/>
                <a:moveTo>
                  <a:pt x="16320" y="46980"/>
                </a:moveTo>
                <a:lnTo>
                  <a:pt x="16310" y="46980"/>
                </a:lnTo>
                <a:lnTo>
                  <a:pt x="16310" y="46970"/>
                </a:lnTo>
                <a:lnTo>
                  <a:pt x="16320" y="46970"/>
                </a:lnTo>
                <a:lnTo>
                  <a:pt x="16320" y="46980"/>
                </a:lnTo>
                <a:close/>
                <a:moveTo>
                  <a:pt x="13480" y="47050"/>
                </a:moveTo>
                <a:lnTo>
                  <a:pt x="13470" y="47050"/>
                </a:lnTo>
                <a:lnTo>
                  <a:pt x="13470" y="47060"/>
                </a:lnTo>
                <a:lnTo>
                  <a:pt x="13480" y="47060"/>
                </a:lnTo>
                <a:lnTo>
                  <a:pt x="13480" y="47070"/>
                </a:lnTo>
                <a:lnTo>
                  <a:pt x="13480" y="47060"/>
                </a:lnTo>
                <a:lnTo>
                  <a:pt x="13490" y="47070"/>
                </a:lnTo>
                <a:lnTo>
                  <a:pt x="13490" y="47080"/>
                </a:lnTo>
                <a:lnTo>
                  <a:pt x="13500" y="47080"/>
                </a:lnTo>
                <a:lnTo>
                  <a:pt x="13500" y="47090"/>
                </a:lnTo>
                <a:lnTo>
                  <a:pt x="13490" y="47090"/>
                </a:lnTo>
                <a:lnTo>
                  <a:pt x="13490" y="47080"/>
                </a:lnTo>
                <a:lnTo>
                  <a:pt x="13480" y="47080"/>
                </a:lnTo>
                <a:lnTo>
                  <a:pt x="13480" y="47070"/>
                </a:lnTo>
                <a:lnTo>
                  <a:pt x="13470" y="47070"/>
                </a:lnTo>
                <a:lnTo>
                  <a:pt x="13460" y="47070"/>
                </a:lnTo>
                <a:lnTo>
                  <a:pt x="13460" y="47060"/>
                </a:lnTo>
                <a:lnTo>
                  <a:pt x="13460" y="47070"/>
                </a:lnTo>
                <a:lnTo>
                  <a:pt x="13470" y="47070"/>
                </a:lnTo>
                <a:lnTo>
                  <a:pt x="13470" y="47060"/>
                </a:lnTo>
                <a:lnTo>
                  <a:pt x="13460" y="47060"/>
                </a:lnTo>
                <a:lnTo>
                  <a:pt x="13460" y="47050"/>
                </a:lnTo>
                <a:lnTo>
                  <a:pt x="13460" y="47060"/>
                </a:lnTo>
                <a:lnTo>
                  <a:pt x="13470" y="47060"/>
                </a:lnTo>
                <a:lnTo>
                  <a:pt x="13470" y="47050"/>
                </a:lnTo>
                <a:lnTo>
                  <a:pt x="13460" y="47050"/>
                </a:lnTo>
                <a:lnTo>
                  <a:pt x="13470" y="47050"/>
                </a:lnTo>
                <a:lnTo>
                  <a:pt x="13460" y="47050"/>
                </a:lnTo>
                <a:lnTo>
                  <a:pt x="13460" y="47040"/>
                </a:lnTo>
                <a:lnTo>
                  <a:pt x="13460" y="47030"/>
                </a:lnTo>
                <a:lnTo>
                  <a:pt x="13470" y="47040"/>
                </a:lnTo>
                <a:lnTo>
                  <a:pt x="13480" y="47040"/>
                </a:lnTo>
                <a:lnTo>
                  <a:pt x="13480" y="47050"/>
                </a:lnTo>
                <a:close/>
                <a:moveTo>
                  <a:pt x="13430" y="47020"/>
                </a:moveTo>
                <a:lnTo>
                  <a:pt x="13440" y="47020"/>
                </a:lnTo>
                <a:lnTo>
                  <a:pt x="13440" y="47030"/>
                </a:lnTo>
                <a:lnTo>
                  <a:pt x="13430" y="47030"/>
                </a:lnTo>
                <a:lnTo>
                  <a:pt x="13430" y="47020"/>
                </a:lnTo>
                <a:close/>
                <a:moveTo>
                  <a:pt x="13430" y="47010"/>
                </a:moveTo>
                <a:lnTo>
                  <a:pt x="13430" y="47000"/>
                </a:lnTo>
                <a:lnTo>
                  <a:pt x="13420" y="47000"/>
                </a:lnTo>
                <a:lnTo>
                  <a:pt x="13420" y="46990"/>
                </a:lnTo>
                <a:lnTo>
                  <a:pt x="13430" y="47000"/>
                </a:lnTo>
                <a:lnTo>
                  <a:pt x="13430" y="47010"/>
                </a:lnTo>
                <a:close/>
                <a:moveTo>
                  <a:pt x="15200" y="46950"/>
                </a:moveTo>
                <a:lnTo>
                  <a:pt x="15200" y="46960"/>
                </a:lnTo>
                <a:lnTo>
                  <a:pt x="15190" y="46960"/>
                </a:lnTo>
                <a:lnTo>
                  <a:pt x="15190" y="46970"/>
                </a:lnTo>
                <a:lnTo>
                  <a:pt x="15190" y="46960"/>
                </a:lnTo>
                <a:lnTo>
                  <a:pt x="15200" y="46960"/>
                </a:lnTo>
                <a:lnTo>
                  <a:pt x="15200" y="46970"/>
                </a:lnTo>
                <a:lnTo>
                  <a:pt x="15190" y="46970"/>
                </a:lnTo>
                <a:lnTo>
                  <a:pt x="15190" y="46980"/>
                </a:lnTo>
                <a:lnTo>
                  <a:pt x="15190" y="46990"/>
                </a:lnTo>
                <a:lnTo>
                  <a:pt x="15180" y="46990"/>
                </a:lnTo>
                <a:lnTo>
                  <a:pt x="15170" y="46990"/>
                </a:lnTo>
                <a:lnTo>
                  <a:pt x="15160" y="47000"/>
                </a:lnTo>
                <a:lnTo>
                  <a:pt x="15150" y="47000"/>
                </a:lnTo>
                <a:lnTo>
                  <a:pt x="15140" y="47010"/>
                </a:lnTo>
                <a:lnTo>
                  <a:pt x="15130" y="47010"/>
                </a:lnTo>
                <a:lnTo>
                  <a:pt x="15120" y="47010"/>
                </a:lnTo>
                <a:lnTo>
                  <a:pt x="15130" y="47010"/>
                </a:lnTo>
                <a:lnTo>
                  <a:pt x="15130" y="47000"/>
                </a:lnTo>
                <a:lnTo>
                  <a:pt x="15140" y="46990"/>
                </a:lnTo>
                <a:lnTo>
                  <a:pt x="15140" y="46980"/>
                </a:lnTo>
                <a:lnTo>
                  <a:pt x="15150" y="46980"/>
                </a:lnTo>
                <a:lnTo>
                  <a:pt x="15150" y="46970"/>
                </a:lnTo>
                <a:lnTo>
                  <a:pt x="15160" y="46970"/>
                </a:lnTo>
                <a:lnTo>
                  <a:pt x="15160" y="46980"/>
                </a:lnTo>
                <a:lnTo>
                  <a:pt x="15160" y="46970"/>
                </a:lnTo>
                <a:lnTo>
                  <a:pt x="15170" y="46970"/>
                </a:lnTo>
                <a:lnTo>
                  <a:pt x="15170" y="46960"/>
                </a:lnTo>
                <a:lnTo>
                  <a:pt x="15180" y="46960"/>
                </a:lnTo>
                <a:lnTo>
                  <a:pt x="15180" y="46950"/>
                </a:lnTo>
                <a:lnTo>
                  <a:pt x="15190" y="46950"/>
                </a:lnTo>
                <a:lnTo>
                  <a:pt x="15190" y="46940"/>
                </a:lnTo>
                <a:lnTo>
                  <a:pt x="15200" y="46940"/>
                </a:lnTo>
                <a:lnTo>
                  <a:pt x="15200" y="46950"/>
                </a:lnTo>
                <a:close/>
                <a:moveTo>
                  <a:pt x="17090" y="46830"/>
                </a:moveTo>
                <a:lnTo>
                  <a:pt x="17080" y="46840"/>
                </a:lnTo>
                <a:lnTo>
                  <a:pt x="17080" y="46830"/>
                </a:lnTo>
                <a:lnTo>
                  <a:pt x="17090" y="46830"/>
                </a:lnTo>
                <a:close/>
                <a:moveTo>
                  <a:pt x="14490" y="46910"/>
                </a:moveTo>
                <a:lnTo>
                  <a:pt x="14480" y="46910"/>
                </a:lnTo>
                <a:lnTo>
                  <a:pt x="14480" y="46900"/>
                </a:lnTo>
                <a:lnTo>
                  <a:pt x="14480" y="46890"/>
                </a:lnTo>
                <a:lnTo>
                  <a:pt x="14490" y="46890"/>
                </a:lnTo>
                <a:lnTo>
                  <a:pt x="14490" y="46880"/>
                </a:lnTo>
                <a:lnTo>
                  <a:pt x="14490" y="46870"/>
                </a:lnTo>
                <a:lnTo>
                  <a:pt x="14490" y="46880"/>
                </a:lnTo>
                <a:lnTo>
                  <a:pt x="14490" y="46890"/>
                </a:lnTo>
                <a:lnTo>
                  <a:pt x="14490" y="46900"/>
                </a:lnTo>
                <a:lnTo>
                  <a:pt x="14490" y="46910"/>
                </a:lnTo>
                <a:close/>
                <a:moveTo>
                  <a:pt x="15460" y="46840"/>
                </a:moveTo>
                <a:lnTo>
                  <a:pt x="15470" y="46840"/>
                </a:lnTo>
                <a:lnTo>
                  <a:pt x="15480" y="46840"/>
                </a:lnTo>
                <a:lnTo>
                  <a:pt x="15480" y="46850"/>
                </a:lnTo>
                <a:lnTo>
                  <a:pt x="15490" y="46850"/>
                </a:lnTo>
                <a:lnTo>
                  <a:pt x="15490" y="46860"/>
                </a:lnTo>
                <a:lnTo>
                  <a:pt x="15490" y="46870"/>
                </a:lnTo>
                <a:lnTo>
                  <a:pt x="15500" y="46870"/>
                </a:lnTo>
                <a:lnTo>
                  <a:pt x="15500" y="46880"/>
                </a:lnTo>
                <a:lnTo>
                  <a:pt x="15500" y="46890"/>
                </a:lnTo>
                <a:lnTo>
                  <a:pt x="15490" y="46890"/>
                </a:lnTo>
                <a:lnTo>
                  <a:pt x="15490" y="46880"/>
                </a:lnTo>
                <a:lnTo>
                  <a:pt x="15490" y="46870"/>
                </a:lnTo>
                <a:lnTo>
                  <a:pt x="15490" y="46860"/>
                </a:lnTo>
                <a:lnTo>
                  <a:pt x="15480" y="46860"/>
                </a:lnTo>
                <a:lnTo>
                  <a:pt x="15480" y="46850"/>
                </a:lnTo>
                <a:lnTo>
                  <a:pt x="15470" y="46850"/>
                </a:lnTo>
                <a:lnTo>
                  <a:pt x="15460" y="46840"/>
                </a:lnTo>
                <a:close/>
                <a:moveTo>
                  <a:pt x="17160" y="46790"/>
                </a:moveTo>
                <a:lnTo>
                  <a:pt x="17160" y="46800"/>
                </a:lnTo>
                <a:lnTo>
                  <a:pt x="17160" y="46810"/>
                </a:lnTo>
                <a:lnTo>
                  <a:pt x="17150" y="46810"/>
                </a:lnTo>
                <a:lnTo>
                  <a:pt x="17160" y="46820"/>
                </a:lnTo>
                <a:lnTo>
                  <a:pt x="17150" y="46820"/>
                </a:lnTo>
                <a:lnTo>
                  <a:pt x="17150" y="46830"/>
                </a:lnTo>
                <a:lnTo>
                  <a:pt x="17150" y="46840"/>
                </a:lnTo>
                <a:lnTo>
                  <a:pt x="17160" y="46840"/>
                </a:lnTo>
                <a:lnTo>
                  <a:pt x="17160" y="46850"/>
                </a:lnTo>
                <a:lnTo>
                  <a:pt x="17170" y="46850"/>
                </a:lnTo>
                <a:lnTo>
                  <a:pt x="17170" y="46860"/>
                </a:lnTo>
                <a:lnTo>
                  <a:pt x="17160" y="46860"/>
                </a:lnTo>
                <a:lnTo>
                  <a:pt x="17160" y="46850"/>
                </a:lnTo>
                <a:lnTo>
                  <a:pt x="17150" y="46850"/>
                </a:lnTo>
                <a:lnTo>
                  <a:pt x="17150" y="46840"/>
                </a:lnTo>
                <a:lnTo>
                  <a:pt x="17140" y="46840"/>
                </a:lnTo>
                <a:lnTo>
                  <a:pt x="17130" y="46840"/>
                </a:lnTo>
                <a:lnTo>
                  <a:pt x="17120" y="46840"/>
                </a:lnTo>
                <a:lnTo>
                  <a:pt x="17110" y="46840"/>
                </a:lnTo>
                <a:lnTo>
                  <a:pt x="17100" y="46840"/>
                </a:lnTo>
                <a:lnTo>
                  <a:pt x="17100" y="46830"/>
                </a:lnTo>
                <a:lnTo>
                  <a:pt x="17110" y="46830"/>
                </a:lnTo>
                <a:lnTo>
                  <a:pt x="17110" y="46820"/>
                </a:lnTo>
                <a:lnTo>
                  <a:pt x="17110" y="46810"/>
                </a:lnTo>
                <a:lnTo>
                  <a:pt x="17110" y="46800"/>
                </a:lnTo>
                <a:lnTo>
                  <a:pt x="17120" y="46800"/>
                </a:lnTo>
                <a:lnTo>
                  <a:pt x="17120" y="46790"/>
                </a:lnTo>
                <a:lnTo>
                  <a:pt x="17130" y="46790"/>
                </a:lnTo>
                <a:lnTo>
                  <a:pt x="17140" y="46790"/>
                </a:lnTo>
                <a:lnTo>
                  <a:pt x="17140" y="46800"/>
                </a:lnTo>
                <a:lnTo>
                  <a:pt x="17150" y="46800"/>
                </a:lnTo>
                <a:lnTo>
                  <a:pt x="17150" y="46790"/>
                </a:lnTo>
                <a:lnTo>
                  <a:pt x="17160" y="46790"/>
                </a:lnTo>
                <a:close/>
                <a:moveTo>
                  <a:pt x="17130" y="46790"/>
                </a:moveTo>
                <a:lnTo>
                  <a:pt x="17130" y="46780"/>
                </a:lnTo>
                <a:lnTo>
                  <a:pt x="17130" y="46770"/>
                </a:lnTo>
                <a:lnTo>
                  <a:pt x="17140" y="46770"/>
                </a:lnTo>
                <a:lnTo>
                  <a:pt x="17140" y="46760"/>
                </a:lnTo>
                <a:lnTo>
                  <a:pt x="17150" y="46760"/>
                </a:lnTo>
                <a:lnTo>
                  <a:pt x="17150" y="46770"/>
                </a:lnTo>
                <a:lnTo>
                  <a:pt x="17150" y="46780"/>
                </a:lnTo>
                <a:lnTo>
                  <a:pt x="17140" y="46780"/>
                </a:lnTo>
                <a:lnTo>
                  <a:pt x="17130" y="46790"/>
                </a:lnTo>
                <a:close/>
                <a:moveTo>
                  <a:pt x="17150" y="46770"/>
                </a:moveTo>
                <a:lnTo>
                  <a:pt x="17150" y="46760"/>
                </a:lnTo>
                <a:lnTo>
                  <a:pt x="17160" y="46760"/>
                </a:lnTo>
                <a:lnTo>
                  <a:pt x="17150" y="46770"/>
                </a:lnTo>
                <a:close/>
                <a:moveTo>
                  <a:pt x="17150" y="46760"/>
                </a:moveTo>
                <a:lnTo>
                  <a:pt x="17150" y="46750"/>
                </a:lnTo>
                <a:lnTo>
                  <a:pt x="17150" y="46740"/>
                </a:lnTo>
                <a:lnTo>
                  <a:pt x="17160" y="46740"/>
                </a:lnTo>
                <a:lnTo>
                  <a:pt x="17160" y="46750"/>
                </a:lnTo>
                <a:lnTo>
                  <a:pt x="17150" y="46760"/>
                </a:lnTo>
                <a:close/>
                <a:moveTo>
                  <a:pt x="16210" y="46730"/>
                </a:moveTo>
                <a:lnTo>
                  <a:pt x="16210" y="46740"/>
                </a:lnTo>
                <a:lnTo>
                  <a:pt x="16200" y="46740"/>
                </a:lnTo>
                <a:lnTo>
                  <a:pt x="16200" y="46730"/>
                </a:lnTo>
                <a:lnTo>
                  <a:pt x="16210" y="46730"/>
                </a:lnTo>
                <a:close/>
                <a:moveTo>
                  <a:pt x="16110" y="46730"/>
                </a:moveTo>
                <a:lnTo>
                  <a:pt x="16100" y="46730"/>
                </a:lnTo>
                <a:lnTo>
                  <a:pt x="16100" y="46720"/>
                </a:lnTo>
                <a:lnTo>
                  <a:pt x="16110" y="46720"/>
                </a:lnTo>
                <a:lnTo>
                  <a:pt x="16110" y="46730"/>
                </a:lnTo>
                <a:close/>
                <a:moveTo>
                  <a:pt x="16110" y="46720"/>
                </a:moveTo>
                <a:lnTo>
                  <a:pt x="16110" y="46710"/>
                </a:lnTo>
                <a:lnTo>
                  <a:pt x="16120" y="46710"/>
                </a:lnTo>
                <a:lnTo>
                  <a:pt x="16120" y="46720"/>
                </a:lnTo>
                <a:lnTo>
                  <a:pt x="16110" y="46720"/>
                </a:lnTo>
                <a:close/>
                <a:moveTo>
                  <a:pt x="8140" y="46900"/>
                </a:moveTo>
                <a:lnTo>
                  <a:pt x="8140" y="46910"/>
                </a:lnTo>
                <a:lnTo>
                  <a:pt x="8130" y="46910"/>
                </a:lnTo>
                <a:lnTo>
                  <a:pt x="8130" y="46900"/>
                </a:lnTo>
                <a:lnTo>
                  <a:pt x="8140" y="46900"/>
                </a:lnTo>
                <a:close/>
                <a:moveTo>
                  <a:pt x="15520" y="46710"/>
                </a:moveTo>
                <a:lnTo>
                  <a:pt x="15530" y="46710"/>
                </a:lnTo>
                <a:lnTo>
                  <a:pt x="15530" y="46720"/>
                </a:lnTo>
                <a:lnTo>
                  <a:pt x="15520" y="46720"/>
                </a:lnTo>
                <a:lnTo>
                  <a:pt x="15520" y="46710"/>
                </a:lnTo>
                <a:close/>
                <a:moveTo>
                  <a:pt x="14400" y="46730"/>
                </a:moveTo>
                <a:lnTo>
                  <a:pt x="14390" y="46730"/>
                </a:lnTo>
                <a:lnTo>
                  <a:pt x="14390" y="46740"/>
                </a:lnTo>
                <a:lnTo>
                  <a:pt x="14380" y="46740"/>
                </a:lnTo>
                <a:lnTo>
                  <a:pt x="14370" y="46740"/>
                </a:lnTo>
                <a:lnTo>
                  <a:pt x="14360" y="46740"/>
                </a:lnTo>
                <a:lnTo>
                  <a:pt x="14360" y="46730"/>
                </a:lnTo>
                <a:lnTo>
                  <a:pt x="14370" y="46730"/>
                </a:lnTo>
                <a:lnTo>
                  <a:pt x="14370" y="46720"/>
                </a:lnTo>
                <a:lnTo>
                  <a:pt x="14380" y="46720"/>
                </a:lnTo>
                <a:lnTo>
                  <a:pt x="14380" y="46710"/>
                </a:lnTo>
                <a:lnTo>
                  <a:pt x="14380" y="46700"/>
                </a:lnTo>
                <a:lnTo>
                  <a:pt x="14390" y="46690"/>
                </a:lnTo>
                <a:lnTo>
                  <a:pt x="14390" y="46680"/>
                </a:lnTo>
                <a:lnTo>
                  <a:pt x="14400" y="46680"/>
                </a:lnTo>
                <a:lnTo>
                  <a:pt x="14400" y="46670"/>
                </a:lnTo>
                <a:lnTo>
                  <a:pt x="14400" y="46660"/>
                </a:lnTo>
                <a:lnTo>
                  <a:pt x="14410" y="46660"/>
                </a:lnTo>
                <a:lnTo>
                  <a:pt x="14410" y="46650"/>
                </a:lnTo>
                <a:lnTo>
                  <a:pt x="14420" y="46650"/>
                </a:lnTo>
                <a:lnTo>
                  <a:pt x="14420" y="46640"/>
                </a:lnTo>
                <a:lnTo>
                  <a:pt x="14430" y="46640"/>
                </a:lnTo>
                <a:lnTo>
                  <a:pt x="14440" y="46640"/>
                </a:lnTo>
                <a:lnTo>
                  <a:pt x="14440" y="46630"/>
                </a:lnTo>
                <a:lnTo>
                  <a:pt x="14450" y="46620"/>
                </a:lnTo>
                <a:lnTo>
                  <a:pt x="14460" y="46610"/>
                </a:lnTo>
                <a:lnTo>
                  <a:pt x="14470" y="46610"/>
                </a:lnTo>
                <a:lnTo>
                  <a:pt x="14470" y="46620"/>
                </a:lnTo>
                <a:lnTo>
                  <a:pt x="14470" y="46630"/>
                </a:lnTo>
                <a:lnTo>
                  <a:pt x="14460" y="46630"/>
                </a:lnTo>
                <a:lnTo>
                  <a:pt x="14460" y="46640"/>
                </a:lnTo>
                <a:lnTo>
                  <a:pt x="14460" y="46650"/>
                </a:lnTo>
                <a:lnTo>
                  <a:pt x="14450" y="46650"/>
                </a:lnTo>
                <a:lnTo>
                  <a:pt x="14450" y="46660"/>
                </a:lnTo>
                <a:lnTo>
                  <a:pt x="14450" y="46670"/>
                </a:lnTo>
                <a:lnTo>
                  <a:pt x="14450" y="46680"/>
                </a:lnTo>
                <a:lnTo>
                  <a:pt x="14440" y="46680"/>
                </a:lnTo>
                <a:lnTo>
                  <a:pt x="14440" y="46690"/>
                </a:lnTo>
                <a:lnTo>
                  <a:pt x="14430" y="46690"/>
                </a:lnTo>
                <a:lnTo>
                  <a:pt x="14430" y="46700"/>
                </a:lnTo>
                <a:lnTo>
                  <a:pt x="14420" y="46700"/>
                </a:lnTo>
                <a:lnTo>
                  <a:pt x="14420" y="46710"/>
                </a:lnTo>
                <a:lnTo>
                  <a:pt x="14410" y="46710"/>
                </a:lnTo>
                <a:lnTo>
                  <a:pt x="14410" y="46720"/>
                </a:lnTo>
                <a:lnTo>
                  <a:pt x="14410" y="46730"/>
                </a:lnTo>
                <a:lnTo>
                  <a:pt x="14400" y="46730"/>
                </a:lnTo>
                <a:close/>
                <a:moveTo>
                  <a:pt x="8200" y="46780"/>
                </a:moveTo>
                <a:lnTo>
                  <a:pt x="8200" y="46770"/>
                </a:lnTo>
                <a:lnTo>
                  <a:pt x="8210" y="46770"/>
                </a:lnTo>
                <a:lnTo>
                  <a:pt x="8200" y="46780"/>
                </a:lnTo>
                <a:close/>
                <a:moveTo>
                  <a:pt x="15510" y="46590"/>
                </a:moveTo>
                <a:lnTo>
                  <a:pt x="15500" y="46590"/>
                </a:lnTo>
                <a:lnTo>
                  <a:pt x="15500" y="46580"/>
                </a:lnTo>
                <a:lnTo>
                  <a:pt x="15510" y="46590"/>
                </a:lnTo>
                <a:close/>
                <a:moveTo>
                  <a:pt x="8200" y="46770"/>
                </a:moveTo>
                <a:lnTo>
                  <a:pt x="8190" y="46770"/>
                </a:lnTo>
                <a:lnTo>
                  <a:pt x="8190" y="46760"/>
                </a:lnTo>
                <a:lnTo>
                  <a:pt x="8200" y="46760"/>
                </a:lnTo>
                <a:lnTo>
                  <a:pt x="8200" y="46770"/>
                </a:lnTo>
                <a:close/>
                <a:moveTo>
                  <a:pt x="14510" y="46670"/>
                </a:moveTo>
                <a:lnTo>
                  <a:pt x="14510" y="46660"/>
                </a:lnTo>
                <a:lnTo>
                  <a:pt x="14510" y="46650"/>
                </a:lnTo>
                <a:lnTo>
                  <a:pt x="14500" y="46650"/>
                </a:lnTo>
                <a:lnTo>
                  <a:pt x="14510" y="46650"/>
                </a:lnTo>
                <a:lnTo>
                  <a:pt x="14510" y="46640"/>
                </a:lnTo>
                <a:lnTo>
                  <a:pt x="14510" y="46630"/>
                </a:lnTo>
                <a:lnTo>
                  <a:pt x="14500" y="46630"/>
                </a:lnTo>
                <a:lnTo>
                  <a:pt x="14510" y="46620"/>
                </a:lnTo>
                <a:lnTo>
                  <a:pt x="14510" y="46610"/>
                </a:lnTo>
                <a:lnTo>
                  <a:pt x="14510" y="46600"/>
                </a:lnTo>
                <a:lnTo>
                  <a:pt x="14510" y="46590"/>
                </a:lnTo>
                <a:lnTo>
                  <a:pt x="14510" y="46580"/>
                </a:lnTo>
                <a:lnTo>
                  <a:pt x="14510" y="46570"/>
                </a:lnTo>
                <a:lnTo>
                  <a:pt x="14510" y="46560"/>
                </a:lnTo>
                <a:lnTo>
                  <a:pt x="14510" y="46570"/>
                </a:lnTo>
                <a:lnTo>
                  <a:pt x="14510" y="46580"/>
                </a:lnTo>
                <a:lnTo>
                  <a:pt x="14510" y="46590"/>
                </a:lnTo>
                <a:lnTo>
                  <a:pt x="14510" y="46600"/>
                </a:lnTo>
                <a:lnTo>
                  <a:pt x="14510" y="46610"/>
                </a:lnTo>
                <a:lnTo>
                  <a:pt x="14510" y="46620"/>
                </a:lnTo>
                <a:lnTo>
                  <a:pt x="14510" y="46630"/>
                </a:lnTo>
                <a:lnTo>
                  <a:pt x="14510" y="46640"/>
                </a:lnTo>
                <a:lnTo>
                  <a:pt x="14510" y="46650"/>
                </a:lnTo>
                <a:lnTo>
                  <a:pt x="14510" y="46660"/>
                </a:lnTo>
                <a:lnTo>
                  <a:pt x="14510" y="46670"/>
                </a:lnTo>
                <a:close/>
                <a:moveTo>
                  <a:pt x="16980" y="46500"/>
                </a:moveTo>
                <a:lnTo>
                  <a:pt x="16980" y="46510"/>
                </a:lnTo>
                <a:lnTo>
                  <a:pt x="16970" y="46510"/>
                </a:lnTo>
                <a:lnTo>
                  <a:pt x="16960" y="46510"/>
                </a:lnTo>
                <a:lnTo>
                  <a:pt x="16950" y="46510"/>
                </a:lnTo>
                <a:lnTo>
                  <a:pt x="16950" y="46500"/>
                </a:lnTo>
                <a:lnTo>
                  <a:pt x="16960" y="46500"/>
                </a:lnTo>
                <a:lnTo>
                  <a:pt x="16970" y="46500"/>
                </a:lnTo>
                <a:lnTo>
                  <a:pt x="16980" y="46490"/>
                </a:lnTo>
                <a:lnTo>
                  <a:pt x="16990" y="46490"/>
                </a:lnTo>
                <a:lnTo>
                  <a:pt x="16980" y="46500"/>
                </a:lnTo>
                <a:close/>
                <a:moveTo>
                  <a:pt x="16930" y="46460"/>
                </a:moveTo>
                <a:lnTo>
                  <a:pt x="16940" y="46460"/>
                </a:lnTo>
                <a:lnTo>
                  <a:pt x="16930" y="46460"/>
                </a:lnTo>
                <a:lnTo>
                  <a:pt x="16930" y="46470"/>
                </a:lnTo>
                <a:lnTo>
                  <a:pt x="16920" y="46470"/>
                </a:lnTo>
                <a:lnTo>
                  <a:pt x="16920" y="46480"/>
                </a:lnTo>
                <a:lnTo>
                  <a:pt x="16920" y="46470"/>
                </a:lnTo>
                <a:lnTo>
                  <a:pt x="16910" y="46470"/>
                </a:lnTo>
                <a:lnTo>
                  <a:pt x="16900" y="46470"/>
                </a:lnTo>
                <a:lnTo>
                  <a:pt x="16910" y="46460"/>
                </a:lnTo>
                <a:lnTo>
                  <a:pt x="16920" y="46460"/>
                </a:lnTo>
                <a:lnTo>
                  <a:pt x="16920" y="46450"/>
                </a:lnTo>
                <a:lnTo>
                  <a:pt x="16930" y="46460"/>
                </a:lnTo>
                <a:lnTo>
                  <a:pt x="16930" y="46450"/>
                </a:lnTo>
                <a:lnTo>
                  <a:pt x="16930" y="46460"/>
                </a:lnTo>
                <a:close/>
                <a:moveTo>
                  <a:pt x="15490" y="46470"/>
                </a:moveTo>
                <a:lnTo>
                  <a:pt x="15480" y="46470"/>
                </a:lnTo>
                <a:lnTo>
                  <a:pt x="15470" y="46480"/>
                </a:lnTo>
                <a:lnTo>
                  <a:pt x="15470" y="46490"/>
                </a:lnTo>
                <a:lnTo>
                  <a:pt x="15470" y="46500"/>
                </a:lnTo>
                <a:lnTo>
                  <a:pt x="15460" y="46500"/>
                </a:lnTo>
                <a:lnTo>
                  <a:pt x="15470" y="46500"/>
                </a:lnTo>
                <a:lnTo>
                  <a:pt x="15460" y="46500"/>
                </a:lnTo>
                <a:lnTo>
                  <a:pt x="15460" y="46510"/>
                </a:lnTo>
                <a:lnTo>
                  <a:pt x="15470" y="46510"/>
                </a:lnTo>
                <a:lnTo>
                  <a:pt x="15470" y="46520"/>
                </a:lnTo>
                <a:lnTo>
                  <a:pt x="15470" y="46530"/>
                </a:lnTo>
                <a:lnTo>
                  <a:pt x="15460" y="46530"/>
                </a:lnTo>
                <a:lnTo>
                  <a:pt x="15460" y="46540"/>
                </a:lnTo>
                <a:lnTo>
                  <a:pt x="15470" y="46540"/>
                </a:lnTo>
                <a:lnTo>
                  <a:pt x="15460" y="46540"/>
                </a:lnTo>
                <a:lnTo>
                  <a:pt x="15460" y="46530"/>
                </a:lnTo>
                <a:lnTo>
                  <a:pt x="15450" y="46530"/>
                </a:lnTo>
                <a:lnTo>
                  <a:pt x="15450" y="46520"/>
                </a:lnTo>
                <a:lnTo>
                  <a:pt x="15460" y="46520"/>
                </a:lnTo>
                <a:lnTo>
                  <a:pt x="15450" y="46520"/>
                </a:lnTo>
                <a:lnTo>
                  <a:pt x="15450" y="46510"/>
                </a:lnTo>
                <a:lnTo>
                  <a:pt x="15450" y="46500"/>
                </a:lnTo>
                <a:lnTo>
                  <a:pt x="15450" y="46490"/>
                </a:lnTo>
                <a:lnTo>
                  <a:pt x="15460" y="46490"/>
                </a:lnTo>
                <a:lnTo>
                  <a:pt x="15450" y="46490"/>
                </a:lnTo>
                <a:lnTo>
                  <a:pt x="15450" y="46480"/>
                </a:lnTo>
                <a:lnTo>
                  <a:pt x="15460" y="46480"/>
                </a:lnTo>
                <a:lnTo>
                  <a:pt x="15460" y="46470"/>
                </a:lnTo>
                <a:lnTo>
                  <a:pt x="15460" y="46460"/>
                </a:lnTo>
                <a:lnTo>
                  <a:pt x="15470" y="46460"/>
                </a:lnTo>
                <a:lnTo>
                  <a:pt x="15480" y="46450"/>
                </a:lnTo>
                <a:lnTo>
                  <a:pt x="15490" y="46460"/>
                </a:lnTo>
                <a:lnTo>
                  <a:pt x="15490" y="46470"/>
                </a:lnTo>
                <a:close/>
                <a:moveTo>
                  <a:pt x="7810" y="46610"/>
                </a:moveTo>
                <a:lnTo>
                  <a:pt x="7800" y="46610"/>
                </a:lnTo>
                <a:lnTo>
                  <a:pt x="7800" y="46600"/>
                </a:lnTo>
                <a:lnTo>
                  <a:pt x="7810" y="46600"/>
                </a:lnTo>
                <a:lnTo>
                  <a:pt x="7820" y="46600"/>
                </a:lnTo>
                <a:lnTo>
                  <a:pt x="7820" y="46610"/>
                </a:lnTo>
                <a:lnTo>
                  <a:pt x="7810" y="46610"/>
                </a:lnTo>
                <a:close/>
                <a:moveTo>
                  <a:pt x="18150" y="46350"/>
                </a:moveTo>
                <a:lnTo>
                  <a:pt x="18150" y="46360"/>
                </a:lnTo>
                <a:lnTo>
                  <a:pt x="18140" y="46350"/>
                </a:lnTo>
                <a:lnTo>
                  <a:pt x="18140" y="46340"/>
                </a:lnTo>
                <a:lnTo>
                  <a:pt x="18150" y="46340"/>
                </a:lnTo>
                <a:lnTo>
                  <a:pt x="18150" y="46350"/>
                </a:lnTo>
                <a:lnTo>
                  <a:pt x="18160" y="46350"/>
                </a:lnTo>
                <a:lnTo>
                  <a:pt x="18150" y="46350"/>
                </a:lnTo>
                <a:close/>
                <a:moveTo>
                  <a:pt x="8040" y="46570"/>
                </a:moveTo>
                <a:lnTo>
                  <a:pt x="8050" y="46570"/>
                </a:lnTo>
                <a:lnTo>
                  <a:pt x="8050" y="46580"/>
                </a:lnTo>
                <a:lnTo>
                  <a:pt x="8040" y="46580"/>
                </a:lnTo>
                <a:lnTo>
                  <a:pt x="8040" y="46570"/>
                </a:lnTo>
                <a:lnTo>
                  <a:pt x="8030" y="46570"/>
                </a:lnTo>
                <a:lnTo>
                  <a:pt x="8030" y="46580"/>
                </a:lnTo>
                <a:lnTo>
                  <a:pt x="8040" y="46580"/>
                </a:lnTo>
                <a:lnTo>
                  <a:pt x="8030" y="46580"/>
                </a:lnTo>
                <a:lnTo>
                  <a:pt x="8030" y="46570"/>
                </a:lnTo>
                <a:lnTo>
                  <a:pt x="8020" y="46570"/>
                </a:lnTo>
                <a:lnTo>
                  <a:pt x="8020" y="46560"/>
                </a:lnTo>
                <a:lnTo>
                  <a:pt x="8030" y="46560"/>
                </a:lnTo>
                <a:lnTo>
                  <a:pt x="8040" y="46570"/>
                </a:lnTo>
                <a:close/>
                <a:moveTo>
                  <a:pt x="7970" y="46540"/>
                </a:moveTo>
                <a:lnTo>
                  <a:pt x="7960" y="46540"/>
                </a:lnTo>
                <a:lnTo>
                  <a:pt x="7970" y="46530"/>
                </a:lnTo>
                <a:lnTo>
                  <a:pt x="7970" y="46540"/>
                </a:lnTo>
                <a:close/>
                <a:moveTo>
                  <a:pt x="15420" y="46320"/>
                </a:moveTo>
                <a:lnTo>
                  <a:pt x="15410" y="46320"/>
                </a:lnTo>
                <a:lnTo>
                  <a:pt x="15420" y="46310"/>
                </a:lnTo>
                <a:lnTo>
                  <a:pt x="15420" y="46320"/>
                </a:lnTo>
                <a:close/>
                <a:moveTo>
                  <a:pt x="15510" y="46290"/>
                </a:moveTo>
                <a:lnTo>
                  <a:pt x="15510" y="46300"/>
                </a:lnTo>
                <a:lnTo>
                  <a:pt x="15500" y="46300"/>
                </a:lnTo>
                <a:lnTo>
                  <a:pt x="15500" y="46290"/>
                </a:lnTo>
                <a:lnTo>
                  <a:pt x="15510" y="46290"/>
                </a:lnTo>
                <a:close/>
                <a:moveTo>
                  <a:pt x="15440" y="46320"/>
                </a:moveTo>
                <a:lnTo>
                  <a:pt x="15430" y="46320"/>
                </a:lnTo>
                <a:lnTo>
                  <a:pt x="15430" y="46310"/>
                </a:lnTo>
                <a:lnTo>
                  <a:pt x="15430" y="46300"/>
                </a:lnTo>
                <a:lnTo>
                  <a:pt x="15430" y="46290"/>
                </a:lnTo>
                <a:lnTo>
                  <a:pt x="15430" y="46280"/>
                </a:lnTo>
                <a:lnTo>
                  <a:pt x="15440" y="46280"/>
                </a:lnTo>
                <a:lnTo>
                  <a:pt x="15440" y="46290"/>
                </a:lnTo>
                <a:lnTo>
                  <a:pt x="15440" y="46300"/>
                </a:lnTo>
                <a:lnTo>
                  <a:pt x="15440" y="46310"/>
                </a:lnTo>
                <a:lnTo>
                  <a:pt x="15440" y="46320"/>
                </a:lnTo>
                <a:close/>
                <a:moveTo>
                  <a:pt x="16950" y="46230"/>
                </a:moveTo>
                <a:lnTo>
                  <a:pt x="16960" y="46230"/>
                </a:lnTo>
                <a:lnTo>
                  <a:pt x="16960" y="46240"/>
                </a:lnTo>
                <a:lnTo>
                  <a:pt x="16950" y="46240"/>
                </a:lnTo>
                <a:lnTo>
                  <a:pt x="16960" y="46240"/>
                </a:lnTo>
                <a:lnTo>
                  <a:pt x="16950" y="46240"/>
                </a:lnTo>
                <a:lnTo>
                  <a:pt x="16950" y="46250"/>
                </a:lnTo>
                <a:lnTo>
                  <a:pt x="16960" y="46250"/>
                </a:lnTo>
                <a:lnTo>
                  <a:pt x="16960" y="46260"/>
                </a:lnTo>
                <a:lnTo>
                  <a:pt x="16960" y="46270"/>
                </a:lnTo>
                <a:lnTo>
                  <a:pt x="16970" y="46280"/>
                </a:lnTo>
                <a:lnTo>
                  <a:pt x="16960" y="46280"/>
                </a:lnTo>
                <a:lnTo>
                  <a:pt x="16950" y="46280"/>
                </a:lnTo>
                <a:lnTo>
                  <a:pt x="16950" y="46270"/>
                </a:lnTo>
                <a:lnTo>
                  <a:pt x="16950" y="46260"/>
                </a:lnTo>
                <a:lnTo>
                  <a:pt x="16950" y="46250"/>
                </a:lnTo>
                <a:lnTo>
                  <a:pt x="16940" y="46250"/>
                </a:lnTo>
                <a:lnTo>
                  <a:pt x="16940" y="46240"/>
                </a:lnTo>
                <a:lnTo>
                  <a:pt x="16940" y="46230"/>
                </a:lnTo>
                <a:lnTo>
                  <a:pt x="16950" y="46230"/>
                </a:lnTo>
                <a:close/>
                <a:moveTo>
                  <a:pt x="16960" y="46230"/>
                </a:moveTo>
                <a:lnTo>
                  <a:pt x="16960" y="46220"/>
                </a:lnTo>
                <a:lnTo>
                  <a:pt x="16970" y="46220"/>
                </a:lnTo>
                <a:lnTo>
                  <a:pt x="16970" y="46230"/>
                </a:lnTo>
                <a:lnTo>
                  <a:pt x="16960" y="46230"/>
                </a:lnTo>
                <a:close/>
                <a:moveTo>
                  <a:pt x="7810" y="46460"/>
                </a:moveTo>
                <a:lnTo>
                  <a:pt x="7800" y="46460"/>
                </a:lnTo>
                <a:lnTo>
                  <a:pt x="7800" y="46450"/>
                </a:lnTo>
                <a:lnTo>
                  <a:pt x="7800" y="46440"/>
                </a:lnTo>
                <a:lnTo>
                  <a:pt x="7810" y="46440"/>
                </a:lnTo>
                <a:lnTo>
                  <a:pt x="7810" y="46450"/>
                </a:lnTo>
                <a:lnTo>
                  <a:pt x="7810" y="46460"/>
                </a:lnTo>
                <a:close/>
                <a:moveTo>
                  <a:pt x="16970" y="46210"/>
                </a:moveTo>
                <a:lnTo>
                  <a:pt x="16960" y="46210"/>
                </a:lnTo>
                <a:lnTo>
                  <a:pt x="16970" y="46210"/>
                </a:lnTo>
                <a:lnTo>
                  <a:pt x="16960" y="46210"/>
                </a:lnTo>
                <a:lnTo>
                  <a:pt x="16970" y="46200"/>
                </a:lnTo>
                <a:lnTo>
                  <a:pt x="16970" y="46210"/>
                </a:lnTo>
                <a:close/>
                <a:moveTo>
                  <a:pt x="16900" y="46200"/>
                </a:moveTo>
                <a:lnTo>
                  <a:pt x="16900" y="46210"/>
                </a:lnTo>
                <a:lnTo>
                  <a:pt x="16910" y="46210"/>
                </a:lnTo>
                <a:lnTo>
                  <a:pt x="16920" y="46210"/>
                </a:lnTo>
                <a:lnTo>
                  <a:pt x="16910" y="46220"/>
                </a:lnTo>
                <a:lnTo>
                  <a:pt x="16900" y="46220"/>
                </a:lnTo>
                <a:lnTo>
                  <a:pt x="16900" y="46210"/>
                </a:lnTo>
                <a:lnTo>
                  <a:pt x="16890" y="46210"/>
                </a:lnTo>
                <a:lnTo>
                  <a:pt x="16890" y="46200"/>
                </a:lnTo>
                <a:lnTo>
                  <a:pt x="16900" y="46200"/>
                </a:lnTo>
                <a:close/>
                <a:moveTo>
                  <a:pt x="17010" y="46240"/>
                </a:moveTo>
                <a:lnTo>
                  <a:pt x="17010" y="46250"/>
                </a:lnTo>
                <a:lnTo>
                  <a:pt x="17020" y="46260"/>
                </a:lnTo>
                <a:lnTo>
                  <a:pt x="17020" y="46270"/>
                </a:lnTo>
                <a:lnTo>
                  <a:pt x="17030" y="46270"/>
                </a:lnTo>
                <a:lnTo>
                  <a:pt x="17030" y="46280"/>
                </a:lnTo>
                <a:lnTo>
                  <a:pt x="17030" y="46290"/>
                </a:lnTo>
                <a:lnTo>
                  <a:pt x="17030" y="46300"/>
                </a:lnTo>
                <a:lnTo>
                  <a:pt x="17040" y="46300"/>
                </a:lnTo>
                <a:lnTo>
                  <a:pt x="17040" y="46310"/>
                </a:lnTo>
                <a:lnTo>
                  <a:pt x="17040" y="46320"/>
                </a:lnTo>
                <a:lnTo>
                  <a:pt x="17040" y="46330"/>
                </a:lnTo>
                <a:lnTo>
                  <a:pt x="17040" y="46340"/>
                </a:lnTo>
                <a:lnTo>
                  <a:pt x="17030" y="46340"/>
                </a:lnTo>
                <a:lnTo>
                  <a:pt x="17030" y="46350"/>
                </a:lnTo>
                <a:lnTo>
                  <a:pt x="17020" y="46350"/>
                </a:lnTo>
                <a:lnTo>
                  <a:pt x="17020" y="46340"/>
                </a:lnTo>
                <a:lnTo>
                  <a:pt x="17020" y="46330"/>
                </a:lnTo>
                <a:lnTo>
                  <a:pt x="17020" y="46320"/>
                </a:lnTo>
                <a:lnTo>
                  <a:pt x="17020" y="46310"/>
                </a:lnTo>
                <a:lnTo>
                  <a:pt x="17020" y="46320"/>
                </a:lnTo>
                <a:lnTo>
                  <a:pt x="17010" y="46320"/>
                </a:lnTo>
                <a:lnTo>
                  <a:pt x="17010" y="46330"/>
                </a:lnTo>
                <a:lnTo>
                  <a:pt x="17010" y="46340"/>
                </a:lnTo>
                <a:lnTo>
                  <a:pt x="17010" y="46350"/>
                </a:lnTo>
                <a:lnTo>
                  <a:pt x="17010" y="46360"/>
                </a:lnTo>
                <a:lnTo>
                  <a:pt x="17000" y="46360"/>
                </a:lnTo>
                <a:lnTo>
                  <a:pt x="17000" y="46350"/>
                </a:lnTo>
                <a:lnTo>
                  <a:pt x="17000" y="46340"/>
                </a:lnTo>
                <a:lnTo>
                  <a:pt x="17000" y="46330"/>
                </a:lnTo>
                <a:lnTo>
                  <a:pt x="16990" y="46330"/>
                </a:lnTo>
                <a:lnTo>
                  <a:pt x="16990" y="46320"/>
                </a:lnTo>
                <a:lnTo>
                  <a:pt x="16990" y="46310"/>
                </a:lnTo>
                <a:lnTo>
                  <a:pt x="16990" y="46300"/>
                </a:lnTo>
                <a:lnTo>
                  <a:pt x="17000" y="46300"/>
                </a:lnTo>
                <a:lnTo>
                  <a:pt x="16990" y="46300"/>
                </a:lnTo>
                <a:lnTo>
                  <a:pt x="17000" y="46300"/>
                </a:lnTo>
                <a:lnTo>
                  <a:pt x="17000" y="46290"/>
                </a:lnTo>
                <a:lnTo>
                  <a:pt x="17000" y="46280"/>
                </a:lnTo>
                <a:lnTo>
                  <a:pt x="17000" y="46270"/>
                </a:lnTo>
                <a:lnTo>
                  <a:pt x="16990" y="46270"/>
                </a:lnTo>
                <a:lnTo>
                  <a:pt x="17000" y="46270"/>
                </a:lnTo>
                <a:lnTo>
                  <a:pt x="17000" y="46260"/>
                </a:lnTo>
                <a:lnTo>
                  <a:pt x="16990" y="46260"/>
                </a:lnTo>
                <a:lnTo>
                  <a:pt x="17000" y="46260"/>
                </a:lnTo>
                <a:lnTo>
                  <a:pt x="16990" y="46260"/>
                </a:lnTo>
                <a:lnTo>
                  <a:pt x="16990" y="46250"/>
                </a:lnTo>
                <a:lnTo>
                  <a:pt x="16980" y="46250"/>
                </a:lnTo>
                <a:lnTo>
                  <a:pt x="16990" y="46250"/>
                </a:lnTo>
                <a:lnTo>
                  <a:pt x="16990" y="46240"/>
                </a:lnTo>
                <a:lnTo>
                  <a:pt x="16980" y="46240"/>
                </a:lnTo>
                <a:lnTo>
                  <a:pt x="16980" y="46230"/>
                </a:lnTo>
                <a:lnTo>
                  <a:pt x="16980" y="46220"/>
                </a:lnTo>
                <a:lnTo>
                  <a:pt x="16980" y="46210"/>
                </a:lnTo>
                <a:lnTo>
                  <a:pt x="16980" y="46200"/>
                </a:lnTo>
                <a:lnTo>
                  <a:pt x="16990" y="46200"/>
                </a:lnTo>
                <a:lnTo>
                  <a:pt x="17000" y="46200"/>
                </a:lnTo>
                <a:lnTo>
                  <a:pt x="17000" y="46210"/>
                </a:lnTo>
                <a:lnTo>
                  <a:pt x="17010" y="46220"/>
                </a:lnTo>
                <a:lnTo>
                  <a:pt x="17010" y="46230"/>
                </a:lnTo>
                <a:lnTo>
                  <a:pt x="17010" y="46240"/>
                </a:lnTo>
                <a:close/>
                <a:moveTo>
                  <a:pt x="7780" y="46390"/>
                </a:moveTo>
                <a:lnTo>
                  <a:pt x="7790" y="46390"/>
                </a:lnTo>
                <a:lnTo>
                  <a:pt x="7780" y="46390"/>
                </a:lnTo>
                <a:lnTo>
                  <a:pt x="7780" y="46400"/>
                </a:lnTo>
                <a:lnTo>
                  <a:pt x="7770" y="46400"/>
                </a:lnTo>
                <a:lnTo>
                  <a:pt x="7760" y="46400"/>
                </a:lnTo>
                <a:lnTo>
                  <a:pt x="7760" y="46390"/>
                </a:lnTo>
                <a:lnTo>
                  <a:pt x="7770" y="46390"/>
                </a:lnTo>
                <a:lnTo>
                  <a:pt x="7780" y="46390"/>
                </a:lnTo>
                <a:close/>
                <a:moveTo>
                  <a:pt x="6660" y="46430"/>
                </a:moveTo>
                <a:lnTo>
                  <a:pt x="6660" y="46440"/>
                </a:lnTo>
                <a:lnTo>
                  <a:pt x="6670" y="46440"/>
                </a:lnTo>
                <a:lnTo>
                  <a:pt x="6680" y="46440"/>
                </a:lnTo>
                <a:lnTo>
                  <a:pt x="6680" y="46450"/>
                </a:lnTo>
                <a:lnTo>
                  <a:pt x="6690" y="46450"/>
                </a:lnTo>
                <a:lnTo>
                  <a:pt x="6700" y="46450"/>
                </a:lnTo>
                <a:lnTo>
                  <a:pt x="6710" y="46450"/>
                </a:lnTo>
                <a:lnTo>
                  <a:pt x="6710" y="46460"/>
                </a:lnTo>
                <a:lnTo>
                  <a:pt x="6720" y="46460"/>
                </a:lnTo>
                <a:lnTo>
                  <a:pt x="6720" y="46450"/>
                </a:lnTo>
                <a:lnTo>
                  <a:pt x="6720" y="46460"/>
                </a:lnTo>
                <a:lnTo>
                  <a:pt x="6730" y="46460"/>
                </a:lnTo>
                <a:lnTo>
                  <a:pt x="6720" y="46460"/>
                </a:lnTo>
                <a:lnTo>
                  <a:pt x="6710" y="46460"/>
                </a:lnTo>
                <a:lnTo>
                  <a:pt x="6710" y="46470"/>
                </a:lnTo>
                <a:lnTo>
                  <a:pt x="6700" y="46470"/>
                </a:lnTo>
                <a:lnTo>
                  <a:pt x="6700" y="46480"/>
                </a:lnTo>
                <a:lnTo>
                  <a:pt x="6700" y="46490"/>
                </a:lnTo>
                <a:lnTo>
                  <a:pt x="6700" y="46500"/>
                </a:lnTo>
                <a:lnTo>
                  <a:pt x="6700" y="46510"/>
                </a:lnTo>
                <a:lnTo>
                  <a:pt x="6710" y="46510"/>
                </a:lnTo>
                <a:lnTo>
                  <a:pt x="6710" y="46520"/>
                </a:lnTo>
                <a:lnTo>
                  <a:pt x="6710" y="46510"/>
                </a:lnTo>
                <a:lnTo>
                  <a:pt x="6710" y="46520"/>
                </a:lnTo>
                <a:lnTo>
                  <a:pt x="6720" y="46520"/>
                </a:lnTo>
                <a:lnTo>
                  <a:pt x="6720" y="46530"/>
                </a:lnTo>
                <a:lnTo>
                  <a:pt x="6720" y="46540"/>
                </a:lnTo>
                <a:lnTo>
                  <a:pt x="6720" y="46550"/>
                </a:lnTo>
                <a:lnTo>
                  <a:pt x="6710" y="46550"/>
                </a:lnTo>
                <a:lnTo>
                  <a:pt x="6710" y="46560"/>
                </a:lnTo>
                <a:lnTo>
                  <a:pt x="6700" y="46570"/>
                </a:lnTo>
                <a:lnTo>
                  <a:pt x="6690" y="46580"/>
                </a:lnTo>
                <a:lnTo>
                  <a:pt x="6690" y="46590"/>
                </a:lnTo>
                <a:lnTo>
                  <a:pt x="6690" y="46600"/>
                </a:lnTo>
                <a:lnTo>
                  <a:pt x="6680" y="46600"/>
                </a:lnTo>
                <a:lnTo>
                  <a:pt x="6680" y="46590"/>
                </a:lnTo>
                <a:lnTo>
                  <a:pt x="6670" y="46590"/>
                </a:lnTo>
                <a:lnTo>
                  <a:pt x="6670" y="46580"/>
                </a:lnTo>
                <a:lnTo>
                  <a:pt x="6660" y="46580"/>
                </a:lnTo>
                <a:lnTo>
                  <a:pt x="6650" y="46580"/>
                </a:lnTo>
                <a:lnTo>
                  <a:pt x="6650" y="46570"/>
                </a:lnTo>
                <a:lnTo>
                  <a:pt x="6640" y="46570"/>
                </a:lnTo>
                <a:lnTo>
                  <a:pt x="6630" y="46570"/>
                </a:lnTo>
                <a:lnTo>
                  <a:pt x="6630" y="46560"/>
                </a:lnTo>
                <a:lnTo>
                  <a:pt x="6630" y="46550"/>
                </a:lnTo>
                <a:lnTo>
                  <a:pt x="6630" y="46540"/>
                </a:lnTo>
                <a:lnTo>
                  <a:pt x="6640" y="46540"/>
                </a:lnTo>
                <a:lnTo>
                  <a:pt x="6640" y="46530"/>
                </a:lnTo>
                <a:lnTo>
                  <a:pt x="6640" y="46520"/>
                </a:lnTo>
                <a:lnTo>
                  <a:pt x="6640" y="46510"/>
                </a:lnTo>
                <a:lnTo>
                  <a:pt x="6640" y="46500"/>
                </a:lnTo>
                <a:lnTo>
                  <a:pt x="6640" y="46490"/>
                </a:lnTo>
                <a:lnTo>
                  <a:pt x="6640" y="46480"/>
                </a:lnTo>
                <a:lnTo>
                  <a:pt x="6640" y="46470"/>
                </a:lnTo>
                <a:lnTo>
                  <a:pt x="6640" y="46460"/>
                </a:lnTo>
                <a:lnTo>
                  <a:pt x="6630" y="46460"/>
                </a:lnTo>
                <a:lnTo>
                  <a:pt x="6630" y="46450"/>
                </a:lnTo>
                <a:lnTo>
                  <a:pt x="6630" y="46440"/>
                </a:lnTo>
                <a:lnTo>
                  <a:pt x="6630" y="46430"/>
                </a:lnTo>
                <a:lnTo>
                  <a:pt x="6640" y="46430"/>
                </a:lnTo>
                <a:lnTo>
                  <a:pt x="6650" y="46420"/>
                </a:lnTo>
                <a:lnTo>
                  <a:pt x="6660" y="46420"/>
                </a:lnTo>
                <a:lnTo>
                  <a:pt x="6670" y="46420"/>
                </a:lnTo>
                <a:lnTo>
                  <a:pt x="6660" y="46430"/>
                </a:lnTo>
                <a:close/>
                <a:moveTo>
                  <a:pt x="6880" y="46350"/>
                </a:moveTo>
                <a:lnTo>
                  <a:pt x="6880" y="46360"/>
                </a:lnTo>
                <a:lnTo>
                  <a:pt x="6880" y="46370"/>
                </a:lnTo>
                <a:lnTo>
                  <a:pt x="6870" y="46370"/>
                </a:lnTo>
                <a:lnTo>
                  <a:pt x="6870" y="46360"/>
                </a:lnTo>
                <a:lnTo>
                  <a:pt x="6880" y="46360"/>
                </a:lnTo>
                <a:lnTo>
                  <a:pt x="6870" y="46360"/>
                </a:lnTo>
                <a:lnTo>
                  <a:pt x="6860" y="46360"/>
                </a:lnTo>
                <a:lnTo>
                  <a:pt x="6860" y="46350"/>
                </a:lnTo>
                <a:lnTo>
                  <a:pt x="6870" y="46350"/>
                </a:lnTo>
                <a:lnTo>
                  <a:pt x="6870" y="46360"/>
                </a:lnTo>
                <a:lnTo>
                  <a:pt x="6870" y="46350"/>
                </a:lnTo>
                <a:lnTo>
                  <a:pt x="6880" y="46350"/>
                </a:lnTo>
                <a:close/>
                <a:moveTo>
                  <a:pt x="7830" y="46290"/>
                </a:moveTo>
                <a:lnTo>
                  <a:pt x="7830" y="46300"/>
                </a:lnTo>
                <a:lnTo>
                  <a:pt x="7830" y="46310"/>
                </a:lnTo>
                <a:lnTo>
                  <a:pt x="7840" y="46310"/>
                </a:lnTo>
                <a:lnTo>
                  <a:pt x="7840" y="46320"/>
                </a:lnTo>
                <a:lnTo>
                  <a:pt x="7850" y="46330"/>
                </a:lnTo>
                <a:lnTo>
                  <a:pt x="7850" y="46340"/>
                </a:lnTo>
                <a:lnTo>
                  <a:pt x="7860" y="46340"/>
                </a:lnTo>
                <a:lnTo>
                  <a:pt x="7860" y="46350"/>
                </a:lnTo>
                <a:lnTo>
                  <a:pt x="7870" y="46350"/>
                </a:lnTo>
                <a:lnTo>
                  <a:pt x="7880" y="46350"/>
                </a:lnTo>
                <a:lnTo>
                  <a:pt x="7880" y="46360"/>
                </a:lnTo>
                <a:lnTo>
                  <a:pt x="7880" y="46370"/>
                </a:lnTo>
                <a:lnTo>
                  <a:pt x="7890" y="46370"/>
                </a:lnTo>
                <a:lnTo>
                  <a:pt x="7880" y="46370"/>
                </a:lnTo>
                <a:lnTo>
                  <a:pt x="7880" y="46380"/>
                </a:lnTo>
                <a:lnTo>
                  <a:pt x="7870" y="46380"/>
                </a:lnTo>
                <a:lnTo>
                  <a:pt x="7860" y="46380"/>
                </a:lnTo>
                <a:lnTo>
                  <a:pt x="7860" y="46370"/>
                </a:lnTo>
                <a:lnTo>
                  <a:pt x="7850" y="46370"/>
                </a:lnTo>
                <a:lnTo>
                  <a:pt x="7840" y="46370"/>
                </a:lnTo>
                <a:lnTo>
                  <a:pt x="7840" y="46360"/>
                </a:lnTo>
                <a:lnTo>
                  <a:pt x="7830" y="46360"/>
                </a:lnTo>
                <a:lnTo>
                  <a:pt x="7820" y="46360"/>
                </a:lnTo>
                <a:lnTo>
                  <a:pt x="7820" y="46350"/>
                </a:lnTo>
                <a:lnTo>
                  <a:pt x="7820" y="46340"/>
                </a:lnTo>
                <a:lnTo>
                  <a:pt x="7810" y="46340"/>
                </a:lnTo>
                <a:lnTo>
                  <a:pt x="7810" y="46330"/>
                </a:lnTo>
                <a:lnTo>
                  <a:pt x="7800" y="46330"/>
                </a:lnTo>
                <a:lnTo>
                  <a:pt x="7800" y="46320"/>
                </a:lnTo>
                <a:lnTo>
                  <a:pt x="7800" y="46310"/>
                </a:lnTo>
                <a:lnTo>
                  <a:pt x="7800" y="46300"/>
                </a:lnTo>
                <a:lnTo>
                  <a:pt x="7790" y="46300"/>
                </a:lnTo>
                <a:lnTo>
                  <a:pt x="7800" y="46300"/>
                </a:lnTo>
                <a:lnTo>
                  <a:pt x="7810" y="46300"/>
                </a:lnTo>
                <a:lnTo>
                  <a:pt x="7820" y="46300"/>
                </a:lnTo>
                <a:lnTo>
                  <a:pt x="7820" y="46290"/>
                </a:lnTo>
                <a:lnTo>
                  <a:pt x="7830" y="46290"/>
                </a:lnTo>
                <a:close/>
                <a:moveTo>
                  <a:pt x="7830" y="46260"/>
                </a:moveTo>
                <a:lnTo>
                  <a:pt x="7830" y="46270"/>
                </a:lnTo>
                <a:lnTo>
                  <a:pt x="7820" y="46270"/>
                </a:lnTo>
                <a:lnTo>
                  <a:pt x="7820" y="46280"/>
                </a:lnTo>
                <a:lnTo>
                  <a:pt x="7810" y="46280"/>
                </a:lnTo>
                <a:lnTo>
                  <a:pt x="7800" y="46280"/>
                </a:lnTo>
                <a:lnTo>
                  <a:pt x="7790" y="46280"/>
                </a:lnTo>
                <a:lnTo>
                  <a:pt x="7780" y="46280"/>
                </a:lnTo>
                <a:lnTo>
                  <a:pt x="7780" y="46270"/>
                </a:lnTo>
                <a:lnTo>
                  <a:pt x="7790" y="46270"/>
                </a:lnTo>
                <a:lnTo>
                  <a:pt x="7800" y="46270"/>
                </a:lnTo>
                <a:lnTo>
                  <a:pt x="7800" y="46260"/>
                </a:lnTo>
                <a:lnTo>
                  <a:pt x="7810" y="46260"/>
                </a:lnTo>
                <a:lnTo>
                  <a:pt x="7810" y="46270"/>
                </a:lnTo>
                <a:lnTo>
                  <a:pt x="7810" y="46260"/>
                </a:lnTo>
                <a:lnTo>
                  <a:pt x="7820" y="46260"/>
                </a:lnTo>
                <a:lnTo>
                  <a:pt x="7830" y="46260"/>
                </a:lnTo>
                <a:close/>
                <a:moveTo>
                  <a:pt x="19550" y="45920"/>
                </a:moveTo>
                <a:lnTo>
                  <a:pt x="19540" y="45920"/>
                </a:lnTo>
                <a:lnTo>
                  <a:pt x="19540" y="45910"/>
                </a:lnTo>
                <a:lnTo>
                  <a:pt x="19550" y="45910"/>
                </a:lnTo>
                <a:lnTo>
                  <a:pt x="19550" y="45920"/>
                </a:lnTo>
                <a:close/>
                <a:moveTo>
                  <a:pt x="19360" y="45850"/>
                </a:moveTo>
                <a:lnTo>
                  <a:pt x="19360" y="45860"/>
                </a:lnTo>
                <a:lnTo>
                  <a:pt x="19350" y="45860"/>
                </a:lnTo>
                <a:lnTo>
                  <a:pt x="19350" y="45850"/>
                </a:lnTo>
                <a:lnTo>
                  <a:pt x="19360" y="45850"/>
                </a:lnTo>
                <a:lnTo>
                  <a:pt x="19360" y="45840"/>
                </a:lnTo>
                <a:lnTo>
                  <a:pt x="19360" y="45850"/>
                </a:lnTo>
                <a:close/>
                <a:moveTo>
                  <a:pt x="6340" y="46050"/>
                </a:moveTo>
                <a:lnTo>
                  <a:pt x="6330" y="46050"/>
                </a:lnTo>
                <a:lnTo>
                  <a:pt x="6330" y="46040"/>
                </a:lnTo>
                <a:lnTo>
                  <a:pt x="6330" y="46030"/>
                </a:lnTo>
                <a:lnTo>
                  <a:pt x="6340" y="46040"/>
                </a:lnTo>
                <a:lnTo>
                  <a:pt x="6330" y="46040"/>
                </a:lnTo>
                <a:lnTo>
                  <a:pt x="6340" y="46040"/>
                </a:lnTo>
                <a:lnTo>
                  <a:pt x="6340" y="46050"/>
                </a:lnTo>
                <a:close/>
                <a:moveTo>
                  <a:pt x="18030" y="45500"/>
                </a:moveTo>
                <a:lnTo>
                  <a:pt x="18040" y="45500"/>
                </a:lnTo>
                <a:lnTo>
                  <a:pt x="18050" y="45500"/>
                </a:lnTo>
                <a:lnTo>
                  <a:pt x="18060" y="45500"/>
                </a:lnTo>
                <a:lnTo>
                  <a:pt x="18070" y="45500"/>
                </a:lnTo>
                <a:lnTo>
                  <a:pt x="18060" y="45510"/>
                </a:lnTo>
                <a:lnTo>
                  <a:pt x="18050" y="45510"/>
                </a:lnTo>
                <a:lnTo>
                  <a:pt x="18030" y="45510"/>
                </a:lnTo>
                <a:lnTo>
                  <a:pt x="18020" y="45510"/>
                </a:lnTo>
                <a:lnTo>
                  <a:pt x="18010" y="45510"/>
                </a:lnTo>
                <a:lnTo>
                  <a:pt x="18010" y="45500"/>
                </a:lnTo>
                <a:lnTo>
                  <a:pt x="18010" y="45510"/>
                </a:lnTo>
                <a:lnTo>
                  <a:pt x="18000" y="45510"/>
                </a:lnTo>
                <a:lnTo>
                  <a:pt x="18000" y="45500"/>
                </a:lnTo>
                <a:lnTo>
                  <a:pt x="18010" y="45500"/>
                </a:lnTo>
                <a:lnTo>
                  <a:pt x="18020" y="45500"/>
                </a:lnTo>
                <a:lnTo>
                  <a:pt x="18030" y="45500"/>
                </a:lnTo>
                <a:close/>
                <a:moveTo>
                  <a:pt x="17940" y="45510"/>
                </a:moveTo>
                <a:lnTo>
                  <a:pt x="17930" y="45510"/>
                </a:lnTo>
                <a:lnTo>
                  <a:pt x="17930" y="45500"/>
                </a:lnTo>
                <a:lnTo>
                  <a:pt x="17940" y="45500"/>
                </a:lnTo>
                <a:lnTo>
                  <a:pt x="17940" y="45510"/>
                </a:lnTo>
                <a:close/>
                <a:moveTo>
                  <a:pt x="6050" y="45770"/>
                </a:moveTo>
                <a:lnTo>
                  <a:pt x="6040" y="45780"/>
                </a:lnTo>
                <a:lnTo>
                  <a:pt x="6040" y="45770"/>
                </a:lnTo>
                <a:lnTo>
                  <a:pt x="6050" y="45770"/>
                </a:lnTo>
                <a:close/>
                <a:moveTo>
                  <a:pt x="19580" y="45210"/>
                </a:moveTo>
                <a:lnTo>
                  <a:pt x="19590" y="45210"/>
                </a:lnTo>
                <a:lnTo>
                  <a:pt x="19590" y="45220"/>
                </a:lnTo>
                <a:lnTo>
                  <a:pt x="19580" y="45220"/>
                </a:lnTo>
                <a:lnTo>
                  <a:pt x="19590" y="45220"/>
                </a:lnTo>
                <a:lnTo>
                  <a:pt x="19590" y="45230"/>
                </a:lnTo>
                <a:lnTo>
                  <a:pt x="19600" y="45230"/>
                </a:lnTo>
                <a:lnTo>
                  <a:pt x="19590" y="45230"/>
                </a:lnTo>
                <a:lnTo>
                  <a:pt x="19580" y="45230"/>
                </a:lnTo>
                <a:lnTo>
                  <a:pt x="19570" y="45230"/>
                </a:lnTo>
                <a:lnTo>
                  <a:pt x="19570" y="45220"/>
                </a:lnTo>
                <a:lnTo>
                  <a:pt x="19570" y="45210"/>
                </a:lnTo>
                <a:lnTo>
                  <a:pt x="19580" y="45210"/>
                </a:lnTo>
                <a:close/>
                <a:moveTo>
                  <a:pt x="5590" y="45470"/>
                </a:moveTo>
                <a:lnTo>
                  <a:pt x="5590" y="45480"/>
                </a:lnTo>
                <a:lnTo>
                  <a:pt x="5590" y="45490"/>
                </a:lnTo>
                <a:lnTo>
                  <a:pt x="5580" y="45490"/>
                </a:lnTo>
                <a:lnTo>
                  <a:pt x="5580" y="45480"/>
                </a:lnTo>
                <a:lnTo>
                  <a:pt x="5580" y="45470"/>
                </a:lnTo>
                <a:lnTo>
                  <a:pt x="5590" y="45470"/>
                </a:lnTo>
                <a:lnTo>
                  <a:pt x="5590" y="45460"/>
                </a:lnTo>
                <a:lnTo>
                  <a:pt x="5600" y="45460"/>
                </a:lnTo>
                <a:lnTo>
                  <a:pt x="5590" y="45460"/>
                </a:lnTo>
                <a:lnTo>
                  <a:pt x="5590" y="45470"/>
                </a:lnTo>
                <a:close/>
                <a:moveTo>
                  <a:pt x="19720" y="45110"/>
                </a:moveTo>
                <a:lnTo>
                  <a:pt x="19730" y="45110"/>
                </a:lnTo>
                <a:lnTo>
                  <a:pt x="19730" y="45120"/>
                </a:lnTo>
                <a:lnTo>
                  <a:pt x="19720" y="45120"/>
                </a:lnTo>
                <a:lnTo>
                  <a:pt x="19710" y="45120"/>
                </a:lnTo>
                <a:lnTo>
                  <a:pt x="19710" y="45110"/>
                </a:lnTo>
                <a:lnTo>
                  <a:pt x="19720" y="45110"/>
                </a:lnTo>
                <a:close/>
                <a:moveTo>
                  <a:pt x="19730" y="45090"/>
                </a:moveTo>
                <a:lnTo>
                  <a:pt x="19740" y="45090"/>
                </a:lnTo>
                <a:lnTo>
                  <a:pt x="19750" y="45090"/>
                </a:lnTo>
                <a:lnTo>
                  <a:pt x="19750" y="45100"/>
                </a:lnTo>
                <a:lnTo>
                  <a:pt x="19740" y="45100"/>
                </a:lnTo>
                <a:lnTo>
                  <a:pt x="19740" y="45110"/>
                </a:lnTo>
                <a:lnTo>
                  <a:pt x="19730" y="45110"/>
                </a:lnTo>
                <a:lnTo>
                  <a:pt x="19730" y="45100"/>
                </a:lnTo>
                <a:lnTo>
                  <a:pt x="19730" y="45090"/>
                </a:lnTo>
                <a:close/>
                <a:moveTo>
                  <a:pt x="19760" y="45040"/>
                </a:moveTo>
                <a:lnTo>
                  <a:pt x="19760" y="45030"/>
                </a:lnTo>
                <a:lnTo>
                  <a:pt x="19770" y="45030"/>
                </a:lnTo>
                <a:lnTo>
                  <a:pt x="19760" y="45040"/>
                </a:lnTo>
                <a:close/>
                <a:moveTo>
                  <a:pt x="5240" y="45400"/>
                </a:moveTo>
                <a:lnTo>
                  <a:pt x="5230" y="45400"/>
                </a:lnTo>
                <a:lnTo>
                  <a:pt x="5230" y="45390"/>
                </a:lnTo>
                <a:lnTo>
                  <a:pt x="5240" y="45390"/>
                </a:lnTo>
                <a:lnTo>
                  <a:pt x="5250" y="45380"/>
                </a:lnTo>
                <a:lnTo>
                  <a:pt x="5250" y="45390"/>
                </a:lnTo>
                <a:lnTo>
                  <a:pt x="5260" y="45390"/>
                </a:lnTo>
                <a:lnTo>
                  <a:pt x="5260" y="45400"/>
                </a:lnTo>
                <a:lnTo>
                  <a:pt x="5250" y="45400"/>
                </a:lnTo>
                <a:lnTo>
                  <a:pt x="5240" y="45400"/>
                </a:lnTo>
                <a:close/>
                <a:moveTo>
                  <a:pt x="19840" y="44970"/>
                </a:moveTo>
                <a:lnTo>
                  <a:pt x="19840" y="44980"/>
                </a:lnTo>
                <a:lnTo>
                  <a:pt x="19840" y="44970"/>
                </a:lnTo>
                <a:lnTo>
                  <a:pt x="19840" y="44980"/>
                </a:lnTo>
                <a:lnTo>
                  <a:pt x="19830" y="44980"/>
                </a:lnTo>
                <a:lnTo>
                  <a:pt x="19830" y="44970"/>
                </a:lnTo>
                <a:lnTo>
                  <a:pt x="19840" y="44970"/>
                </a:lnTo>
                <a:lnTo>
                  <a:pt x="19840" y="44960"/>
                </a:lnTo>
                <a:lnTo>
                  <a:pt x="19840" y="44970"/>
                </a:lnTo>
                <a:lnTo>
                  <a:pt x="19850" y="44970"/>
                </a:lnTo>
                <a:lnTo>
                  <a:pt x="19840" y="44970"/>
                </a:lnTo>
                <a:close/>
                <a:moveTo>
                  <a:pt x="20800" y="44970"/>
                </a:moveTo>
                <a:lnTo>
                  <a:pt x="20800" y="44960"/>
                </a:lnTo>
                <a:lnTo>
                  <a:pt x="20790" y="44960"/>
                </a:lnTo>
                <a:lnTo>
                  <a:pt x="20790" y="44950"/>
                </a:lnTo>
                <a:lnTo>
                  <a:pt x="20790" y="44940"/>
                </a:lnTo>
                <a:lnTo>
                  <a:pt x="20800" y="44940"/>
                </a:lnTo>
                <a:lnTo>
                  <a:pt x="20790" y="44940"/>
                </a:lnTo>
                <a:lnTo>
                  <a:pt x="20790" y="44950"/>
                </a:lnTo>
                <a:lnTo>
                  <a:pt x="20800" y="44960"/>
                </a:lnTo>
                <a:lnTo>
                  <a:pt x="20800" y="44970"/>
                </a:lnTo>
                <a:close/>
                <a:moveTo>
                  <a:pt x="20650" y="44970"/>
                </a:moveTo>
                <a:lnTo>
                  <a:pt x="20650" y="44960"/>
                </a:lnTo>
                <a:lnTo>
                  <a:pt x="20640" y="44960"/>
                </a:lnTo>
                <a:lnTo>
                  <a:pt x="20640" y="44950"/>
                </a:lnTo>
                <a:lnTo>
                  <a:pt x="20640" y="44940"/>
                </a:lnTo>
                <a:lnTo>
                  <a:pt x="20640" y="44950"/>
                </a:lnTo>
                <a:lnTo>
                  <a:pt x="20650" y="44960"/>
                </a:lnTo>
                <a:lnTo>
                  <a:pt x="20650" y="44970"/>
                </a:lnTo>
                <a:close/>
                <a:moveTo>
                  <a:pt x="20590" y="44950"/>
                </a:moveTo>
                <a:lnTo>
                  <a:pt x="20600" y="44950"/>
                </a:lnTo>
                <a:lnTo>
                  <a:pt x="20600" y="44960"/>
                </a:lnTo>
                <a:lnTo>
                  <a:pt x="20590" y="44960"/>
                </a:lnTo>
                <a:lnTo>
                  <a:pt x="20590" y="44950"/>
                </a:lnTo>
                <a:lnTo>
                  <a:pt x="20580" y="44950"/>
                </a:lnTo>
                <a:lnTo>
                  <a:pt x="20580" y="44940"/>
                </a:lnTo>
                <a:lnTo>
                  <a:pt x="20590" y="44940"/>
                </a:lnTo>
                <a:lnTo>
                  <a:pt x="20590" y="44950"/>
                </a:lnTo>
                <a:close/>
                <a:moveTo>
                  <a:pt x="20820" y="44930"/>
                </a:moveTo>
                <a:lnTo>
                  <a:pt x="20830" y="44930"/>
                </a:lnTo>
                <a:lnTo>
                  <a:pt x="20840" y="44930"/>
                </a:lnTo>
                <a:lnTo>
                  <a:pt x="20850" y="44930"/>
                </a:lnTo>
                <a:lnTo>
                  <a:pt x="20850" y="44940"/>
                </a:lnTo>
                <a:lnTo>
                  <a:pt x="20860" y="44940"/>
                </a:lnTo>
                <a:lnTo>
                  <a:pt x="20850" y="44940"/>
                </a:lnTo>
                <a:lnTo>
                  <a:pt x="20850" y="44930"/>
                </a:lnTo>
                <a:lnTo>
                  <a:pt x="20840" y="44930"/>
                </a:lnTo>
                <a:lnTo>
                  <a:pt x="20830" y="44940"/>
                </a:lnTo>
                <a:lnTo>
                  <a:pt x="20820" y="44940"/>
                </a:lnTo>
                <a:lnTo>
                  <a:pt x="20810" y="44940"/>
                </a:lnTo>
                <a:lnTo>
                  <a:pt x="20810" y="44930"/>
                </a:lnTo>
                <a:lnTo>
                  <a:pt x="20810" y="44920"/>
                </a:lnTo>
                <a:lnTo>
                  <a:pt x="20820" y="44920"/>
                </a:lnTo>
                <a:lnTo>
                  <a:pt x="20820" y="44930"/>
                </a:lnTo>
                <a:close/>
                <a:moveTo>
                  <a:pt x="21550" y="44950"/>
                </a:moveTo>
                <a:lnTo>
                  <a:pt x="21550" y="44940"/>
                </a:lnTo>
                <a:lnTo>
                  <a:pt x="21550" y="44930"/>
                </a:lnTo>
                <a:lnTo>
                  <a:pt x="21540" y="44920"/>
                </a:lnTo>
                <a:lnTo>
                  <a:pt x="21540" y="44910"/>
                </a:lnTo>
                <a:lnTo>
                  <a:pt x="21540" y="44900"/>
                </a:lnTo>
                <a:lnTo>
                  <a:pt x="21540" y="44910"/>
                </a:lnTo>
                <a:lnTo>
                  <a:pt x="21550" y="44910"/>
                </a:lnTo>
                <a:lnTo>
                  <a:pt x="21550" y="44920"/>
                </a:lnTo>
                <a:lnTo>
                  <a:pt x="21550" y="44930"/>
                </a:lnTo>
                <a:lnTo>
                  <a:pt x="21550" y="44940"/>
                </a:lnTo>
                <a:lnTo>
                  <a:pt x="21560" y="44940"/>
                </a:lnTo>
                <a:lnTo>
                  <a:pt x="21560" y="44950"/>
                </a:lnTo>
                <a:lnTo>
                  <a:pt x="21550" y="44950"/>
                </a:lnTo>
                <a:close/>
                <a:moveTo>
                  <a:pt x="20930" y="44900"/>
                </a:moveTo>
                <a:lnTo>
                  <a:pt x="20920" y="44900"/>
                </a:lnTo>
                <a:lnTo>
                  <a:pt x="20920" y="44890"/>
                </a:lnTo>
                <a:lnTo>
                  <a:pt x="20920" y="44880"/>
                </a:lnTo>
                <a:lnTo>
                  <a:pt x="20920" y="44870"/>
                </a:lnTo>
                <a:lnTo>
                  <a:pt x="20920" y="44860"/>
                </a:lnTo>
                <a:lnTo>
                  <a:pt x="20920" y="44870"/>
                </a:lnTo>
                <a:lnTo>
                  <a:pt x="20920" y="44880"/>
                </a:lnTo>
                <a:lnTo>
                  <a:pt x="20930" y="44880"/>
                </a:lnTo>
                <a:lnTo>
                  <a:pt x="20930" y="44890"/>
                </a:lnTo>
                <a:lnTo>
                  <a:pt x="20930" y="44900"/>
                </a:lnTo>
                <a:close/>
                <a:moveTo>
                  <a:pt x="20350" y="44850"/>
                </a:moveTo>
                <a:lnTo>
                  <a:pt x="20340" y="44850"/>
                </a:lnTo>
                <a:lnTo>
                  <a:pt x="20340" y="44840"/>
                </a:lnTo>
                <a:lnTo>
                  <a:pt x="20330" y="44840"/>
                </a:lnTo>
                <a:lnTo>
                  <a:pt x="20340" y="44840"/>
                </a:lnTo>
                <a:lnTo>
                  <a:pt x="20350" y="44840"/>
                </a:lnTo>
                <a:lnTo>
                  <a:pt x="20350" y="44850"/>
                </a:lnTo>
                <a:close/>
                <a:moveTo>
                  <a:pt x="19880" y="44850"/>
                </a:moveTo>
                <a:lnTo>
                  <a:pt x="19890" y="44850"/>
                </a:lnTo>
                <a:lnTo>
                  <a:pt x="19890" y="44860"/>
                </a:lnTo>
                <a:lnTo>
                  <a:pt x="19880" y="44860"/>
                </a:lnTo>
                <a:lnTo>
                  <a:pt x="19880" y="44850"/>
                </a:lnTo>
                <a:close/>
                <a:moveTo>
                  <a:pt x="20070" y="44850"/>
                </a:moveTo>
                <a:lnTo>
                  <a:pt x="20070" y="44860"/>
                </a:lnTo>
                <a:lnTo>
                  <a:pt x="20060" y="44860"/>
                </a:lnTo>
                <a:lnTo>
                  <a:pt x="20060" y="44850"/>
                </a:lnTo>
                <a:lnTo>
                  <a:pt x="20070" y="44850"/>
                </a:lnTo>
                <a:lnTo>
                  <a:pt x="20070" y="44840"/>
                </a:lnTo>
                <a:lnTo>
                  <a:pt x="20070" y="44850"/>
                </a:lnTo>
                <a:lnTo>
                  <a:pt x="20080" y="44850"/>
                </a:lnTo>
                <a:lnTo>
                  <a:pt x="20070" y="44850"/>
                </a:lnTo>
                <a:close/>
                <a:moveTo>
                  <a:pt x="20100" y="44840"/>
                </a:moveTo>
                <a:lnTo>
                  <a:pt x="20100" y="44850"/>
                </a:lnTo>
                <a:lnTo>
                  <a:pt x="20110" y="44850"/>
                </a:lnTo>
                <a:lnTo>
                  <a:pt x="20110" y="44860"/>
                </a:lnTo>
                <a:lnTo>
                  <a:pt x="20110" y="44850"/>
                </a:lnTo>
                <a:lnTo>
                  <a:pt x="20100" y="44850"/>
                </a:lnTo>
                <a:lnTo>
                  <a:pt x="20090" y="44850"/>
                </a:lnTo>
                <a:lnTo>
                  <a:pt x="20090" y="44860"/>
                </a:lnTo>
                <a:lnTo>
                  <a:pt x="20100" y="44860"/>
                </a:lnTo>
                <a:lnTo>
                  <a:pt x="20100" y="44870"/>
                </a:lnTo>
                <a:lnTo>
                  <a:pt x="20090" y="44870"/>
                </a:lnTo>
                <a:lnTo>
                  <a:pt x="20100" y="44870"/>
                </a:lnTo>
                <a:lnTo>
                  <a:pt x="20090" y="44870"/>
                </a:lnTo>
                <a:lnTo>
                  <a:pt x="20080" y="44870"/>
                </a:lnTo>
                <a:lnTo>
                  <a:pt x="20090" y="44860"/>
                </a:lnTo>
                <a:lnTo>
                  <a:pt x="20080" y="44860"/>
                </a:lnTo>
                <a:lnTo>
                  <a:pt x="20080" y="44850"/>
                </a:lnTo>
                <a:lnTo>
                  <a:pt x="20090" y="44850"/>
                </a:lnTo>
                <a:lnTo>
                  <a:pt x="20090" y="44840"/>
                </a:lnTo>
                <a:lnTo>
                  <a:pt x="20100" y="44840"/>
                </a:lnTo>
                <a:close/>
                <a:moveTo>
                  <a:pt x="20310" y="44870"/>
                </a:moveTo>
                <a:lnTo>
                  <a:pt x="20310" y="44860"/>
                </a:lnTo>
                <a:lnTo>
                  <a:pt x="20310" y="44850"/>
                </a:lnTo>
                <a:lnTo>
                  <a:pt x="20310" y="44840"/>
                </a:lnTo>
                <a:lnTo>
                  <a:pt x="20320" y="44840"/>
                </a:lnTo>
                <a:lnTo>
                  <a:pt x="20320" y="44830"/>
                </a:lnTo>
                <a:lnTo>
                  <a:pt x="20320" y="44840"/>
                </a:lnTo>
                <a:lnTo>
                  <a:pt x="20320" y="44850"/>
                </a:lnTo>
                <a:lnTo>
                  <a:pt x="20310" y="44850"/>
                </a:lnTo>
                <a:lnTo>
                  <a:pt x="20310" y="44860"/>
                </a:lnTo>
                <a:lnTo>
                  <a:pt x="20310" y="44870"/>
                </a:lnTo>
                <a:close/>
                <a:moveTo>
                  <a:pt x="19980" y="44840"/>
                </a:moveTo>
                <a:lnTo>
                  <a:pt x="19970" y="44840"/>
                </a:lnTo>
                <a:lnTo>
                  <a:pt x="19970" y="44830"/>
                </a:lnTo>
                <a:lnTo>
                  <a:pt x="19980" y="44830"/>
                </a:lnTo>
                <a:lnTo>
                  <a:pt x="19980" y="44840"/>
                </a:lnTo>
                <a:close/>
                <a:moveTo>
                  <a:pt x="20080" y="44830"/>
                </a:moveTo>
                <a:lnTo>
                  <a:pt x="20070" y="44830"/>
                </a:lnTo>
                <a:lnTo>
                  <a:pt x="20070" y="44820"/>
                </a:lnTo>
                <a:lnTo>
                  <a:pt x="20080" y="44820"/>
                </a:lnTo>
                <a:lnTo>
                  <a:pt x="20080" y="44830"/>
                </a:lnTo>
                <a:lnTo>
                  <a:pt x="20090" y="44830"/>
                </a:lnTo>
                <a:lnTo>
                  <a:pt x="20080" y="44830"/>
                </a:lnTo>
                <a:close/>
                <a:moveTo>
                  <a:pt x="20040" y="44830"/>
                </a:moveTo>
                <a:lnTo>
                  <a:pt x="20040" y="44820"/>
                </a:lnTo>
                <a:lnTo>
                  <a:pt x="20030" y="44820"/>
                </a:lnTo>
                <a:lnTo>
                  <a:pt x="20030" y="44810"/>
                </a:lnTo>
                <a:lnTo>
                  <a:pt x="20040" y="44810"/>
                </a:lnTo>
                <a:lnTo>
                  <a:pt x="20040" y="44820"/>
                </a:lnTo>
                <a:lnTo>
                  <a:pt x="20040" y="44830"/>
                </a:lnTo>
                <a:close/>
                <a:moveTo>
                  <a:pt x="20010" y="44810"/>
                </a:moveTo>
                <a:lnTo>
                  <a:pt x="20000" y="44810"/>
                </a:lnTo>
                <a:lnTo>
                  <a:pt x="20000" y="44820"/>
                </a:lnTo>
                <a:lnTo>
                  <a:pt x="20000" y="44810"/>
                </a:lnTo>
                <a:lnTo>
                  <a:pt x="20000" y="44800"/>
                </a:lnTo>
                <a:lnTo>
                  <a:pt x="20010" y="44800"/>
                </a:lnTo>
                <a:lnTo>
                  <a:pt x="20010" y="44810"/>
                </a:lnTo>
                <a:lnTo>
                  <a:pt x="20020" y="44810"/>
                </a:lnTo>
                <a:lnTo>
                  <a:pt x="20010" y="44810"/>
                </a:lnTo>
                <a:close/>
                <a:moveTo>
                  <a:pt x="19850" y="44800"/>
                </a:moveTo>
                <a:lnTo>
                  <a:pt x="19850" y="44790"/>
                </a:lnTo>
                <a:lnTo>
                  <a:pt x="19840" y="44790"/>
                </a:lnTo>
                <a:lnTo>
                  <a:pt x="19840" y="44780"/>
                </a:lnTo>
                <a:lnTo>
                  <a:pt x="19850" y="44780"/>
                </a:lnTo>
                <a:lnTo>
                  <a:pt x="19860" y="44780"/>
                </a:lnTo>
                <a:lnTo>
                  <a:pt x="19860" y="44790"/>
                </a:lnTo>
                <a:lnTo>
                  <a:pt x="19850" y="44790"/>
                </a:lnTo>
                <a:lnTo>
                  <a:pt x="19850" y="44800"/>
                </a:lnTo>
                <a:close/>
                <a:moveTo>
                  <a:pt x="19980" y="44770"/>
                </a:moveTo>
                <a:lnTo>
                  <a:pt x="19970" y="44770"/>
                </a:lnTo>
                <a:lnTo>
                  <a:pt x="19980" y="44760"/>
                </a:lnTo>
                <a:lnTo>
                  <a:pt x="19980" y="44770"/>
                </a:lnTo>
                <a:close/>
                <a:moveTo>
                  <a:pt x="19970" y="44820"/>
                </a:moveTo>
                <a:lnTo>
                  <a:pt x="19970" y="44830"/>
                </a:lnTo>
                <a:lnTo>
                  <a:pt x="19970" y="44840"/>
                </a:lnTo>
                <a:lnTo>
                  <a:pt x="19960" y="44840"/>
                </a:lnTo>
                <a:lnTo>
                  <a:pt x="19960" y="44830"/>
                </a:lnTo>
                <a:lnTo>
                  <a:pt x="19950" y="44830"/>
                </a:lnTo>
                <a:lnTo>
                  <a:pt x="19940" y="44830"/>
                </a:lnTo>
                <a:lnTo>
                  <a:pt x="19940" y="44820"/>
                </a:lnTo>
                <a:lnTo>
                  <a:pt x="19930" y="44820"/>
                </a:lnTo>
                <a:lnTo>
                  <a:pt x="19930" y="44830"/>
                </a:lnTo>
                <a:lnTo>
                  <a:pt x="19930" y="44820"/>
                </a:lnTo>
                <a:lnTo>
                  <a:pt x="19940" y="44810"/>
                </a:lnTo>
                <a:lnTo>
                  <a:pt x="19940" y="44820"/>
                </a:lnTo>
                <a:lnTo>
                  <a:pt x="19950" y="44820"/>
                </a:lnTo>
                <a:lnTo>
                  <a:pt x="19960" y="44820"/>
                </a:lnTo>
                <a:lnTo>
                  <a:pt x="19970" y="44820"/>
                </a:lnTo>
                <a:lnTo>
                  <a:pt x="19960" y="44820"/>
                </a:lnTo>
                <a:lnTo>
                  <a:pt x="19960" y="44810"/>
                </a:lnTo>
                <a:lnTo>
                  <a:pt x="19950" y="44800"/>
                </a:lnTo>
                <a:lnTo>
                  <a:pt x="19950" y="44790"/>
                </a:lnTo>
                <a:lnTo>
                  <a:pt x="19940" y="44790"/>
                </a:lnTo>
                <a:lnTo>
                  <a:pt x="19940" y="44780"/>
                </a:lnTo>
                <a:lnTo>
                  <a:pt x="19930" y="44780"/>
                </a:lnTo>
                <a:lnTo>
                  <a:pt x="19930" y="44770"/>
                </a:lnTo>
                <a:lnTo>
                  <a:pt x="19940" y="44770"/>
                </a:lnTo>
                <a:lnTo>
                  <a:pt x="19940" y="44760"/>
                </a:lnTo>
                <a:lnTo>
                  <a:pt x="19950" y="44760"/>
                </a:lnTo>
                <a:lnTo>
                  <a:pt x="19950" y="44770"/>
                </a:lnTo>
                <a:lnTo>
                  <a:pt x="19960" y="44770"/>
                </a:lnTo>
                <a:lnTo>
                  <a:pt x="19960" y="44780"/>
                </a:lnTo>
                <a:lnTo>
                  <a:pt x="19970" y="44790"/>
                </a:lnTo>
                <a:lnTo>
                  <a:pt x="19970" y="44800"/>
                </a:lnTo>
                <a:lnTo>
                  <a:pt x="19980" y="44810"/>
                </a:lnTo>
                <a:lnTo>
                  <a:pt x="19980" y="44820"/>
                </a:lnTo>
                <a:lnTo>
                  <a:pt x="19970" y="44820"/>
                </a:lnTo>
                <a:close/>
                <a:moveTo>
                  <a:pt x="20070" y="44750"/>
                </a:moveTo>
                <a:lnTo>
                  <a:pt x="20080" y="44750"/>
                </a:lnTo>
                <a:lnTo>
                  <a:pt x="20080" y="44760"/>
                </a:lnTo>
                <a:lnTo>
                  <a:pt x="20080" y="44770"/>
                </a:lnTo>
                <a:lnTo>
                  <a:pt x="20070" y="44770"/>
                </a:lnTo>
                <a:lnTo>
                  <a:pt x="20070" y="44780"/>
                </a:lnTo>
                <a:lnTo>
                  <a:pt x="20070" y="44770"/>
                </a:lnTo>
                <a:lnTo>
                  <a:pt x="20070" y="44760"/>
                </a:lnTo>
                <a:lnTo>
                  <a:pt x="20070" y="44750"/>
                </a:lnTo>
                <a:lnTo>
                  <a:pt x="20060" y="44750"/>
                </a:lnTo>
                <a:lnTo>
                  <a:pt x="20060" y="44740"/>
                </a:lnTo>
                <a:lnTo>
                  <a:pt x="20060" y="44750"/>
                </a:lnTo>
                <a:lnTo>
                  <a:pt x="20070" y="44750"/>
                </a:lnTo>
                <a:close/>
                <a:moveTo>
                  <a:pt x="19920" y="44770"/>
                </a:moveTo>
                <a:lnTo>
                  <a:pt x="19910" y="44770"/>
                </a:lnTo>
                <a:lnTo>
                  <a:pt x="19900" y="44770"/>
                </a:lnTo>
                <a:lnTo>
                  <a:pt x="19900" y="44760"/>
                </a:lnTo>
                <a:lnTo>
                  <a:pt x="19890" y="44750"/>
                </a:lnTo>
                <a:lnTo>
                  <a:pt x="19890" y="44740"/>
                </a:lnTo>
                <a:lnTo>
                  <a:pt x="19900" y="44740"/>
                </a:lnTo>
                <a:lnTo>
                  <a:pt x="19910" y="44740"/>
                </a:lnTo>
                <a:lnTo>
                  <a:pt x="19910" y="44750"/>
                </a:lnTo>
                <a:lnTo>
                  <a:pt x="19920" y="44750"/>
                </a:lnTo>
                <a:lnTo>
                  <a:pt x="19920" y="44760"/>
                </a:lnTo>
                <a:lnTo>
                  <a:pt x="19920" y="44770"/>
                </a:lnTo>
                <a:close/>
                <a:moveTo>
                  <a:pt x="20030" y="44740"/>
                </a:moveTo>
                <a:lnTo>
                  <a:pt x="20020" y="44740"/>
                </a:lnTo>
                <a:lnTo>
                  <a:pt x="20020" y="44730"/>
                </a:lnTo>
                <a:lnTo>
                  <a:pt x="20020" y="44720"/>
                </a:lnTo>
                <a:lnTo>
                  <a:pt x="20020" y="44710"/>
                </a:lnTo>
                <a:lnTo>
                  <a:pt x="20030" y="44710"/>
                </a:lnTo>
                <a:lnTo>
                  <a:pt x="20030" y="44720"/>
                </a:lnTo>
                <a:lnTo>
                  <a:pt x="20030" y="44730"/>
                </a:lnTo>
                <a:lnTo>
                  <a:pt x="20040" y="44730"/>
                </a:lnTo>
                <a:lnTo>
                  <a:pt x="20040" y="44740"/>
                </a:lnTo>
                <a:lnTo>
                  <a:pt x="20030" y="44740"/>
                </a:lnTo>
                <a:close/>
                <a:moveTo>
                  <a:pt x="20000" y="44720"/>
                </a:moveTo>
                <a:lnTo>
                  <a:pt x="20000" y="44730"/>
                </a:lnTo>
                <a:lnTo>
                  <a:pt x="20000" y="44720"/>
                </a:lnTo>
                <a:lnTo>
                  <a:pt x="20000" y="44710"/>
                </a:lnTo>
                <a:lnTo>
                  <a:pt x="20010" y="44710"/>
                </a:lnTo>
                <a:lnTo>
                  <a:pt x="20010" y="44720"/>
                </a:lnTo>
                <a:lnTo>
                  <a:pt x="20000" y="44720"/>
                </a:lnTo>
                <a:close/>
                <a:moveTo>
                  <a:pt x="20080" y="44730"/>
                </a:moveTo>
                <a:lnTo>
                  <a:pt x="20070" y="44730"/>
                </a:lnTo>
                <a:lnTo>
                  <a:pt x="20060" y="44720"/>
                </a:lnTo>
                <a:lnTo>
                  <a:pt x="20060" y="44710"/>
                </a:lnTo>
                <a:lnTo>
                  <a:pt x="20070" y="44700"/>
                </a:lnTo>
                <a:lnTo>
                  <a:pt x="20070" y="44710"/>
                </a:lnTo>
                <a:lnTo>
                  <a:pt x="20080" y="44710"/>
                </a:lnTo>
                <a:lnTo>
                  <a:pt x="20080" y="44720"/>
                </a:lnTo>
                <a:lnTo>
                  <a:pt x="20080" y="44730"/>
                </a:lnTo>
                <a:close/>
                <a:moveTo>
                  <a:pt x="20090" y="44690"/>
                </a:moveTo>
                <a:lnTo>
                  <a:pt x="20080" y="44690"/>
                </a:lnTo>
                <a:lnTo>
                  <a:pt x="20080" y="44680"/>
                </a:lnTo>
                <a:lnTo>
                  <a:pt x="20090" y="44680"/>
                </a:lnTo>
                <a:lnTo>
                  <a:pt x="20090" y="44690"/>
                </a:lnTo>
                <a:lnTo>
                  <a:pt x="20100" y="44690"/>
                </a:lnTo>
                <a:lnTo>
                  <a:pt x="20090" y="44690"/>
                </a:lnTo>
                <a:close/>
                <a:moveTo>
                  <a:pt x="20050" y="44690"/>
                </a:moveTo>
                <a:lnTo>
                  <a:pt x="20050" y="44680"/>
                </a:lnTo>
                <a:lnTo>
                  <a:pt x="20050" y="44670"/>
                </a:lnTo>
                <a:lnTo>
                  <a:pt x="20060" y="44670"/>
                </a:lnTo>
                <a:lnTo>
                  <a:pt x="20060" y="44680"/>
                </a:lnTo>
                <a:lnTo>
                  <a:pt x="20050" y="44680"/>
                </a:lnTo>
                <a:lnTo>
                  <a:pt x="20050" y="44690"/>
                </a:lnTo>
                <a:close/>
                <a:moveTo>
                  <a:pt x="20090" y="44670"/>
                </a:moveTo>
                <a:lnTo>
                  <a:pt x="20090" y="44660"/>
                </a:lnTo>
                <a:lnTo>
                  <a:pt x="20100" y="44670"/>
                </a:lnTo>
                <a:lnTo>
                  <a:pt x="20090" y="44670"/>
                </a:lnTo>
                <a:close/>
                <a:moveTo>
                  <a:pt x="20180" y="44640"/>
                </a:moveTo>
                <a:lnTo>
                  <a:pt x="20180" y="44630"/>
                </a:lnTo>
                <a:lnTo>
                  <a:pt x="20190" y="44630"/>
                </a:lnTo>
                <a:lnTo>
                  <a:pt x="20200" y="44630"/>
                </a:lnTo>
                <a:lnTo>
                  <a:pt x="20200" y="44640"/>
                </a:lnTo>
                <a:lnTo>
                  <a:pt x="20190" y="44640"/>
                </a:lnTo>
                <a:lnTo>
                  <a:pt x="20190" y="44650"/>
                </a:lnTo>
                <a:lnTo>
                  <a:pt x="20190" y="44660"/>
                </a:lnTo>
                <a:lnTo>
                  <a:pt x="20180" y="44660"/>
                </a:lnTo>
                <a:lnTo>
                  <a:pt x="20170" y="44660"/>
                </a:lnTo>
                <a:lnTo>
                  <a:pt x="20170" y="44650"/>
                </a:lnTo>
                <a:lnTo>
                  <a:pt x="20180" y="44650"/>
                </a:lnTo>
                <a:lnTo>
                  <a:pt x="20170" y="44650"/>
                </a:lnTo>
                <a:lnTo>
                  <a:pt x="20160" y="44650"/>
                </a:lnTo>
                <a:lnTo>
                  <a:pt x="20160" y="44640"/>
                </a:lnTo>
                <a:lnTo>
                  <a:pt x="20160" y="44630"/>
                </a:lnTo>
                <a:lnTo>
                  <a:pt x="20170" y="44630"/>
                </a:lnTo>
                <a:lnTo>
                  <a:pt x="20170" y="44640"/>
                </a:lnTo>
                <a:lnTo>
                  <a:pt x="20180" y="44640"/>
                </a:lnTo>
                <a:close/>
                <a:moveTo>
                  <a:pt x="20070" y="44620"/>
                </a:moveTo>
                <a:lnTo>
                  <a:pt x="20070" y="44610"/>
                </a:lnTo>
                <a:lnTo>
                  <a:pt x="20080" y="44610"/>
                </a:lnTo>
                <a:lnTo>
                  <a:pt x="20080" y="44620"/>
                </a:lnTo>
                <a:lnTo>
                  <a:pt x="20070" y="44620"/>
                </a:lnTo>
                <a:close/>
                <a:moveTo>
                  <a:pt x="20160" y="44600"/>
                </a:moveTo>
                <a:lnTo>
                  <a:pt x="20160" y="44610"/>
                </a:lnTo>
                <a:lnTo>
                  <a:pt x="20170" y="44620"/>
                </a:lnTo>
                <a:lnTo>
                  <a:pt x="20160" y="44620"/>
                </a:lnTo>
                <a:lnTo>
                  <a:pt x="20150" y="44620"/>
                </a:lnTo>
                <a:lnTo>
                  <a:pt x="20150" y="44610"/>
                </a:lnTo>
                <a:lnTo>
                  <a:pt x="20150" y="44600"/>
                </a:lnTo>
                <a:lnTo>
                  <a:pt x="20160" y="44600"/>
                </a:lnTo>
                <a:close/>
                <a:moveTo>
                  <a:pt x="20010" y="44610"/>
                </a:moveTo>
                <a:lnTo>
                  <a:pt x="20000" y="44610"/>
                </a:lnTo>
                <a:lnTo>
                  <a:pt x="20000" y="44600"/>
                </a:lnTo>
                <a:lnTo>
                  <a:pt x="20010" y="44600"/>
                </a:lnTo>
                <a:lnTo>
                  <a:pt x="20010" y="44610"/>
                </a:lnTo>
                <a:close/>
                <a:moveTo>
                  <a:pt x="20060" y="44610"/>
                </a:moveTo>
                <a:lnTo>
                  <a:pt x="20060" y="44600"/>
                </a:lnTo>
                <a:lnTo>
                  <a:pt x="20070" y="44600"/>
                </a:lnTo>
                <a:lnTo>
                  <a:pt x="20060" y="44610"/>
                </a:lnTo>
                <a:close/>
                <a:moveTo>
                  <a:pt x="20100" y="44590"/>
                </a:moveTo>
                <a:lnTo>
                  <a:pt x="20110" y="44590"/>
                </a:lnTo>
                <a:lnTo>
                  <a:pt x="20110" y="44600"/>
                </a:lnTo>
                <a:lnTo>
                  <a:pt x="20120" y="44600"/>
                </a:lnTo>
                <a:lnTo>
                  <a:pt x="20120" y="44610"/>
                </a:lnTo>
                <a:lnTo>
                  <a:pt x="20110" y="44610"/>
                </a:lnTo>
                <a:lnTo>
                  <a:pt x="20110" y="44620"/>
                </a:lnTo>
                <a:lnTo>
                  <a:pt x="20110" y="44630"/>
                </a:lnTo>
                <a:lnTo>
                  <a:pt x="20100" y="44630"/>
                </a:lnTo>
                <a:lnTo>
                  <a:pt x="20110" y="44640"/>
                </a:lnTo>
                <a:lnTo>
                  <a:pt x="20100" y="44640"/>
                </a:lnTo>
                <a:lnTo>
                  <a:pt x="20090" y="44640"/>
                </a:lnTo>
                <a:lnTo>
                  <a:pt x="20090" y="44630"/>
                </a:lnTo>
                <a:lnTo>
                  <a:pt x="20100" y="44630"/>
                </a:lnTo>
                <a:lnTo>
                  <a:pt x="20090" y="44620"/>
                </a:lnTo>
                <a:lnTo>
                  <a:pt x="20090" y="44610"/>
                </a:lnTo>
                <a:lnTo>
                  <a:pt x="20090" y="44600"/>
                </a:lnTo>
                <a:lnTo>
                  <a:pt x="20090" y="44590"/>
                </a:lnTo>
                <a:lnTo>
                  <a:pt x="20100" y="44590"/>
                </a:lnTo>
                <a:close/>
                <a:moveTo>
                  <a:pt x="19990" y="44610"/>
                </a:moveTo>
                <a:lnTo>
                  <a:pt x="19990" y="44600"/>
                </a:lnTo>
                <a:lnTo>
                  <a:pt x="19990" y="44590"/>
                </a:lnTo>
                <a:lnTo>
                  <a:pt x="20000" y="44590"/>
                </a:lnTo>
                <a:lnTo>
                  <a:pt x="20000" y="44580"/>
                </a:lnTo>
                <a:lnTo>
                  <a:pt x="20010" y="44580"/>
                </a:lnTo>
                <a:lnTo>
                  <a:pt x="20020" y="44580"/>
                </a:lnTo>
                <a:lnTo>
                  <a:pt x="20020" y="44590"/>
                </a:lnTo>
                <a:lnTo>
                  <a:pt x="20010" y="44590"/>
                </a:lnTo>
                <a:lnTo>
                  <a:pt x="20010" y="44600"/>
                </a:lnTo>
                <a:lnTo>
                  <a:pt x="20000" y="44600"/>
                </a:lnTo>
                <a:lnTo>
                  <a:pt x="20000" y="44610"/>
                </a:lnTo>
                <a:lnTo>
                  <a:pt x="19990" y="44610"/>
                </a:lnTo>
                <a:close/>
                <a:moveTo>
                  <a:pt x="20070" y="44580"/>
                </a:moveTo>
                <a:lnTo>
                  <a:pt x="20080" y="44580"/>
                </a:lnTo>
                <a:lnTo>
                  <a:pt x="20090" y="44580"/>
                </a:lnTo>
                <a:lnTo>
                  <a:pt x="20090" y="44590"/>
                </a:lnTo>
                <a:lnTo>
                  <a:pt x="20080" y="44590"/>
                </a:lnTo>
                <a:lnTo>
                  <a:pt x="20080" y="44600"/>
                </a:lnTo>
                <a:lnTo>
                  <a:pt x="20070" y="44600"/>
                </a:lnTo>
                <a:lnTo>
                  <a:pt x="20070" y="44590"/>
                </a:lnTo>
                <a:lnTo>
                  <a:pt x="20070" y="44580"/>
                </a:lnTo>
                <a:close/>
                <a:moveTo>
                  <a:pt x="20050" y="44560"/>
                </a:moveTo>
                <a:lnTo>
                  <a:pt x="20050" y="44570"/>
                </a:lnTo>
                <a:lnTo>
                  <a:pt x="20040" y="44570"/>
                </a:lnTo>
                <a:lnTo>
                  <a:pt x="20050" y="44580"/>
                </a:lnTo>
                <a:lnTo>
                  <a:pt x="20050" y="44590"/>
                </a:lnTo>
                <a:lnTo>
                  <a:pt x="20040" y="44590"/>
                </a:lnTo>
                <a:lnTo>
                  <a:pt x="20050" y="44590"/>
                </a:lnTo>
                <a:lnTo>
                  <a:pt x="20050" y="44600"/>
                </a:lnTo>
                <a:lnTo>
                  <a:pt x="20040" y="44600"/>
                </a:lnTo>
                <a:lnTo>
                  <a:pt x="20040" y="44610"/>
                </a:lnTo>
                <a:lnTo>
                  <a:pt x="20040" y="44620"/>
                </a:lnTo>
                <a:lnTo>
                  <a:pt x="20040" y="44630"/>
                </a:lnTo>
                <a:lnTo>
                  <a:pt x="20050" y="44630"/>
                </a:lnTo>
                <a:lnTo>
                  <a:pt x="20050" y="44640"/>
                </a:lnTo>
                <a:lnTo>
                  <a:pt x="20040" y="44640"/>
                </a:lnTo>
                <a:lnTo>
                  <a:pt x="20040" y="44650"/>
                </a:lnTo>
                <a:lnTo>
                  <a:pt x="20040" y="44660"/>
                </a:lnTo>
                <a:lnTo>
                  <a:pt x="20040" y="44670"/>
                </a:lnTo>
                <a:lnTo>
                  <a:pt x="20040" y="44660"/>
                </a:lnTo>
                <a:lnTo>
                  <a:pt x="20030" y="44660"/>
                </a:lnTo>
                <a:lnTo>
                  <a:pt x="20030" y="44650"/>
                </a:lnTo>
                <a:lnTo>
                  <a:pt x="20030" y="44640"/>
                </a:lnTo>
                <a:lnTo>
                  <a:pt x="20030" y="44630"/>
                </a:lnTo>
                <a:lnTo>
                  <a:pt x="20020" y="44630"/>
                </a:lnTo>
                <a:lnTo>
                  <a:pt x="20020" y="44620"/>
                </a:lnTo>
                <a:lnTo>
                  <a:pt x="20020" y="44610"/>
                </a:lnTo>
                <a:lnTo>
                  <a:pt x="20030" y="44610"/>
                </a:lnTo>
                <a:lnTo>
                  <a:pt x="20030" y="44600"/>
                </a:lnTo>
                <a:lnTo>
                  <a:pt x="20030" y="44590"/>
                </a:lnTo>
                <a:lnTo>
                  <a:pt x="20030" y="44580"/>
                </a:lnTo>
                <a:lnTo>
                  <a:pt x="20030" y="44570"/>
                </a:lnTo>
                <a:lnTo>
                  <a:pt x="20030" y="44560"/>
                </a:lnTo>
                <a:lnTo>
                  <a:pt x="20040" y="44560"/>
                </a:lnTo>
                <a:lnTo>
                  <a:pt x="20050" y="44550"/>
                </a:lnTo>
                <a:lnTo>
                  <a:pt x="20060" y="44550"/>
                </a:lnTo>
                <a:lnTo>
                  <a:pt x="20050" y="44560"/>
                </a:lnTo>
                <a:close/>
                <a:moveTo>
                  <a:pt x="20070" y="44560"/>
                </a:moveTo>
                <a:lnTo>
                  <a:pt x="20060" y="44560"/>
                </a:lnTo>
                <a:lnTo>
                  <a:pt x="20060" y="44550"/>
                </a:lnTo>
                <a:lnTo>
                  <a:pt x="20070" y="44550"/>
                </a:lnTo>
                <a:lnTo>
                  <a:pt x="20070" y="44560"/>
                </a:lnTo>
                <a:close/>
                <a:moveTo>
                  <a:pt x="21180" y="44600"/>
                </a:moveTo>
                <a:lnTo>
                  <a:pt x="21190" y="44600"/>
                </a:lnTo>
                <a:lnTo>
                  <a:pt x="21190" y="44610"/>
                </a:lnTo>
                <a:lnTo>
                  <a:pt x="21180" y="44610"/>
                </a:lnTo>
                <a:lnTo>
                  <a:pt x="21180" y="44600"/>
                </a:lnTo>
                <a:lnTo>
                  <a:pt x="21180" y="44610"/>
                </a:lnTo>
                <a:lnTo>
                  <a:pt x="21180" y="44600"/>
                </a:lnTo>
                <a:lnTo>
                  <a:pt x="21180" y="44610"/>
                </a:lnTo>
                <a:lnTo>
                  <a:pt x="21170" y="44610"/>
                </a:lnTo>
                <a:lnTo>
                  <a:pt x="21160" y="44610"/>
                </a:lnTo>
                <a:lnTo>
                  <a:pt x="21160" y="44600"/>
                </a:lnTo>
                <a:lnTo>
                  <a:pt x="21160" y="44590"/>
                </a:lnTo>
                <a:lnTo>
                  <a:pt x="21150" y="44590"/>
                </a:lnTo>
                <a:lnTo>
                  <a:pt x="21150" y="44580"/>
                </a:lnTo>
                <a:lnTo>
                  <a:pt x="21150" y="44570"/>
                </a:lnTo>
                <a:lnTo>
                  <a:pt x="21150" y="44560"/>
                </a:lnTo>
                <a:lnTo>
                  <a:pt x="21150" y="44550"/>
                </a:lnTo>
                <a:lnTo>
                  <a:pt x="21140" y="44550"/>
                </a:lnTo>
                <a:lnTo>
                  <a:pt x="21140" y="44540"/>
                </a:lnTo>
                <a:lnTo>
                  <a:pt x="21130" y="44540"/>
                </a:lnTo>
                <a:lnTo>
                  <a:pt x="21120" y="44540"/>
                </a:lnTo>
                <a:lnTo>
                  <a:pt x="21120" y="44530"/>
                </a:lnTo>
                <a:lnTo>
                  <a:pt x="21110" y="44530"/>
                </a:lnTo>
                <a:lnTo>
                  <a:pt x="21120" y="44530"/>
                </a:lnTo>
                <a:lnTo>
                  <a:pt x="21120" y="44540"/>
                </a:lnTo>
                <a:lnTo>
                  <a:pt x="21130" y="44540"/>
                </a:lnTo>
                <a:lnTo>
                  <a:pt x="21140" y="44540"/>
                </a:lnTo>
                <a:lnTo>
                  <a:pt x="21150" y="44540"/>
                </a:lnTo>
                <a:lnTo>
                  <a:pt x="21150" y="44550"/>
                </a:lnTo>
                <a:lnTo>
                  <a:pt x="21160" y="44550"/>
                </a:lnTo>
                <a:lnTo>
                  <a:pt x="21160" y="44560"/>
                </a:lnTo>
                <a:lnTo>
                  <a:pt x="21170" y="44560"/>
                </a:lnTo>
                <a:lnTo>
                  <a:pt x="21170" y="44570"/>
                </a:lnTo>
                <a:lnTo>
                  <a:pt x="21170" y="44580"/>
                </a:lnTo>
                <a:lnTo>
                  <a:pt x="21170" y="44590"/>
                </a:lnTo>
                <a:lnTo>
                  <a:pt x="21180" y="44590"/>
                </a:lnTo>
                <a:lnTo>
                  <a:pt x="21180" y="44600"/>
                </a:lnTo>
                <a:close/>
                <a:moveTo>
                  <a:pt x="20080" y="44530"/>
                </a:moveTo>
                <a:lnTo>
                  <a:pt x="20090" y="44530"/>
                </a:lnTo>
                <a:lnTo>
                  <a:pt x="20100" y="44530"/>
                </a:lnTo>
                <a:lnTo>
                  <a:pt x="20100" y="44540"/>
                </a:lnTo>
                <a:lnTo>
                  <a:pt x="20090" y="44540"/>
                </a:lnTo>
                <a:lnTo>
                  <a:pt x="20080" y="44540"/>
                </a:lnTo>
                <a:lnTo>
                  <a:pt x="20080" y="44530"/>
                </a:lnTo>
                <a:close/>
                <a:moveTo>
                  <a:pt x="20120" y="44540"/>
                </a:moveTo>
                <a:lnTo>
                  <a:pt x="20130" y="44540"/>
                </a:lnTo>
                <a:lnTo>
                  <a:pt x="20130" y="44550"/>
                </a:lnTo>
                <a:lnTo>
                  <a:pt x="20120" y="44550"/>
                </a:lnTo>
                <a:lnTo>
                  <a:pt x="20120" y="44560"/>
                </a:lnTo>
                <a:lnTo>
                  <a:pt x="20110" y="44560"/>
                </a:lnTo>
                <a:lnTo>
                  <a:pt x="20100" y="44560"/>
                </a:lnTo>
                <a:lnTo>
                  <a:pt x="20100" y="44570"/>
                </a:lnTo>
                <a:lnTo>
                  <a:pt x="20090" y="44570"/>
                </a:lnTo>
                <a:lnTo>
                  <a:pt x="20100" y="44570"/>
                </a:lnTo>
                <a:lnTo>
                  <a:pt x="20100" y="44560"/>
                </a:lnTo>
                <a:lnTo>
                  <a:pt x="20110" y="44550"/>
                </a:lnTo>
                <a:lnTo>
                  <a:pt x="20110" y="44540"/>
                </a:lnTo>
                <a:lnTo>
                  <a:pt x="20110" y="44530"/>
                </a:lnTo>
                <a:lnTo>
                  <a:pt x="20120" y="44530"/>
                </a:lnTo>
                <a:lnTo>
                  <a:pt x="20120" y="44540"/>
                </a:lnTo>
                <a:close/>
                <a:moveTo>
                  <a:pt x="20060" y="44540"/>
                </a:moveTo>
                <a:lnTo>
                  <a:pt x="20060" y="44530"/>
                </a:lnTo>
                <a:lnTo>
                  <a:pt x="20070" y="44530"/>
                </a:lnTo>
                <a:lnTo>
                  <a:pt x="20070" y="44540"/>
                </a:lnTo>
                <a:lnTo>
                  <a:pt x="20060" y="44540"/>
                </a:lnTo>
                <a:close/>
                <a:moveTo>
                  <a:pt x="20210" y="44550"/>
                </a:moveTo>
                <a:lnTo>
                  <a:pt x="20200" y="44550"/>
                </a:lnTo>
                <a:lnTo>
                  <a:pt x="20200" y="44540"/>
                </a:lnTo>
                <a:lnTo>
                  <a:pt x="20210" y="44540"/>
                </a:lnTo>
                <a:lnTo>
                  <a:pt x="20210" y="44530"/>
                </a:lnTo>
                <a:lnTo>
                  <a:pt x="20210" y="44520"/>
                </a:lnTo>
                <a:lnTo>
                  <a:pt x="20220" y="44520"/>
                </a:lnTo>
                <a:lnTo>
                  <a:pt x="20210" y="44520"/>
                </a:lnTo>
                <a:lnTo>
                  <a:pt x="20210" y="44530"/>
                </a:lnTo>
                <a:lnTo>
                  <a:pt x="20210" y="44540"/>
                </a:lnTo>
                <a:lnTo>
                  <a:pt x="20210" y="44550"/>
                </a:lnTo>
                <a:close/>
                <a:moveTo>
                  <a:pt x="20180" y="44520"/>
                </a:moveTo>
                <a:lnTo>
                  <a:pt x="20170" y="44520"/>
                </a:lnTo>
                <a:lnTo>
                  <a:pt x="20170" y="44510"/>
                </a:lnTo>
                <a:lnTo>
                  <a:pt x="20180" y="44510"/>
                </a:lnTo>
                <a:lnTo>
                  <a:pt x="20180" y="44520"/>
                </a:lnTo>
                <a:close/>
                <a:moveTo>
                  <a:pt x="20250" y="44500"/>
                </a:moveTo>
                <a:lnTo>
                  <a:pt x="20250" y="44510"/>
                </a:lnTo>
                <a:lnTo>
                  <a:pt x="20240" y="44510"/>
                </a:lnTo>
                <a:lnTo>
                  <a:pt x="20240" y="44520"/>
                </a:lnTo>
                <a:lnTo>
                  <a:pt x="20230" y="44520"/>
                </a:lnTo>
                <a:lnTo>
                  <a:pt x="20220" y="44520"/>
                </a:lnTo>
                <a:lnTo>
                  <a:pt x="20220" y="44510"/>
                </a:lnTo>
                <a:lnTo>
                  <a:pt x="20230" y="44510"/>
                </a:lnTo>
                <a:lnTo>
                  <a:pt x="20230" y="44500"/>
                </a:lnTo>
                <a:lnTo>
                  <a:pt x="20240" y="44500"/>
                </a:lnTo>
                <a:lnTo>
                  <a:pt x="20230" y="44490"/>
                </a:lnTo>
                <a:lnTo>
                  <a:pt x="20240" y="44490"/>
                </a:lnTo>
                <a:lnTo>
                  <a:pt x="20250" y="44490"/>
                </a:lnTo>
                <a:lnTo>
                  <a:pt x="20250" y="44500"/>
                </a:lnTo>
                <a:close/>
                <a:moveTo>
                  <a:pt x="21090" y="44320"/>
                </a:moveTo>
                <a:lnTo>
                  <a:pt x="21080" y="44320"/>
                </a:lnTo>
                <a:lnTo>
                  <a:pt x="21080" y="44310"/>
                </a:lnTo>
                <a:lnTo>
                  <a:pt x="21090" y="44310"/>
                </a:lnTo>
                <a:lnTo>
                  <a:pt x="21090" y="44320"/>
                </a:lnTo>
                <a:close/>
                <a:moveTo>
                  <a:pt x="6500" y="44630"/>
                </a:moveTo>
                <a:lnTo>
                  <a:pt x="6500" y="44640"/>
                </a:lnTo>
                <a:lnTo>
                  <a:pt x="6510" y="44640"/>
                </a:lnTo>
                <a:lnTo>
                  <a:pt x="6510" y="44650"/>
                </a:lnTo>
                <a:lnTo>
                  <a:pt x="6510" y="44660"/>
                </a:lnTo>
                <a:lnTo>
                  <a:pt x="6510" y="44670"/>
                </a:lnTo>
                <a:lnTo>
                  <a:pt x="6500" y="44670"/>
                </a:lnTo>
                <a:lnTo>
                  <a:pt x="6490" y="44670"/>
                </a:lnTo>
                <a:lnTo>
                  <a:pt x="6490" y="44660"/>
                </a:lnTo>
                <a:lnTo>
                  <a:pt x="6480" y="44660"/>
                </a:lnTo>
                <a:lnTo>
                  <a:pt x="6490" y="44660"/>
                </a:lnTo>
                <a:lnTo>
                  <a:pt x="6490" y="44650"/>
                </a:lnTo>
                <a:lnTo>
                  <a:pt x="6490" y="44640"/>
                </a:lnTo>
                <a:lnTo>
                  <a:pt x="6490" y="44630"/>
                </a:lnTo>
                <a:lnTo>
                  <a:pt x="6480" y="44630"/>
                </a:lnTo>
                <a:lnTo>
                  <a:pt x="6490" y="44630"/>
                </a:lnTo>
                <a:lnTo>
                  <a:pt x="6490" y="44620"/>
                </a:lnTo>
                <a:lnTo>
                  <a:pt x="6480" y="44620"/>
                </a:lnTo>
                <a:lnTo>
                  <a:pt x="6490" y="44620"/>
                </a:lnTo>
                <a:lnTo>
                  <a:pt x="6490" y="44610"/>
                </a:lnTo>
                <a:lnTo>
                  <a:pt x="6490" y="44620"/>
                </a:lnTo>
                <a:lnTo>
                  <a:pt x="6490" y="44630"/>
                </a:lnTo>
                <a:lnTo>
                  <a:pt x="6500" y="44630"/>
                </a:lnTo>
                <a:close/>
                <a:moveTo>
                  <a:pt x="7140" y="44570"/>
                </a:moveTo>
                <a:lnTo>
                  <a:pt x="7140" y="44560"/>
                </a:lnTo>
                <a:lnTo>
                  <a:pt x="7150" y="44560"/>
                </a:lnTo>
                <a:lnTo>
                  <a:pt x="7150" y="44570"/>
                </a:lnTo>
                <a:lnTo>
                  <a:pt x="7140" y="44570"/>
                </a:lnTo>
                <a:close/>
                <a:moveTo>
                  <a:pt x="7050" y="44560"/>
                </a:moveTo>
                <a:lnTo>
                  <a:pt x="7060" y="44570"/>
                </a:lnTo>
                <a:lnTo>
                  <a:pt x="7050" y="44570"/>
                </a:lnTo>
                <a:lnTo>
                  <a:pt x="7050" y="44580"/>
                </a:lnTo>
                <a:lnTo>
                  <a:pt x="7050" y="44590"/>
                </a:lnTo>
                <a:lnTo>
                  <a:pt x="7040" y="44590"/>
                </a:lnTo>
                <a:lnTo>
                  <a:pt x="7030" y="44580"/>
                </a:lnTo>
                <a:lnTo>
                  <a:pt x="7030" y="44570"/>
                </a:lnTo>
                <a:lnTo>
                  <a:pt x="7040" y="44560"/>
                </a:lnTo>
                <a:lnTo>
                  <a:pt x="7050" y="44560"/>
                </a:lnTo>
                <a:close/>
                <a:moveTo>
                  <a:pt x="21210" y="44230"/>
                </a:moveTo>
                <a:lnTo>
                  <a:pt x="21220" y="44230"/>
                </a:lnTo>
                <a:lnTo>
                  <a:pt x="21230" y="44230"/>
                </a:lnTo>
                <a:lnTo>
                  <a:pt x="21230" y="44240"/>
                </a:lnTo>
                <a:lnTo>
                  <a:pt x="21240" y="44240"/>
                </a:lnTo>
                <a:lnTo>
                  <a:pt x="21250" y="44250"/>
                </a:lnTo>
                <a:lnTo>
                  <a:pt x="21240" y="44250"/>
                </a:lnTo>
                <a:lnTo>
                  <a:pt x="21240" y="44260"/>
                </a:lnTo>
                <a:lnTo>
                  <a:pt x="21240" y="44250"/>
                </a:lnTo>
                <a:lnTo>
                  <a:pt x="21230" y="44250"/>
                </a:lnTo>
                <a:lnTo>
                  <a:pt x="21230" y="44240"/>
                </a:lnTo>
                <a:lnTo>
                  <a:pt x="21220" y="44240"/>
                </a:lnTo>
                <a:lnTo>
                  <a:pt x="21220" y="44230"/>
                </a:lnTo>
                <a:lnTo>
                  <a:pt x="21210" y="44230"/>
                </a:lnTo>
                <a:lnTo>
                  <a:pt x="21200" y="44230"/>
                </a:lnTo>
                <a:lnTo>
                  <a:pt x="21190" y="44230"/>
                </a:lnTo>
                <a:lnTo>
                  <a:pt x="21190" y="44220"/>
                </a:lnTo>
                <a:lnTo>
                  <a:pt x="21190" y="44210"/>
                </a:lnTo>
                <a:lnTo>
                  <a:pt x="21200" y="44210"/>
                </a:lnTo>
                <a:lnTo>
                  <a:pt x="21200" y="44220"/>
                </a:lnTo>
                <a:lnTo>
                  <a:pt x="21210" y="44220"/>
                </a:lnTo>
                <a:lnTo>
                  <a:pt x="21210" y="44230"/>
                </a:lnTo>
                <a:close/>
                <a:moveTo>
                  <a:pt x="7170" y="44540"/>
                </a:moveTo>
                <a:lnTo>
                  <a:pt x="7170" y="44530"/>
                </a:lnTo>
                <a:lnTo>
                  <a:pt x="7170" y="44520"/>
                </a:lnTo>
                <a:lnTo>
                  <a:pt x="7180" y="44520"/>
                </a:lnTo>
                <a:lnTo>
                  <a:pt x="7180" y="44530"/>
                </a:lnTo>
                <a:lnTo>
                  <a:pt x="7180" y="44540"/>
                </a:lnTo>
                <a:lnTo>
                  <a:pt x="7170" y="44540"/>
                </a:lnTo>
                <a:close/>
                <a:moveTo>
                  <a:pt x="5670" y="44570"/>
                </a:moveTo>
                <a:lnTo>
                  <a:pt x="5670" y="44580"/>
                </a:lnTo>
                <a:lnTo>
                  <a:pt x="5660" y="44570"/>
                </a:lnTo>
                <a:lnTo>
                  <a:pt x="5670" y="44570"/>
                </a:lnTo>
                <a:close/>
                <a:moveTo>
                  <a:pt x="6240" y="44530"/>
                </a:moveTo>
                <a:lnTo>
                  <a:pt x="6250" y="44530"/>
                </a:lnTo>
                <a:lnTo>
                  <a:pt x="6250" y="44540"/>
                </a:lnTo>
                <a:lnTo>
                  <a:pt x="6240" y="44540"/>
                </a:lnTo>
                <a:lnTo>
                  <a:pt x="6240" y="44530"/>
                </a:lnTo>
                <a:close/>
                <a:moveTo>
                  <a:pt x="5650" y="44550"/>
                </a:moveTo>
                <a:lnTo>
                  <a:pt x="5650" y="44540"/>
                </a:lnTo>
                <a:lnTo>
                  <a:pt x="5660" y="44540"/>
                </a:lnTo>
                <a:lnTo>
                  <a:pt x="5660" y="44550"/>
                </a:lnTo>
                <a:lnTo>
                  <a:pt x="5650" y="44550"/>
                </a:lnTo>
                <a:close/>
                <a:moveTo>
                  <a:pt x="5510" y="44520"/>
                </a:moveTo>
                <a:lnTo>
                  <a:pt x="5510" y="44530"/>
                </a:lnTo>
                <a:lnTo>
                  <a:pt x="5520" y="44530"/>
                </a:lnTo>
                <a:lnTo>
                  <a:pt x="5520" y="44540"/>
                </a:lnTo>
                <a:lnTo>
                  <a:pt x="5530" y="44540"/>
                </a:lnTo>
                <a:lnTo>
                  <a:pt x="5520" y="44540"/>
                </a:lnTo>
                <a:lnTo>
                  <a:pt x="5520" y="44550"/>
                </a:lnTo>
                <a:lnTo>
                  <a:pt x="5510" y="44550"/>
                </a:lnTo>
                <a:lnTo>
                  <a:pt x="5510" y="44540"/>
                </a:lnTo>
                <a:lnTo>
                  <a:pt x="5500" y="44540"/>
                </a:lnTo>
                <a:lnTo>
                  <a:pt x="5500" y="44530"/>
                </a:lnTo>
                <a:lnTo>
                  <a:pt x="5490" y="44530"/>
                </a:lnTo>
                <a:lnTo>
                  <a:pt x="5490" y="44520"/>
                </a:lnTo>
                <a:lnTo>
                  <a:pt x="5490" y="44510"/>
                </a:lnTo>
                <a:lnTo>
                  <a:pt x="5500" y="44510"/>
                </a:lnTo>
                <a:lnTo>
                  <a:pt x="5500" y="44520"/>
                </a:lnTo>
                <a:lnTo>
                  <a:pt x="5510" y="44520"/>
                </a:lnTo>
                <a:close/>
                <a:moveTo>
                  <a:pt x="21100" y="44140"/>
                </a:moveTo>
                <a:lnTo>
                  <a:pt x="21090" y="44130"/>
                </a:lnTo>
                <a:lnTo>
                  <a:pt x="21100" y="44130"/>
                </a:lnTo>
                <a:lnTo>
                  <a:pt x="21100" y="44140"/>
                </a:lnTo>
                <a:close/>
                <a:moveTo>
                  <a:pt x="21190" y="44110"/>
                </a:moveTo>
                <a:lnTo>
                  <a:pt x="21190" y="44120"/>
                </a:lnTo>
                <a:lnTo>
                  <a:pt x="21180" y="44120"/>
                </a:lnTo>
                <a:lnTo>
                  <a:pt x="21180" y="44110"/>
                </a:lnTo>
                <a:lnTo>
                  <a:pt x="21190" y="44110"/>
                </a:lnTo>
                <a:lnTo>
                  <a:pt x="21190" y="44100"/>
                </a:lnTo>
                <a:lnTo>
                  <a:pt x="21190" y="44110"/>
                </a:lnTo>
                <a:close/>
                <a:moveTo>
                  <a:pt x="21090" y="44100"/>
                </a:moveTo>
                <a:lnTo>
                  <a:pt x="21090" y="44110"/>
                </a:lnTo>
                <a:lnTo>
                  <a:pt x="21090" y="44120"/>
                </a:lnTo>
                <a:lnTo>
                  <a:pt x="21080" y="44120"/>
                </a:lnTo>
                <a:lnTo>
                  <a:pt x="21080" y="44110"/>
                </a:lnTo>
                <a:lnTo>
                  <a:pt x="21090" y="44110"/>
                </a:lnTo>
                <a:lnTo>
                  <a:pt x="21090" y="44100"/>
                </a:lnTo>
                <a:close/>
                <a:moveTo>
                  <a:pt x="21140" y="44100"/>
                </a:moveTo>
                <a:lnTo>
                  <a:pt x="21150" y="44100"/>
                </a:lnTo>
                <a:lnTo>
                  <a:pt x="21150" y="44110"/>
                </a:lnTo>
                <a:lnTo>
                  <a:pt x="21160" y="44110"/>
                </a:lnTo>
                <a:lnTo>
                  <a:pt x="21160" y="44120"/>
                </a:lnTo>
                <a:lnTo>
                  <a:pt x="21160" y="44130"/>
                </a:lnTo>
                <a:lnTo>
                  <a:pt x="21170" y="44140"/>
                </a:lnTo>
                <a:lnTo>
                  <a:pt x="21180" y="44140"/>
                </a:lnTo>
                <a:lnTo>
                  <a:pt x="21170" y="44140"/>
                </a:lnTo>
                <a:lnTo>
                  <a:pt x="21170" y="44150"/>
                </a:lnTo>
                <a:lnTo>
                  <a:pt x="21160" y="44150"/>
                </a:lnTo>
                <a:lnTo>
                  <a:pt x="21170" y="44150"/>
                </a:lnTo>
                <a:lnTo>
                  <a:pt x="21170" y="44160"/>
                </a:lnTo>
                <a:lnTo>
                  <a:pt x="21160" y="44160"/>
                </a:lnTo>
                <a:lnTo>
                  <a:pt x="21160" y="44170"/>
                </a:lnTo>
                <a:lnTo>
                  <a:pt x="21160" y="44180"/>
                </a:lnTo>
                <a:lnTo>
                  <a:pt x="21160" y="44170"/>
                </a:lnTo>
                <a:lnTo>
                  <a:pt x="21150" y="44170"/>
                </a:lnTo>
                <a:lnTo>
                  <a:pt x="21150" y="44180"/>
                </a:lnTo>
                <a:lnTo>
                  <a:pt x="21160" y="44180"/>
                </a:lnTo>
                <a:lnTo>
                  <a:pt x="21150" y="44180"/>
                </a:lnTo>
                <a:lnTo>
                  <a:pt x="21150" y="44170"/>
                </a:lnTo>
                <a:lnTo>
                  <a:pt x="21140" y="44170"/>
                </a:lnTo>
                <a:lnTo>
                  <a:pt x="21140" y="44160"/>
                </a:lnTo>
                <a:lnTo>
                  <a:pt x="21140" y="44150"/>
                </a:lnTo>
                <a:lnTo>
                  <a:pt x="21130" y="44150"/>
                </a:lnTo>
                <a:lnTo>
                  <a:pt x="21130" y="44140"/>
                </a:lnTo>
                <a:lnTo>
                  <a:pt x="21130" y="44130"/>
                </a:lnTo>
                <a:lnTo>
                  <a:pt x="21140" y="44130"/>
                </a:lnTo>
                <a:lnTo>
                  <a:pt x="21140" y="44120"/>
                </a:lnTo>
                <a:lnTo>
                  <a:pt x="21140" y="44110"/>
                </a:lnTo>
                <a:lnTo>
                  <a:pt x="21140" y="44100"/>
                </a:lnTo>
                <a:close/>
                <a:moveTo>
                  <a:pt x="5490" y="44460"/>
                </a:moveTo>
                <a:lnTo>
                  <a:pt x="5500" y="44460"/>
                </a:lnTo>
                <a:lnTo>
                  <a:pt x="5500" y="44470"/>
                </a:lnTo>
                <a:lnTo>
                  <a:pt x="5510" y="44470"/>
                </a:lnTo>
                <a:lnTo>
                  <a:pt x="5510" y="44480"/>
                </a:lnTo>
                <a:lnTo>
                  <a:pt x="5500" y="44480"/>
                </a:lnTo>
                <a:lnTo>
                  <a:pt x="5500" y="44470"/>
                </a:lnTo>
                <a:lnTo>
                  <a:pt x="5490" y="44470"/>
                </a:lnTo>
                <a:lnTo>
                  <a:pt x="5490" y="44480"/>
                </a:lnTo>
                <a:lnTo>
                  <a:pt x="5490" y="44470"/>
                </a:lnTo>
                <a:lnTo>
                  <a:pt x="5480" y="44470"/>
                </a:lnTo>
                <a:lnTo>
                  <a:pt x="5480" y="44460"/>
                </a:lnTo>
                <a:lnTo>
                  <a:pt x="5490" y="44460"/>
                </a:lnTo>
                <a:close/>
                <a:moveTo>
                  <a:pt x="21070" y="44070"/>
                </a:moveTo>
                <a:lnTo>
                  <a:pt x="21070" y="44060"/>
                </a:lnTo>
                <a:lnTo>
                  <a:pt x="21080" y="44060"/>
                </a:lnTo>
                <a:lnTo>
                  <a:pt x="21080" y="44070"/>
                </a:lnTo>
                <a:lnTo>
                  <a:pt x="21070" y="44070"/>
                </a:lnTo>
                <a:close/>
                <a:moveTo>
                  <a:pt x="21180" y="44040"/>
                </a:moveTo>
                <a:lnTo>
                  <a:pt x="21170" y="44040"/>
                </a:lnTo>
                <a:lnTo>
                  <a:pt x="21170" y="44030"/>
                </a:lnTo>
                <a:lnTo>
                  <a:pt x="21180" y="44030"/>
                </a:lnTo>
                <a:lnTo>
                  <a:pt x="21180" y="44040"/>
                </a:lnTo>
                <a:close/>
                <a:moveTo>
                  <a:pt x="21210" y="44010"/>
                </a:moveTo>
                <a:lnTo>
                  <a:pt x="21200" y="44010"/>
                </a:lnTo>
                <a:lnTo>
                  <a:pt x="21200" y="44000"/>
                </a:lnTo>
                <a:lnTo>
                  <a:pt x="21210" y="44000"/>
                </a:lnTo>
                <a:lnTo>
                  <a:pt x="21210" y="44010"/>
                </a:lnTo>
                <a:close/>
                <a:moveTo>
                  <a:pt x="21070" y="44050"/>
                </a:moveTo>
                <a:lnTo>
                  <a:pt x="21060" y="44050"/>
                </a:lnTo>
                <a:lnTo>
                  <a:pt x="21060" y="44040"/>
                </a:lnTo>
                <a:lnTo>
                  <a:pt x="21060" y="44030"/>
                </a:lnTo>
                <a:lnTo>
                  <a:pt x="21060" y="44020"/>
                </a:lnTo>
                <a:lnTo>
                  <a:pt x="21060" y="44010"/>
                </a:lnTo>
                <a:lnTo>
                  <a:pt x="21060" y="44000"/>
                </a:lnTo>
                <a:lnTo>
                  <a:pt x="21060" y="43990"/>
                </a:lnTo>
                <a:lnTo>
                  <a:pt x="21070" y="43990"/>
                </a:lnTo>
                <a:lnTo>
                  <a:pt x="21070" y="44000"/>
                </a:lnTo>
                <a:lnTo>
                  <a:pt x="21070" y="44010"/>
                </a:lnTo>
                <a:lnTo>
                  <a:pt x="21070" y="44020"/>
                </a:lnTo>
                <a:lnTo>
                  <a:pt x="21070" y="44030"/>
                </a:lnTo>
                <a:lnTo>
                  <a:pt x="21070" y="44040"/>
                </a:lnTo>
                <a:lnTo>
                  <a:pt x="21070" y="44050"/>
                </a:lnTo>
                <a:close/>
                <a:moveTo>
                  <a:pt x="21030" y="44000"/>
                </a:moveTo>
                <a:lnTo>
                  <a:pt x="21020" y="44000"/>
                </a:lnTo>
                <a:lnTo>
                  <a:pt x="21020" y="43990"/>
                </a:lnTo>
                <a:lnTo>
                  <a:pt x="21030" y="43990"/>
                </a:lnTo>
                <a:lnTo>
                  <a:pt x="21030" y="44000"/>
                </a:lnTo>
                <a:close/>
                <a:moveTo>
                  <a:pt x="21170" y="43990"/>
                </a:moveTo>
                <a:lnTo>
                  <a:pt x="21160" y="43990"/>
                </a:lnTo>
                <a:lnTo>
                  <a:pt x="21160" y="43980"/>
                </a:lnTo>
                <a:lnTo>
                  <a:pt x="21170" y="43980"/>
                </a:lnTo>
                <a:lnTo>
                  <a:pt x="21170" y="43990"/>
                </a:lnTo>
                <a:close/>
                <a:moveTo>
                  <a:pt x="5490" y="44390"/>
                </a:moveTo>
                <a:lnTo>
                  <a:pt x="5500" y="44390"/>
                </a:lnTo>
                <a:lnTo>
                  <a:pt x="5500" y="44400"/>
                </a:lnTo>
                <a:lnTo>
                  <a:pt x="5500" y="44410"/>
                </a:lnTo>
                <a:lnTo>
                  <a:pt x="5510" y="44410"/>
                </a:lnTo>
                <a:lnTo>
                  <a:pt x="5520" y="44410"/>
                </a:lnTo>
                <a:lnTo>
                  <a:pt x="5510" y="44410"/>
                </a:lnTo>
                <a:lnTo>
                  <a:pt x="5510" y="44420"/>
                </a:lnTo>
                <a:lnTo>
                  <a:pt x="5520" y="44420"/>
                </a:lnTo>
                <a:lnTo>
                  <a:pt x="5520" y="44430"/>
                </a:lnTo>
                <a:lnTo>
                  <a:pt x="5510" y="44430"/>
                </a:lnTo>
                <a:lnTo>
                  <a:pt x="5500" y="44430"/>
                </a:lnTo>
                <a:lnTo>
                  <a:pt x="5500" y="44440"/>
                </a:lnTo>
                <a:lnTo>
                  <a:pt x="5490" y="44440"/>
                </a:lnTo>
                <a:lnTo>
                  <a:pt x="5500" y="44440"/>
                </a:lnTo>
                <a:lnTo>
                  <a:pt x="5500" y="44430"/>
                </a:lnTo>
                <a:lnTo>
                  <a:pt x="5500" y="44420"/>
                </a:lnTo>
                <a:lnTo>
                  <a:pt x="5490" y="44420"/>
                </a:lnTo>
                <a:lnTo>
                  <a:pt x="5480" y="44410"/>
                </a:lnTo>
                <a:lnTo>
                  <a:pt x="5470" y="44410"/>
                </a:lnTo>
                <a:lnTo>
                  <a:pt x="5470" y="44400"/>
                </a:lnTo>
                <a:lnTo>
                  <a:pt x="5480" y="44400"/>
                </a:lnTo>
                <a:lnTo>
                  <a:pt x="5490" y="44400"/>
                </a:lnTo>
                <a:lnTo>
                  <a:pt x="5490" y="44390"/>
                </a:lnTo>
                <a:lnTo>
                  <a:pt x="5480" y="44390"/>
                </a:lnTo>
                <a:lnTo>
                  <a:pt x="5480" y="44380"/>
                </a:lnTo>
                <a:lnTo>
                  <a:pt x="5480" y="44370"/>
                </a:lnTo>
                <a:lnTo>
                  <a:pt x="5480" y="44360"/>
                </a:lnTo>
                <a:lnTo>
                  <a:pt x="5470" y="44360"/>
                </a:lnTo>
                <a:lnTo>
                  <a:pt x="5470" y="44350"/>
                </a:lnTo>
                <a:lnTo>
                  <a:pt x="5480" y="44350"/>
                </a:lnTo>
                <a:lnTo>
                  <a:pt x="5480" y="44360"/>
                </a:lnTo>
                <a:lnTo>
                  <a:pt x="5480" y="44370"/>
                </a:lnTo>
                <a:lnTo>
                  <a:pt x="5490" y="44370"/>
                </a:lnTo>
                <a:lnTo>
                  <a:pt x="5490" y="44380"/>
                </a:lnTo>
                <a:lnTo>
                  <a:pt x="5490" y="44390"/>
                </a:lnTo>
                <a:close/>
                <a:moveTo>
                  <a:pt x="4930" y="44430"/>
                </a:moveTo>
                <a:lnTo>
                  <a:pt x="4920" y="44430"/>
                </a:lnTo>
                <a:lnTo>
                  <a:pt x="4920" y="44440"/>
                </a:lnTo>
                <a:lnTo>
                  <a:pt x="4920" y="44450"/>
                </a:lnTo>
                <a:lnTo>
                  <a:pt x="4920" y="44460"/>
                </a:lnTo>
                <a:lnTo>
                  <a:pt x="4930" y="44460"/>
                </a:lnTo>
                <a:lnTo>
                  <a:pt x="4920" y="44460"/>
                </a:lnTo>
                <a:lnTo>
                  <a:pt x="4920" y="44470"/>
                </a:lnTo>
                <a:lnTo>
                  <a:pt x="4910" y="44470"/>
                </a:lnTo>
                <a:lnTo>
                  <a:pt x="4900" y="44470"/>
                </a:lnTo>
                <a:lnTo>
                  <a:pt x="4900" y="44480"/>
                </a:lnTo>
                <a:lnTo>
                  <a:pt x="4890" y="44480"/>
                </a:lnTo>
                <a:lnTo>
                  <a:pt x="4890" y="44490"/>
                </a:lnTo>
                <a:lnTo>
                  <a:pt x="4890" y="44500"/>
                </a:lnTo>
                <a:lnTo>
                  <a:pt x="4880" y="44500"/>
                </a:lnTo>
                <a:lnTo>
                  <a:pt x="4870" y="44510"/>
                </a:lnTo>
                <a:lnTo>
                  <a:pt x="4860" y="44510"/>
                </a:lnTo>
                <a:lnTo>
                  <a:pt x="4860" y="44500"/>
                </a:lnTo>
                <a:lnTo>
                  <a:pt x="4850" y="44500"/>
                </a:lnTo>
                <a:lnTo>
                  <a:pt x="4840" y="44500"/>
                </a:lnTo>
                <a:lnTo>
                  <a:pt x="4830" y="44500"/>
                </a:lnTo>
                <a:lnTo>
                  <a:pt x="4820" y="44510"/>
                </a:lnTo>
                <a:lnTo>
                  <a:pt x="4810" y="44510"/>
                </a:lnTo>
                <a:lnTo>
                  <a:pt x="4800" y="44510"/>
                </a:lnTo>
                <a:lnTo>
                  <a:pt x="4790" y="44520"/>
                </a:lnTo>
                <a:lnTo>
                  <a:pt x="4780" y="44520"/>
                </a:lnTo>
                <a:lnTo>
                  <a:pt x="4780" y="44530"/>
                </a:lnTo>
                <a:lnTo>
                  <a:pt x="4780" y="44540"/>
                </a:lnTo>
                <a:lnTo>
                  <a:pt x="4770" y="44540"/>
                </a:lnTo>
                <a:lnTo>
                  <a:pt x="4770" y="44550"/>
                </a:lnTo>
                <a:lnTo>
                  <a:pt x="4770" y="44560"/>
                </a:lnTo>
                <a:lnTo>
                  <a:pt x="4770" y="44550"/>
                </a:lnTo>
                <a:lnTo>
                  <a:pt x="4760" y="44550"/>
                </a:lnTo>
                <a:lnTo>
                  <a:pt x="4750" y="44560"/>
                </a:lnTo>
                <a:lnTo>
                  <a:pt x="4740" y="44560"/>
                </a:lnTo>
                <a:lnTo>
                  <a:pt x="4740" y="44570"/>
                </a:lnTo>
                <a:lnTo>
                  <a:pt x="4730" y="44570"/>
                </a:lnTo>
                <a:lnTo>
                  <a:pt x="4730" y="44580"/>
                </a:lnTo>
                <a:lnTo>
                  <a:pt x="4720" y="44590"/>
                </a:lnTo>
                <a:lnTo>
                  <a:pt x="4710" y="44590"/>
                </a:lnTo>
                <a:lnTo>
                  <a:pt x="4720" y="44590"/>
                </a:lnTo>
                <a:lnTo>
                  <a:pt x="4720" y="44600"/>
                </a:lnTo>
                <a:lnTo>
                  <a:pt x="4710" y="44600"/>
                </a:lnTo>
                <a:lnTo>
                  <a:pt x="4710" y="44590"/>
                </a:lnTo>
                <a:lnTo>
                  <a:pt x="4710" y="44580"/>
                </a:lnTo>
                <a:lnTo>
                  <a:pt x="4720" y="44580"/>
                </a:lnTo>
                <a:lnTo>
                  <a:pt x="4720" y="44570"/>
                </a:lnTo>
                <a:lnTo>
                  <a:pt x="4720" y="44560"/>
                </a:lnTo>
                <a:lnTo>
                  <a:pt x="4720" y="44550"/>
                </a:lnTo>
                <a:lnTo>
                  <a:pt x="4720" y="44540"/>
                </a:lnTo>
                <a:lnTo>
                  <a:pt x="4710" y="44540"/>
                </a:lnTo>
                <a:lnTo>
                  <a:pt x="4710" y="44530"/>
                </a:lnTo>
                <a:lnTo>
                  <a:pt x="4720" y="44530"/>
                </a:lnTo>
                <a:lnTo>
                  <a:pt x="4730" y="44530"/>
                </a:lnTo>
                <a:lnTo>
                  <a:pt x="4740" y="44530"/>
                </a:lnTo>
                <a:lnTo>
                  <a:pt x="4740" y="44520"/>
                </a:lnTo>
                <a:lnTo>
                  <a:pt x="4750" y="44520"/>
                </a:lnTo>
                <a:lnTo>
                  <a:pt x="4750" y="44510"/>
                </a:lnTo>
                <a:lnTo>
                  <a:pt x="4750" y="44500"/>
                </a:lnTo>
                <a:lnTo>
                  <a:pt x="4760" y="44500"/>
                </a:lnTo>
                <a:lnTo>
                  <a:pt x="4760" y="44490"/>
                </a:lnTo>
                <a:lnTo>
                  <a:pt x="4760" y="44480"/>
                </a:lnTo>
                <a:lnTo>
                  <a:pt x="4770" y="44470"/>
                </a:lnTo>
                <a:lnTo>
                  <a:pt x="4770" y="44460"/>
                </a:lnTo>
                <a:lnTo>
                  <a:pt x="4770" y="44450"/>
                </a:lnTo>
                <a:lnTo>
                  <a:pt x="4780" y="44450"/>
                </a:lnTo>
                <a:lnTo>
                  <a:pt x="4780" y="44440"/>
                </a:lnTo>
                <a:lnTo>
                  <a:pt x="4780" y="44430"/>
                </a:lnTo>
                <a:lnTo>
                  <a:pt x="4790" y="44430"/>
                </a:lnTo>
                <a:lnTo>
                  <a:pt x="4800" y="44420"/>
                </a:lnTo>
                <a:lnTo>
                  <a:pt x="4810" y="44420"/>
                </a:lnTo>
                <a:lnTo>
                  <a:pt x="4820" y="44410"/>
                </a:lnTo>
                <a:lnTo>
                  <a:pt x="4830" y="44410"/>
                </a:lnTo>
                <a:lnTo>
                  <a:pt x="4840" y="44410"/>
                </a:lnTo>
                <a:lnTo>
                  <a:pt x="4840" y="44420"/>
                </a:lnTo>
                <a:lnTo>
                  <a:pt x="4850" y="44420"/>
                </a:lnTo>
                <a:lnTo>
                  <a:pt x="4860" y="44420"/>
                </a:lnTo>
                <a:lnTo>
                  <a:pt x="4870" y="44420"/>
                </a:lnTo>
                <a:lnTo>
                  <a:pt x="4880" y="44420"/>
                </a:lnTo>
                <a:lnTo>
                  <a:pt x="4880" y="44430"/>
                </a:lnTo>
                <a:lnTo>
                  <a:pt x="4890" y="44430"/>
                </a:lnTo>
                <a:lnTo>
                  <a:pt x="4900" y="44430"/>
                </a:lnTo>
                <a:lnTo>
                  <a:pt x="4900" y="44420"/>
                </a:lnTo>
                <a:lnTo>
                  <a:pt x="4910" y="44420"/>
                </a:lnTo>
                <a:lnTo>
                  <a:pt x="4910" y="44410"/>
                </a:lnTo>
                <a:lnTo>
                  <a:pt x="4920" y="44400"/>
                </a:lnTo>
                <a:lnTo>
                  <a:pt x="4920" y="44390"/>
                </a:lnTo>
                <a:lnTo>
                  <a:pt x="4920" y="44380"/>
                </a:lnTo>
                <a:lnTo>
                  <a:pt x="4920" y="44370"/>
                </a:lnTo>
                <a:lnTo>
                  <a:pt x="4920" y="44380"/>
                </a:lnTo>
                <a:lnTo>
                  <a:pt x="4920" y="44390"/>
                </a:lnTo>
                <a:lnTo>
                  <a:pt x="4920" y="44400"/>
                </a:lnTo>
                <a:lnTo>
                  <a:pt x="4920" y="44410"/>
                </a:lnTo>
                <a:lnTo>
                  <a:pt x="4920" y="44420"/>
                </a:lnTo>
                <a:lnTo>
                  <a:pt x="4930" y="44420"/>
                </a:lnTo>
                <a:lnTo>
                  <a:pt x="4930" y="44430"/>
                </a:lnTo>
                <a:close/>
                <a:moveTo>
                  <a:pt x="21180" y="43940"/>
                </a:moveTo>
                <a:lnTo>
                  <a:pt x="21180" y="43930"/>
                </a:lnTo>
                <a:lnTo>
                  <a:pt x="21190" y="43930"/>
                </a:lnTo>
                <a:lnTo>
                  <a:pt x="21190" y="43940"/>
                </a:lnTo>
                <a:lnTo>
                  <a:pt x="21180" y="43940"/>
                </a:lnTo>
                <a:lnTo>
                  <a:pt x="21180" y="43950"/>
                </a:lnTo>
                <a:lnTo>
                  <a:pt x="21180" y="43940"/>
                </a:lnTo>
                <a:lnTo>
                  <a:pt x="21170" y="43940"/>
                </a:lnTo>
                <a:lnTo>
                  <a:pt x="21160" y="43940"/>
                </a:lnTo>
                <a:lnTo>
                  <a:pt x="21160" y="43930"/>
                </a:lnTo>
                <a:lnTo>
                  <a:pt x="21170" y="43930"/>
                </a:lnTo>
                <a:lnTo>
                  <a:pt x="21180" y="43930"/>
                </a:lnTo>
                <a:lnTo>
                  <a:pt x="21180" y="43940"/>
                </a:lnTo>
                <a:close/>
                <a:moveTo>
                  <a:pt x="7110" y="44250"/>
                </a:moveTo>
                <a:lnTo>
                  <a:pt x="7120" y="44250"/>
                </a:lnTo>
                <a:lnTo>
                  <a:pt x="7130" y="44260"/>
                </a:lnTo>
                <a:lnTo>
                  <a:pt x="7140" y="44260"/>
                </a:lnTo>
                <a:lnTo>
                  <a:pt x="7140" y="44270"/>
                </a:lnTo>
                <a:lnTo>
                  <a:pt x="7140" y="44280"/>
                </a:lnTo>
                <a:lnTo>
                  <a:pt x="7140" y="44290"/>
                </a:lnTo>
                <a:lnTo>
                  <a:pt x="7150" y="44290"/>
                </a:lnTo>
                <a:lnTo>
                  <a:pt x="7150" y="44300"/>
                </a:lnTo>
                <a:lnTo>
                  <a:pt x="7150" y="44310"/>
                </a:lnTo>
                <a:lnTo>
                  <a:pt x="7150" y="44320"/>
                </a:lnTo>
                <a:lnTo>
                  <a:pt x="7140" y="44320"/>
                </a:lnTo>
                <a:lnTo>
                  <a:pt x="7130" y="44320"/>
                </a:lnTo>
                <a:lnTo>
                  <a:pt x="7130" y="44310"/>
                </a:lnTo>
                <a:lnTo>
                  <a:pt x="7120" y="44310"/>
                </a:lnTo>
                <a:lnTo>
                  <a:pt x="7120" y="44300"/>
                </a:lnTo>
                <a:lnTo>
                  <a:pt x="7110" y="44300"/>
                </a:lnTo>
                <a:lnTo>
                  <a:pt x="7110" y="44290"/>
                </a:lnTo>
                <a:lnTo>
                  <a:pt x="7110" y="44300"/>
                </a:lnTo>
                <a:lnTo>
                  <a:pt x="7110" y="44290"/>
                </a:lnTo>
                <a:lnTo>
                  <a:pt x="7110" y="44280"/>
                </a:lnTo>
                <a:lnTo>
                  <a:pt x="7110" y="44270"/>
                </a:lnTo>
                <a:lnTo>
                  <a:pt x="7100" y="44270"/>
                </a:lnTo>
                <a:lnTo>
                  <a:pt x="7100" y="44260"/>
                </a:lnTo>
                <a:lnTo>
                  <a:pt x="7110" y="44260"/>
                </a:lnTo>
                <a:lnTo>
                  <a:pt x="7100" y="44260"/>
                </a:lnTo>
                <a:lnTo>
                  <a:pt x="7100" y="44250"/>
                </a:lnTo>
                <a:lnTo>
                  <a:pt x="7110" y="44250"/>
                </a:lnTo>
                <a:close/>
                <a:moveTo>
                  <a:pt x="4900" y="44310"/>
                </a:moveTo>
                <a:lnTo>
                  <a:pt x="4900" y="44320"/>
                </a:lnTo>
                <a:lnTo>
                  <a:pt x="4890" y="44320"/>
                </a:lnTo>
                <a:lnTo>
                  <a:pt x="4890" y="44330"/>
                </a:lnTo>
                <a:lnTo>
                  <a:pt x="4880" y="44330"/>
                </a:lnTo>
                <a:lnTo>
                  <a:pt x="4880" y="44320"/>
                </a:lnTo>
                <a:lnTo>
                  <a:pt x="4880" y="44310"/>
                </a:lnTo>
                <a:lnTo>
                  <a:pt x="4870" y="44310"/>
                </a:lnTo>
                <a:lnTo>
                  <a:pt x="4880" y="44310"/>
                </a:lnTo>
                <a:lnTo>
                  <a:pt x="4890" y="44300"/>
                </a:lnTo>
                <a:lnTo>
                  <a:pt x="4900" y="44300"/>
                </a:lnTo>
                <a:lnTo>
                  <a:pt x="4900" y="44290"/>
                </a:lnTo>
                <a:lnTo>
                  <a:pt x="4910" y="44290"/>
                </a:lnTo>
                <a:lnTo>
                  <a:pt x="4920" y="44290"/>
                </a:lnTo>
                <a:lnTo>
                  <a:pt x="4910" y="44290"/>
                </a:lnTo>
                <a:lnTo>
                  <a:pt x="4910" y="44300"/>
                </a:lnTo>
                <a:lnTo>
                  <a:pt x="4900" y="44300"/>
                </a:lnTo>
                <a:lnTo>
                  <a:pt x="4900" y="44310"/>
                </a:lnTo>
                <a:close/>
                <a:moveTo>
                  <a:pt x="21230" y="43860"/>
                </a:moveTo>
                <a:lnTo>
                  <a:pt x="21230" y="43870"/>
                </a:lnTo>
                <a:lnTo>
                  <a:pt x="21220" y="43870"/>
                </a:lnTo>
                <a:lnTo>
                  <a:pt x="21220" y="43860"/>
                </a:lnTo>
                <a:lnTo>
                  <a:pt x="21230" y="43860"/>
                </a:lnTo>
                <a:close/>
                <a:moveTo>
                  <a:pt x="7150" y="44190"/>
                </a:moveTo>
                <a:lnTo>
                  <a:pt x="7140" y="44190"/>
                </a:lnTo>
                <a:lnTo>
                  <a:pt x="7140" y="44180"/>
                </a:lnTo>
                <a:lnTo>
                  <a:pt x="7130" y="44180"/>
                </a:lnTo>
                <a:lnTo>
                  <a:pt x="7130" y="44170"/>
                </a:lnTo>
                <a:lnTo>
                  <a:pt x="7140" y="44170"/>
                </a:lnTo>
                <a:lnTo>
                  <a:pt x="7140" y="44180"/>
                </a:lnTo>
                <a:lnTo>
                  <a:pt x="7150" y="44180"/>
                </a:lnTo>
                <a:lnTo>
                  <a:pt x="7150" y="44190"/>
                </a:lnTo>
                <a:close/>
                <a:moveTo>
                  <a:pt x="4590" y="44250"/>
                </a:moveTo>
                <a:lnTo>
                  <a:pt x="4600" y="44250"/>
                </a:lnTo>
                <a:lnTo>
                  <a:pt x="4610" y="44250"/>
                </a:lnTo>
                <a:lnTo>
                  <a:pt x="4610" y="44260"/>
                </a:lnTo>
                <a:lnTo>
                  <a:pt x="4610" y="44270"/>
                </a:lnTo>
                <a:lnTo>
                  <a:pt x="4610" y="44280"/>
                </a:lnTo>
                <a:lnTo>
                  <a:pt x="4620" y="44280"/>
                </a:lnTo>
                <a:lnTo>
                  <a:pt x="4630" y="44280"/>
                </a:lnTo>
                <a:lnTo>
                  <a:pt x="4640" y="44280"/>
                </a:lnTo>
                <a:lnTo>
                  <a:pt x="4650" y="44280"/>
                </a:lnTo>
                <a:lnTo>
                  <a:pt x="4650" y="44290"/>
                </a:lnTo>
                <a:lnTo>
                  <a:pt x="4640" y="44290"/>
                </a:lnTo>
                <a:lnTo>
                  <a:pt x="4640" y="44280"/>
                </a:lnTo>
                <a:lnTo>
                  <a:pt x="4630" y="44280"/>
                </a:lnTo>
                <a:lnTo>
                  <a:pt x="4620" y="44280"/>
                </a:lnTo>
                <a:lnTo>
                  <a:pt x="4610" y="44280"/>
                </a:lnTo>
                <a:lnTo>
                  <a:pt x="4610" y="44290"/>
                </a:lnTo>
                <a:lnTo>
                  <a:pt x="4600" y="44290"/>
                </a:lnTo>
                <a:lnTo>
                  <a:pt x="4600" y="44300"/>
                </a:lnTo>
                <a:lnTo>
                  <a:pt x="4600" y="44310"/>
                </a:lnTo>
                <a:lnTo>
                  <a:pt x="4590" y="44310"/>
                </a:lnTo>
                <a:lnTo>
                  <a:pt x="4580" y="44320"/>
                </a:lnTo>
                <a:lnTo>
                  <a:pt x="4580" y="44330"/>
                </a:lnTo>
                <a:lnTo>
                  <a:pt x="4570" y="44340"/>
                </a:lnTo>
                <a:lnTo>
                  <a:pt x="4560" y="44340"/>
                </a:lnTo>
                <a:lnTo>
                  <a:pt x="4550" y="44350"/>
                </a:lnTo>
                <a:lnTo>
                  <a:pt x="4550" y="44340"/>
                </a:lnTo>
                <a:lnTo>
                  <a:pt x="4560" y="44340"/>
                </a:lnTo>
                <a:lnTo>
                  <a:pt x="4560" y="44330"/>
                </a:lnTo>
                <a:lnTo>
                  <a:pt x="4570" y="44330"/>
                </a:lnTo>
                <a:lnTo>
                  <a:pt x="4580" y="44320"/>
                </a:lnTo>
                <a:lnTo>
                  <a:pt x="4590" y="44310"/>
                </a:lnTo>
                <a:lnTo>
                  <a:pt x="4590" y="44300"/>
                </a:lnTo>
                <a:lnTo>
                  <a:pt x="4590" y="44290"/>
                </a:lnTo>
                <a:lnTo>
                  <a:pt x="4600" y="44290"/>
                </a:lnTo>
                <a:lnTo>
                  <a:pt x="4600" y="44280"/>
                </a:lnTo>
                <a:lnTo>
                  <a:pt x="4600" y="44270"/>
                </a:lnTo>
                <a:lnTo>
                  <a:pt x="4600" y="44260"/>
                </a:lnTo>
                <a:lnTo>
                  <a:pt x="4590" y="44260"/>
                </a:lnTo>
                <a:lnTo>
                  <a:pt x="4580" y="44260"/>
                </a:lnTo>
                <a:lnTo>
                  <a:pt x="4580" y="44270"/>
                </a:lnTo>
                <a:lnTo>
                  <a:pt x="4580" y="44280"/>
                </a:lnTo>
                <a:lnTo>
                  <a:pt x="4580" y="44290"/>
                </a:lnTo>
                <a:lnTo>
                  <a:pt x="4580" y="44300"/>
                </a:lnTo>
                <a:lnTo>
                  <a:pt x="4570" y="44310"/>
                </a:lnTo>
                <a:lnTo>
                  <a:pt x="4560" y="44320"/>
                </a:lnTo>
                <a:lnTo>
                  <a:pt x="4560" y="44330"/>
                </a:lnTo>
                <a:lnTo>
                  <a:pt x="4550" y="44330"/>
                </a:lnTo>
                <a:lnTo>
                  <a:pt x="4550" y="44320"/>
                </a:lnTo>
                <a:lnTo>
                  <a:pt x="4550" y="44310"/>
                </a:lnTo>
                <a:lnTo>
                  <a:pt x="4550" y="44300"/>
                </a:lnTo>
                <a:lnTo>
                  <a:pt x="4550" y="44290"/>
                </a:lnTo>
                <a:lnTo>
                  <a:pt x="4550" y="44280"/>
                </a:lnTo>
                <a:lnTo>
                  <a:pt x="4550" y="44270"/>
                </a:lnTo>
                <a:lnTo>
                  <a:pt x="4550" y="44260"/>
                </a:lnTo>
                <a:lnTo>
                  <a:pt x="4560" y="44260"/>
                </a:lnTo>
                <a:lnTo>
                  <a:pt x="4570" y="44260"/>
                </a:lnTo>
                <a:lnTo>
                  <a:pt x="4580" y="44250"/>
                </a:lnTo>
                <a:lnTo>
                  <a:pt x="4590" y="44250"/>
                </a:lnTo>
                <a:close/>
                <a:moveTo>
                  <a:pt x="7140" y="44140"/>
                </a:moveTo>
                <a:lnTo>
                  <a:pt x="7140" y="44150"/>
                </a:lnTo>
                <a:lnTo>
                  <a:pt x="7130" y="44150"/>
                </a:lnTo>
                <a:lnTo>
                  <a:pt x="7130" y="44160"/>
                </a:lnTo>
                <a:lnTo>
                  <a:pt x="7120" y="44160"/>
                </a:lnTo>
                <a:lnTo>
                  <a:pt x="7110" y="44160"/>
                </a:lnTo>
                <a:lnTo>
                  <a:pt x="7100" y="44160"/>
                </a:lnTo>
                <a:lnTo>
                  <a:pt x="7100" y="44150"/>
                </a:lnTo>
                <a:lnTo>
                  <a:pt x="7100" y="44160"/>
                </a:lnTo>
                <a:lnTo>
                  <a:pt x="7110" y="44160"/>
                </a:lnTo>
                <a:lnTo>
                  <a:pt x="7110" y="44150"/>
                </a:lnTo>
                <a:lnTo>
                  <a:pt x="7110" y="44140"/>
                </a:lnTo>
                <a:lnTo>
                  <a:pt x="7120" y="44150"/>
                </a:lnTo>
                <a:lnTo>
                  <a:pt x="7120" y="44160"/>
                </a:lnTo>
                <a:lnTo>
                  <a:pt x="7120" y="44150"/>
                </a:lnTo>
                <a:lnTo>
                  <a:pt x="7120" y="44140"/>
                </a:lnTo>
                <a:lnTo>
                  <a:pt x="7130" y="44140"/>
                </a:lnTo>
                <a:lnTo>
                  <a:pt x="7140" y="44140"/>
                </a:lnTo>
                <a:close/>
                <a:moveTo>
                  <a:pt x="5060" y="44200"/>
                </a:moveTo>
                <a:lnTo>
                  <a:pt x="5060" y="44210"/>
                </a:lnTo>
                <a:lnTo>
                  <a:pt x="5060" y="44200"/>
                </a:lnTo>
                <a:lnTo>
                  <a:pt x="5070" y="44200"/>
                </a:lnTo>
                <a:lnTo>
                  <a:pt x="5060" y="44200"/>
                </a:lnTo>
                <a:lnTo>
                  <a:pt x="5060" y="44210"/>
                </a:lnTo>
                <a:lnTo>
                  <a:pt x="5050" y="44210"/>
                </a:lnTo>
                <a:lnTo>
                  <a:pt x="5050" y="44200"/>
                </a:lnTo>
                <a:lnTo>
                  <a:pt x="5060" y="44200"/>
                </a:lnTo>
                <a:close/>
                <a:moveTo>
                  <a:pt x="5090" y="44170"/>
                </a:moveTo>
                <a:lnTo>
                  <a:pt x="5080" y="44170"/>
                </a:lnTo>
                <a:lnTo>
                  <a:pt x="5090" y="44170"/>
                </a:lnTo>
                <a:lnTo>
                  <a:pt x="5090" y="44180"/>
                </a:lnTo>
                <a:lnTo>
                  <a:pt x="5090" y="44190"/>
                </a:lnTo>
                <a:lnTo>
                  <a:pt x="5080" y="44190"/>
                </a:lnTo>
                <a:lnTo>
                  <a:pt x="5070" y="44190"/>
                </a:lnTo>
                <a:lnTo>
                  <a:pt x="5060" y="44190"/>
                </a:lnTo>
                <a:lnTo>
                  <a:pt x="5060" y="44180"/>
                </a:lnTo>
                <a:lnTo>
                  <a:pt x="5060" y="44170"/>
                </a:lnTo>
                <a:lnTo>
                  <a:pt x="5070" y="44170"/>
                </a:lnTo>
                <a:lnTo>
                  <a:pt x="5080" y="44170"/>
                </a:lnTo>
                <a:lnTo>
                  <a:pt x="5090" y="44170"/>
                </a:lnTo>
                <a:close/>
                <a:moveTo>
                  <a:pt x="6110" y="44090"/>
                </a:moveTo>
                <a:lnTo>
                  <a:pt x="6110" y="44100"/>
                </a:lnTo>
                <a:lnTo>
                  <a:pt x="6120" y="44100"/>
                </a:lnTo>
                <a:lnTo>
                  <a:pt x="6110" y="44100"/>
                </a:lnTo>
                <a:lnTo>
                  <a:pt x="6120" y="44100"/>
                </a:lnTo>
                <a:lnTo>
                  <a:pt x="6120" y="44110"/>
                </a:lnTo>
                <a:lnTo>
                  <a:pt x="6120" y="44120"/>
                </a:lnTo>
                <a:lnTo>
                  <a:pt x="6120" y="44130"/>
                </a:lnTo>
                <a:lnTo>
                  <a:pt x="6130" y="44130"/>
                </a:lnTo>
                <a:lnTo>
                  <a:pt x="6130" y="44140"/>
                </a:lnTo>
                <a:lnTo>
                  <a:pt x="6130" y="44130"/>
                </a:lnTo>
                <a:lnTo>
                  <a:pt x="6130" y="44140"/>
                </a:lnTo>
                <a:lnTo>
                  <a:pt x="6140" y="44140"/>
                </a:lnTo>
                <a:lnTo>
                  <a:pt x="6140" y="44150"/>
                </a:lnTo>
                <a:lnTo>
                  <a:pt x="6140" y="44160"/>
                </a:lnTo>
                <a:lnTo>
                  <a:pt x="6140" y="44150"/>
                </a:lnTo>
                <a:lnTo>
                  <a:pt x="6130" y="44150"/>
                </a:lnTo>
                <a:lnTo>
                  <a:pt x="6130" y="44140"/>
                </a:lnTo>
                <a:lnTo>
                  <a:pt x="6120" y="44140"/>
                </a:lnTo>
                <a:lnTo>
                  <a:pt x="6120" y="44130"/>
                </a:lnTo>
                <a:lnTo>
                  <a:pt x="6110" y="44130"/>
                </a:lnTo>
                <a:lnTo>
                  <a:pt x="6110" y="44120"/>
                </a:lnTo>
                <a:lnTo>
                  <a:pt x="6110" y="44110"/>
                </a:lnTo>
                <a:lnTo>
                  <a:pt x="6110" y="44100"/>
                </a:lnTo>
                <a:lnTo>
                  <a:pt x="6100" y="44100"/>
                </a:lnTo>
                <a:lnTo>
                  <a:pt x="6100" y="44090"/>
                </a:lnTo>
                <a:lnTo>
                  <a:pt x="6110" y="44090"/>
                </a:lnTo>
                <a:close/>
                <a:moveTo>
                  <a:pt x="6130" y="44080"/>
                </a:moveTo>
                <a:lnTo>
                  <a:pt x="6120" y="44080"/>
                </a:lnTo>
                <a:lnTo>
                  <a:pt x="6120" y="44070"/>
                </a:lnTo>
                <a:lnTo>
                  <a:pt x="6130" y="44070"/>
                </a:lnTo>
                <a:lnTo>
                  <a:pt x="6130" y="44080"/>
                </a:lnTo>
                <a:close/>
                <a:moveTo>
                  <a:pt x="6050" y="44020"/>
                </a:moveTo>
                <a:lnTo>
                  <a:pt x="6060" y="44020"/>
                </a:lnTo>
                <a:lnTo>
                  <a:pt x="6060" y="44030"/>
                </a:lnTo>
                <a:lnTo>
                  <a:pt x="6060" y="44040"/>
                </a:lnTo>
                <a:lnTo>
                  <a:pt x="6060" y="44050"/>
                </a:lnTo>
                <a:lnTo>
                  <a:pt x="6060" y="44040"/>
                </a:lnTo>
                <a:lnTo>
                  <a:pt x="6060" y="44050"/>
                </a:lnTo>
                <a:lnTo>
                  <a:pt x="6060" y="44040"/>
                </a:lnTo>
                <a:lnTo>
                  <a:pt x="6070" y="44040"/>
                </a:lnTo>
                <a:lnTo>
                  <a:pt x="6070" y="44050"/>
                </a:lnTo>
                <a:lnTo>
                  <a:pt x="6060" y="44050"/>
                </a:lnTo>
                <a:lnTo>
                  <a:pt x="6060" y="44060"/>
                </a:lnTo>
                <a:lnTo>
                  <a:pt x="6070" y="44060"/>
                </a:lnTo>
                <a:lnTo>
                  <a:pt x="6080" y="44060"/>
                </a:lnTo>
                <a:lnTo>
                  <a:pt x="6080" y="44070"/>
                </a:lnTo>
                <a:lnTo>
                  <a:pt x="6080" y="44060"/>
                </a:lnTo>
                <a:lnTo>
                  <a:pt x="6080" y="44070"/>
                </a:lnTo>
                <a:lnTo>
                  <a:pt x="6090" y="44070"/>
                </a:lnTo>
                <a:lnTo>
                  <a:pt x="6090" y="44080"/>
                </a:lnTo>
                <a:lnTo>
                  <a:pt x="6080" y="44080"/>
                </a:lnTo>
                <a:lnTo>
                  <a:pt x="6090" y="44080"/>
                </a:lnTo>
                <a:lnTo>
                  <a:pt x="6090" y="44070"/>
                </a:lnTo>
                <a:lnTo>
                  <a:pt x="6100" y="44070"/>
                </a:lnTo>
                <a:lnTo>
                  <a:pt x="6100" y="44080"/>
                </a:lnTo>
                <a:lnTo>
                  <a:pt x="6090" y="44080"/>
                </a:lnTo>
                <a:lnTo>
                  <a:pt x="6090" y="44090"/>
                </a:lnTo>
                <a:lnTo>
                  <a:pt x="6100" y="44090"/>
                </a:lnTo>
                <a:lnTo>
                  <a:pt x="6100" y="44080"/>
                </a:lnTo>
                <a:lnTo>
                  <a:pt x="6090" y="44080"/>
                </a:lnTo>
                <a:lnTo>
                  <a:pt x="6100" y="44080"/>
                </a:lnTo>
                <a:lnTo>
                  <a:pt x="6100" y="44090"/>
                </a:lnTo>
                <a:lnTo>
                  <a:pt x="6100" y="44100"/>
                </a:lnTo>
                <a:lnTo>
                  <a:pt x="6100" y="44110"/>
                </a:lnTo>
                <a:lnTo>
                  <a:pt x="6090" y="44110"/>
                </a:lnTo>
                <a:lnTo>
                  <a:pt x="6080" y="44100"/>
                </a:lnTo>
                <a:lnTo>
                  <a:pt x="6080" y="44090"/>
                </a:lnTo>
                <a:lnTo>
                  <a:pt x="6070" y="44090"/>
                </a:lnTo>
                <a:lnTo>
                  <a:pt x="6070" y="44080"/>
                </a:lnTo>
                <a:lnTo>
                  <a:pt x="6070" y="44090"/>
                </a:lnTo>
                <a:lnTo>
                  <a:pt x="6060" y="44090"/>
                </a:lnTo>
                <a:lnTo>
                  <a:pt x="6060" y="44080"/>
                </a:lnTo>
                <a:lnTo>
                  <a:pt x="6060" y="44070"/>
                </a:lnTo>
                <a:lnTo>
                  <a:pt x="6050" y="44070"/>
                </a:lnTo>
                <a:lnTo>
                  <a:pt x="6050" y="44060"/>
                </a:lnTo>
                <a:lnTo>
                  <a:pt x="6050" y="44050"/>
                </a:lnTo>
                <a:lnTo>
                  <a:pt x="6050" y="44040"/>
                </a:lnTo>
                <a:lnTo>
                  <a:pt x="6050" y="44050"/>
                </a:lnTo>
                <a:lnTo>
                  <a:pt x="6050" y="44040"/>
                </a:lnTo>
                <a:lnTo>
                  <a:pt x="6050" y="44030"/>
                </a:lnTo>
                <a:lnTo>
                  <a:pt x="6050" y="44020"/>
                </a:lnTo>
                <a:lnTo>
                  <a:pt x="6040" y="44010"/>
                </a:lnTo>
                <a:lnTo>
                  <a:pt x="6050" y="44010"/>
                </a:lnTo>
                <a:lnTo>
                  <a:pt x="6050" y="44020"/>
                </a:lnTo>
                <a:close/>
                <a:moveTo>
                  <a:pt x="6960" y="43930"/>
                </a:moveTo>
                <a:lnTo>
                  <a:pt x="6960" y="43940"/>
                </a:lnTo>
                <a:lnTo>
                  <a:pt x="6970" y="43940"/>
                </a:lnTo>
                <a:lnTo>
                  <a:pt x="6980" y="43940"/>
                </a:lnTo>
                <a:lnTo>
                  <a:pt x="6980" y="43950"/>
                </a:lnTo>
                <a:lnTo>
                  <a:pt x="6990" y="43950"/>
                </a:lnTo>
                <a:lnTo>
                  <a:pt x="6990" y="43960"/>
                </a:lnTo>
                <a:lnTo>
                  <a:pt x="7000" y="43960"/>
                </a:lnTo>
                <a:lnTo>
                  <a:pt x="7010" y="43960"/>
                </a:lnTo>
                <a:lnTo>
                  <a:pt x="7010" y="43970"/>
                </a:lnTo>
                <a:lnTo>
                  <a:pt x="7010" y="43980"/>
                </a:lnTo>
                <a:lnTo>
                  <a:pt x="7010" y="43990"/>
                </a:lnTo>
                <a:lnTo>
                  <a:pt x="7020" y="43990"/>
                </a:lnTo>
                <a:lnTo>
                  <a:pt x="7010" y="43990"/>
                </a:lnTo>
                <a:lnTo>
                  <a:pt x="7020" y="43990"/>
                </a:lnTo>
                <a:lnTo>
                  <a:pt x="7020" y="44000"/>
                </a:lnTo>
                <a:lnTo>
                  <a:pt x="7020" y="44010"/>
                </a:lnTo>
                <a:lnTo>
                  <a:pt x="7020" y="44020"/>
                </a:lnTo>
                <a:lnTo>
                  <a:pt x="7030" y="44020"/>
                </a:lnTo>
                <a:lnTo>
                  <a:pt x="7030" y="44030"/>
                </a:lnTo>
                <a:lnTo>
                  <a:pt x="7030" y="44040"/>
                </a:lnTo>
                <a:lnTo>
                  <a:pt x="7020" y="44040"/>
                </a:lnTo>
                <a:lnTo>
                  <a:pt x="7020" y="44030"/>
                </a:lnTo>
                <a:lnTo>
                  <a:pt x="7010" y="44030"/>
                </a:lnTo>
                <a:lnTo>
                  <a:pt x="7000" y="44020"/>
                </a:lnTo>
                <a:lnTo>
                  <a:pt x="6990" y="44020"/>
                </a:lnTo>
                <a:lnTo>
                  <a:pt x="6990" y="44010"/>
                </a:lnTo>
                <a:lnTo>
                  <a:pt x="6980" y="44010"/>
                </a:lnTo>
                <a:lnTo>
                  <a:pt x="6980" y="44000"/>
                </a:lnTo>
                <a:lnTo>
                  <a:pt x="6970" y="44000"/>
                </a:lnTo>
                <a:lnTo>
                  <a:pt x="6970" y="43990"/>
                </a:lnTo>
                <a:lnTo>
                  <a:pt x="6970" y="43980"/>
                </a:lnTo>
                <a:lnTo>
                  <a:pt x="6960" y="43970"/>
                </a:lnTo>
                <a:lnTo>
                  <a:pt x="6960" y="43960"/>
                </a:lnTo>
                <a:lnTo>
                  <a:pt x="6960" y="43950"/>
                </a:lnTo>
                <a:lnTo>
                  <a:pt x="6950" y="43950"/>
                </a:lnTo>
                <a:lnTo>
                  <a:pt x="6950" y="43940"/>
                </a:lnTo>
                <a:lnTo>
                  <a:pt x="6950" y="43950"/>
                </a:lnTo>
                <a:lnTo>
                  <a:pt x="6960" y="43950"/>
                </a:lnTo>
                <a:lnTo>
                  <a:pt x="6960" y="43940"/>
                </a:lnTo>
                <a:lnTo>
                  <a:pt x="6960" y="43930"/>
                </a:lnTo>
                <a:lnTo>
                  <a:pt x="6950" y="43930"/>
                </a:lnTo>
                <a:lnTo>
                  <a:pt x="6960" y="43930"/>
                </a:lnTo>
                <a:close/>
                <a:moveTo>
                  <a:pt x="5990" y="43960"/>
                </a:moveTo>
                <a:lnTo>
                  <a:pt x="6000" y="43960"/>
                </a:lnTo>
                <a:lnTo>
                  <a:pt x="6000" y="43970"/>
                </a:lnTo>
                <a:lnTo>
                  <a:pt x="6010" y="43970"/>
                </a:lnTo>
                <a:lnTo>
                  <a:pt x="6010" y="43980"/>
                </a:lnTo>
                <a:lnTo>
                  <a:pt x="6010" y="43970"/>
                </a:lnTo>
                <a:lnTo>
                  <a:pt x="6000" y="43970"/>
                </a:lnTo>
                <a:lnTo>
                  <a:pt x="5990" y="43970"/>
                </a:lnTo>
                <a:lnTo>
                  <a:pt x="5990" y="43960"/>
                </a:lnTo>
                <a:close/>
                <a:moveTo>
                  <a:pt x="6020" y="43940"/>
                </a:moveTo>
                <a:lnTo>
                  <a:pt x="6010" y="43950"/>
                </a:lnTo>
                <a:lnTo>
                  <a:pt x="6010" y="43940"/>
                </a:lnTo>
                <a:lnTo>
                  <a:pt x="6020" y="43940"/>
                </a:lnTo>
                <a:close/>
                <a:moveTo>
                  <a:pt x="5980" y="43930"/>
                </a:moveTo>
                <a:lnTo>
                  <a:pt x="5980" y="43940"/>
                </a:lnTo>
                <a:lnTo>
                  <a:pt x="5990" y="43940"/>
                </a:lnTo>
                <a:lnTo>
                  <a:pt x="5990" y="43950"/>
                </a:lnTo>
                <a:lnTo>
                  <a:pt x="5990" y="43940"/>
                </a:lnTo>
                <a:lnTo>
                  <a:pt x="6000" y="43940"/>
                </a:lnTo>
                <a:lnTo>
                  <a:pt x="6000" y="43950"/>
                </a:lnTo>
                <a:lnTo>
                  <a:pt x="6000" y="43960"/>
                </a:lnTo>
                <a:lnTo>
                  <a:pt x="6010" y="43960"/>
                </a:lnTo>
                <a:lnTo>
                  <a:pt x="6010" y="43950"/>
                </a:lnTo>
                <a:lnTo>
                  <a:pt x="6010" y="43960"/>
                </a:lnTo>
                <a:lnTo>
                  <a:pt x="6020" y="43960"/>
                </a:lnTo>
                <a:lnTo>
                  <a:pt x="6020" y="43970"/>
                </a:lnTo>
                <a:lnTo>
                  <a:pt x="6020" y="43960"/>
                </a:lnTo>
                <a:lnTo>
                  <a:pt x="6030" y="43960"/>
                </a:lnTo>
                <a:lnTo>
                  <a:pt x="6030" y="43970"/>
                </a:lnTo>
                <a:lnTo>
                  <a:pt x="6020" y="43970"/>
                </a:lnTo>
                <a:lnTo>
                  <a:pt x="6030" y="43970"/>
                </a:lnTo>
                <a:lnTo>
                  <a:pt x="6020" y="43970"/>
                </a:lnTo>
                <a:lnTo>
                  <a:pt x="6020" y="43980"/>
                </a:lnTo>
                <a:lnTo>
                  <a:pt x="6020" y="43990"/>
                </a:lnTo>
                <a:lnTo>
                  <a:pt x="6020" y="43980"/>
                </a:lnTo>
                <a:lnTo>
                  <a:pt x="6010" y="43980"/>
                </a:lnTo>
                <a:lnTo>
                  <a:pt x="6020" y="43980"/>
                </a:lnTo>
                <a:lnTo>
                  <a:pt x="6010" y="43980"/>
                </a:lnTo>
                <a:lnTo>
                  <a:pt x="6010" y="43990"/>
                </a:lnTo>
                <a:lnTo>
                  <a:pt x="6010" y="43980"/>
                </a:lnTo>
                <a:lnTo>
                  <a:pt x="6010" y="43970"/>
                </a:lnTo>
                <a:lnTo>
                  <a:pt x="6000" y="43960"/>
                </a:lnTo>
                <a:lnTo>
                  <a:pt x="6000" y="43950"/>
                </a:lnTo>
                <a:lnTo>
                  <a:pt x="5990" y="43950"/>
                </a:lnTo>
                <a:lnTo>
                  <a:pt x="5990" y="43940"/>
                </a:lnTo>
                <a:lnTo>
                  <a:pt x="5990" y="43950"/>
                </a:lnTo>
                <a:lnTo>
                  <a:pt x="5980" y="43950"/>
                </a:lnTo>
                <a:lnTo>
                  <a:pt x="5990" y="43950"/>
                </a:lnTo>
                <a:lnTo>
                  <a:pt x="5980" y="43950"/>
                </a:lnTo>
                <a:lnTo>
                  <a:pt x="5980" y="43960"/>
                </a:lnTo>
                <a:lnTo>
                  <a:pt x="5980" y="43950"/>
                </a:lnTo>
                <a:lnTo>
                  <a:pt x="5970" y="43950"/>
                </a:lnTo>
                <a:lnTo>
                  <a:pt x="5970" y="43940"/>
                </a:lnTo>
                <a:lnTo>
                  <a:pt x="5980" y="43940"/>
                </a:lnTo>
                <a:lnTo>
                  <a:pt x="5970" y="43940"/>
                </a:lnTo>
                <a:lnTo>
                  <a:pt x="5970" y="43930"/>
                </a:lnTo>
                <a:lnTo>
                  <a:pt x="5970" y="43940"/>
                </a:lnTo>
                <a:lnTo>
                  <a:pt x="5970" y="43930"/>
                </a:lnTo>
                <a:lnTo>
                  <a:pt x="5970" y="43920"/>
                </a:lnTo>
                <a:lnTo>
                  <a:pt x="5970" y="43930"/>
                </a:lnTo>
                <a:lnTo>
                  <a:pt x="5980" y="43930"/>
                </a:lnTo>
                <a:close/>
                <a:moveTo>
                  <a:pt x="6870" y="43830"/>
                </a:moveTo>
                <a:lnTo>
                  <a:pt x="6870" y="43840"/>
                </a:lnTo>
                <a:lnTo>
                  <a:pt x="6870" y="43850"/>
                </a:lnTo>
                <a:lnTo>
                  <a:pt x="6870" y="43860"/>
                </a:lnTo>
                <a:lnTo>
                  <a:pt x="6880" y="43860"/>
                </a:lnTo>
                <a:lnTo>
                  <a:pt x="6880" y="43870"/>
                </a:lnTo>
                <a:lnTo>
                  <a:pt x="6880" y="43880"/>
                </a:lnTo>
                <a:lnTo>
                  <a:pt x="6880" y="43890"/>
                </a:lnTo>
                <a:lnTo>
                  <a:pt x="6890" y="43890"/>
                </a:lnTo>
                <a:lnTo>
                  <a:pt x="6900" y="43890"/>
                </a:lnTo>
                <a:lnTo>
                  <a:pt x="6900" y="43880"/>
                </a:lnTo>
                <a:lnTo>
                  <a:pt x="6900" y="43890"/>
                </a:lnTo>
                <a:lnTo>
                  <a:pt x="6900" y="43900"/>
                </a:lnTo>
                <a:lnTo>
                  <a:pt x="6890" y="43900"/>
                </a:lnTo>
                <a:lnTo>
                  <a:pt x="6880" y="43900"/>
                </a:lnTo>
                <a:lnTo>
                  <a:pt x="6880" y="43910"/>
                </a:lnTo>
                <a:lnTo>
                  <a:pt x="6880" y="43920"/>
                </a:lnTo>
                <a:lnTo>
                  <a:pt x="6870" y="43920"/>
                </a:lnTo>
                <a:lnTo>
                  <a:pt x="6860" y="43920"/>
                </a:lnTo>
                <a:lnTo>
                  <a:pt x="6860" y="43910"/>
                </a:lnTo>
                <a:lnTo>
                  <a:pt x="6850" y="43910"/>
                </a:lnTo>
                <a:lnTo>
                  <a:pt x="6850" y="43900"/>
                </a:lnTo>
                <a:lnTo>
                  <a:pt x="6850" y="43890"/>
                </a:lnTo>
                <a:lnTo>
                  <a:pt x="6860" y="43890"/>
                </a:lnTo>
                <a:lnTo>
                  <a:pt x="6860" y="43880"/>
                </a:lnTo>
                <a:lnTo>
                  <a:pt x="6850" y="43880"/>
                </a:lnTo>
                <a:lnTo>
                  <a:pt x="6850" y="43870"/>
                </a:lnTo>
                <a:lnTo>
                  <a:pt x="6850" y="43860"/>
                </a:lnTo>
                <a:lnTo>
                  <a:pt x="6850" y="43850"/>
                </a:lnTo>
                <a:lnTo>
                  <a:pt x="6850" y="43840"/>
                </a:lnTo>
                <a:lnTo>
                  <a:pt x="6860" y="43840"/>
                </a:lnTo>
                <a:lnTo>
                  <a:pt x="6860" y="43830"/>
                </a:lnTo>
                <a:lnTo>
                  <a:pt x="6870" y="43830"/>
                </a:lnTo>
                <a:close/>
                <a:moveTo>
                  <a:pt x="6210" y="43810"/>
                </a:moveTo>
                <a:lnTo>
                  <a:pt x="6220" y="43810"/>
                </a:lnTo>
                <a:lnTo>
                  <a:pt x="6220" y="43820"/>
                </a:lnTo>
                <a:lnTo>
                  <a:pt x="6210" y="43820"/>
                </a:lnTo>
                <a:lnTo>
                  <a:pt x="6210" y="43810"/>
                </a:lnTo>
                <a:lnTo>
                  <a:pt x="6200" y="43810"/>
                </a:lnTo>
                <a:lnTo>
                  <a:pt x="6210" y="43810"/>
                </a:lnTo>
                <a:close/>
                <a:moveTo>
                  <a:pt x="6970" y="43770"/>
                </a:moveTo>
                <a:lnTo>
                  <a:pt x="6960" y="43770"/>
                </a:lnTo>
                <a:lnTo>
                  <a:pt x="6960" y="43760"/>
                </a:lnTo>
                <a:lnTo>
                  <a:pt x="6970" y="43760"/>
                </a:lnTo>
                <a:lnTo>
                  <a:pt x="6970" y="43770"/>
                </a:lnTo>
                <a:close/>
                <a:moveTo>
                  <a:pt x="4770" y="43830"/>
                </a:moveTo>
                <a:lnTo>
                  <a:pt x="4770" y="43840"/>
                </a:lnTo>
                <a:lnTo>
                  <a:pt x="4780" y="43850"/>
                </a:lnTo>
                <a:lnTo>
                  <a:pt x="4780" y="43860"/>
                </a:lnTo>
                <a:lnTo>
                  <a:pt x="4790" y="43860"/>
                </a:lnTo>
                <a:lnTo>
                  <a:pt x="4790" y="43870"/>
                </a:lnTo>
                <a:lnTo>
                  <a:pt x="4800" y="43870"/>
                </a:lnTo>
                <a:lnTo>
                  <a:pt x="4810" y="43870"/>
                </a:lnTo>
                <a:lnTo>
                  <a:pt x="4820" y="43880"/>
                </a:lnTo>
                <a:lnTo>
                  <a:pt x="4830" y="43880"/>
                </a:lnTo>
                <a:lnTo>
                  <a:pt x="4840" y="43880"/>
                </a:lnTo>
                <a:lnTo>
                  <a:pt x="4840" y="43890"/>
                </a:lnTo>
                <a:lnTo>
                  <a:pt x="4850" y="43890"/>
                </a:lnTo>
                <a:lnTo>
                  <a:pt x="4850" y="43900"/>
                </a:lnTo>
                <a:lnTo>
                  <a:pt x="4860" y="43900"/>
                </a:lnTo>
                <a:lnTo>
                  <a:pt x="4870" y="43910"/>
                </a:lnTo>
                <a:lnTo>
                  <a:pt x="4880" y="43920"/>
                </a:lnTo>
                <a:lnTo>
                  <a:pt x="4890" y="43930"/>
                </a:lnTo>
                <a:lnTo>
                  <a:pt x="4900" y="43940"/>
                </a:lnTo>
                <a:lnTo>
                  <a:pt x="4910" y="43940"/>
                </a:lnTo>
                <a:lnTo>
                  <a:pt x="4920" y="43940"/>
                </a:lnTo>
                <a:lnTo>
                  <a:pt x="4920" y="43950"/>
                </a:lnTo>
                <a:lnTo>
                  <a:pt x="4930" y="43950"/>
                </a:lnTo>
                <a:lnTo>
                  <a:pt x="4930" y="43960"/>
                </a:lnTo>
                <a:lnTo>
                  <a:pt x="4940" y="43960"/>
                </a:lnTo>
                <a:lnTo>
                  <a:pt x="4940" y="43970"/>
                </a:lnTo>
                <a:lnTo>
                  <a:pt x="4950" y="43970"/>
                </a:lnTo>
                <a:lnTo>
                  <a:pt x="4960" y="43980"/>
                </a:lnTo>
                <a:lnTo>
                  <a:pt x="4970" y="43980"/>
                </a:lnTo>
                <a:lnTo>
                  <a:pt x="4980" y="43990"/>
                </a:lnTo>
                <a:lnTo>
                  <a:pt x="4990" y="43990"/>
                </a:lnTo>
                <a:lnTo>
                  <a:pt x="5000" y="44000"/>
                </a:lnTo>
                <a:lnTo>
                  <a:pt x="5010" y="44010"/>
                </a:lnTo>
                <a:lnTo>
                  <a:pt x="5020" y="44010"/>
                </a:lnTo>
                <a:lnTo>
                  <a:pt x="5020" y="44020"/>
                </a:lnTo>
                <a:lnTo>
                  <a:pt x="5030" y="44020"/>
                </a:lnTo>
                <a:lnTo>
                  <a:pt x="5040" y="44030"/>
                </a:lnTo>
                <a:lnTo>
                  <a:pt x="5040" y="44040"/>
                </a:lnTo>
                <a:lnTo>
                  <a:pt x="5040" y="44050"/>
                </a:lnTo>
                <a:lnTo>
                  <a:pt x="5050" y="44060"/>
                </a:lnTo>
                <a:lnTo>
                  <a:pt x="5050" y="44070"/>
                </a:lnTo>
                <a:lnTo>
                  <a:pt x="5060" y="44070"/>
                </a:lnTo>
                <a:lnTo>
                  <a:pt x="5060" y="44080"/>
                </a:lnTo>
                <a:lnTo>
                  <a:pt x="5070" y="44080"/>
                </a:lnTo>
                <a:lnTo>
                  <a:pt x="5070" y="44090"/>
                </a:lnTo>
                <a:lnTo>
                  <a:pt x="5080" y="44090"/>
                </a:lnTo>
                <a:lnTo>
                  <a:pt x="5080" y="44100"/>
                </a:lnTo>
                <a:lnTo>
                  <a:pt x="5090" y="44100"/>
                </a:lnTo>
                <a:lnTo>
                  <a:pt x="5100" y="44100"/>
                </a:lnTo>
                <a:lnTo>
                  <a:pt x="5110" y="44110"/>
                </a:lnTo>
                <a:lnTo>
                  <a:pt x="5120" y="44110"/>
                </a:lnTo>
                <a:lnTo>
                  <a:pt x="5130" y="44110"/>
                </a:lnTo>
                <a:lnTo>
                  <a:pt x="5140" y="44110"/>
                </a:lnTo>
                <a:lnTo>
                  <a:pt x="5150" y="44110"/>
                </a:lnTo>
                <a:lnTo>
                  <a:pt x="5160" y="44110"/>
                </a:lnTo>
                <a:lnTo>
                  <a:pt x="5170" y="44110"/>
                </a:lnTo>
                <a:lnTo>
                  <a:pt x="5180" y="44110"/>
                </a:lnTo>
                <a:lnTo>
                  <a:pt x="5180" y="44100"/>
                </a:lnTo>
                <a:lnTo>
                  <a:pt x="5190" y="44100"/>
                </a:lnTo>
                <a:lnTo>
                  <a:pt x="5200" y="44100"/>
                </a:lnTo>
                <a:lnTo>
                  <a:pt x="5200" y="44090"/>
                </a:lnTo>
                <a:lnTo>
                  <a:pt x="5190" y="44090"/>
                </a:lnTo>
                <a:lnTo>
                  <a:pt x="5190" y="44100"/>
                </a:lnTo>
                <a:lnTo>
                  <a:pt x="5190" y="44090"/>
                </a:lnTo>
                <a:lnTo>
                  <a:pt x="5190" y="44080"/>
                </a:lnTo>
                <a:lnTo>
                  <a:pt x="5200" y="44080"/>
                </a:lnTo>
                <a:lnTo>
                  <a:pt x="5200" y="44070"/>
                </a:lnTo>
                <a:lnTo>
                  <a:pt x="5210" y="44070"/>
                </a:lnTo>
                <a:lnTo>
                  <a:pt x="5210" y="44080"/>
                </a:lnTo>
                <a:lnTo>
                  <a:pt x="5200" y="44090"/>
                </a:lnTo>
                <a:lnTo>
                  <a:pt x="5200" y="44100"/>
                </a:lnTo>
                <a:lnTo>
                  <a:pt x="5200" y="44110"/>
                </a:lnTo>
                <a:lnTo>
                  <a:pt x="5210" y="44110"/>
                </a:lnTo>
                <a:lnTo>
                  <a:pt x="5220" y="44110"/>
                </a:lnTo>
                <a:lnTo>
                  <a:pt x="5230" y="44110"/>
                </a:lnTo>
                <a:lnTo>
                  <a:pt x="5220" y="44110"/>
                </a:lnTo>
                <a:lnTo>
                  <a:pt x="5220" y="44120"/>
                </a:lnTo>
                <a:lnTo>
                  <a:pt x="5210" y="44120"/>
                </a:lnTo>
                <a:lnTo>
                  <a:pt x="5200" y="44120"/>
                </a:lnTo>
                <a:lnTo>
                  <a:pt x="5190" y="44120"/>
                </a:lnTo>
                <a:lnTo>
                  <a:pt x="5180" y="44120"/>
                </a:lnTo>
                <a:lnTo>
                  <a:pt x="5170" y="44120"/>
                </a:lnTo>
                <a:lnTo>
                  <a:pt x="5170" y="44130"/>
                </a:lnTo>
                <a:lnTo>
                  <a:pt x="5160" y="44130"/>
                </a:lnTo>
                <a:lnTo>
                  <a:pt x="5160" y="44120"/>
                </a:lnTo>
                <a:lnTo>
                  <a:pt x="5160" y="44130"/>
                </a:lnTo>
                <a:lnTo>
                  <a:pt x="5150" y="44130"/>
                </a:lnTo>
                <a:lnTo>
                  <a:pt x="5140" y="44130"/>
                </a:lnTo>
                <a:lnTo>
                  <a:pt x="5140" y="44140"/>
                </a:lnTo>
                <a:lnTo>
                  <a:pt x="5130" y="44140"/>
                </a:lnTo>
                <a:lnTo>
                  <a:pt x="5120" y="44140"/>
                </a:lnTo>
                <a:lnTo>
                  <a:pt x="5110" y="44140"/>
                </a:lnTo>
                <a:lnTo>
                  <a:pt x="5110" y="44150"/>
                </a:lnTo>
                <a:lnTo>
                  <a:pt x="5100" y="44150"/>
                </a:lnTo>
                <a:lnTo>
                  <a:pt x="5100" y="44140"/>
                </a:lnTo>
                <a:lnTo>
                  <a:pt x="5100" y="44150"/>
                </a:lnTo>
                <a:lnTo>
                  <a:pt x="5090" y="44150"/>
                </a:lnTo>
                <a:lnTo>
                  <a:pt x="5080" y="44150"/>
                </a:lnTo>
                <a:lnTo>
                  <a:pt x="5080" y="44160"/>
                </a:lnTo>
                <a:lnTo>
                  <a:pt x="5090" y="44160"/>
                </a:lnTo>
                <a:lnTo>
                  <a:pt x="5080" y="44160"/>
                </a:lnTo>
                <a:lnTo>
                  <a:pt x="5070" y="44160"/>
                </a:lnTo>
                <a:lnTo>
                  <a:pt x="5070" y="44170"/>
                </a:lnTo>
                <a:lnTo>
                  <a:pt x="5060" y="44170"/>
                </a:lnTo>
                <a:lnTo>
                  <a:pt x="5060" y="44180"/>
                </a:lnTo>
                <a:lnTo>
                  <a:pt x="5050" y="44180"/>
                </a:lnTo>
                <a:lnTo>
                  <a:pt x="5050" y="44170"/>
                </a:lnTo>
                <a:lnTo>
                  <a:pt x="5050" y="44180"/>
                </a:lnTo>
                <a:lnTo>
                  <a:pt x="5040" y="44180"/>
                </a:lnTo>
                <a:lnTo>
                  <a:pt x="5040" y="44170"/>
                </a:lnTo>
                <a:lnTo>
                  <a:pt x="5030" y="44170"/>
                </a:lnTo>
                <a:lnTo>
                  <a:pt x="5030" y="44180"/>
                </a:lnTo>
                <a:lnTo>
                  <a:pt x="5020" y="44180"/>
                </a:lnTo>
                <a:lnTo>
                  <a:pt x="5010" y="44180"/>
                </a:lnTo>
                <a:lnTo>
                  <a:pt x="5010" y="44170"/>
                </a:lnTo>
                <a:lnTo>
                  <a:pt x="5010" y="44160"/>
                </a:lnTo>
                <a:lnTo>
                  <a:pt x="5010" y="44150"/>
                </a:lnTo>
                <a:lnTo>
                  <a:pt x="5010" y="44140"/>
                </a:lnTo>
                <a:lnTo>
                  <a:pt x="5010" y="44130"/>
                </a:lnTo>
                <a:lnTo>
                  <a:pt x="5020" y="44130"/>
                </a:lnTo>
                <a:lnTo>
                  <a:pt x="5030" y="44130"/>
                </a:lnTo>
                <a:lnTo>
                  <a:pt x="5040" y="44130"/>
                </a:lnTo>
                <a:lnTo>
                  <a:pt x="5040" y="44120"/>
                </a:lnTo>
                <a:lnTo>
                  <a:pt x="5050" y="44120"/>
                </a:lnTo>
                <a:lnTo>
                  <a:pt x="5040" y="44120"/>
                </a:lnTo>
                <a:lnTo>
                  <a:pt x="5030" y="44110"/>
                </a:lnTo>
                <a:lnTo>
                  <a:pt x="5020" y="44100"/>
                </a:lnTo>
                <a:lnTo>
                  <a:pt x="5010" y="44100"/>
                </a:lnTo>
                <a:lnTo>
                  <a:pt x="5010" y="44110"/>
                </a:lnTo>
                <a:lnTo>
                  <a:pt x="5010" y="44120"/>
                </a:lnTo>
                <a:lnTo>
                  <a:pt x="5000" y="44120"/>
                </a:lnTo>
                <a:lnTo>
                  <a:pt x="5000" y="44130"/>
                </a:lnTo>
                <a:lnTo>
                  <a:pt x="4990" y="44130"/>
                </a:lnTo>
                <a:lnTo>
                  <a:pt x="4990" y="44140"/>
                </a:lnTo>
                <a:lnTo>
                  <a:pt x="4990" y="44150"/>
                </a:lnTo>
                <a:lnTo>
                  <a:pt x="4980" y="44150"/>
                </a:lnTo>
                <a:lnTo>
                  <a:pt x="4970" y="44150"/>
                </a:lnTo>
                <a:lnTo>
                  <a:pt x="4960" y="44150"/>
                </a:lnTo>
                <a:lnTo>
                  <a:pt x="4950" y="44150"/>
                </a:lnTo>
                <a:lnTo>
                  <a:pt x="4940" y="44150"/>
                </a:lnTo>
                <a:lnTo>
                  <a:pt x="4930" y="44150"/>
                </a:lnTo>
                <a:lnTo>
                  <a:pt x="4930" y="44160"/>
                </a:lnTo>
                <a:lnTo>
                  <a:pt x="4920" y="44160"/>
                </a:lnTo>
                <a:lnTo>
                  <a:pt x="4910" y="44160"/>
                </a:lnTo>
                <a:lnTo>
                  <a:pt x="4900" y="44160"/>
                </a:lnTo>
                <a:lnTo>
                  <a:pt x="4900" y="44170"/>
                </a:lnTo>
                <a:lnTo>
                  <a:pt x="4890" y="44170"/>
                </a:lnTo>
                <a:lnTo>
                  <a:pt x="4880" y="44170"/>
                </a:lnTo>
                <a:lnTo>
                  <a:pt x="4870" y="44170"/>
                </a:lnTo>
                <a:lnTo>
                  <a:pt x="4870" y="44180"/>
                </a:lnTo>
                <a:lnTo>
                  <a:pt x="4860" y="44180"/>
                </a:lnTo>
                <a:lnTo>
                  <a:pt x="4850" y="44180"/>
                </a:lnTo>
                <a:lnTo>
                  <a:pt x="4850" y="44170"/>
                </a:lnTo>
                <a:lnTo>
                  <a:pt x="4870" y="44160"/>
                </a:lnTo>
                <a:lnTo>
                  <a:pt x="4880" y="44160"/>
                </a:lnTo>
                <a:lnTo>
                  <a:pt x="4890" y="44160"/>
                </a:lnTo>
                <a:lnTo>
                  <a:pt x="4890" y="44150"/>
                </a:lnTo>
                <a:lnTo>
                  <a:pt x="4880" y="44150"/>
                </a:lnTo>
                <a:lnTo>
                  <a:pt x="4880" y="44140"/>
                </a:lnTo>
                <a:lnTo>
                  <a:pt x="4880" y="44130"/>
                </a:lnTo>
                <a:lnTo>
                  <a:pt x="4880" y="44120"/>
                </a:lnTo>
                <a:lnTo>
                  <a:pt x="4870" y="44120"/>
                </a:lnTo>
                <a:lnTo>
                  <a:pt x="4870" y="44110"/>
                </a:lnTo>
                <a:lnTo>
                  <a:pt x="4870" y="44100"/>
                </a:lnTo>
                <a:lnTo>
                  <a:pt x="4860" y="44100"/>
                </a:lnTo>
                <a:lnTo>
                  <a:pt x="4860" y="44090"/>
                </a:lnTo>
                <a:lnTo>
                  <a:pt x="4860" y="44080"/>
                </a:lnTo>
                <a:lnTo>
                  <a:pt x="4850" y="44080"/>
                </a:lnTo>
                <a:lnTo>
                  <a:pt x="4850" y="44070"/>
                </a:lnTo>
                <a:lnTo>
                  <a:pt x="4860" y="44070"/>
                </a:lnTo>
                <a:lnTo>
                  <a:pt x="4850" y="44060"/>
                </a:lnTo>
                <a:lnTo>
                  <a:pt x="4850" y="44050"/>
                </a:lnTo>
                <a:lnTo>
                  <a:pt x="4860" y="44050"/>
                </a:lnTo>
                <a:lnTo>
                  <a:pt x="4850" y="44050"/>
                </a:lnTo>
                <a:lnTo>
                  <a:pt x="4850" y="44040"/>
                </a:lnTo>
                <a:lnTo>
                  <a:pt x="4860" y="44040"/>
                </a:lnTo>
                <a:lnTo>
                  <a:pt x="4860" y="44030"/>
                </a:lnTo>
                <a:lnTo>
                  <a:pt x="4850" y="44030"/>
                </a:lnTo>
                <a:lnTo>
                  <a:pt x="4850" y="44020"/>
                </a:lnTo>
                <a:lnTo>
                  <a:pt x="4850" y="44030"/>
                </a:lnTo>
                <a:lnTo>
                  <a:pt x="4840" y="44030"/>
                </a:lnTo>
                <a:lnTo>
                  <a:pt x="4840" y="44020"/>
                </a:lnTo>
                <a:lnTo>
                  <a:pt x="4830" y="44020"/>
                </a:lnTo>
                <a:lnTo>
                  <a:pt x="4820" y="44020"/>
                </a:lnTo>
                <a:lnTo>
                  <a:pt x="4810" y="44020"/>
                </a:lnTo>
                <a:lnTo>
                  <a:pt x="4800" y="44020"/>
                </a:lnTo>
                <a:lnTo>
                  <a:pt x="4790" y="44020"/>
                </a:lnTo>
                <a:lnTo>
                  <a:pt x="4780" y="44020"/>
                </a:lnTo>
                <a:lnTo>
                  <a:pt x="4770" y="44020"/>
                </a:lnTo>
                <a:lnTo>
                  <a:pt x="4760" y="44030"/>
                </a:lnTo>
                <a:lnTo>
                  <a:pt x="4760" y="44040"/>
                </a:lnTo>
                <a:lnTo>
                  <a:pt x="4760" y="44050"/>
                </a:lnTo>
                <a:lnTo>
                  <a:pt x="4750" y="44050"/>
                </a:lnTo>
                <a:lnTo>
                  <a:pt x="4750" y="44060"/>
                </a:lnTo>
                <a:lnTo>
                  <a:pt x="4750" y="44070"/>
                </a:lnTo>
                <a:lnTo>
                  <a:pt x="4740" y="44070"/>
                </a:lnTo>
                <a:lnTo>
                  <a:pt x="4730" y="44070"/>
                </a:lnTo>
                <a:lnTo>
                  <a:pt x="4720" y="44060"/>
                </a:lnTo>
                <a:lnTo>
                  <a:pt x="4720" y="44050"/>
                </a:lnTo>
                <a:lnTo>
                  <a:pt x="4710" y="44050"/>
                </a:lnTo>
                <a:lnTo>
                  <a:pt x="4700" y="44050"/>
                </a:lnTo>
                <a:lnTo>
                  <a:pt x="4700" y="44060"/>
                </a:lnTo>
                <a:lnTo>
                  <a:pt x="4690" y="44050"/>
                </a:lnTo>
                <a:lnTo>
                  <a:pt x="4690" y="44040"/>
                </a:lnTo>
                <a:lnTo>
                  <a:pt x="4690" y="44030"/>
                </a:lnTo>
                <a:lnTo>
                  <a:pt x="4680" y="44030"/>
                </a:lnTo>
                <a:lnTo>
                  <a:pt x="4680" y="44020"/>
                </a:lnTo>
                <a:lnTo>
                  <a:pt x="4680" y="44010"/>
                </a:lnTo>
                <a:lnTo>
                  <a:pt x="4680" y="44000"/>
                </a:lnTo>
                <a:lnTo>
                  <a:pt x="4670" y="44000"/>
                </a:lnTo>
                <a:lnTo>
                  <a:pt x="4670" y="43990"/>
                </a:lnTo>
                <a:lnTo>
                  <a:pt x="4670" y="43980"/>
                </a:lnTo>
                <a:lnTo>
                  <a:pt x="4660" y="43980"/>
                </a:lnTo>
                <a:lnTo>
                  <a:pt x="4660" y="43970"/>
                </a:lnTo>
                <a:lnTo>
                  <a:pt x="4660" y="43960"/>
                </a:lnTo>
                <a:lnTo>
                  <a:pt x="4660" y="43950"/>
                </a:lnTo>
                <a:lnTo>
                  <a:pt x="4660" y="43940"/>
                </a:lnTo>
                <a:lnTo>
                  <a:pt x="4670" y="43940"/>
                </a:lnTo>
                <a:lnTo>
                  <a:pt x="4670" y="43930"/>
                </a:lnTo>
                <a:lnTo>
                  <a:pt x="4680" y="43920"/>
                </a:lnTo>
                <a:lnTo>
                  <a:pt x="4680" y="43910"/>
                </a:lnTo>
                <a:lnTo>
                  <a:pt x="4690" y="43910"/>
                </a:lnTo>
                <a:lnTo>
                  <a:pt x="4690" y="43900"/>
                </a:lnTo>
                <a:lnTo>
                  <a:pt x="4700" y="43890"/>
                </a:lnTo>
                <a:lnTo>
                  <a:pt x="4700" y="43880"/>
                </a:lnTo>
                <a:lnTo>
                  <a:pt x="4710" y="43880"/>
                </a:lnTo>
                <a:lnTo>
                  <a:pt x="4710" y="43870"/>
                </a:lnTo>
                <a:lnTo>
                  <a:pt x="4720" y="43870"/>
                </a:lnTo>
                <a:lnTo>
                  <a:pt x="4730" y="43860"/>
                </a:lnTo>
                <a:lnTo>
                  <a:pt x="4730" y="43850"/>
                </a:lnTo>
                <a:lnTo>
                  <a:pt x="4740" y="43840"/>
                </a:lnTo>
                <a:lnTo>
                  <a:pt x="4750" y="43830"/>
                </a:lnTo>
                <a:lnTo>
                  <a:pt x="4760" y="43830"/>
                </a:lnTo>
                <a:lnTo>
                  <a:pt x="4770" y="43830"/>
                </a:lnTo>
                <a:close/>
                <a:moveTo>
                  <a:pt x="22200" y="43360"/>
                </a:moveTo>
                <a:lnTo>
                  <a:pt x="22210" y="43360"/>
                </a:lnTo>
                <a:lnTo>
                  <a:pt x="22210" y="43370"/>
                </a:lnTo>
                <a:lnTo>
                  <a:pt x="22200" y="43370"/>
                </a:lnTo>
                <a:lnTo>
                  <a:pt x="22190" y="43370"/>
                </a:lnTo>
                <a:lnTo>
                  <a:pt x="22190" y="43380"/>
                </a:lnTo>
                <a:lnTo>
                  <a:pt x="22180" y="43380"/>
                </a:lnTo>
                <a:lnTo>
                  <a:pt x="22180" y="43370"/>
                </a:lnTo>
                <a:lnTo>
                  <a:pt x="22190" y="43370"/>
                </a:lnTo>
                <a:lnTo>
                  <a:pt x="22180" y="43370"/>
                </a:lnTo>
                <a:lnTo>
                  <a:pt x="22180" y="43360"/>
                </a:lnTo>
                <a:lnTo>
                  <a:pt x="22190" y="43360"/>
                </a:lnTo>
                <a:lnTo>
                  <a:pt x="22190" y="43350"/>
                </a:lnTo>
                <a:lnTo>
                  <a:pt x="22190" y="43360"/>
                </a:lnTo>
                <a:lnTo>
                  <a:pt x="22200" y="43360"/>
                </a:lnTo>
                <a:lnTo>
                  <a:pt x="22200" y="43350"/>
                </a:lnTo>
                <a:lnTo>
                  <a:pt x="22200" y="43360"/>
                </a:lnTo>
                <a:close/>
                <a:moveTo>
                  <a:pt x="6020" y="43730"/>
                </a:moveTo>
                <a:lnTo>
                  <a:pt x="6010" y="43730"/>
                </a:lnTo>
                <a:lnTo>
                  <a:pt x="6010" y="43720"/>
                </a:lnTo>
                <a:lnTo>
                  <a:pt x="6020" y="43720"/>
                </a:lnTo>
                <a:lnTo>
                  <a:pt x="6020" y="43730"/>
                </a:lnTo>
                <a:close/>
                <a:moveTo>
                  <a:pt x="7730" y="43660"/>
                </a:moveTo>
                <a:lnTo>
                  <a:pt x="7740" y="43660"/>
                </a:lnTo>
                <a:lnTo>
                  <a:pt x="7750" y="43660"/>
                </a:lnTo>
                <a:lnTo>
                  <a:pt x="7760" y="43660"/>
                </a:lnTo>
                <a:lnTo>
                  <a:pt x="7760" y="43670"/>
                </a:lnTo>
                <a:lnTo>
                  <a:pt x="7760" y="43680"/>
                </a:lnTo>
                <a:lnTo>
                  <a:pt x="7770" y="43680"/>
                </a:lnTo>
                <a:lnTo>
                  <a:pt x="7770" y="43690"/>
                </a:lnTo>
                <a:lnTo>
                  <a:pt x="7760" y="43700"/>
                </a:lnTo>
                <a:lnTo>
                  <a:pt x="7760" y="43710"/>
                </a:lnTo>
                <a:lnTo>
                  <a:pt x="7750" y="43710"/>
                </a:lnTo>
                <a:lnTo>
                  <a:pt x="7740" y="43710"/>
                </a:lnTo>
                <a:lnTo>
                  <a:pt x="7730" y="43710"/>
                </a:lnTo>
                <a:lnTo>
                  <a:pt x="7730" y="43700"/>
                </a:lnTo>
                <a:lnTo>
                  <a:pt x="7720" y="43700"/>
                </a:lnTo>
                <a:lnTo>
                  <a:pt x="7720" y="43690"/>
                </a:lnTo>
                <a:lnTo>
                  <a:pt x="7720" y="43680"/>
                </a:lnTo>
                <a:lnTo>
                  <a:pt x="7720" y="43670"/>
                </a:lnTo>
                <a:lnTo>
                  <a:pt x="7720" y="43660"/>
                </a:lnTo>
                <a:lnTo>
                  <a:pt x="7730" y="43660"/>
                </a:lnTo>
                <a:close/>
                <a:moveTo>
                  <a:pt x="7690" y="43660"/>
                </a:moveTo>
                <a:lnTo>
                  <a:pt x="7700" y="43660"/>
                </a:lnTo>
                <a:lnTo>
                  <a:pt x="7700" y="43670"/>
                </a:lnTo>
                <a:lnTo>
                  <a:pt x="7710" y="43680"/>
                </a:lnTo>
                <a:lnTo>
                  <a:pt x="7710" y="43690"/>
                </a:lnTo>
                <a:lnTo>
                  <a:pt x="7720" y="43690"/>
                </a:lnTo>
                <a:lnTo>
                  <a:pt x="7720" y="43700"/>
                </a:lnTo>
                <a:lnTo>
                  <a:pt x="7710" y="43700"/>
                </a:lnTo>
                <a:lnTo>
                  <a:pt x="7700" y="43700"/>
                </a:lnTo>
                <a:lnTo>
                  <a:pt x="7690" y="43700"/>
                </a:lnTo>
                <a:lnTo>
                  <a:pt x="7690" y="43690"/>
                </a:lnTo>
                <a:lnTo>
                  <a:pt x="7680" y="43690"/>
                </a:lnTo>
                <a:lnTo>
                  <a:pt x="7680" y="43680"/>
                </a:lnTo>
                <a:lnTo>
                  <a:pt x="7680" y="43670"/>
                </a:lnTo>
                <a:lnTo>
                  <a:pt x="7670" y="43670"/>
                </a:lnTo>
                <a:lnTo>
                  <a:pt x="7670" y="43660"/>
                </a:lnTo>
                <a:lnTo>
                  <a:pt x="7680" y="43660"/>
                </a:lnTo>
                <a:lnTo>
                  <a:pt x="7680" y="43670"/>
                </a:lnTo>
                <a:lnTo>
                  <a:pt x="7680" y="43660"/>
                </a:lnTo>
                <a:lnTo>
                  <a:pt x="7680" y="43650"/>
                </a:lnTo>
                <a:lnTo>
                  <a:pt x="7690" y="43660"/>
                </a:lnTo>
                <a:close/>
                <a:moveTo>
                  <a:pt x="22190" y="43330"/>
                </a:moveTo>
                <a:lnTo>
                  <a:pt x="22190" y="43340"/>
                </a:lnTo>
                <a:lnTo>
                  <a:pt x="22180" y="43340"/>
                </a:lnTo>
                <a:lnTo>
                  <a:pt x="22180" y="43330"/>
                </a:lnTo>
                <a:lnTo>
                  <a:pt x="22170" y="43330"/>
                </a:lnTo>
                <a:lnTo>
                  <a:pt x="22160" y="43330"/>
                </a:lnTo>
                <a:lnTo>
                  <a:pt x="22170" y="43330"/>
                </a:lnTo>
                <a:lnTo>
                  <a:pt x="22170" y="43320"/>
                </a:lnTo>
                <a:lnTo>
                  <a:pt x="22180" y="43320"/>
                </a:lnTo>
                <a:lnTo>
                  <a:pt x="22190" y="43320"/>
                </a:lnTo>
                <a:lnTo>
                  <a:pt x="22190" y="43330"/>
                </a:lnTo>
                <a:close/>
                <a:moveTo>
                  <a:pt x="22180" y="43310"/>
                </a:moveTo>
                <a:lnTo>
                  <a:pt x="22180" y="43300"/>
                </a:lnTo>
                <a:lnTo>
                  <a:pt x="22190" y="43300"/>
                </a:lnTo>
                <a:lnTo>
                  <a:pt x="22190" y="43310"/>
                </a:lnTo>
                <a:lnTo>
                  <a:pt x="22180" y="43310"/>
                </a:lnTo>
                <a:close/>
                <a:moveTo>
                  <a:pt x="22370" y="43300"/>
                </a:moveTo>
                <a:lnTo>
                  <a:pt x="22380" y="43300"/>
                </a:lnTo>
                <a:lnTo>
                  <a:pt x="22380" y="43310"/>
                </a:lnTo>
                <a:lnTo>
                  <a:pt x="22390" y="43310"/>
                </a:lnTo>
                <a:lnTo>
                  <a:pt x="22390" y="43320"/>
                </a:lnTo>
                <a:lnTo>
                  <a:pt x="22390" y="43330"/>
                </a:lnTo>
                <a:lnTo>
                  <a:pt x="22390" y="43320"/>
                </a:lnTo>
                <a:lnTo>
                  <a:pt x="22390" y="43330"/>
                </a:lnTo>
                <a:lnTo>
                  <a:pt x="22390" y="43320"/>
                </a:lnTo>
                <a:lnTo>
                  <a:pt x="22380" y="43320"/>
                </a:lnTo>
                <a:lnTo>
                  <a:pt x="22380" y="43310"/>
                </a:lnTo>
                <a:lnTo>
                  <a:pt x="22370" y="43310"/>
                </a:lnTo>
                <a:lnTo>
                  <a:pt x="22360" y="43310"/>
                </a:lnTo>
                <a:lnTo>
                  <a:pt x="22370" y="43320"/>
                </a:lnTo>
                <a:lnTo>
                  <a:pt x="22360" y="43320"/>
                </a:lnTo>
                <a:lnTo>
                  <a:pt x="22350" y="43320"/>
                </a:lnTo>
                <a:lnTo>
                  <a:pt x="22340" y="43320"/>
                </a:lnTo>
                <a:lnTo>
                  <a:pt x="22340" y="43310"/>
                </a:lnTo>
                <a:lnTo>
                  <a:pt x="22340" y="43300"/>
                </a:lnTo>
                <a:lnTo>
                  <a:pt x="22350" y="43300"/>
                </a:lnTo>
                <a:lnTo>
                  <a:pt x="22360" y="43300"/>
                </a:lnTo>
                <a:lnTo>
                  <a:pt x="22370" y="43300"/>
                </a:lnTo>
                <a:close/>
                <a:moveTo>
                  <a:pt x="22200" y="43300"/>
                </a:moveTo>
                <a:lnTo>
                  <a:pt x="22210" y="43300"/>
                </a:lnTo>
                <a:lnTo>
                  <a:pt x="22200" y="43300"/>
                </a:lnTo>
                <a:lnTo>
                  <a:pt x="22200" y="43310"/>
                </a:lnTo>
                <a:lnTo>
                  <a:pt x="22190" y="43310"/>
                </a:lnTo>
                <a:lnTo>
                  <a:pt x="22190" y="43300"/>
                </a:lnTo>
                <a:lnTo>
                  <a:pt x="22200" y="43300"/>
                </a:lnTo>
                <a:close/>
                <a:moveTo>
                  <a:pt x="22340" y="43280"/>
                </a:moveTo>
                <a:lnTo>
                  <a:pt x="22340" y="43290"/>
                </a:lnTo>
                <a:lnTo>
                  <a:pt x="22330" y="43290"/>
                </a:lnTo>
                <a:lnTo>
                  <a:pt x="22330" y="43280"/>
                </a:lnTo>
                <a:lnTo>
                  <a:pt x="22340" y="43280"/>
                </a:lnTo>
                <a:close/>
                <a:moveTo>
                  <a:pt x="5960" y="43650"/>
                </a:moveTo>
                <a:lnTo>
                  <a:pt x="5970" y="43650"/>
                </a:lnTo>
                <a:lnTo>
                  <a:pt x="5970" y="43660"/>
                </a:lnTo>
                <a:lnTo>
                  <a:pt x="5960" y="43660"/>
                </a:lnTo>
                <a:lnTo>
                  <a:pt x="5970" y="43670"/>
                </a:lnTo>
                <a:lnTo>
                  <a:pt x="5970" y="43680"/>
                </a:lnTo>
                <a:lnTo>
                  <a:pt x="5970" y="43690"/>
                </a:lnTo>
                <a:lnTo>
                  <a:pt x="5970" y="43680"/>
                </a:lnTo>
                <a:lnTo>
                  <a:pt x="5970" y="43670"/>
                </a:lnTo>
                <a:lnTo>
                  <a:pt x="5960" y="43670"/>
                </a:lnTo>
                <a:lnTo>
                  <a:pt x="5960" y="43680"/>
                </a:lnTo>
                <a:lnTo>
                  <a:pt x="5960" y="43670"/>
                </a:lnTo>
                <a:lnTo>
                  <a:pt x="5960" y="43660"/>
                </a:lnTo>
                <a:lnTo>
                  <a:pt x="5960" y="43650"/>
                </a:lnTo>
                <a:close/>
                <a:moveTo>
                  <a:pt x="6850" y="43610"/>
                </a:moveTo>
                <a:lnTo>
                  <a:pt x="6850" y="43620"/>
                </a:lnTo>
                <a:lnTo>
                  <a:pt x="6850" y="43630"/>
                </a:lnTo>
                <a:lnTo>
                  <a:pt x="6860" y="43630"/>
                </a:lnTo>
                <a:lnTo>
                  <a:pt x="6860" y="43640"/>
                </a:lnTo>
                <a:lnTo>
                  <a:pt x="6870" y="43640"/>
                </a:lnTo>
                <a:lnTo>
                  <a:pt x="6880" y="43640"/>
                </a:lnTo>
                <a:lnTo>
                  <a:pt x="6890" y="43640"/>
                </a:lnTo>
                <a:lnTo>
                  <a:pt x="6890" y="43630"/>
                </a:lnTo>
                <a:lnTo>
                  <a:pt x="6890" y="43620"/>
                </a:lnTo>
                <a:lnTo>
                  <a:pt x="6890" y="43610"/>
                </a:lnTo>
                <a:lnTo>
                  <a:pt x="6900" y="43610"/>
                </a:lnTo>
                <a:lnTo>
                  <a:pt x="6910" y="43610"/>
                </a:lnTo>
                <a:lnTo>
                  <a:pt x="6910" y="43620"/>
                </a:lnTo>
                <a:lnTo>
                  <a:pt x="6920" y="43620"/>
                </a:lnTo>
                <a:lnTo>
                  <a:pt x="6910" y="43620"/>
                </a:lnTo>
                <a:lnTo>
                  <a:pt x="6920" y="43620"/>
                </a:lnTo>
                <a:lnTo>
                  <a:pt x="6930" y="43620"/>
                </a:lnTo>
                <a:lnTo>
                  <a:pt x="6930" y="43630"/>
                </a:lnTo>
                <a:lnTo>
                  <a:pt x="6920" y="43630"/>
                </a:lnTo>
                <a:lnTo>
                  <a:pt x="6930" y="43630"/>
                </a:lnTo>
                <a:lnTo>
                  <a:pt x="6930" y="43640"/>
                </a:lnTo>
                <a:lnTo>
                  <a:pt x="6930" y="43650"/>
                </a:lnTo>
                <a:lnTo>
                  <a:pt x="6940" y="43650"/>
                </a:lnTo>
                <a:lnTo>
                  <a:pt x="6940" y="43660"/>
                </a:lnTo>
                <a:lnTo>
                  <a:pt x="6930" y="43660"/>
                </a:lnTo>
                <a:lnTo>
                  <a:pt x="6920" y="43660"/>
                </a:lnTo>
                <a:lnTo>
                  <a:pt x="6920" y="43670"/>
                </a:lnTo>
                <a:lnTo>
                  <a:pt x="6920" y="43660"/>
                </a:lnTo>
                <a:lnTo>
                  <a:pt x="6910" y="43660"/>
                </a:lnTo>
                <a:lnTo>
                  <a:pt x="6910" y="43670"/>
                </a:lnTo>
                <a:lnTo>
                  <a:pt x="6910" y="43660"/>
                </a:lnTo>
                <a:lnTo>
                  <a:pt x="6900" y="43660"/>
                </a:lnTo>
                <a:lnTo>
                  <a:pt x="6900" y="43670"/>
                </a:lnTo>
                <a:lnTo>
                  <a:pt x="6900" y="43660"/>
                </a:lnTo>
                <a:lnTo>
                  <a:pt x="6890" y="43660"/>
                </a:lnTo>
                <a:lnTo>
                  <a:pt x="6890" y="43670"/>
                </a:lnTo>
                <a:lnTo>
                  <a:pt x="6890" y="43660"/>
                </a:lnTo>
                <a:lnTo>
                  <a:pt x="6880" y="43650"/>
                </a:lnTo>
                <a:lnTo>
                  <a:pt x="6870" y="43650"/>
                </a:lnTo>
                <a:lnTo>
                  <a:pt x="6870" y="43660"/>
                </a:lnTo>
                <a:lnTo>
                  <a:pt x="6860" y="43670"/>
                </a:lnTo>
                <a:lnTo>
                  <a:pt x="6850" y="43670"/>
                </a:lnTo>
                <a:lnTo>
                  <a:pt x="6850" y="43660"/>
                </a:lnTo>
                <a:lnTo>
                  <a:pt x="6840" y="43660"/>
                </a:lnTo>
                <a:lnTo>
                  <a:pt x="6840" y="43650"/>
                </a:lnTo>
                <a:lnTo>
                  <a:pt x="6830" y="43640"/>
                </a:lnTo>
                <a:lnTo>
                  <a:pt x="6830" y="43630"/>
                </a:lnTo>
                <a:lnTo>
                  <a:pt x="6820" y="43630"/>
                </a:lnTo>
                <a:lnTo>
                  <a:pt x="6820" y="43620"/>
                </a:lnTo>
                <a:lnTo>
                  <a:pt x="6820" y="43610"/>
                </a:lnTo>
                <a:lnTo>
                  <a:pt x="6830" y="43610"/>
                </a:lnTo>
                <a:lnTo>
                  <a:pt x="6840" y="43610"/>
                </a:lnTo>
                <a:lnTo>
                  <a:pt x="6840" y="43600"/>
                </a:lnTo>
                <a:lnTo>
                  <a:pt x="6850" y="43600"/>
                </a:lnTo>
                <a:lnTo>
                  <a:pt x="6850" y="43610"/>
                </a:lnTo>
                <a:close/>
                <a:moveTo>
                  <a:pt x="6230" y="43600"/>
                </a:moveTo>
                <a:lnTo>
                  <a:pt x="6230" y="43610"/>
                </a:lnTo>
                <a:lnTo>
                  <a:pt x="6220" y="43610"/>
                </a:lnTo>
                <a:lnTo>
                  <a:pt x="6220" y="43600"/>
                </a:lnTo>
                <a:lnTo>
                  <a:pt x="6230" y="43600"/>
                </a:lnTo>
                <a:close/>
                <a:moveTo>
                  <a:pt x="6010" y="43610"/>
                </a:moveTo>
                <a:lnTo>
                  <a:pt x="6020" y="43610"/>
                </a:lnTo>
                <a:lnTo>
                  <a:pt x="6020" y="43620"/>
                </a:lnTo>
                <a:lnTo>
                  <a:pt x="6020" y="43610"/>
                </a:lnTo>
                <a:lnTo>
                  <a:pt x="6020" y="43620"/>
                </a:lnTo>
                <a:lnTo>
                  <a:pt x="6030" y="43620"/>
                </a:lnTo>
                <a:lnTo>
                  <a:pt x="6030" y="43630"/>
                </a:lnTo>
                <a:lnTo>
                  <a:pt x="6020" y="43630"/>
                </a:lnTo>
                <a:lnTo>
                  <a:pt x="6020" y="43640"/>
                </a:lnTo>
                <a:lnTo>
                  <a:pt x="6020" y="43630"/>
                </a:lnTo>
                <a:lnTo>
                  <a:pt x="6010" y="43630"/>
                </a:lnTo>
                <a:lnTo>
                  <a:pt x="6010" y="43620"/>
                </a:lnTo>
                <a:lnTo>
                  <a:pt x="6000" y="43620"/>
                </a:lnTo>
                <a:lnTo>
                  <a:pt x="6000" y="43610"/>
                </a:lnTo>
                <a:lnTo>
                  <a:pt x="6010" y="43610"/>
                </a:lnTo>
                <a:lnTo>
                  <a:pt x="6000" y="43610"/>
                </a:lnTo>
                <a:lnTo>
                  <a:pt x="6000" y="43600"/>
                </a:lnTo>
                <a:lnTo>
                  <a:pt x="6010" y="43600"/>
                </a:lnTo>
                <a:lnTo>
                  <a:pt x="6010" y="43610"/>
                </a:lnTo>
                <a:close/>
                <a:moveTo>
                  <a:pt x="21520" y="43240"/>
                </a:moveTo>
                <a:lnTo>
                  <a:pt x="21510" y="43240"/>
                </a:lnTo>
                <a:lnTo>
                  <a:pt x="21500" y="43240"/>
                </a:lnTo>
                <a:lnTo>
                  <a:pt x="21490" y="43240"/>
                </a:lnTo>
                <a:lnTo>
                  <a:pt x="21490" y="43230"/>
                </a:lnTo>
                <a:lnTo>
                  <a:pt x="21500" y="43230"/>
                </a:lnTo>
                <a:lnTo>
                  <a:pt x="21510" y="43230"/>
                </a:lnTo>
                <a:lnTo>
                  <a:pt x="21520" y="43230"/>
                </a:lnTo>
                <a:lnTo>
                  <a:pt x="21520" y="43240"/>
                </a:lnTo>
                <a:close/>
                <a:moveTo>
                  <a:pt x="6810" y="43560"/>
                </a:moveTo>
                <a:lnTo>
                  <a:pt x="6820" y="43560"/>
                </a:lnTo>
                <a:lnTo>
                  <a:pt x="6820" y="43570"/>
                </a:lnTo>
                <a:lnTo>
                  <a:pt x="6820" y="43580"/>
                </a:lnTo>
                <a:lnTo>
                  <a:pt x="6830" y="43580"/>
                </a:lnTo>
                <a:lnTo>
                  <a:pt x="6830" y="43590"/>
                </a:lnTo>
                <a:lnTo>
                  <a:pt x="6830" y="43600"/>
                </a:lnTo>
                <a:lnTo>
                  <a:pt x="6820" y="43600"/>
                </a:lnTo>
                <a:lnTo>
                  <a:pt x="6830" y="43600"/>
                </a:lnTo>
                <a:lnTo>
                  <a:pt x="6830" y="43610"/>
                </a:lnTo>
                <a:lnTo>
                  <a:pt x="6820" y="43610"/>
                </a:lnTo>
                <a:lnTo>
                  <a:pt x="6820" y="43600"/>
                </a:lnTo>
                <a:lnTo>
                  <a:pt x="6820" y="43610"/>
                </a:lnTo>
                <a:lnTo>
                  <a:pt x="6820" y="43600"/>
                </a:lnTo>
                <a:lnTo>
                  <a:pt x="6820" y="43590"/>
                </a:lnTo>
                <a:lnTo>
                  <a:pt x="6810" y="43590"/>
                </a:lnTo>
                <a:lnTo>
                  <a:pt x="6810" y="43580"/>
                </a:lnTo>
                <a:lnTo>
                  <a:pt x="6800" y="43580"/>
                </a:lnTo>
                <a:lnTo>
                  <a:pt x="6800" y="43570"/>
                </a:lnTo>
                <a:lnTo>
                  <a:pt x="6810" y="43570"/>
                </a:lnTo>
                <a:lnTo>
                  <a:pt x="6800" y="43570"/>
                </a:lnTo>
                <a:lnTo>
                  <a:pt x="6800" y="43560"/>
                </a:lnTo>
                <a:lnTo>
                  <a:pt x="6810" y="43560"/>
                </a:lnTo>
                <a:close/>
                <a:moveTo>
                  <a:pt x="7210" y="43520"/>
                </a:moveTo>
                <a:lnTo>
                  <a:pt x="7220" y="43520"/>
                </a:lnTo>
                <a:lnTo>
                  <a:pt x="7220" y="43530"/>
                </a:lnTo>
                <a:lnTo>
                  <a:pt x="7230" y="43530"/>
                </a:lnTo>
                <a:lnTo>
                  <a:pt x="7240" y="43530"/>
                </a:lnTo>
                <a:lnTo>
                  <a:pt x="7250" y="43530"/>
                </a:lnTo>
                <a:lnTo>
                  <a:pt x="7250" y="43540"/>
                </a:lnTo>
                <a:lnTo>
                  <a:pt x="7240" y="43540"/>
                </a:lnTo>
                <a:lnTo>
                  <a:pt x="7240" y="43550"/>
                </a:lnTo>
                <a:lnTo>
                  <a:pt x="7230" y="43550"/>
                </a:lnTo>
                <a:lnTo>
                  <a:pt x="7230" y="43560"/>
                </a:lnTo>
                <a:lnTo>
                  <a:pt x="7220" y="43560"/>
                </a:lnTo>
                <a:lnTo>
                  <a:pt x="7220" y="43570"/>
                </a:lnTo>
                <a:lnTo>
                  <a:pt x="7210" y="43570"/>
                </a:lnTo>
                <a:lnTo>
                  <a:pt x="7210" y="43560"/>
                </a:lnTo>
                <a:lnTo>
                  <a:pt x="7200" y="43560"/>
                </a:lnTo>
                <a:lnTo>
                  <a:pt x="7200" y="43550"/>
                </a:lnTo>
                <a:lnTo>
                  <a:pt x="7200" y="43540"/>
                </a:lnTo>
                <a:lnTo>
                  <a:pt x="7190" y="43540"/>
                </a:lnTo>
                <a:lnTo>
                  <a:pt x="7190" y="43530"/>
                </a:lnTo>
                <a:lnTo>
                  <a:pt x="7200" y="43530"/>
                </a:lnTo>
                <a:lnTo>
                  <a:pt x="7190" y="43530"/>
                </a:lnTo>
                <a:lnTo>
                  <a:pt x="7200" y="43530"/>
                </a:lnTo>
                <a:lnTo>
                  <a:pt x="7200" y="43520"/>
                </a:lnTo>
                <a:lnTo>
                  <a:pt x="7200" y="43530"/>
                </a:lnTo>
                <a:lnTo>
                  <a:pt x="7200" y="43520"/>
                </a:lnTo>
                <a:lnTo>
                  <a:pt x="7210" y="43520"/>
                </a:lnTo>
                <a:close/>
                <a:moveTo>
                  <a:pt x="5830" y="43560"/>
                </a:moveTo>
                <a:lnTo>
                  <a:pt x="5830" y="43570"/>
                </a:lnTo>
                <a:lnTo>
                  <a:pt x="5840" y="43570"/>
                </a:lnTo>
                <a:lnTo>
                  <a:pt x="5840" y="43580"/>
                </a:lnTo>
                <a:lnTo>
                  <a:pt x="5830" y="43580"/>
                </a:lnTo>
                <a:lnTo>
                  <a:pt x="5840" y="43580"/>
                </a:lnTo>
                <a:lnTo>
                  <a:pt x="5830" y="43580"/>
                </a:lnTo>
                <a:lnTo>
                  <a:pt x="5830" y="43590"/>
                </a:lnTo>
                <a:lnTo>
                  <a:pt x="5830" y="43580"/>
                </a:lnTo>
                <a:lnTo>
                  <a:pt x="5830" y="43570"/>
                </a:lnTo>
                <a:lnTo>
                  <a:pt x="5830" y="43560"/>
                </a:lnTo>
                <a:lnTo>
                  <a:pt x="5820" y="43560"/>
                </a:lnTo>
                <a:lnTo>
                  <a:pt x="5830" y="43550"/>
                </a:lnTo>
                <a:lnTo>
                  <a:pt x="5820" y="43550"/>
                </a:lnTo>
                <a:lnTo>
                  <a:pt x="5830" y="43550"/>
                </a:lnTo>
                <a:lnTo>
                  <a:pt x="5830" y="43560"/>
                </a:lnTo>
                <a:close/>
                <a:moveTo>
                  <a:pt x="7650" y="43470"/>
                </a:moveTo>
                <a:lnTo>
                  <a:pt x="7650" y="43480"/>
                </a:lnTo>
                <a:lnTo>
                  <a:pt x="7650" y="43470"/>
                </a:lnTo>
                <a:lnTo>
                  <a:pt x="7650" y="43480"/>
                </a:lnTo>
                <a:lnTo>
                  <a:pt x="7640" y="43480"/>
                </a:lnTo>
                <a:lnTo>
                  <a:pt x="7640" y="43470"/>
                </a:lnTo>
                <a:lnTo>
                  <a:pt x="7650" y="43470"/>
                </a:lnTo>
                <a:close/>
                <a:moveTo>
                  <a:pt x="7520" y="43460"/>
                </a:moveTo>
                <a:lnTo>
                  <a:pt x="7530" y="43460"/>
                </a:lnTo>
                <a:lnTo>
                  <a:pt x="7530" y="43470"/>
                </a:lnTo>
                <a:lnTo>
                  <a:pt x="7540" y="43470"/>
                </a:lnTo>
                <a:lnTo>
                  <a:pt x="7550" y="43470"/>
                </a:lnTo>
                <a:lnTo>
                  <a:pt x="7550" y="43480"/>
                </a:lnTo>
                <a:lnTo>
                  <a:pt x="7560" y="43480"/>
                </a:lnTo>
                <a:lnTo>
                  <a:pt x="7560" y="43490"/>
                </a:lnTo>
                <a:lnTo>
                  <a:pt x="7560" y="43500"/>
                </a:lnTo>
                <a:lnTo>
                  <a:pt x="7570" y="43510"/>
                </a:lnTo>
                <a:lnTo>
                  <a:pt x="7570" y="43520"/>
                </a:lnTo>
                <a:lnTo>
                  <a:pt x="7570" y="43510"/>
                </a:lnTo>
                <a:lnTo>
                  <a:pt x="7560" y="43510"/>
                </a:lnTo>
                <a:lnTo>
                  <a:pt x="7560" y="43520"/>
                </a:lnTo>
                <a:lnTo>
                  <a:pt x="7560" y="43510"/>
                </a:lnTo>
                <a:lnTo>
                  <a:pt x="7550" y="43510"/>
                </a:lnTo>
                <a:lnTo>
                  <a:pt x="7550" y="43520"/>
                </a:lnTo>
                <a:lnTo>
                  <a:pt x="7550" y="43510"/>
                </a:lnTo>
                <a:lnTo>
                  <a:pt x="7540" y="43510"/>
                </a:lnTo>
                <a:lnTo>
                  <a:pt x="7540" y="43500"/>
                </a:lnTo>
                <a:lnTo>
                  <a:pt x="7540" y="43490"/>
                </a:lnTo>
                <a:lnTo>
                  <a:pt x="7530" y="43500"/>
                </a:lnTo>
                <a:lnTo>
                  <a:pt x="7530" y="43490"/>
                </a:lnTo>
                <a:lnTo>
                  <a:pt x="7530" y="43480"/>
                </a:lnTo>
                <a:lnTo>
                  <a:pt x="7520" y="43480"/>
                </a:lnTo>
                <a:lnTo>
                  <a:pt x="7530" y="43470"/>
                </a:lnTo>
                <a:lnTo>
                  <a:pt x="7520" y="43470"/>
                </a:lnTo>
                <a:lnTo>
                  <a:pt x="7520" y="43460"/>
                </a:lnTo>
                <a:lnTo>
                  <a:pt x="7510" y="43460"/>
                </a:lnTo>
                <a:lnTo>
                  <a:pt x="7520" y="43460"/>
                </a:lnTo>
                <a:close/>
                <a:moveTo>
                  <a:pt x="7670" y="43450"/>
                </a:moveTo>
                <a:lnTo>
                  <a:pt x="7670" y="43460"/>
                </a:lnTo>
                <a:lnTo>
                  <a:pt x="7680" y="43460"/>
                </a:lnTo>
                <a:lnTo>
                  <a:pt x="7680" y="43470"/>
                </a:lnTo>
                <a:lnTo>
                  <a:pt x="7680" y="43480"/>
                </a:lnTo>
                <a:lnTo>
                  <a:pt x="7680" y="43490"/>
                </a:lnTo>
                <a:lnTo>
                  <a:pt x="7670" y="43490"/>
                </a:lnTo>
                <a:lnTo>
                  <a:pt x="7670" y="43500"/>
                </a:lnTo>
                <a:lnTo>
                  <a:pt x="7680" y="43500"/>
                </a:lnTo>
                <a:lnTo>
                  <a:pt x="7680" y="43510"/>
                </a:lnTo>
                <a:lnTo>
                  <a:pt x="7680" y="43520"/>
                </a:lnTo>
                <a:lnTo>
                  <a:pt x="7680" y="43530"/>
                </a:lnTo>
                <a:lnTo>
                  <a:pt x="7670" y="43540"/>
                </a:lnTo>
                <a:lnTo>
                  <a:pt x="7670" y="43550"/>
                </a:lnTo>
                <a:lnTo>
                  <a:pt x="7670" y="43540"/>
                </a:lnTo>
                <a:lnTo>
                  <a:pt x="7660" y="43540"/>
                </a:lnTo>
                <a:lnTo>
                  <a:pt x="7660" y="43530"/>
                </a:lnTo>
                <a:lnTo>
                  <a:pt x="7650" y="43530"/>
                </a:lnTo>
                <a:lnTo>
                  <a:pt x="7650" y="43520"/>
                </a:lnTo>
                <a:lnTo>
                  <a:pt x="7640" y="43520"/>
                </a:lnTo>
                <a:lnTo>
                  <a:pt x="7640" y="43510"/>
                </a:lnTo>
                <a:lnTo>
                  <a:pt x="7630" y="43500"/>
                </a:lnTo>
                <a:lnTo>
                  <a:pt x="7630" y="43490"/>
                </a:lnTo>
                <a:lnTo>
                  <a:pt x="7640" y="43490"/>
                </a:lnTo>
                <a:lnTo>
                  <a:pt x="7650" y="43490"/>
                </a:lnTo>
                <a:lnTo>
                  <a:pt x="7650" y="43480"/>
                </a:lnTo>
                <a:lnTo>
                  <a:pt x="7650" y="43470"/>
                </a:lnTo>
                <a:lnTo>
                  <a:pt x="7650" y="43460"/>
                </a:lnTo>
                <a:lnTo>
                  <a:pt x="7660" y="43460"/>
                </a:lnTo>
                <a:lnTo>
                  <a:pt x="7660" y="43450"/>
                </a:lnTo>
                <a:lnTo>
                  <a:pt x="7670" y="43450"/>
                </a:lnTo>
                <a:close/>
                <a:moveTo>
                  <a:pt x="5550" y="43530"/>
                </a:moveTo>
                <a:lnTo>
                  <a:pt x="5540" y="43530"/>
                </a:lnTo>
                <a:lnTo>
                  <a:pt x="5540" y="43520"/>
                </a:lnTo>
                <a:lnTo>
                  <a:pt x="5550" y="43520"/>
                </a:lnTo>
                <a:lnTo>
                  <a:pt x="5550" y="43510"/>
                </a:lnTo>
                <a:lnTo>
                  <a:pt x="5550" y="43520"/>
                </a:lnTo>
                <a:lnTo>
                  <a:pt x="5550" y="43530"/>
                </a:lnTo>
                <a:close/>
                <a:moveTo>
                  <a:pt x="7680" y="43440"/>
                </a:moveTo>
                <a:lnTo>
                  <a:pt x="7670" y="43440"/>
                </a:lnTo>
                <a:lnTo>
                  <a:pt x="7670" y="43430"/>
                </a:lnTo>
                <a:lnTo>
                  <a:pt x="7680" y="43430"/>
                </a:lnTo>
                <a:lnTo>
                  <a:pt x="7680" y="43440"/>
                </a:lnTo>
                <a:close/>
                <a:moveTo>
                  <a:pt x="6050" y="43470"/>
                </a:moveTo>
                <a:lnTo>
                  <a:pt x="6060" y="43470"/>
                </a:lnTo>
                <a:lnTo>
                  <a:pt x="6060" y="43480"/>
                </a:lnTo>
                <a:lnTo>
                  <a:pt x="6060" y="43490"/>
                </a:lnTo>
                <a:lnTo>
                  <a:pt x="6070" y="43490"/>
                </a:lnTo>
                <a:lnTo>
                  <a:pt x="6070" y="43500"/>
                </a:lnTo>
                <a:lnTo>
                  <a:pt x="6080" y="43500"/>
                </a:lnTo>
                <a:lnTo>
                  <a:pt x="6080" y="43510"/>
                </a:lnTo>
                <a:lnTo>
                  <a:pt x="6070" y="43510"/>
                </a:lnTo>
                <a:lnTo>
                  <a:pt x="6070" y="43520"/>
                </a:lnTo>
                <a:lnTo>
                  <a:pt x="6070" y="43530"/>
                </a:lnTo>
                <a:lnTo>
                  <a:pt x="6070" y="43540"/>
                </a:lnTo>
                <a:lnTo>
                  <a:pt x="6060" y="43540"/>
                </a:lnTo>
                <a:lnTo>
                  <a:pt x="6060" y="43530"/>
                </a:lnTo>
                <a:lnTo>
                  <a:pt x="6060" y="43540"/>
                </a:lnTo>
                <a:lnTo>
                  <a:pt x="6060" y="43530"/>
                </a:lnTo>
                <a:lnTo>
                  <a:pt x="6060" y="43520"/>
                </a:lnTo>
                <a:lnTo>
                  <a:pt x="6050" y="43520"/>
                </a:lnTo>
                <a:lnTo>
                  <a:pt x="6050" y="43510"/>
                </a:lnTo>
                <a:lnTo>
                  <a:pt x="6050" y="43500"/>
                </a:lnTo>
                <a:lnTo>
                  <a:pt x="6050" y="43490"/>
                </a:lnTo>
                <a:lnTo>
                  <a:pt x="6050" y="43480"/>
                </a:lnTo>
                <a:lnTo>
                  <a:pt x="6050" y="43470"/>
                </a:lnTo>
                <a:lnTo>
                  <a:pt x="6040" y="43470"/>
                </a:lnTo>
                <a:lnTo>
                  <a:pt x="6050" y="43470"/>
                </a:lnTo>
                <a:lnTo>
                  <a:pt x="6050" y="43480"/>
                </a:lnTo>
                <a:lnTo>
                  <a:pt x="6050" y="43470"/>
                </a:lnTo>
                <a:lnTo>
                  <a:pt x="6060" y="43470"/>
                </a:lnTo>
                <a:lnTo>
                  <a:pt x="6050" y="43470"/>
                </a:lnTo>
                <a:close/>
                <a:moveTo>
                  <a:pt x="21460" y="43090"/>
                </a:moveTo>
                <a:lnTo>
                  <a:pt x="21470" y="43090"/>
                </a:lnTo>
                <a:lnTo>
                  <a:pt x="21470" y="43100"/>
                </a:lnTo>
                <a:lnTo>
                  <a:pt x="21480" y="43100"/>
                </a:lnTo>
                <a:lnTo>
                  <a:pt x="21480" y="43110"/>
                </a:lnTo>
                <a:lnTo>
                  <a:pt x="21470" y="43110"/>
                </a:lnTo>
                <a:lnTo>
                  <a:pt x="21460" y="43110"/>
                </a:lnTo>
                <a:lnTo>
                  <a:pt x="21470" y="43110"/>
                </a:lnTo>
                <a:lnTo>
                  <a:pt x="21470" y="43120"/>
                </a:lnTo>
                <a:lnTo>
                  <a:pt x="21460" y="43120"/>
                </a:lnTo>
                <a:lnTo>
                  <a:pt x="21450" y="43110"/>
                </a:lnTo>
                <a:lnTo>
                  <a:pt x="21450" y="43120"/>
                </a:lnTo>
                <a:lnTo>
                  <a:pt x="21440" y="43120"/>
                </a:lnTo>
                <a:lnTo>
                  <a:pt x="21440" y="43130"/>
                </a:lnTo>
                <a:lnTo>
                  <a:pt x="21440" y="43120"/>
                </a:lnTo>
                <a:lnTo>
                  <a:pt x="21440" y="43130"/>
                </a:lnTo>
                <a:lnTo>
                  <a:pt x="21430" y="43130"/>
                </a:lnTo>
                <a:lnTo>
                  <a:pt x="21420" y="43130"/>
                </a:lnTo>
                <a:lnTo>
                  <a:pt x="21410" y="43130"/>
                </a:lnTo>
                <a:lnTo>
                  <a:pt x="21400" y="43130"/>
                </a:lnTo>
                <a:lnTo>
                  <a:pt x="21400" y="43140"/>
                </a:lnTo>
                <a:lnTo>
                  <a:pt x="21400" y="43130"/>
                </a:lnTo>
                <a:lnTo>
                  <a:pt x="21390" y="43130"/>
                </a:lnTo>
                <a:lnTo>
                  <a:pt x="21380" y="43130"/>
                </a:lnTo>
                <a:lnTo>
                  <a:pt x="21380" y="43120"/>
                </a:lnTo>
                <a:lnTo>
                  <a:pt x="21390" y="43120"/>
                </a:lnTo>
                <a:lnTo>
                  <a:pt x="21390" y="43110"/>
                </a:lnTo>
                <a:lnTo>
                  <a:pt x="21400" y="43110"/>
                </a:lnTo>
                <a:lnTo>
                  <a:pt x="21400" y="43100"/>
                </a:lnTo>
                <a:lnTo>
                  <a:pt x="21410" y="43100"/>
                </a:lnTo>
                <a:lnTo>
                  <a:pt x="21420" y="43100"/>
                </a:lnTo>
                <a:lnTo>
                  <a:pt x="21430" y="43090"/>
                </a:lnTo>
                <a:lnTo>
                  <a:pt x="21440" y="43090"/>
                </a:lnTo>
                <a:lnTo>
                  <a:pt x="21440" y="43080"/>
                </a:lnTo>
                <a:lnTo>
                  <a:pt x="21450" y="43090"/>
                </a:lnTo>
                <a:lnTo>
                  <a:pt x="21460" y="43090"/>
                </a:lnTo>
                <a:close/>
                <a:moveTo>
                  <a:pt x="6040" y="43450"/>
                </a:moveTo>
                <a:lnTo>
                  <a:pt x="6030" y="43450"/>
                </a:lnTo>
                <a:lnTo>
                  <a:pt x="6030" y="43440"/>
                </a:lnTo>
                <a:lnTo>
                  <a:pt x="6040" y="43440"/>
                </a:lnTo>
                <a:lnTo>
                  <a:pt x="6040" y="43450"/>
                </a:lnTo>
                <a:close/>
                <a:moveTo>
                  <a:pt x="21420" y="43070"/>
                </a:moveTo>
                <a:lnTo>
                  <a:pt x="21410" y="43070"/>
                </a:lnTo>
                <a:lnTo>
                  <a:pt x="21400" y="43080"/>
                </a:lnTo>
                <a:lnTo>
                  <a:pt x="21390" y="43080"/>
                </a:lnTo>
                <a:lnTo>
                  <a:pt x="21380" y="43080"/>
                </a:lnTo>
                <a:lnTo>
                  <a:pt x="21370" y="43080"/>
                </a:lnTo>
                <a:lnTo>
                  <a:pt x="21360" y="43080"/>
                </a:lnTo>
                <a:lnTo>
                  <a:pt x="21350" y="43090"/>
                </a:lnTo>
                <a:lnTo>
                  <a:pt x="21340" y="43090"/>
                </a:lnTo>
                <a:lnTo>
                  <a:pt x="21330" y="43090"/>
                </a:lnTo>
                <a:lnTo>
                  <a:pt x="21320" y="43090"/>
                </a:lnTo>
                <a:lnTo>
                  <a:pt x="21320" y="43080"/>
                </a:lnTo>
                <a:lnTo>
                  <a:pt x="21330" y="43080"/>
                </a:lnTo>
                <a:lnTo>
                  <a:pt x="21340" y="43080"/>
                </a:lnTo>
                <a:lnTo>
                  <a:pt x="21350" y="43080"/>
                </a:lnTo>
                <a:lnTo>
                  <a:pt x="21360" y="43080"/>
                </a:lnTo>
                <a:lnTo>
                  <a:pt x="21370" y="43080"/>
                </a:lnTo>
                <a:lnTo>
                  <a:pt x="21380" y="43080"/>
                </a:lnTo>
                <a:lnTo>
                  <a:pt x="21390" y="43080"/>
                </a:lnTo>
                <a:lnTo>
                  <a:pt x="21390" y="43070"/>
                </a:lnTo>
                <a:lnTo>
                  <a:pt x="21400" y="43070"/>
                </a:lnTo>
                <a:lnTo>
                  <a:pt x="21410" y="43070"/>
                </a:lnTo>
                <a:lnTo>
                  <a:pt x="21420" y="43070"/>
                </a:lnTo>
                <a:lnTo>
                  <a:pt x="21430" y="43070"/>
                </a:lnTo>
                <a:lnTo>
                  <a:pt x="21420" y="43070"/>
                </a:lnTo>
                <a:close/>
                <a:moveTo>
                  <a:pt x="21260" y="43070"/>
                </a:moveTo>
                <a:lnTo>
                  <a:pt x="21250" y="43070"/>
                </a:lnTo>
                <a:lnTo>
                  <a:pt x="21240" y="43070"/>
                </a:lnTo>
                <a:lnTo>
                  <a:pt x="21240" y="43060"/>
                </a:lnTo>
                <a:lnTo>
                  <a:pt x="21250" y="43060"/>
                </a:lnTo>
                <a:lnTo>
                  <a:pt x="21250" y="43070"/>
                </a:lnTo>
                <a:lnTo>
                  <a:pt x="21260" y="43070"/>
                </a:lnTo>
                <a:close/>
                <a:moveTo>
                  <a:pt x="21360" y="43030"/>
                </a:moveTo>
                <a:lnTo>
                  <a:pt x="21360" y="43040"/>
                </a:lnTo>
                <a:lnTo>
                  <a:pt x="21360" y="43050"/>
                </a:lnTo>
                <a:lnTo>
                  <a:pt x="21350" y="43050"/>
                </a:lnTo>
                <a:lnTo>
                  <a:pt x="21340" y="43050"/>
                </a:lnTo>
                <a:lnTo>
                  <a:pt x="21340" y="43040"/>
                </a:lnTo>
                <a:lnTo>
                  <a:pt x="21340" y="43050"/>
                </a:lnTo>
                <a:lnTo>
                  <a:pt x="21330" y="43050"/>
                </a:lnTo>
                <a:lnTo>
                  <a:pt x="21330" y="43040"/>
                </a:lnTo>
                <a:lnTo>
                  <a:pt x="21340" y="43040"/>
                </a:lnTo>
                <a:lnTo>
                  <a:pt x="21340" y="43030"/>
                </a:lnTo>
                <a:lnTo>
                  <a:pt x="21350" y="43030"/>
                </a:lnTo>
                <a:lnTo>
                  <a:pt x="21360" y="43030"/>
                </a:lnTo>
                <a:close/>
                <a:moveTo>
                  <a:pt x="5820" y="43400"/>
                </a:moveTo>
                <a:lnTo>
                  <a:pt x="5810" y="43400"/>
                </a:lnTo>
                <a:lnTo>
                  <a:pt x="5810" y="43390"/>
                </a:lnTo>
                <a:lnTo>
                  <a:pt x="5820" y="43390"/>
                </a:lnTo>
                <a:lnTo>
                  <a:pt x="5820" y="43400"/>
                </a:lnTo>
                <a:close/>
                <a:moveTo>
                  <a:pt x="21320" y="43040"/>
                </a:moveTo>
                <a:lnTo>
                  <a:pt x="21310" y="43040"/>
                </a:lnTo>
                <a:lnTo>
                  <a:pt x="21300" y="43030"/>
                </a:lnTo>
                <a:lnTo>
                  <a:pt x="21300" y="43020"/>
                </a:lnTo>
                <a:lnTo>
                  <a:pt x="21310" y="43020"/>
                </a:lnTo>
                <a:lnTo>
                  <a:pt x="21310" y="43030"/>
                </a:lnTo>
                <a:lnTo>
                  <a:pt x="21320" y="43030"/>
                </a:lnTo>
                <a:lnTo>
                  <a:pt x="21320" y="43040"/>
                </a:lnTo>
                <a:close/>
                <a:moveTo>
                  <a:pt x="6900" y="43360"/>
                </a:moveTo>
                <a:lnTo>
                  <a:pt x="6910" y="43360"/>
                </a:lnTo>
                <a:lnTo>
                  <a:pt x="6900" y="43360"/>
                </a:lnTo>
                <a:lnTo>
                  <a:pt x="6910" y="43360"/>
                </a:lnTo>
                <a:lnTo>
                  <a:pt x="6920" y="43360"/>
                </a:lnTo>
                <a:lnTo>
                  <a:pt x="6920" y="43370"/>
                </a:lnTo>
                <a:lnTo>
                  <a:pt x="6920" y="43380"/>
                </a:lnTo>
                <a:lnTo>
                  <a:pt x="6920" y="43390"/>
                </a:lnTo>
                <a:lnTo>
                  <a:pt x="6910" y="43390"/>
                </a:lnTo>
                <a:lnTo>
                  <a:pt x="6910" y="43400"/>
                </a:lnTo>
                <a:lnTo>
                  <a:pt x="6900" y="43400"/>
                </a:lnTo>
                <a:lnTo>
                  <a:pt x="6900" y="43410"/>
                </a:lnTo>
                <a:lnTo>
                  <a:pt x="6910" y="43410"/>
                </a:lnTo>
                <a:lnTo>
                  <a:pt x="6910" y="43420"/>
                </a:lnTo>
                <a:lnTo>
                  <a:pt x="6900" y="43420"/>
                </a:lnTo>
                <a:lnTo>
                  <a:pt x="6900" y="43430"/>
                </a:lnTo>
                <a:lnTo>
                  <a:pt x="6910" y="43430"/>
                </a:lnTo>
                <a:lnTo>
                  <a:pt x="6920" y="43430"/>
                </a:lnTo>
                <a:lnTo>
                  <a:pt x="6920" y="43440"/>
                </a:lnTo>
                <a:lnTo>
                  <a:pt x="6930" y="43450"/>
                </a:lnTo>
                <a:lnTo>
                  <a:pt x="6930" y="43440"/>
                </a:lnTo>
                <a:lnTo>
                  <a:pt x="6940" y="43440"/>
                </a:lnTo>
                <a:lnTo>
                  <a:pt x="6940" y="43450"/>
                </a:lnTo>
                <a:lnTo>
                  <a:pt x="6930" y="43450"/>
                </a:lnTo>
                <a:lnTo>
                  <a:pt x="6930" y="43460"/>
                </a:lnTo>
                <a:lnTo>
                  <a:pt x="6920" y="43460"/>
                </a:lnTo>
                <a:lnTo>
                  <a:pt x="6920" y="43450"/>
                </a:lnTo>
                <a:lnTo>
                  <a:pt x="6920" y="43460"/>
                </a:lnTo>
                <a:lnTo>
                  <a:pt x="6910" y="43450"/>
                </a:lnTo>
                <a:lnTo>
                  <a:pt x="6920" y="43450"/>
                </a:lnTo>
                <a:lnTo>
                  <a:pt x="6910" y="43450"/>
                </a:lnTo>
                <a:lnTo>
                  <a:pt x="6910" y="43440"/>
                </a:lnTo>
                <a:lnTo>
                  <a:pt x="6910" y="43450"/>
                </a:lnTo>
                <a:lnTo>
                  <a:pt x="6910" y="43440"/>
                </a:lnTo>
                <a:lnTo>
                  <a:pt x="6900" y="43440"/>
                </a:lnTo>
                <a:lnTo>
                  <a:pt x="6890" y="43440"/>
                </a:lnTo>
                <a:lnTo>
                  <a:pt x="6880" y="43440"/>
                </a:lnTo>
                <a:lnTo>
                  <a:pt x="6880" y="43430"/>
                </a:lnTo>
                <a:lnTo>
                  <a:pt x="6880" y="43420"/>
                </a:lnTo>
                <a:lnTo>
                  <a:pt x="6870" y="43420"/>
                </a:lnTo>
                <a:lnTo>
                  <a:pt x="6880" y="43420"/>
                </a:lnTo>
                <a:lnTo>
                  <a:pt x="6870" y="43420"/>
                </a:lnTo>
                <a:lnTo>
                  <a:pt x="6880" y="43410"/>
                </a:lnTo>
                <a:lnTo>
                  <a:pt x="6870" y="43400"/>
                </a:lnTo>
                <a:lnTo>
                  <a:pt x="6870" y="43410"/>
                </a:lnTo>
                <a:lnTo>
                  <a:pt x="6870" y="43400"/>
                </a:lnTo>
                <a:lnTo>
                  <a:pt x="6880" y="43400"/>
                </a:lnTo>
                <a:lnTo>
                  <a:pt x="6870" y="43400"/>
                </a:lnTo>
                <a:lnTo>
                  <a:pt x="6880" y="43400"/>
                </a:lnTo>
                <a:lnTo>
                  <a:pt x="6890" y="43400"/>
                </a:lnTo>
                <a:lnTo>
                  <a:pt x="6880" y="43390"/>
                </a:lnTo>
                <a:lnTo>
                  <a:pt x="6890" y="43390"/>
                </a:lnTo>
                <a:lnTo>
                  <a:pt x="6880" y="43380"/>
                </a:lnTo>
                <a:lnTo>
                  <a:pt x="6890" y="43380"/>
                </a:lnTo>
                <a:lnTo>
                  <a:pt x="6890" y="43370"/>
                </a:lnTo>
                <a:lnTo>
                  <a:pt x="6880" y="43370"/>
                </a:lnTo>
                <a:lnTo>
                  <a:pt x="6890" y="43370"/>
                </a:lnTo>
                <a:lnTo>
                  <a:pt x="6880" y="43370"/>
                </a:lnTo>
                <a:lnTo>
                  <a:pt x="6880" y="43360"/>
                </a:lnTo>
                <a:lnTo>
                  <a:pt x="6890" y="43360"/>
                </a:lnTo>
                <a:lnTo>
                  <a:pt x="6890" y="43370"/>
                </a:lnTo>
                <a:lnTo>
                  <a:pt x="6890" y="43360"/>
                </a:lnTo>
                <a:lnTo>
                  <a:pt x="6900" y="43360"/>
                </a:lnTo>
                <a:lnTo>
                  <a:pt x="6890" y="43360"/>
                </a:lnTo>
                <a:lnTo>
                  <a:pt x="6890" y="43350"/>
                </a:lnTo>
                <a:lnTo>
                  <a:pt x="6900" y="43350"/>
                </a:lnTo>
                <a:lnTo>
                  <a:pt x="6900" y="43360"/>
                </a:lnTo>
                <a:close/>
                <a:moveTo>
                  <a:pt x="21250" y="43010"/>
                </a:moveTo>
                <a:lnTo>
                  <a:pt x="21260" y="43010"/>
                </a:lnTo>
                <a:lnTo>
                  <a:pt x="21260" y="43020"/>
                </a:lnTo>
                <a:lnTo>
                  <a:pt x="21250" y="43020"/>
                </a:lnTo>
                <a:lnTo>
                  <a:pt x="21240" y="43020"/>
                </a:lnTo>
                <a:lnTo>
                  <a:pt x="21240" y="43010"/>
                </a:lnTo>
                <a:lnTo>
                  <a:pt x="21250" y="43010"/>
                </a:lnTo>
                <a:close/>
                <a:moveTo>
                  <a:pt x="22700" y="43020"/>
                </a:moveTo>
                <a:lnTo>
                  <a:pt x="22700" y="43010"/>
                </a:lnTo>
                <a:lnTo>
                  <a:pt x="22690" y="43000"/>
                </a:lnTo>
                <a:lnTo>
                  <a:pt x="22680" y="43000"/>
                </a:lnTo>
                <a:lnTo>
                  <a:pt x="22680" y="42990"/>
                </a:lnTo>
                <a:lnTo>
                  <a:pt x="22680" y="42980"/>
                </a:lnTo>
                <a:lnTo>
                  <a:pt x="22670" y="42980"/>
                </a:lnTo>
                <a:lnTo>
                  <a:pt x="22670" y="42970"/>
                </a:lnTo>
                <a:lnTo>
                  <a:pt x="22670" y="42980"/>
                </a:lnTo>
                <a:lnTo>
                  <a:pt x="22680" y="42980"/>
                </a:lnTo>
                <a:lnTo>
                  <a:pt x="22680" y="42990"/>
                </a:lnTo>
                <a:lnTo>
                  <a:pt x="22690" y="43000"/>
                </a:lnTo>
                <a:lnTo>
                  <a:pt x="22700" y="43010"/>
                </a:lnTo>
                <a:lnTo>
                  <a:pt x="22700" y="43020"/>
                </a:lnTo>
                <a:close/>
                <a:moveTo>
                  <a:pt x="6900" y="43320"/>
                </a:moveTo>
                <a:lnTo>
                  <a:pt x="6910" y="43320"/>
                </a:lnTo>
                <a:lnTo>
                  <a:pt x="6910" y="43330"/>
                </a:lnTo>
                <a:lnTo>
                  <a:pt x="6920" y="43330"/>
                </a:lnTo>
                <a:lnTo>
                  <a:pt x="6930" y="43330"/>
                </a:lnTo>
                <a:lnTo>
                  <a:pt x="6940" y="43330"/>
                </a:lnTo>
                <a:lnTo>
                  <a:pt x="6940" y="43340"/>
                </a:lnTo>
                <a:lnTo>
                  <a:pt x="6930" y="43340"/>
                </a:lnTo>
                <a:lnTo>
                  <a:pt x="6930" y="43330"/>
                </a:lnTo>
                <a:lnTo>
                  <a:pt x="6920" y="43330"/>
                </a:lnTo>
                <a:lnTo>
                  <a:pt x="6910" y="43330"/>
                </a:lnTo>
                <a:lnTo>
                  <a:pt x="6900" y="43320"/>
                </a:lnTo>
                <a:close/>
                <a:moveTo>
                  <a:pt x="5780" y="43340"/>
                </a:moveTo>
                <a:lnTo>
                  <a:pt x="5790" y="43340"/>
                </a:lnTo>
                <a:lnTo>
                  <a:pt x="5790" y="43350"/>
                </a:lnTo>
                <a:lnTo>
                  <a:pt x="5800" y="43350"/>
                </a:lnTo>
                <a:lnTo>
                  <a:pt x="5790" y="43350"/>
                </a:lnTo>
                <a:lnTo>
                  <a:pt x="5790" y="43360"/>
                </a:lnTo>
                <a:lnTo>
                  <a:pt x="5800" y="43360"/>
                </a:lnTo>
                <a:lnTo>
                  <a:pt x="5810" y="43360"/>
                </a:lnTo>
                <a:lnTo>
                  <a:pt x="5810" y="43370"/>
                </a:lnTo>
                <a:lnTo>
                  <a:pt x="5820" y="43370"/>
                </a:lnTo>
                <a:lnTo>
                  <a:pt x="5810" y="43370"/>
                </a:lnTo>
                <a:lnTo>
                  <a:pt x="5820" y="43370"/>
                </a:lnTo>
                <a:lnTo>
                  <a:pt x="5820" y="43380"/>
                </a:lnTo>
                <a:lnTo>
                  <a:pt x="5820" y="43390"/>
                </a:lnTo>
                <a:lnTo>
                  <a:pt x="5830" y="43390"/>
                </a:lnTo>
                <a:lnTo>
                  <a:pt x="5830" y="43380"/>
                </a:lnTo>
                <a:lnTo>
                  <a:pt x="5830" y="43390"/>
                </a:lnTo>
                <a:lnTo>
                  <a:pt x="5830" y="43400"/>
                </a:lnTo>
                <a:lnTo>
                  <a:pt x="5840" y="43400"/>
                </a:lnTo>
                <a:lnTo>
                  <a:pt x="5840" y="43410"/>
                </a:lnTo>
                <a:lnTo>
                  <a:pt x="5850" y="43410"/>
                </a:lnTo>
                <a:lnTo>
                  <a:pt x="5850" y="43420"/>
                </a:lnTo>
                <a:lnTo>
                  <a:pt x="5840" y="43420"/>
                </a:lnTo>
                <a:lnTo>
                  <a:pt x="5850" y="43420"/>
                </a:lnTo>
                <a:lnTo>
                  <a:pt x="5850" y="43430"/>
                </a:lnTo>
                <a:lnTo>
                  <a:pt x="5850" y="43440"/>
                </a:lnTo>
                <a:lnTo>
                  <a:pt x="5850" y="43430"/>
                </a:lnTo>
                <a:lnTo>
                  <a:pt x="5850" y="43440"/>
                </a:lnTo>
                <a:lnTo>
                  <a:pt x="5840" y="43440"/>
                </a:lnTo>
                <a:lnTo>
                  <a:pt x="5840" y="43430"/>
                </a:lnTo>
                <a:lnTo>
                  <a:pt x="5840" y="43420"/>
                </a:lnTo>
                <a:lnTo>
                  <a:pt x="5840" y="43410"/>
                </a:lnTo>
                <a:lnTo>
                  <a:pt x="5830" y="43410"/>
                </a:lnTo>
                <a:lnTo>
                  <a:pt x="5840" y="43410"/>
                </a:lnTo>
                <a:lnTo>
                  <a:pt x="5830" y="43410"/>
                </a:lnTo>
                <a:lnTo>
                  <a:pt x="5830" y="43400"/>
                </a:lnTo>
                <a:lnTo>
                  <a:pt x="5830" y="43390"/>
                </a:lnTo>
                <a:lnTo>
                  <a:pt x="5820" y="43390"/>
                </a:lnTo>
                <a:lnTo>
                  <a:pt x="5820" y="43380"/>
                </a:lnTo>
                <a:lnTo>
                  <a:pt x="5810" y="43380"/>
                </a:lnTo>
                <a:lnTo>
                  <a:pt x="5810" y="43370"/>
                </a:lnTo>
                <a:lnTo>
                  <a:pt x="5800" y="43370"/>
                </a:lnTo>
                <a:lnTo>
                  <a:pt x="5800" y="43360"/>
                </a:lnTo>
                <a:lnTo>
                  <a:pt x="5790" y="43360"/>
                </a:lnTo>
                <a:lnTo>
                  <a:pt x="5790" y="43370"/>
                </a:lnTo>
                <a:lnTo>
                  <a:pt x="5790" y="43360"/>
                </a:lnTo>
                <a:lnTo>
                  <a:pt x="5790" y="43370"/>
                </a:lnTo>
                <a:lnTo>
                  <a:pt x="5780" y="43370"/>
                </a:lnTo>
                <a:lnTo>
                  <a:pt x="5780" y="43360"/>
                </a:lnTo>
                <a:lnTo>
                  <a:pt x="5770" y="43360"/>
                </a:lnTo>
                <a:lnTo>
                  <a:pt x="5770" y="43350"/>
                </a:lnTo>
                <a:lnTo>
                  <a:pt x="5760" y="43350"/>
                </a:lnTo>
                <a:lnTo>
                  <a:pt x="5760" y="43340"/>
                </a:lnTo>
                <a:lnTo>
                  <a:pt x="5770" y="43340"/>
                </a:lnTo>
                <a:lnTo>
                  <a:pt x="5770" y="43350"/>
                </a:lnTo>
                <a:lnTo>
                  <a:pt x="5780" y="43350"/>
                </a:lnTo>
                <a:lnTo>
                  <a:pt x="5790" y="43350"/>
                </a:lnTo>
                <a:lnTo>
                  <a:pt x="5780" y="43350"/>
                </a:lnTo>
                <a:lnTo>
                  <a:pt x="5780" y="43340"/>
                </a:lnTo>
                <a:close/>
                <a:moveTo>
                  <a:pt x="6860" y="43300"/>
                </a:moveTo>
                <a:lnTo>
                  <a:pt x="6870" y="43300"/>
                </a:lnTo>
                <a:lnTo>
                  <a:pt x="6870" y="43310"/>
                </a:lnTo>
                <a:lnTo>
                  <a:pt x="6880" y="43310"/>
                </a:lnTo>
                <a:lnTo>
                  <a:pt x="6890" y="43310"/>
                </a:lnTo>
                <a:lnTo>
                  <a:pt x="6890" y="43320"/>
                </a:lnTo>
                <a:lnTo>
                  <a:pt x="6870" y="43310"/>
                </a:lnTo>
                <a:lnTo>
                  <a:pt x="6860" y="43300"/>
                </a:lnTo>
                <a:lnTo>
                  <a:pt x="6850" y="43300"/>
                </a:lnTo>
                <a:lnTo>
                  <a:pt x="6850" y="43290"/>
                </a:lnTo>
                <a:lnTo>
                  <a:pt x="6860" y="43290"/>
                </a:lnTo>
                <a:lnTo>
                  <a:pt x="6860" y="43300"/>
                </a:lnTo>
                <a:close/>
                <a:moveTo>
                  <a:pt x="21600" y="42960"/>
                </a:moveTo>
                <a:lnTo>
                  <a:pt x="21590" y="42960"/>
                </a:lnTo>
                <a:lnTo>
                  <a:pt x="21590" y="42950"/>
                </a:lnTo>
                <a:lnTo>
                  <a:pt x="21600" y="42950"/>
                </a:lnTo>
                <a:lnTo>
                  <a:pt x="21600" y="42960"/>
                </a:lnTo>
                <a:close/>
                <a:moveTo>
                  <a:pt x="7590" y="43260"/>
                </a:moveTo>
                <a:lnTo>
                  <a:pt x="7600" y="43260"/>
                </a:lnTo>
                <a:lnTo>
                  <a:pt x="7600" y="43270"/>
                </a:lnTo>
                <a:lnTo>
                  <a:pt x="7610" y="43270"/>
                </a:lnTo>
                <a:lnTo>
                  <a:pt x="7600" y="43270"/>
                </a:lnTo>
                <a:lnTo>
                  <a:pt x="7590" y="43270"/>
                </a:lnTo>
                <a:lnTo>
                  <a:pt x="7590" y="43260"/>
                </a:lnTo>
                <a:lnTo>
                  <a:pt x="7580" y="43260"/>
                </a:lnTo>
                <a:lnTo>
                  <a:pt x="7580" y="43250"/>
                </a:lnTo>
                <a:lnTo>
                  <a:pt x="7590" y="43250"/>
                </a:lnTo>
                <a:lnTo>
                  <a:pt x="7590" y="43260"/>
                </a:lnTo>
                <a:close/>
                <a:moveTo>
                  <a:pt x="5750" y="43280"/>
                </a:moveTo>
                <a:lnTo>
                  <a:pt x="5760" y="43280"/>
                </a:lnTo>
                <a:lnTo>
                  <a:pt x="5760" y="43290"/>
                </a:lnTo>
                <a:lnTo>
                  <a:pt x="5760" y="43280"/>
                </a:lnTo>
                <a:lnTo>
                  <a:pt x="5760" y="43290"/>
                </a:lnTo>
                <a:lnTo>
                  <a:pt x="5770" y="43290"/>
                </a:lnTo>
                <a:lnTo>
                  <a:pt x="5770" y="43300"/>
                </a:lnTo>
                <a:lnTo>
                  <a:pt x="5770" y="43310"/>
                </a:lnTo>
                <a:lnTo>
                  <a:pt x="5770" y="43300"/>
                </a:lnTo>
                <a:lnTo>
                  <a:pt x="5770" y="43290"/>
                </a:lnTo>
                <a:lnTo>
                  <a:pt x="5760" y="43290"/>
                </a:lnTo>
                <a:lnTo>
                  <a:pt x="5750" y="43290"/>
                </a:lnTo>
                <a:lnTo>
                  <a:pt x="5750" y="43280"/>
                </a:lnTo>
                <a:close/>
                <a:moveTo>
                  <a:pt x="6030" y="43270"/>
                </a:moveTo>
                <a:lnTo>
                  <a:pt x="6040" y="43270"/>
                </a:lnTo>
                <a:lnTo>
                  <a:pt x="6040" y="43280"/>
                </a:lnTo>
                <a:lnTo>
                  <a:pt x="6050" y="43280"/>
                </a:lnTo>
                <a:lnTo>
                  <a:pt x="6050" y="43290"/>
                </a:lnTo>
                <a:lnTo>
                  <a:pt x="6050" y="43300"/>
                </a:lnTo>
                <a:lnTo>
                  <a:pt x="6040" y="43310"/>
                </a:lnTo>
                <a:lnTo>
                  <a:pt x="6040" y="43320"/>
                </a:lnTo>
                <a:lnTo>
                  <a:pt x="6040" y="43310"/>
                </a:lnTo>
                <a:lnTo>
                  <a:pt x="6050" y="43310"/>
                </a:lnTo>
                <a:lnTo>
                  <a:pt x="6050" y="43320"/>
                </a:lnTo>
                <a:lnTo>
                  <a:pt x="6060" y="43320"/>
                </a:lnTo>
                <a:lnTo>
                  <a:pt x="6060" y="43330"/>
                </a:lnTo>
                <a:lnTo>
                  <a:pt x="6070" y="43330"/>
                </a:lnTo>
                <a:lnTo>
                  <a:pt x="6070" y="43340"/>
                </a:lnTo>
                <a:lnTo>
                  <a:pt x="6080" y="43340"/>
                </a:lnTo>
                <a:lnTo>
                  <a:pt x="6090" y="43350"/>
                </a:lnTo>
                <a:lnTo>
                  <a:pt x="6100" y="43360"/>
                </a:lnTo>
                <a:lnTo>
                  <a:pt x="6110" y="43360"/>
                </a:lnTo>
                <a:lnTo>
                  <a:pt x="6110" y="43370"/>
                </a:lnTo>
                <a:lnTo>
                  <a:pt x="6120" y="43370"/>
                </a:lnTo>
                <a:lnTo>
                  <a:pt x="6120" y="43380"/>
                </a:lnTo>
                <a:lnTo>
                  <a:pt x="6120" y="43390"/>
                </a:lnTo>
                <a:lnTo>
                  <a:pt x="6130" y="43390"/>
                </a:lnTo>
                <a:lnTo>
                  <a:pt x="6130" y="43400"/>
                </a:lnTo>
                <a:lnTo>
                  <a:pt x="6130" y="43410"/>
                </a:lnTo>
                <a:lnTo>
                  <a:pt x="6140" y="43410"/>
                </a:lnTo>
                <a:lnTo>
                  <a:pt x="6140" y="43420"/>
                </a:lnTo>
                <a:lnTo>
                  <a:pt x="6150" y="43420"/>
                </a:lnTo>
                <a:lnTo>
                  <a:pt x="6150" y="43430"/>
                </a:lnTo>
                <a:lnTo>
                  <a:pt x="6160" y="43430"/>
                </a:lnTo>
                <a:lnTo>
                  <a:pt x="6160" y="43440"/>
                </a:lnTo>
                <a:lnTo>
                  <a:pt x="6170" y="43440"/>
                </a:lnTo>
                <a:lnTo>
                  <a:pt x="6170" y="43450"/>
                </a:lnTo>
                <a:lnTo>
                  <a:pt x="6180" y="43450"/>
                </a:lnTo>
                <a:lnTo>
                  <a:pt x="6180" y="43460"/>
                </a:lnTo>
                <a:lnTo>
                  <a:pt x="6180" y="43470"/>
                </a:lnTo>
                <a:lnTo>
                  <a:pt x="6180" y="43480"/>
                </a:lnTo>
                <a:lnTo>
                  <a:pt x="6170" y="43480"/>
                </a:lnTo>
                <a:lnTo>
                  <a:pt x="6170" y="43470"/>
                </a:lnTo>
                <a:lnTo>
                  <a:pt x="6170" y="43480"/>
                </a:lnTo>
                <a:lnTo>
                  <a:pt x="6170" y="43470"/>
                </a:lnTo>
                <a:lnTo>
                  <a:pt x="6170" y="43460"/>
                </a:lnTo>
                <a:lnTo>
                  <a:pt x="6160" y="43460"/>
                </a:lnTo>
                <a:lnTo>
                  <a:pt x="6160" y="43470"/>
                </a:lnTo>
                <a:lnTo>
                  <a:pt x="6160" y="43460"/>
                </a:lnTo>
                <a:lnTo>
                  <a:pt x="6150" y="43460"/>
                </a:lnTo>
                <a:lnTo>
                  <a:pt x="6150" y="43450"/>
                </a:lnTo>
                <a:lnTo>
                  <a:pt x="6140" y="43450"/>
                </a:lnTo>
                <a:lnTo>
                  <a:pt x="6140" y="43440"/>
                </a:lnTo>
                <a:lnTo>
                  <a:pt x="6140" y="43450"/>
                </a:lnTo>
                <a:lnTo>
                  <a:pt x="6130" y="43450"/>
                </a:lnTo>
                <a:lnTo>
                  <a:pt x="6130" y="43440"/>
                </a:lnTo>
                <a:lnTo>
                  <a:pt x="6130" y="43430"/>
                </a:lnTo>
                <a:lnTo>
                  <a:pt x="6130" y="43420"/>
                </a:lnTo>
                <a:lnTo>
                  <a:pt x="6130" y="43430"/>
                </a:lnTo>
                <a:lnTo>
                  <a:pt x="6120" y="43430"/>
                </a:lnTo>
                <a:lnTo>
                  <a:pt x="6130" y="43430"/>
                </a:lnTo>
                <a:lnTo>
                  <a:pt x="6120" y="43420"/>
                </a:lnTo>
                <a:lnTo>
                  <a:pt x="6130" y="43420"/>
                </a:lnTo>
                <a:lnTo>
                  <a:pt x="6120" y="43420"/>
                </a:lnTo>
                <a:lnTo>
                  <a:pt x="6120" y="43410"/>
                </a:lnTo>
                <a:lnTo>
                  <a:pt x="6120" y="43420"/>
                </a:lnTo>
                <a:lnTo>
                  <a:pt x="6110" y="43420"/>
                </a:lnTo>
                <a:lnTo>
                  <a:pt x="6110" y="43410"/>
                </a:lnTo>
                <a:lnTo>
                  <a:pt x="6120" y="43410"/>
                </a:lnTo>
                <a:lnTo>
                  <a:pt x="6110" y="43410"/>
                </a:lnTo>
                <a:lnTo>
                  <a:pt x="6110" y="43400"/>
                </a:lnTo>
                <a:lnTo>
                  <a:pt x="6110" y="43410"/>
                </a:lnTo>
                <a:lnTo>
                  <a:pt x="6100" y="43400"/>
                </a:lnTo>
                <a:lnTo>
                  <a:pt x="6100" y="43410"/>
                </a:lnTo>
                <a:lnTo>
                  <a:pt x="6100" y="43400"/>
                </a:lnTo>
                <a:lnTo>
                  <a:pt x="6100" y="43390"/>
                </a:lnTo>
                <a:lnTo>
                  <a:pt x="6090" y="43390"/>
                </a:lnTo>
                <a:lnTo>
                  <a:pt x="6090" y="43400"/>
                </a:lnTo>
                <a:lnTo>
                  <a:pt x="6090" y="43390"/>
                </a:lnTo>
                <a:lnTo>
                  <a:pt x="6090" y="43380"/>
                </a:lnTo>
                <a:lnTo>
                  <a:pt x="6080" y="43380"/>
                </a:lnTo>
                <a:lnTo>
                  <a:pt x="6080" y="43390"/>
                </a:lnTo>
                <a:lnTo>
                  <a:pt x="6080" y="43380"/>
                </a:lnTo>
                <a:lnTo>
                  <a:pt x="6070" y="43380"/>
                </a:lnTo>
                <a:lnTo>
                  <a:pt x="6070" y="43370"/>
                </a:lnTo>
                <a:lnTo>
                  <a:pt x="6070" y="43360"/>
                </a:lnTo>
                <a:lnTo>
                  <a:pt x="6060" y="43360"/>
                </a:lnTo>
                <a:lnTo>
                  <a:pt x="6060" y="43350"/>
                </a:lnTo>
                <a:lnTo>
                  <a:pt x="6060" y="43340"/>
                </a:lnTo>
                <a:lnTo>
                  <a:pt x="6050" y="43340"/>
                </a:lnTo>
                <a:lnTo>
                  <a:pt x="6050" y="43350"/>
                </a:lnTo>
                <a:lnTo>
                  <a:pt x="6060" y="43350"/>
                </a:lnTo>
                <a:lnTo>
                  <a:pt x="6060" y="43360"/>
                </a:lnTo>
                <a:lnTo>
                  <a:pt x="6050" y="43360"/>
                </a:lnTo>
                <a:lnTo>
                  <a:pt x="6050" y="43350"/>
                </a:lnTo>
                <a:lnTo>
                  <a:pt x="6050" y="43340"/>
                </a:lnTo>
                <a:lnTo>
                  <a:pt x="6040" y="43350"/>
                </a:lnTo>
                <a:lnTo>
                  <a:pt x="6040" y="43340"/>
                </a:lnTo>
                <a:lnTo>
                  <a:pt x="6040" y="43330"/>
                </a:lnTo>
                <a:lnTo>
                  <a:pt x="6030" y="43320"/>
                </a:lnTo>
                <a:lnTo>
                  <a:pt x="6040" y="43320"/>
                </a:lnTo>
                <a:lnTo>
                  <a:pt x="6040" y="43310"/>
                </a:lnTo>
                <a:lnTo>
                  <a:pt x="6040" y="43300"/>
                </a:lnTo>
                <a:lnTo>
                  <a:pt x="6040" y="43290"/>
                </a:lnTo>
                <a:lnTo>
                  <a:pt x="6030" y="43290"/>
                </a:lnTo>
                <a:lnTo>
                  <a:pt x="6030" y="43280"/>
                </a:lnTo>
                <a:lnTo>
                  <a:pt x="6040" y="43280"/>
                </a:lnTo>
                <a:lnTo>
                  <a:pt x="6030" y="43280"/>
                </a:lnTo>
                <a:lnTo>
                  <a:pt x="6030" y="43270"/>
                </a:lnTo>
                <a:lnTo>
                  <a:pt x="6030" y="43280"/>
                </a:lnTo>
                <a:lnTo>
                  <a:pt x="6020" y="43280"/>
                </a:lnTo>
                <a:lnTo>
                  <a:pt x="6020" y="43270"/>
                </a:lnTo>
                <a:lnTo>
                  <a:pt x="6020" y="43260"/>
                </a:lnTo>
                <a:lnTo>
                  <a:pt x="6030" y="43260"/>
                </a:lnTo>
                <a:lnTo>
                  <a:pt x="6030" y="43270"/>
                </a:lnTo>
                <a:close/>
                <a:moveTo>
                  <a:pt x="21370" y="42890"/>
                </a:moveTo>
                <a:lnTo>
                  <a:pt x="21360" y="42890"/>
                </a:lnTo>
                <a:lnTo>
                  <a:pt x="21360" y="42880"/>
                </a:lnTo>
                <a:lnTo>
                  <a:pt x="21370" y="42880"/>
                </a:lnTo>
                <a:lnTo>
                  <a:pt x="21370" y="42890"/>
                </a:lnTo>
                <a:close/>
                <a:moveTo>
                  <a:pt x="7330" y="43210"/>
                </a:moveTo>
                <a:lnTo>
                  <a:pt x="7330" y="43220"/>
                </a:lnTo>
                <a:lnTo>
                  <a:pt x="7340" y="43220"/>
                </a:lnTo>
                <a:lnTo>
                  <a:pt x="7350" y="43220"/>
                </a:lnTo>
                <a:lnTo>
                  <a:pt x="7360" y="43220"/>
                </a:lnTo>
                <a:lnTo>
                  <a:pt x="7360" y="43230"/>
                </a:lnTo>
                <a:lnTo>
                  <a:pt x="7370" y="43230"/>
                </a:lnTo>
                <a:lnTo>
                  <a:pt x="7370" y="43240"/>
                </a:lnTo>
                <a:lnTo>
                  <a:pt x="7370" y="43250"/>
                </a:lnTo>
                <a:lnTo>
                  <a:pt x="7370" y="43260"/>
                </a:lnTo>
                <a:lnTo>
                  <a:pt x="7380" y="43260"/>
                </a:lnTo>
                <a:lnTo>
                  <a:pt x="7380" y="43270"/>
                </a:lnTo>
                <a:lnTo>
                  <a:pt x="7390" y="43270"/>
                </a:lnTo>
                <a:lnTo>
                  <a:pt x="7390" y="43280"/>
                </a:lnTo>
                <a:lnTo>
                  <a:pt x="7390" y="43290"/>
                </a:lnTo>
                <a:lnTo>
                  <a:pt x="7400" y="43290"/>
                </a:lnTo>
                <a:lnTo>
                  <a:pt x="7410" y="43290"/>
                </a:lnTo>
                <a:lnTo>
                  <a:pt x="7410" y="43300"/>
                </a:lnTo>
                <a:lnTo>
                  <a:pt x="7400" y="43300"/>
                </a:lnTo>
                <a:lnTo>
                  <a:pt x="7390" y="43300"/>
                </a:lnTo>
                <a:lnTo>
                  <a:pt x="7380" y="43300"/>
                </a:lnTo>
                <a:lnTo>
                  <a:pt x="7370" y="43300"/>
                </a:lnTo>
                <a:lnTo>
                  <a:pt x="7370" y="43290"/>
                </a:lnTo>
                <a:lnTo>
                  <a:pt x="7360" y="43290"/>
                </a:lnTo>
                <a:lnTo>
                  <a:pt x="7360" y="43280"/>
                </a:lnTo>
                <a:lnTo>
                  <a:pt x="7350" y="43280"/>
                </a:lnTo>
                <a:lnTo>
                  <a:pt x="7350" y="43270"/>
                </a:lnTo>
                <a:lnTo>
                  <a:pt x="7350" y="43260"/>
                </a:lnTo>
                <a:lnTo>
                  <a:pt x="7340" y="43260"/>
                </a:lnTo>
                <a:lnTo>
                  <a:pt x="7350" y="43260"/>
                </a:lnTo>
                <a:lnTo>
                  <a:pt x="7340" y="43260"/>
                </a:lnTo>
                <a:lnTo>
                  <a:pt x="7340" y="43250"/>
                </a:lnTo>
                <a:lnTo>
                  <a:pt x="7330" y="43250"/>
                </a:lnTo>
                <a:lnTo>
                  <a:pt x="7330" y="43240"/>
                </a:lnTo>
                <a:lnTo>
                  <a:pt x="7330" y="43230"/>
                </a:lnTo>
                <a:lnTo>
                  <a:pt x="7330" y="43220"/>
                </a:lnTo>
                <a:lnTo>
                  <a:pt x="7330" y="43210"/>
                </a:lnTo>
                <a:lnTo>
                  <a:pt x="7320" y="43210"/>
                </a:lnTo>
                <a:lnTo>
                  <a:pt x="7310" y="43210"/>
                </a:lnTo>
                <a:lnTo>
                  <a:pt x="7310" y="43200"/>
                </a:lnTo>
                <a:lnTo>
                  <a:pt x="7310" y="43210"/>
                </a:lnTo>
                <a:lnTo>
                  <a:pt x="7320" y="43210"/>
                </a:lnTo>
                <a:lnTo>
                  <a:pt x="7320" y="43200"/>
                </a:lnTo>
                <a:lnTo>
                  <a:pt x="7330" y="43200"/>
                </a:lnTo>
                <a:lnTo>
                  <a:pt x="7330" y="43210"/>
                </a:lnTo>
                <a:close/>
                <a:moveTo>
                  <a:pt x="7430" y="43180"/>
                </a:moveTo>
                <a:lnTo>
                  <a:pt x="7430" y="43190"/>
                </a:lnTo>
                <a:lnTo>
                  <a:pt x="7440" y="43190"/>
                </a:lnTo>
                <a:lnTo>
                  <a:pt x="7450" y="43190"/>
                </a:lnTo>
                <a:lnTo>
                  <a:pt x="7450" y="43200"/>
                </a:lnTo>
                <a:lnTo>
                  <a:pt x="7450" y="43210"/>
                </a:lnTo>
                <a:lnTo>
                  <a:pt x="7450" y="43220"/>
                </a:lnTo>
                <a:lnTo>
                  <a:pt x="7450" y="43210"/>
                </a:lnTo>
                <a:lnTo>
                  <a:pt x="7440" y="43210"/>
                </a:lnTo>
                <a:lnTo>
                  <a:pt x="7430" y="43200"/>
                </a:lnTo>
                <a:lnTo>
                  <a:pt x="7430" y="43190"/>
                </a:lnTo>
                <a:lnTo>
                  <a:pt x="7420" y="43190"/>
                </a:lnTo>
                <a:lnTo>
                  <a:pt x="7410" y="43190"/>
                </a:lnTo>
                <a:lnTo>
                  <a:pt x="7410" y="43180"/>
                </a:lnTo>
                <a:lnTo>
                  <a:pt x="7420" y="43180"/>
                </a:lnTo>
                <a:lnTo>
                  <a:pt x="7420" y="43190"/>
                </a:lnTo>
                <a:lnTo>
                  <a:pt x="7430" y="43190"/>
                </a:lnTo>
                <a:lnTo>
                  <a:pt x="7430" y="43180"/>
                </a:lnTo>
                <a:close/>
                <a:moveTo>
                  <a:pt x="21310" y="42860"/>
                </a:moveTo>
                <a:lnTo>
                  <a:pt x="21310" y="42870"/>
                </a:lnTo>
                <a:lnTo>
                  <a:pt x="21300" y="42870"/>
                </a:lnTo>
                <a:lnTo>
                  <a:pt x="21300" y="42860"/>
                </a:lnTo>
                <a:lnTo>
                  <a:pt x="21310" y="42860"/>
                </a:lnTo>
                <a:close/>
                <a:moveTo>
                  <a:pt x="21290" y="42860"/>
                </a:moveTo>
                <a:lnTo>
                  <a:pt x="21280" y="42860"/>
                </a:lnTo>
                <a:lnTo>
                  <a:pt x="21280" y="42850"/>
                </a:lnTo>
                <a:lnTo>
                  <a:pt x="21290" y="42850"/>
                </a:lnTo>
                <a:lnTo>
                  <a:pt x="21290" y="42860"/>
                </a:lnTo>
                <a:lnTo>
                  <a:pt x="21300" y="42860"/>
                </a:lnTo>
                <a:lnTo>
                  <a:pt x="21290" y="42860"/>
                </a:lnTo>
                <a:close/>
                <a:moveTo>
                  <a:pt x="21320" y="42850"/>
                </a:moveTo>
                <a:lnTo>
                  <a:pt x="21320" y="42860"/>
                </a:lnTo>
                <a:lnTo>
                  <a:pt x="21310" y="42860"/>
                </a:lnTo>
                <a:lnTo>
                  <a:pt x="21310" y="42850"/>
                </a:lnTo>
                <a:lnTo>
                  <a:pt x="21320" y="42850"/>
                </a:lnTo>
                <a:close/>
                <a:moveTo>
                  <a:pt x="21350" y="42840"/>
                </a:moveTo>
                <a:lnTo>
                  <a:pt x="21340" y="42840"/>
                </a:lnTo>
                <a:lnTo>
                  <a:pt x="21340" y="42830"/>
                </a:lnTo>
                <a:lnTo>
                  <a:pt x="21350" y="42830"/>
                </a:lnTo>
                <a:lnTo>
                  <a:pt x="21350" y="42840"/>
                </a:lnTo>
                <a:close/>
                <a:moveTo>
                  <a:pt x="5690" y="43180"/>
                </a:moveTo>
                <a:lnTo>
                  <a:pt x="5690" y="43190"/>
                </a:lnTo>
                <a:lnTo>
                  <a:pt x="5700" y="43190"/>
                </a:lnTo>
                <a:lnTo>
                  <a:pt x="5690" y="43190"/>
                </a:lnTo>
                <a:lnTo>
                  <a:pt x="5700" y="43190"/>
                </a:lnTo>
                <a:lnTo>
                  <a:pt x="5710" y="43190"/>
                </a:lnTo>
                <a:lnTo>
                  <a:pt x="5710" y="43200"/>
                </a:lnTo>
                <a:lnTo>
                  <a:pt x="5720" y="43200"/>
                </a:lnTo>
                <a:lnTo>
                  <a:pt x="5720" y="43210"/>
                </a:lnTo>
                <a:lnTo>
                  <a:pt x="5730" y="43210"/>
                </a:lnTo>
                <a:lnTo>
                  <a:pt x="5730" y="43220"/>
                </a:lnTo>
                <a:lnTo>
                  <a:pt x="5730" y="43230"/>
                </a:lnTo>
                <a:lnTo>
                  <a:pt x="5740" y="43230"/>
                </a:lnTo>
                <a:lnTo>
                  <a:pt x="5740" y="43240"/>
                </a:lnTo>
                <a:lnTo>
                  <a:pt x="5730" y="43240"/>
                </a:lnTo>
                <a:lnTo>
                  <a:pt x="5730" y="43250"/>
                </a:lnTo>
                <a:lnTo>
                  <a:pt x="5740" y="43250"/>
                </a:lnTo>
                <a:lnTo>
                  <a:pt x="5740" y="43260"/>
                </a:lnTo>
                <a:lnTo>
                  <a:pt x="5730" y="43260"/>
                </a:lnTo>
                <a:lnTo>
                  <a:pt x="5730" y="43250"/>
                </a:lnTo>
                <a:lnTo>
                  <a:pt x="5720" y="43250"/>
                </a:lnTo>
                <a:lnTo>
                  <a:pt x="5720" y="43260"/>
                </a:lnTo>
                <a:lnTo>
                  <a:pt x="5720" y="43270"/>
                </a:lnTo>
                <a:lnTo>
                  <a:pt x="5710" y="43270"/>
                </a:lnTo>
                <a:lnTo>
                  <a:pt x="5710" y="43260"/>
                </a:lnTo>
                <a:lnTo>
                  <a:pt x="5700" y="43260"/>
                </a:lnTo>
                <a:lnTo>
                  <a:pt x="5690" y="43270"/>
                </a:lnTo>
                <a:lnTo>
                  <a:pt x="5690" y="43280"/>
                </a:lnTo>
                <a:lnTo>
                  <a:pt x="5690" y="43290"/>
                </a:lnTo>
                <a:lnTo>
                  <a:pt x="5690" y="43300"/>
                </a:lnTo>
                <a:lnTo>
                  <a:pt x="5690" y="43310"/>
                </a:lnTo>
                <a:lnTo>
                  <a:pt x="5690" y="43300"/>
                </a:lnTo>
                <a:lnTo>
                  <a:pt x="5690" y="43290"/>
                </a:lnTo>
                <a:lnTo>
                  <a:pt x="5680" y="43290"/>
                </a:lnTo>
                <a:lnTo>
                  <a:pt x="5680" y="43280"/>
                </a:lnTo>
                <a:lnTo>
                  <a:pt x="5680" y="43270"/>
                </a:lnTo>
                <a:lnTo>
                  <a:pt x="5680" y="43260"/>
                </a:lnTo>
                <a:lnTo>
                  <a:pt x="5680" y="43250"/>
                </a:lnTo>
                <a:lnTo>
                  <a:pt x="5670" y="43250"/>
                </a:lnTo>
                <a:lnTo>
                  <a:pt x="5680" y="43250"/>
                </a:lnTo>
                <a:lnTo>
                  <a:pt x="5680" y="43240"/>
                </a:lnTo>
                <a:lnTo>
                  <a:pt x="5680" y="43230"/>
                </a:lnTo>
                <a:lnTo>
                  <a:pt x="5680" y="43220"/>
                </a:lnTo>
                <a:lnTo>
                  <a:pt x="5690" y="43220"/>
                </a:lnTo>
                <a:lnTo>
                  <a:pt x="5680" y="43220"/>
                </a:lnTo>
                <a:lnTo>
                  <a:pt x="5680" y="43210"/>
                </a:lnTo>
                <a:lnTo>
                  <a:pt x="5690" y="43210"/>
                </a:lnTo>
                <a:lnTo>
                  <a:pt x="5680" y="43210"/>
                </a:lnTo>
                <a:lnTo>
                  <a:pt x="5680" y="43200"/>
                </a:lnTo>
                <a:lnTo>
                  <a:pt x="5680" y="43210"/>
                </a:lnTo>
                <a:lnTo>
                  <a:pt x="5680" y="43200"/>
                </a:lnTo>
                <a:lnTo>
                  <a:pt x="5680" y="43190"/>
                </a:lnTo>
                <a:lnTo>
                  <a:pt x="5680" y="43200"/>
                </a:lnTo>
                <a:lnTo>
                  <a:pt x="5680" y="43190"/>
                </a:lnTo>
                <a:lnTo>
                  <a:pt x="5680" y="43180"/>
                </a:lnTo>
                <a:lnTo>
                  <a:pt x="5690" y="43180"/>
                </a:lnTo>
                <a:close/>
                <a:moveTo>
                  <a:pt x="6830" y="43140"/>
                </a:moveTo>
                <a:lnTo>
                  <a:pt x="6840" y="43140"/>
                </a:lnTo>
                <a:lnTo>
                  <a:pt x="6840" y="43150"/>
                </a:lnTo>
                <a:lnTo>
                  <a:pt x="6840" y="43160"/>
                </a:lnTo>
                <a:lnTo>
                  <a:pt x="6840" y="43170"/>
                </a:lnTo>
                <a:lnTo>
                  <a:pt x="6840" y="43160"/>
                </a:lnTo>
                <a:lnTo>
                  <a:pt x="6840" y="43150"/>
                </a:lnTo>
                <a:lnTo>
                  <a:pt x="6830" y="43150"/>
                </a:lnTo>
                <a:lnTo>
                  <a:pt x="6830" y="43140"/>
                </a:lnTo>
                <a:close/>
                <a:moveTo>
                  <a:pt x="7730" y="43070"/>
                </a:moveTo>
                <a:lnTo>
                  <a:pt x="7730" y="43080"/>
                </a:lnTo>
                <a:lnTo>
                  <a:pt x="7720" y="43080"/>
                </a:lnTo>
                <a:lnTo>
                  <a:pt x="7720" y="43070"/>
                </a:lnTo>
                <a:lnTo>
                  <a:pt x="7720" y="43080"/>
                </a:lnTo>
                <a:lnTo>
                  <a:pt x="7720" y="43070"/>
                </a:lnTo>
                <a:lnTo>
                  <a:pt x="7730" y="43070"/>
                </a:lnTo>
                <a:close/>
                <a:moveTo>
                  <a:pt x="21430" y="42780"/>
                </a:moveTo>
                <a:lnTo>
                  <a:pt x="21420" y="42780"/>
                </a:lnTo>
                <a:lnTo>
                  <a:pt x="21420" y="42770"/>
                </a:lnTo>
                <a:lnTo>
                  <a:pt x="21410" y="42770"/>
                </a:lnTo>
                <a:lnTo>
                  <a:pt x="21420" y="42760"/>
                </a:lnTo>
                <a:lnTo>
                  <a:pt x="21430" y="42760"/>
                </a:lnTo>
                <a:lnTo>
                  <a:pt x="21430" y="42770"/>
                </a:lnTo>
                <a:lnTo>
                  <a:pt x="21440" y="42770"/>
                </a:lnTo>
                <a:lnTo>
                  <a:pt x="21450" y="42780"/>
                </a:lnTo>
                <a:lnTo>
                  <a:pt x="21440" y="42780"/>
                </a:lnTo>
                <a:lnTo>
                  <a:pt x="21430" y="42780"/>
                </a:lnTo>
                <a:close/>
                <a:moveTo>
                  <a:pt x="7730" y="43060"/>
                </a:moveTo>
                <a:lnTo>
                  <a:pt x="7730" y="43070"/>
                </a:lnTo>
                <a:lnTo>
                  <a:pt x="7720" y="43070"/>
                </a:lnTo>
                <a:lnTo>
                  <a:pt x="7720" y="43060"/>
                </a:lnTo>
                <a:lnTo>
                  <a:pt x="7720" y="43070"/>
                </a:lnTo>
                <a:lnTo>
                  <a:pt x="7720" y="43060"/>
                </a:lnTo>
                <a:lnTo>
                  <a:pt x="7730" y="43060"/>
                </a:lnTo>
                <a:close/>
                <a:moveTo>
                  <a:pt x="21430" y="42750"/>
                </a:moveTo>
                <a:lnTo>
                  <a:pt x="21420" y="42750"/>
                </a:lnTo>
                <a:lnTo>
                  <a:pt x="21420" y="42740"/>
                </a:lnTo>
                <a:lnTo>
                  <a:pt x="21420" y="42730"/>
                </a:lnTo>
                <a:lnTo>
                  <a:pt x="21420" y="42720"/>
                </a:lnTo>
                <a:lnTo>
                  <a:pt x="21430" y="42720"/>
                </a:lnTo>
                <a:lnTo>
                  <a:pt x="21430" y="42730"/>
                </a:lnTo>
                <a:lnTo>
                  <a:pt x="21440" y="42730"/>
                </a:lnTo>
                <a:lnTo>
                  <a:pt x="21440" y="42740"/>
                </a:lnTo>
                <a:lnTo>
                  <a:pt x="21430" y="42740"/>
                </a:lnTo>
                <a:lnTo>
                  <a:pt x="21430" y="42750"/>
                </a:lnTo>
                <a:close/>
                <a:moveTo>
                  <a:pt x="7850" y="43010"/>
                </a:moveTo>
                <a:lnTo>
                  <a:pt x="7860" y="43010"/>
                </a:lnTo>
                <a:lnTo>
                  <a:pt x="7860" y="43020"/>
                </a:lnTo>
                <a:lnTo>
                  <a:pt x="7870" y="43020"/>
                </a:lnTo>
                <a:lnTo>
                  <a:pt x="7870" y="43030"/>
                </a:lnTo>
                <a:lnTo>
                  <a:pt x="7860" y="43030"/>
                </a:lnTo>
                <a:lnTo>
                  <a:pt x="7860" y="43020"/>
                </a:lnTo>
                <a:lnTo>
                  <a:pt x="7850" y="43020"/>
                </a:lnTo>
                <a:lnTo>
                  <a:pt x="7850" y="43010"/>
                </a:lnTo>
                <a:lnTo>
                  <a:pt x="7850" y="43020"/>
                </a:lnTo>
                <a:lnTo>
                  <a:pt x="7850" y="43010"/>
                </a:lnTo>
                <a:close/>
                <a:moveTo>
                  <a:pt x="21420" y="42720"/>
                </a:moveTo>
                <a:lnTo>
                  <a:pt x="21410" y="42720"/>
                </a:lnTo>
                <a:lnTo>
                  <a:pt x="21410" y="42710"/>
                </a:lnTo>
                <a:lnTo>
                  <a:pt x="21410" y="42700"/>
                </a:lnTo>
                <a:lnTo>
                  <a:pt x="21420" y="42700"/>
                </a:lnTo>
                <a:lnTo>
                  <a:pt x="21420" y="42710"/>
                </a:lnTo>
                <a:lnTo>
                  <a:pt x="21420" y="42720"/>
                </a:lnTo>
                <a:close/>
                <a:moveTo>
                  <a:pt x="21400" y="42710"/>
                </a:moveTo>
                <a:lnTo>
                  <a:pt x="21390" y="42710"/>
                </a:lnTo>
                <a:lnTo>
                  <a:pt x="21380" y="42710"/>
                </a:lnTo>
                <a:lnTo>
                  <a:pt x="21380" y="42700"/>
                </a:lnTo>
                <a:lnTo>
                  <a:pt x="21390" y="42700"/>
                </a:lnTo>
                <a:lnTo>
                  <a:pt x="21400" y="42700"/>
                </a:lnTo>
                <a:lnTo>
                  <a:pt x="21400" y="42710"/>
                </a:lnTo>
                <a:close/>
                <a:moveTo>
                  <a:pt x="6630" y="43040"/>
                </a:moveTo>
                <a:lnTo>
                  <a:pt x="6640" y="43040"/>
                </a:lnTo>
                <a:lnTo>
                  <a:pt x="6650" y="43040"/>
                </a:lnTo>
                <a:lnTo>
                  <a:pt x="6650" y="43050"/>
                </a:lnTo>
                <a:lnTo>
                  <a:pt x="6640" y="43050"/>
                </a:lnTo>
                <a:lnTo>
                  <a:pt x="6640" y="43040"/>
                </a:lnTo>
                <a:lnTo>
                  <a:pt x="6640" y="43050"/>
                </a:lnTo>
                <a:lnTo>
                  <a:pt x="6640" y="43040"/>
                </a:lnTo>
                <a:lnTo>
                  <a:pt x="6630" y="43040"/>
                </a:lnTo>
                <a:lnTo>
                  <a:pt x="6630" y="43050"/>
                </a:lnTo>
                <a:lnTo>
                  <a:pt x="6620" y="43050"/>
                </a:lnTo>
                <a:lnTo>
                  <a:pt x="6620" y="43040"/>
                </a:lnTo>
                <a:lnTo>
                  <a:pt x="6610" y="43040"/>
                </a:lnTo>
                <a:lnTo>
                  <a:pt x="6620" y="43040"/>
                </a:lnTo>
                <a:lnTo>
                  <a:pt x="6630" y="43040"/>
                </a:lnTo>
                <a:lnTo>
                  <a:pt x="6630" y="43030"/>
                </a:lnTo>
                <a:lnTo>
                  <a:pt x="6630" y="43040"/>
                </a:lnTo>
                <a:close/>
                <a:moveTo>
                  <a:pt x="7700" y="42990"/>
                </a:moveTo>
                <a:lnTo>
                  <a:pt x="7710" y="42990"/>
                </a:lnTo>
                <a:lnTo>
                  <a:pt x="7710" y="43000"/>
                </a:lnTo>
                <a:lnTo>
                  <a:pt x="7720" y="43000"/>
                </a:lnTo>
                <a:lnTo>
                  <a:pt x="7720" y="43010"/>
                </a:lnTo>
                <a:lnTo>
                  <a:pt x="7730" y="43010"/>
                </a:lnTo>
                <a:lnTo>
                  <a:pt x="7730" y="43020"/>
                </a:lnTo>
                <a:lnTo>
                  <a:pt x="7720" y="43020"/>
                </a:lnTo>
                <a:lnTo>
                  <a:pt x="7720" y="43010"/>
                </a:lnTo>
                <a:lnTo>
                  <a:pt x="7720" y="43020"/>
                </a:lnTo>
                <a:lnTo>
                  <a:pt x="7710" y="43020"/>
                </a:lnTo>
                <a:lnTo>
                  <a:pt x="7700" y="43020"/>
                </a:lnTo>
                <a:lnTo>
                  <a:pt x="7690" y="43020"/>
                </a:lnTo>
                <a:lnTo>
                  <a:pt x="7690" y="43010"/>
                </a:lnTo>
                <a:lnTo>
                  <a:pt x="7690" y="43000"/>
                </a:lnTo>
                <a:lnTo>
                  <a:pt x="7680" y="43000"/>
                </a:lnTo>
                <a:lnTo>
                  <a:pt x="7690" y="43000"/>
                </a:lnTo>
                <a:lnTo>
                  <a:pt x="7680" y="43000"/>
                </a:lnTo>
                <a:lnTo>
                  <a:pt x="7680" y="42990"/>
                </a:lnTo>
                <a:lnTo>
                  <a:pt x="7690" y="42990"/>
                </a:lnTo>
                <a:lnTo>
                  <a:pt x="7690" y="42980"/>
                </a:lnTo>
                <a:lnTo>
                  <a:pt x="7700" y="42980"/>
                </a:lnTo>
                <a:lnTo>
                  <a:pt x="7700" y="42990"/>
                </a:lnTo>
                <a:close/>
                <a:moveTo>
                  <a:pt x="6700" y="43000"/>
                </a:moveTo>
                <a:lnTo>
                  <a:pt x="6700" y="43010"/>
                </a:lnTo>
                <a:lnTo>
                  <a:pt x="6690" y="43010"/>
                </a:lnTo>
                <a:lnTo>
                  <a:pt x="6690" y="43000"/>
                </a:lnTo>
                <a:lnTo>
                  <a:pt x="6700" y="43000"/>
                </a:lnTo>
                <a:close/>
                <a:moveTo>
                  <a:pt x="5840" y="43010"/>
                </a:moveTo>
                <a:lnTo>
                  <a:pt x="5840" y="43020"/>
                </a:lnTo>
                <a:lnTo>
                  <a:pt x="5850" y="43020"/>
                </a:lnTo>
                <a:lnTo>
                  <a:pt x="5840" y="43020"/>
                </a:lnTo>
                <a:lnTo>
                  <a:pt x="5840" y="43030"/>
                </a:lnTo>
                <a:lnTo>
                  <a:pt x="5830" y="43030"/>
                </a:lnTo>
                <a:lnTo>
                  <a:pt x="5830" y="43020"/>
                </a:lnTo>
                <a:lnTo>
                  <a:pt x="5840" y="43020"/>
                </a:lnTo>
                <a:lnTo>
                  <a:pt x="5840" y="43010"/>
                </a:lnTo>
                <a:close/>
                <a:moveTo>
                  <a:pt x="5840" y="43020"/>
                </a:moveTo>
                <a:lnTo>
                  <a:pt x="5830" y="43020"/>
                </a:lnTo>
                <a:lnTo>
                  <a:pt x="5830" y="43010"/>
                </a:lnTo>
                <a:lnTo>
                  <a:pt x="5840" y="43010"/>
                </a:lnTo>
                <a:lnTo>
                  <a:pt x="5840" y="43020"/>
                </a:lnTo>
                <a:close/>
                <a:moveTo>
                  <a:pt x="7770" y="42950"/>
                </a:moveTo>
                <a:lnTo>
                  <a:pt x="7780" y="42950"/>
                </a:lnTo>
                <a:lnTo>
                  <a:pt x="7780" y="42960"/>
                </a:lnTo>
                <a:lnTo>
                  <a:pt x="7780" y="42970"/>
                </a:lnTo>
                <a:lnTo>
                  <a:pt x="7790" y="42970"/>
                </a:lnTo>
                <a:lnTo>
                  <a:pt x="7790" y="42980"/>
                </a:lnTo>
                <a:lnTo>
                  <a:pt x="7800" y="42980"/>
                </a:lnTo>
                <a:lnTo>
                  <a:pt x="7800" y="42970"/>
                </a:lnTo>
                <a:lnTo>
                  <a:pt x="7810" y="42970"/>
                </a:lnTo>
                <a:lnTo>
                  <a:pt x="7810" y="42980"/>
                </a:lnTo>
                <a:lnTo>
                  <a:pt x="7810" y="42990"/>
                </a:lnTo>
                <a:lnTo>
                  <a:pt x="7820" y="42990"/>
                </a:lnTo>
                <a:lnTo>
                  <a:pt x="7820" y="43000"/>
                </a:lnTo>
                <a:lnTo>
                  <a:pt x="7810" y="43010"/>
                </a:lnTo>
                <a:lnTo>
                  <a:pt x="7810" y="43020"/>
                </a:lnTo>
                <a:lnTo>
                  <a:pt x="7820" y="43020"/>
                </a:lnTo>
                <a:lnTo>
                  <a:pt x="7820" y="43030"/>
                </a:lnTo>
                <a:lnTo>
                  <a:pt x="7810" y="43020"/>
                </a:lnTo>
                <a:lnTo>
                  <a:pt x="7810" y="43010"/>
                </a:lnTo>
                <a:lnTo>
                  <a:pt x="7810" y="43000"/>
                </a:lnTo>
                <a:lnTo>
                  <a:pt x="7810" y="42990"/>
                </a:lnTo>
                <a:lnTo>
                  <a:pt x="7800" y="42990"/>
                </a:lnTo>
                <a:lnTo>
                  <a:pt x="7790" y="42990"/>
                </a:lnTo>
                <a:lnTo>
                  <a:pt x="7780" y="42990"/>
                </a:lnTo>
                <a:lnTo>
                  <a:pt x="7770" y="42990"/>
                </a:lnTo>
                <a:lnTo>
                  <a:pt x="7770" y="42980"/>
                </a:lnTo>
                <a:lnTo>
                  <a:pt x="7760" y="42980"/>
                </a:lnTo>
                <a:lnTo>
                  <a:pt x="7760" y="42970"/>
                </a:lnTo>
                <a:lnTo>
                  <a:pt x="7750" y="42970"/>
                </a:lnTo>
                <a:lnTo>
                  <a:pt x="7750" y="42960"/>
                </a:lnTo>
                <a:lnTo>
                  <a:pt x="7740" y="42960"/>
                </a:lnTo>
                <a:lnTo>
                  <a:pt x="7740" y="42950"/>
                </a:lnTo>
                <a:lnTo>
                  <a:pt x="7740" y="42940"/>
                </a:lnTo>
                <a:lnTo>
                  <a:pt x="7740" y="42930"/>
                </a:lnTo>
                <a:lnTo>
                  <a:pt x="7750" y="42930"/>
                </a:lnTo>
                <a:lnTo>
                  <a:pt x="7750" y="42940"/>
                </a:lnTo>
                <a:lnTo>
                  <a:pt x="7760" y="42940"/>
                </a:lnTo>
                <a:lnTo>
                  <a:pt x="7760" y="42950"/>
                </a:lnTo>
                <a:lnTo>
                  <a:pt x="7770" y="42950"/>
                </a:lnTo>
                <a:close/>
                <a:moveTo>
                  <a:pt x="6750" y="42960"/>
                </a:moveTo>
                <a:lnTo>
                  <a:pt x="6750" y="42970"/>
                </a:lnTo>
                <a:lnTo>
                  <a:pt x="6740" y="42970"/>
                </a:lnTo>
                <a:lnTo>
                  <a:pt x="6740" y="42980"/>
                </a:lnTo>
                <a:lnTo>
                  <a:pt x="6740" y="42970"/>
                </a:lnTo>
                <a:lnTo>
                  <a:pt x="6730" y="42970"/>
                </a:lnTo>
                <a:lnTo>
                  <a:pt x="6730" y="42960"/>
                </a:lnTo>
                <a:lnTo>
                  <a:pt x="6740" y="42960"/>
                </a:lnTo>
                <a:lnTo>
                  <a:pt x="6750" y="42960"/>
                </a:lnTo>
                <a:close/>
                <a:moveTo>
                  <a:pt x="6710" y="42960"/>
                </a:moveTo>
                <a:lnTo>
                  <a:pt x="6720" y="42960"/>
                </a:lnTo>
                <a:lnTo>
                  <a:pt x="6720" y="42970"/>
                </a:lnTo>
                <a:lnTo>
                  <a:pt x="6720" y="42960"/>
                </a:lnTo>
                <a:lnTo>
                  <a:pt x="6720" y="42970"/>
                </a:lnTo>
                <a:lnTo>
                  <a:pt x="6730" y="42970"/>
                </a:lnTo>
                <a:lnTo>
                  <a:pt x="6730" y="42980"/>
                </a:lnTo>
                <a:lnTo>
                  <a:pt x="6730" y="42990"/>
                </a:lnTo>
                <a:lnTo>
                  <a:pt x="6740" y="42990"/>
                </a:lnTo>
                <a:lnTo>
                  <a:pt x="6740" y="43000"/>
                </a:lnTo>
                <a:lnTo>
                  <a:pt x="6740" y="43010"/>
                </a:lnTo>
                <a:lnTo>
                  <a:pt x="6740" y="43020"/>
                </a:lnTo>
                <a:lnTo>
                  <a:pt x="6750" y="43020"/>
                </a:lnTo>
                <a:lnTo>
                  <a:pt x="6750" y="43030"/>
                </a:lnTo>
                <a:lnTo>
                  <a:pt x="6760" y="43030"/>
                </a:lnTo>
                <a:lnTo>
                  <a:pt x="6760" y="43040"/>
                </a:lnTo>
                <a:lnTo>
                  <a:pt x="6750" y="43040"/>
                </a:lnTo>
                <a:lnTo>
                  <a:pt x="6750" y="43030"/>
                </a:lnTo>
                <a:lnTo>
                  <a:pt x="6740" y="43030"/>
                </a:lnTo>
                <a:lnTo>
                  <a:pt x="6740" y="43020"/>
                </a:lnTo>
                <a:lnTo>
                  <a:pt x="6740" y="43010"/>
                </a:lnTo>
                <a:lnTo>
                  <a:pt x="6730" y="43010"/>
                </a:lnTo>
                <a:lnTo>
                  <a:pt x="6730" y="43020"/>
                </a:lnTo>
                <a:lnTo>
                  <a:pt x="6730" y="43010"/>
                </a:lnTo>
                <a:lnTo>
                  <a:pt x="6720" y="43010"/>
                </a:lnTo>
                <a:lnTo>
                  <a:pt x="6720" y="43020"/>
                </a:lnTo>
                <a:lnTo>
                  <a:pt x="6720" y="43010"/>
                </a:lnTo>
                <a:lnTo>
                  <a:pt x="6710" y="43010"/>
                </a:lnTo>
                <a:lnTo>
                  <a:pt x="6710" y="43000"/>
                </a:lnTo>
                <a:lnTo>
                  <a:pt x="6700" y="43000"/>
                </a:lnTo>
                <a:lnTo>
                  <a:pt x="6700" y="42990"/>
                </a:lnTo>
                <a:lnTo>
                  <a:pt x="6700" y="42980"/>
                </a:lnTo>
                <a:lnTo>
                  <a:pt x="6690" y="42980"/>
                </a:lnTo>
                <a:lnTo>
                  <a:pt x="6680" y="42980"/>
                </a:lnTo>
                <a:lnTo>
                  <a:pt x="6690" y="42980"/>
                </a:lnTo>
                <a:lnTo>
                  <a:pt x="6690" y="42970"/>
                </a:lnTo>
                <a:lnTo>
                  <a:pt x="6700" y="42970"/>
                </a:lnTo>
                <a:lnTo>
                  <a:pt x="6690" y="42970"/>
                </a:lnTo>
                <a:lnTo>
                  <a:pt x="6690" y="42960"/>
                </a:lnTo>
                <a:lnTo>
                  <a:pt x="6700" y="42960"/>
                </a:lnTo>
                <a:lnTo>
                  <a:pt x="6700" y="42970"/>
                </a:lnTo>
                <a:lnTo>
                  <a:pt x="6710" y="42960"/>
                </a:lnTo>
                <a:lnTo>
                  <a:pt x="6700" y="42960"/>
                </a:lnTo>
                <a:lnTo>
                  <a:pt x="6710" y="42960"/>
                </a:lnTo>
                <a:close/>
                <a:moveTo>
                  <a:pt x="7550" y="42940"/>
                </a:moveTo>
                <a:lnTo>
                  <a:pt x="7540" y="42940"/>
                </a:lnTo>
                <a:lnTo>
                  <a:pt x="7540" y="42930"/>
                </a:lnTo>
                <a:lnTo>
                  <a:pt x="7550" y="42940"/>
                </a:lnTo>
                <a:close/>
                <a:moveTo>
                  <a:pt x="5830" y="42980"/>
                </a:moveTo>
                <a:lnTo>
                  <a:pt x="5840" y="42980"/>
                </a:lnTo>
                <a:lnTo>
                  <a:pt x="5840" y="42990"/>
                </a:lnTo>
                <a:lnTo>
                  <a:pt x="5840" y="43000"/>
                </a:lnTo>
                <a:lnTo>
                  <a:pt x="5830" y="43000"/>
                </a:lnTo>
                <a:lnTo>
                  <a:pt x="5830" y="42990"/>
                </a:lnTo>
                <a:lnTo>
                  <a:pt x="5820" y="42990"/>
                </a:lnTo>
                <a:lnTo>
                  <a:pt x="5820" y="43000"/>
                </a:lnTo>
                <a:lnTo>
                  <a:pt x="5820" y="43010"/>
                </a:lnTo>
                <a:lnTo>
                  <a:pt x="5810" y="43010"/>
                </a:lnTo>
                <a:lnTo>
                  <a:pt x="5820" y="43000"/>
                </a:lnTo>
                <a:lnTo>
                  <a:pt x="5810" y="43000"/>
                </a:lnTo>
                <a:lnTo>
                  <a:pt x="5810" y="43010"/>
                </a:lnTo>
                <a:lnTo>
                  <a:pt x="5810" y="43000"/>
                </a:lnTo>
                <a:lnTo>
                  <a:pt x="5800" y="43000"/>
                </a:lnTo>
                <a:lnTo>
                  <a:pt x="5800" y="42990"/>
                </a:lnTo>
                <a:lnTo>
                  <a:pt x="5810" y="42990"/>
                </a:lnTo>
                <a:lnTo>
                  <a:pt x="5820" y="42990"/>
                </a:lnTo>
                <a:lnTo>
                  <a:pt x="5820" y="42980"/>
                </a:lnTo>
                <a:lnTo>
                  <a:pt x="5830" y="42980"/>
                </a:lnTo>
                <a:close/>
                <a:moveTo>
                  <a:pt x="6750" y="42940"/>
                </a:moveTo>
                <a:lnTo>
                  <a:pt x="6760" y="42940"/>
                </a:lnTo>
                <a:lnTo>
                  <a:pt x="6760" y="42950"/>
                </a:lnTo>
                <a:lnTo>
                  <a:pt x="6770" y="42950"/>
                </a:lnTo>
                <a:lnTo>
                  <a:pt x="6780" y="42950"/>
                </a:lnTo>
                <a:lnTo>
                  <a:pt x="6790" y="42950"/>
                </a:lnTo>
                <a:lnTo>
                  <a:pt x="6800" y="42950"/>
                </a:lnTo>
                <a:lnTo>
                  <a:pt x="6810" y="42950"/>
                </a:lnTo>
                <a:lnTo>
                  <a:pt x="6820" y="42950"/>
                </a:lnTo>
                <a:lnTo>
                  <a:pt x="6830" y="42950"/>
                </a:lnTo>
                <a:lnTo>
                  <a:pt x="6830" y="42960"/>
                </a:lnTo>
                <a:lnTo>
                  <a:pt x="6840" y="42960"/>
                </a:lnTo>
                <a:lnTo>
                  <a:pt x="6850" y="42960"/>
                </a:lnTo>
                <a:lnTo>
                  <a:pt x="6860" y="42960"/>
                </a:lnTo>
                <a:lnTo>
                  <a:pt x="6860" y="42970"/>
                </a:lnTo>
                <a:lnTo>
                  <a:pt x="6870" y="42970"/>
                </a:lnTo>
                <a:lnTo>
                  <a:pt x="6880" y="42970"/>
                </a:lnTo>
                <a:lnTo>
                  <a:pt x="6880" y="42980"/>
                </a:lnTo>
                <a:lnTo>
                  <a:pt x="6880" y="42990"/>
                </a:lnTo>
                <a:lnTo>
                  <a:pt x="6880" y="43000"/>
                </a:lnTo>
                <a:lnTo>
                  <a:pt x="6890" y="43000"/>
                </a:lnTo>
                <a:lnTo>
                  <a:pt x="6890" y="43010"/>
                </a:lnTo>
                <a:lnTo>
                  <a:pt x="6900" y="43010"/>
                </a:lnTo>
                <a:lnTo>
                  <a:pt x="6900" y="43020"/>
                </a:lnTo>
                <a:lnTo>
                  <a:pt x="6900" y="43030"/>
                </a:lnTo>
                <a:lnTo>
                  <a:pt x="6910" y="43030"/>
                </a:lnTo>
                <a:lnTo>
                  <a:pt x="6920" y="43030"/>
                </a:lnTo>
                <a:lnTo>
                  <a:pt x="6920" y="43040"/>
                </a:lnTo>
                <a:lnTo>
                  <a:pt x="6920" y="43050"/>
                </a:lnTo>
                <a:lnTo>
                  <a:pt x="6930" y="43050"/>
                </a:lnTo>
                <a:lnTo>
                  <a:pt x="6930" y="43060"/>
                </a:lnTo>
                <a:lnTo>
                  <a:pt x="6930" y="43070"/>
                </a:lnTo>
                <a:lnTo>
                  <a:pt x="6930" y="43080"/>
                </a:lnTo>
                <a:lnTo>
                  <a:pt x="6930" y="43090"/>
                </a:lnTo>
                <a:lnTo>
                  <a:pt x="6930" y="43100"/>
                </a:lnTo>
                <a:lnTo>
                  <a:pt x="6940" y="43100"/>
                </a:lnTo>
                <a:lnTo>
                  <a:pt x="6940" y="43110"/>
                </a:lnTo>
                <a:lnTo>
                  <a:pt x="6940" y="43120"/>
                </a:lnTo>
                <a:lnTo>
                  <a:pt x="6940" y="43130"/>
                </a:lnTo>
                <a:lnTo>
                  <a:pt x="6940" y="43140"/>
                </a:lnTo>
                <a:lnTo>
                  <a:pt x="6940" y="43150"/>
                </a:lnTo>
                <a:lnTo>
                  <a:pt x="6940" y="43160"/>
                </a:lnTo>
                <a:lnTo>
                  <a:pt x="6940" y="43170"/>
                </a:lnTo>
                <a:lnTo>
                  <a:pt x="6940" y="43180"/>
                </a:lnTo>
                <a:lnTo>
                  <a:pt x="6940" y="43190"/>
                </a:lnTo>
                <a:lnTo>
                  <a:pt x="6930" y="43190"/>
                </a:lnTo>
                <a:lnTo>
                  <a:pt x="6930" y="43200"/>
                </a:lnTo>
                <a:lnTo>
                  <a:pt x="6930" y="43210"/>
                </a:lnTo>
                <a:lnTo>
                  <a:pt x="6930" y="43220"/>
                </a:lnTo>
                <a:lnTo>
                  <a:pt x="6930" y="43230"/>
                </a:lnTo>
                <a:lnTo>
                  <a:pt x="6920" y="43230"/>
                </a:lnTo>
                <a:lnTo>
                  <a:pt x="6910" y="43230"/>
                </a:lnTo>
                <a:lnTo>
                  <a:pt x="6910" y="43240"/>
                </a:lnTo>
                <a:lnTo>
                  <a:pt x="6910" y="43250"/>
                </a:lnTo>
                <a:lnTo>
                  <a:pt x="6910" y="43260"/>
                </a:lnTo>
                <a:lnTo>
                  <a:pt x="6910" y="43270"/>
                </a:lnTo>
                <a:lnTo>
                  <a:pt x="6920" y="43280"/>
                </a:lnTo>
                <a:lnTo>
                  <a:pt x="6920" y="43290"/>
                </a:lnTo>
                <a:lnTo>
                  <a:pt x="6920" y="43300"/>
                </a:lnTo>
                <a:lnTo>
                  <a:pt x="6910" y="43300"/>
                </a:lnTo>
                <a:lnTo>
                  <a:pt x="6900" y="43300"/>
                </a:lnTo>
                <a:lnTo>
                  <a:pt x="6890" y="43300"/>
                </a:lnTo>
                <a:lnTo>
                  <a:pt x="6880" y="43300"/>
                </a:lnTo>
                <a:lnTo>
                  <a:pt x="6870" y="43300"/>
                </a:lnTo>
                <a:lnTo>
                  <a:pt x="6870" y="43290"/>
                </a:lnTo>
                <a:lnTo>
                  <a:pt x="6870" y="43280"/>
                </a:lnTo>
                <a:lnTo>
                  <a:pt x="6860" y="43280"/>
                </a:lnTo>
                <a:lnTo>
                  <a:pt x="6860" y="43270"/>
                </a:lnTo>
                <a:lnTo>
                  <a:pt x="6850" y="43270"/>
                </a:lnTo>
                <a:lnTo>
                  <a:pt x="6850" y="43260"/>
                </a:lnTo>
                <a:lnTo>
                  <a:pt x="6850" y="43250"/>
                </a:lnTo>
                <a:lnTo>
                  <a:pt x="6860" y="43250"/>
                </a:lnTo>
                <a:lnTo>
                  <a:pt x="6860" y="43260"/>
                </a:lnTo>
                <a:lnTo>
                  <a:pt x="6860" y="43250"/>
                </a:lnTo>
                <a:lnTo>
                  <a:pt x="6870" y="43250"/>
                </a:lnTo>
                <a:lnTo>
                  <a:pt x="6860" y="43250"/>
                </a:lnTo>
                <a:lnTo>
                  <a:pt x="6860" y="43240"/>
                </a:lnTo>
                <a:lnTo>
                  <a:pt x="6850" y="43240"/>
                </a:lnTo>
                <a:lnTo>
                  <a:pt x="6860" y="43240"/>
                </a:lnTo>
                <a:lnTo>
                  <a:pt x="6850" y="43230"/>
                </a:lnTo>
                <a:lnTo>
                  <a:pt x="6850" y="43220"/>
                </a:lnTo>
                <a:lnTo>
                  <a:pt x="6850" y="43210"/>
                </a:lnTo>
                <a:lnTo>
                  <a:pt x="6850" y="43200"/>
                </a:lnTo>
                <a:lnTo>
                  <a:pt x="6840" y="43200"/>
                </a:lnTo>
                <a:lnTo>
                  <a:pt x="6840" y="43190"/>
                </a:lnTo>
                <a:lnTo>
                  <a:pt x="6830" y="43190"/>
                </a:lnTo>
                <a:lnTo>
                  <a:pt x="6830" y="43180"/>
                </a:lnTo>
                <a:lnTo>
                  <a:pt x="6830" y="43170"/>
                </a:lnTo>
                <a:lnTo>
                  <a:pt x="6830" y="43160"/>
                </a:lnTo>
                <a:lnTo>
                  <a:pt x="6830" y="43170"/>
                </a:lnTo>
                <a:lnTo>
                  <a:pt x="6840" y="43170"/>
                </a:lnTo>
                <a:lnTo>
                  <a:pt x="6840" y="43180"/>
                </a:lnTo>
                <a:lnTo>
                  <a:pt x="6830" y="43180"/>
                </a:lnTo>
                <a:lnTo>
                  <a:pt x="6840" y="43180"/>
                </a:lnTo>
                <a:lnTo>
                  <a:pt x="6850" y="43170"/>
                </a:lnTo>
                <a:lnTo>
                  <a:pt x="6850" y="43160"/>
                </a:lnTo>
                <a:lnTo>
                  <a:pt x="6850" y="43150"/>
                </a:lnTo>
                <a:lnTo>
                  <a:pt x="6850" y="43140"/>
                </a:lnTo>
                <a:lnTo>
                  <a:pt x="6860" y="43140"/>
                </a:lnTo>
                <a:lnTo>
                  <a:pt x="6870" y="43140"/>
                </a:lnTo>
                <a:lnTo>
                  <a:pt x="6880" y="43140"/>
                </a:lnTo>
                <a:lnTo>
                  <a:pt x="6890" y="43140"/>
                </a:lnTo>
                <a:lnTo>
                  <a:pt x="6900" y="43140"/>
                </a:lnTo>
                <a:lnTo>
                  <a:pt x="6890" y="43130"/>
                </a:lnTo>
                <a:lnTo>
                  <a:pt x="6900" y="43130"/>
                </a:lnTo>
                <a:lnTo>
                  <a:pt x="6900" y="43120"/>
                </a:lnTo>
                <a:lnTo>
                  <a:pt x="6900" y="43110"/>
                </a:lnTo>
                <a:lnTo>
                  <a:pt x="6900" y="43100"/>
                </a:lnTo>
                <a:lnTo>
                  <a:pt x="6900" y="43090"/>
                </a:lnTo>
                <a:lnTo>
                  <a:pt x="6890" y="43090"/>
                </a:lnTo>
                <a:lnTo>
                  <a:pt x="6890" y="43080"/>
                </a:lnTo>
                <a:lnTo>
                  <a:pt x="6880" y="43080"/>
                </a:lnTo>
                <a:lnTo>
                  <a:pt x="6880" y="43070"/>
                </a:lnTo>
                <a:lnTo>
                  <a:pt x="6880" y="43060"/>
                </a:lnTo>
                <a:lnTo>
                  <a:pt x="6870" y="43060"/>
                </a:lnTo>
                <a:lnTo>
                  <a:pt x="6860" y="43060"/>
                </a:lnTo>
                <a:lnTo>
                  <a:pt x="6850" y="43060"/>
                </a:lnTo>
                <a:lnTo>
                  <a:pt x="6840" y="43060"/>
                </a:lnTo>
                <a:lnTo>
                  <a:pt x="6840" y="43050"/>
                </a:lnTo>
                <a:lnTo>
                  <a:pt x="6840" y="43060"/>
                </a:lnTo>
                <a:lnTo>
                  <a:pt x="6830" y="43060"/>
                </a:lnTo>
                <a:lnTo>
                  <a:pt x="6830" y="43070"/>
                </a:lnTo>
                <a:lnTo>
                  <a:pt x="6830" y="43060"/>
                </a:lnTo>
                <a:lnTo>
                  <a:pt x="6830" y="43050"/>
                </a:lnTo>
                <a:lnTo>
                  <a:pt x="6820" y="43050"/>
                </a:lnTo>
                <a:lnTo>
                  <a:pt x="6810" y="43050"/>
                </a:lnTo>
                <a:lnTo>
                  <a:pt x="6810" y="43040"/>
                </a:lnTo>
                <a:lnTo>
                  <a:pt x="6810" y="43030"/>
                </a:lnTo>
                <a:lnTo>
                  <a:pt x="6810" y="43020"/>
                </a:lnTo>
                <a:lnTo>
                  <a:pt x="6810" y="43010"/>
                </a:lnTo>
                <a:lnTo>
                  <a:pt x="6810" y="43000"/>
                </a:lnTo>
                <a:lnTo>
                  <a:pt x="6800" y="43000"/>
                </a:lnTo>
                <a:lnTo>
                  <a:pt x="6790" y="43000"/>
                </a:lnTo>
                <a:lnTo>
                  <a:pt x="6790" y="42990"/>
                </a:lnTo>
                <a:lnTo>
                  <a:pt x="6800" y="42990"/>
                </a:lnTo>
                <a:lnTo>
                  <a:pt x="6790" y="42990"/>
                </a:lnTo>
                <a:lnTo>
                  <a:pt x="6780" y="42990"/>
                </a:lnTo>
                <a:lnTo>
                  <a:pt x="6780" y="42980"/>
                </a:lnTo>
                <a:lnTo>
                  <a:pt x="6770" y="42980"/>
                </a:lnTo>
                <a:lnTo>
                  <a:pt x="6770" y="42970"/>
                </a:lnTo>
                <a:lnTo>
                  <a:pt x="6760" y="42970"/>
                </a:lnTo>
                <a:lnTo>
                  <a:pt x="6770" y="42970"/>
                </a:lnTo>
                <a:lnTo>
                  <a:pt x="6760" y="42970"/>
                </a:lnTo>
                <a:lnTo>
                  <a:pt x="6750" y="42970"/>
                </a:lnTo>
                <a:lnTo>
                  <a:pt x="6760" y="42960"/>
                </a:lnTo>
                <a:lnTo>
                  <a:pt x="6750" y="42960"/>
                </a:lnTo>
                <a:lnTo>
                  <a:pt x="6740" y="42960"/>
                </a:lnTo>
                <a:lnTo>
                  <a:pt x="6740" y="42950"/>
                </a:lnTo>
                <a:lnTo>
                  <a:pt x="6750" y="42950"/>
                </a:lnTo>
                <a:lnTo>
                  <a:pt x="6740" y="42950"/>
                </a:lnTo>
                <a:lnTo>
                  <a:pt x="6740" y="42940"/>
                </a:lnTo>
                <a:lnTo>
                  <a:pt x="6740" y="42930"/>
                </a:lnTo>
                <a:lnTo>
                  <a:pt x="6740" y="42940"/>
                </a:lnTo>
                <a:lnTo>
                  <a:pt x="6750" y="42940"/>
                </a:lnTo>
                <a:close/>
                <a:moveTo>
                  <a:pt x="22730" y="42550"/>
                </a:moveTo>
                <a:lnTo>
                  <a:pt x="22740" y="42550"/>
                </a:lnTo>
                <a:lnTo>
                  <a:pt x="22750" y="42550"/>
                </a:lnTo>
                <a:lnTo>
                  <a:pt x="22750" y="42560"/>
                </a:lnTo>
                <a:lnTo>
                  <a:pt x="22740" y="42560"/>
                </a:lnTo>
                <a:lnTo>
                  <a:pt x="22740" y="42570"/>
                </a:lnTo>
                <a:lnTo>
                  <a:pt x="22730" y="42570"/>
                </a:lnTo>
                <a:lnTo>
                  <a:pt x="22730" y="42580"/>
                </a:lnTo>
                <a:lnTo>
                  <a:pt x="22720" y="42580"/>
                </a:lnTo>
                <a:lnTo>
                  <a:pt x="22720" y="42570"/>
                </a:lnTo>
                <a:lnTo>
                  <a:pt x="22710" y="42570"/>
                </a:lnTo>
                <a:lnTo>
                  <a:pt x="22710" y="42560"/>
                </a:lnTo>
                <a:lnTo>
                  <a:pt x="22710" y="42550"/>
                </a:lnTo>
                <a:lnTo>
                  <a:pt x="22720" y="42550"/>
                </a:lnTo>
                <a:lnTo>
                  <a:pt x="22730" y="42550"/>
                </a:lnTo>
                <a:close/>
                <a:moveTo>
                  <a:pt x="22950" y="42540"/>
                </a:moveTo>
                <a:lnTo>
                  <a:pt x="22950" y="42550"/>
                </a:lnTo>
                <a:lnTo>
                  <a:pt x="22940" y="42550"/>
                </a:lnTo>
                <a:lnTo>
                  <a:pt x="22940" y="42540"/>
                </a:lnTo>
                <a:lnTo>
                  <a:pt x="22950" y="42540"/>
                </a:lnTo>
                <a:lnTo>
                  <a:pt x="22960" y="42530"/>
                </a:lnTo>
                <a:lnTo>
                  <a:pt x="22960" y="42540"/>
                </a:lnTo>
                <a:lnTo>
                  <a:pt x="22950" y="42540"/>
                </a:lnTo>
                <a:close/>
                <a:moveTo>
                  <a:pt x="6330" y="42900"/>
                </a:moveTo>
                <a:lnTo>
                  <a:pt x="6340" y="42900"/>
                </a:lnTo>
                <a:lnTo>
                  <a:pt x="6340" y="42910"/>
                </a:lnTo>
                <a:lnTo>
                  <a:pt x="6330" y="42910"/>
                </a:lnTo>
                <a:lnTo>
                  <a:pt x="6320" y="42910"/>
                </a:lnTo>
                <a:lnTo>
                  <a:pt x="6320" y="42900"/>
                </a:lnTo>
                <a:lnTo>
                  <a:pt x="6330" y="42900"/>
                </a:lnTo>
                <a:close/>
                <a:moveTo>
                  <a:pt x="6770" y="42880"/>
                </a:moveTo>
                <a:lnTo>
                  <a:pt x="6780" y="42880"/>
                </a:lnTo>
                <a:lnTo>
                  <a:pt x="6780" y="42890"/>
                </a:lnTo>
                <a:lnTo>
                  <a:pt x="6780" y="42880"/>
                </a:lnTo>
                <a:lnTo>
                  <a:pt x="6790" y="42890"/>
                </a:lnTo>
                <a:lnTo>
                  <a:pt x="6790" y="42880"/>
                </a:lnTo>
                <a:lnTo>
                  <a:pt x="6790" y="42890"/>
                </a:lnTo>
                <a:lnTo>
                  <a:pt x="6800" y="42890"/>
                </a:lnTo>
                <a:lnTo>
                  <a:pt x="6800" y="42900"/>
                </a:lnTo>
                <a:lnTo>
                  <a:pt x="6810" y="42900"/>
                </a:lnTo>
                <a:lnTo>
                  <a:pt x="6810" y="42910"/>
                </a:lnTo>
                <a:lnTo>
                  <a:pt x="6820" y="42910"/>
                </a:lnTo>
                <a:lnTo>
                  <a:pt x="6830" y="42910"/>
                </a:lnTo>
                <a:lnTo>
                  <a:pt x="6830" y="42920"/>
                </a:lnTo>
                <a:lnTo>
                  <a:pt x="6840" y="42920"/>
                </a:lnTo>
                <a:lnTo>
                  <a:pt x="6840" y="42930"/>
                </a:lnTo>
                <a:lnTo>
                  <a:pt x="6840" y="42940"/>
                </a:lnTo>
                <a:lnTo>
                  <a:pt x="6830" y="42940"/>
                </a:lnTo>
                <a:lnTo>
                  <a:pt x="6830" y="42950"/>
                </a:lnTo>
                <a:lnTo>
                  <a:pt x="6820" y="42950"/>
                </a:lnTo>
                <a:lnTo>
                  <a:pt x="6820" y="42940"/>
                </a:lnTo>
                <a:lnTo>
                  <a:pt x="6810" y="42940"/>
                </a:lnTo>
                <a:lnTo>
                  <a:pt x="6810" y="42930"/>
                </a:lnTo>
                <a:lnTo>
                  <a:pt x="6810" y="42940"/>
                </a:lnTo>
                <a:lnTo>
                  <a:pt x="6800" y="42940"/>
                </a:lnTo>
                <a:lnTo>
                  <a:pt x="6800" y="42930"/>
                </a:lnTo>
                <a:lnTo>
                  <a:pt x="6800" y="42940"/>
                </a:lnTo>
                <a:lnTo>
                  <a:pt x="6790" y="42940"/>
                </a:lnTo>
                <a:lnTo>
                  <a:pt x="6790" y="42930"/>
                </a:lnTo>
                <a:lnTo>
                  <a:pt x="6790" y="42920"/>
                </a:lnTo>
                <a:lnTo>
                  <a:pt x="6780" y="42920"/>
                </a:lnTo>
                <a:lnTo>
                  <a:pt x="6770" y="42920"/>
                </a:lnTo>
                <a:lnTo>
                  <a:pt x="6760" y="42920"/>
                </a:lnTo>
                <a:lnTo>
                  <a:pt x="6760" y="42910"/>
                </a:lnTo>
                <a:lnTo>
                  <a:pt x="6750" y="42910"/>
                </a:lnTo>
                <a:lnTo>
                  <a:pt x="6750" y="42900"/>
                </a:lnTo>
                <a:lnTo>
                  <a:pt x="6740" y="42900"/>
                </a:lnTo>
                <a:lnTo>
                  <a:pt x="6740" y="42890"/>
                </a:lnTo>
                <a:lnTo>
                  <a:pt x="6750" y="42890"/>
                </a:lnTo>
                <a:lnTo>
                  <a:pt x="6750" y="42900"/>
                </a:lnTo>
                <a:lnTo>
                  <a:pt x="6760" y="42900"/>
                </a:lnTo>
                <a:lnTo>
                  <a:pt x="6760" y="42890"/>
                </a:lnTo>
                <a:lnTo>
                  <a:pt x="6760" y="42880"/>
                </a:lnTo>
                <a:lnTo>
                  <a:pt x="6770" y="42880"/>
                </a:lnTo>
                <a:close/>
                <a:moveTo>
                  <a:pt x="6450" y="42850"/>
                </a:moveTo>
                <a:lnTo>
                  <a:pt x="6460" y="42850"/>
                </a:lnTo>
                <a:lnTo>
                  <a:pt x="6460" y="42860"/>
                </a:lnTo>
                <a:lnTo>
                  <a:pt x="6460" y="42870"/>
                </a:lnTo>
                <a:lnTo>
                  <a:pt x="6450" y="42870"/>
                </a:lnTo>
                <a:lnTo>
                  <a:pt x="6440" y="42870"/>
                </a:lnTo>
                <a:lnTo>
                  <a:pt x="6430" y="42870"/>
                </a:lnTo>
                <a:lnTo>
                  <a:pt x="6430" y="42880"/>
                </a:lnTo>
                <a:lnTo>
                  <a:pt x="6430" y="42870"/>
                </a:lnTo>
                <a:lnTo>
                  <a:pt x="6420" y="42870"/>
                </a:lnTo>
                <a:lnTo>
                  <a:pt x="6420" y="42860"/>
                </a:lnTo>
                <a:lnTo>
                  <a:pt x="6430" y="42860"/>
                </a:lnTo>
                <a:lnTo>
                  <a:pt x="6430" y="42850"/>
                </a:lnTo>
                <a:lnTo>
                  <a:pt x="6440" y="42850"/>
                </a:lnTo>
                <a:lnTo>
                  <a:pt x="6450" y="42850"/>
                </a:lnTo>
                <a:close/>
                <a:moveTo>
                  <a:pt x="6530" y="42840"/>
                </a:moveTo>
                <a:lnTo>
                  <a:pt x="6540" y="42840"/>
                </a:lnTo>
                <a:lnTo>
                  <a:pt x="6550" y="42850"/>
                </a:lnTo>
                <a:lnTo>
                  <a:pt x="6550" y="42860"/>
                </a:lnTo>
                <a:lnTo>
                  <a:pt x="6540" y="42860"/>
                </a:lnTo>
                <a:lnTo>
                  <a:pt x="6540" y="42870"/>
                </a:lnTo>
                <a:lnTo>
                  <a:pt x="6530" y="42880"/>
                </a:lnTo>
                <a:lnTo>
                  <a:pt x="6530" y="42890"/>
                </a:lnTo>
                <a:lnTo>
                  <a:pt x="6520" y="42890"/>
                </a:lnTo>
                <a:lnTo>
                  <a:pt x="6520" y="42900"/>
                </a:lnTo>
                <a:lnTo>
                  <a:pt x="6530" y="42900"/>
                </a:lnTo>
                <a:lnTo>
                  <a:pt x="6530" y="42910"/>
                </a:lnTo>
                <a:lnTo>
                  <a:pt x="6540" y="42910"/>
                </a:lnTo>
                <a:lnTo>
                  <a:pt x="6540" y="42920"/>
                </a:lnTo>
                <a:lnTo>
                  <a:pt x="6530" y="42920"/>
                </a:lnTo>
                <a:lnTo>
                  <a:pt x="6530" y="42910"/>
                </a:lnTo>
                <a:lnTo>
                  <a:pt x="6520" y="42910"/>
                </a:lnTo>
                <a:lnTo>
                  <a:pt x="6510" y="42900"/>
                </a:lnTo>
                <a:lnTo>
                  <a:pt x="6500" y="42900"/>
                </a:lnTo>
                <a:lnTo>
                  <a:pt x="6490" y="42900"/>
                </a:lnTo>
                <a:lnTo>
                  <a:pt x="6490" y="42890"/>
                </a:lnTo>
                <a:lnTo>
                  <a:pt x="6490" y="42880"/>
                </a:lnTo>
                <a:lnTo>
                  <a:pt x="6480" y="42880"/>
                </a:lnTo>
                <a:lnTo>
                  <a:pt x="6480" y="42890"/>
                </a:lnTo>
                <a:lnTo>
                  <a:pt x="6480" y="42900"/>
                </a:lnTo>
                <a:lnTo>
                  <a:pt x="6470" y="42900"/>
                </a:lnTo>
                <a:lnTo>
                  <a:pt x="6470" y="42910"/>
                </a:lnTo>
                <a:lnTo>
                  <a:pt x="6480" y="42910"/>
                </a:lnTo>
                <a:lnTo>
                  <a:pt x="6490" y="42910"/>
                </a:lnTo>
                <a:lnTo>
                  <a:pt x="6490" y="42920"/>
                </a:lnTo>
                <a:lnTo>
                  <a:pt x="6500" y="42920"/>
                </a:lnTo>
                <a:lnTo>
                  <a:pt x="6510" y="42920"/>
                </a:lnTo>
                <a:lnTo>
                  <a:pt x="6510" y="42930"/>
                </a:lnTo>
                <a:lnTo>
                  <a:pt x="6520" y="42930"/>
                </a:lnTo>
                <a:lnTo>
                  <a:pt x="6520" y="42940"/>
                </a:lnTo>
                <a:lnTo>
                  <a:pt x="6530" y="42940"/>
                </a:lnTo>
                <a:lnTo>
                  <a:pt x="6540" y="42940"/>
                </a:lnTo>
                <a:lnTo>
                  <a:pt x="6550" y="42940"/>
                </a:lnTo>
                <a:lnTo>
                  <a:pt x="6550" y="42950"/>
                </a:lnTo>
                <a:lnTo>
                  <a:pt x="6560" y="42950"/>
                </a:lnTo>
                <a:lnTo>
                  <a:pt x="6560" y="42940"/>
                </a:lnTo>
                <a:lnTo>
                  <a:pt x="6550" y="42940"/>
                </a:lnTo>
                <a:lnTo>
                  <a:pt x="6550" y="42930"/>
                </a:lnTo>
                <a:lnTo>
                  <a:pt x="6540" y="42930"/>
                </a:lnTo>
                <a:lnTo>
                  <a:pt x="6540" y="42920"/>
                </a:lnTo>
                <a:lnTo>
                  <a:pt x="6540" y="42910"/>
                </a:lnTo>
                <a:lnTo>
                  <a:pt x="6550" y="42910"/>
                </a:lnTo>
                <a:lnTo>
                  <a:pt x="6560" y="42910"/>
                </a:lnTo>
                <a:lnTo>
                  <a:pt x="6570" y="42910"/>
                </a:lnTo>
                <a:lnTo>
                  <a:pt x="6570" y="42900"/>
                </a:lnTo>
                <a:lnTo>
                  <a:pt x="6560" y="42900"/>
                </a:lnTo>
                <a:lnTo>
                  <a:pt x="6570" y="42900"/>
                </a:lnTo>
                <a:lnTo>
                  <a:pt x="6580" y="42900"/>
                </a:lnTo>
                <a:lnTo>
                  <a:pt x="6590" y="42900"/>
                </a:lnTo>
                <a:lnTo>
                  <a:pt x="6590" y="42910"/>
                </a:lnTo>
                <a:lnTo>
                  <a:pt x="6600" y="42910"/>
                </a:lnTo>
                <a:lnTo>
                  <a:pt x="6600" y="42920"/>
                </a:lnTo>
                <a:lnTo>
                  <a:pt x="6600" y="42930"/>
                </a:lnTo>
                <a:lnTo>
                  <a:pt x="6610" y="42930"/>
                </a:lnTo>
                <a:lnTo>
                  <a:pt x="6610" y="42940"/>
                </a:lnTo>
                <a:lnTo>
                  <a:pt x="6620" y="42940"/>
                </a:lnTo>
                <a:lnTo>
                  <a:pt x="6620" y="42950"/>
                </a:lnTo>
                <a:lnTo>
                  <a:pt x="6620" y="42960"/>
                </a:lnTo>
                <a:lnTo>
                  <a:pt x="6620" y="42950"/>
                </a:lnTo>
                <a:lnTo>
                  <a:pt x="6630" y="42950"/>
                </a:lnTo>
                <a:lnTo>
                  <a:pt x="6630" y="42960"/>
                </a:lnTo>
                <a:lnTo>
                  <a:pt x="6630" y="42970"/>
                </a:lnTo>
                <a:lnTo>
                  <a:pt x="6620" y="42970"/>
                </a:lnTo>
                <a:lnTo>
                  <a:pt x="6630" y="42970"/>
                </a:lnTo>
                <a:lnTo>
                  <a:pt x="6630" y="42980"/>
                </a:lnTo>
                <a:lnTo>
                  <a:pt x="6640" y="42980"/>
                </a:lnTo>
                <a:lnTo>
                  <a:pt x="6640" y="42990"/>
                </a:lnTo>
                <a:lnTo>
                  <a:pt x="6630" y="42990"/>
                </a:lnTo>
                <a:lnTo>
                  <a:pt x="6620" y="42980"/>
                </a:lnTo>
                <a:lnTo>
                  <a:pt x="6610" y="42980"/>
                </a:lnTo>
                <a:lnTo>
                  <a:pt x="6600" y="42980"/>
                </a:lnTo>
                <a:lnTo>
                  <a:pt x="6600" y="42970"/>
                </a:lnTo>
                <a:lnTo>
                  <a:pt x="6590" y="42970"/>
                </a:lnTo>
                <a:lnTo>
                  <a:pt x="6580" y="42970"/>
                </a:lnTo>
                <a:lnTo>
                  <a:pt x="6580" y="42980"/>
                </a:lnTo>
                <a:lnTo>
                  <a:pt x="6580" y="42990"/>
                </a:lnTo>
                <a:lnTo>
                  <a:pt x="6580" y="43000"/>
                </a:lnTo>
                <a:lnTo>
                  <a:pt x="6590" y="43000"/>
                </a:lnTo>
                <a:lnTo>
                  <a:pt x="6590" y="43010"/>
                </a:lnTo>
                <a:lnTo>
                  <a:pt x="6590" y="43020"/>
                </a:lnTo>
                <a:lnTo>
                  <a:pt x="6590" y="43030"/>
                </a:lnTo>
                <a:lnTo>
                  <a:pt x="6590" y="43020"/>
                </a:lnTo>
                <a:lnTo>
                  <a:pt x="6580" y="43020"/>
                </a:lnTo>
                <a:lnTo>
                  <a:pt x="6580" y="43030"/>
                </a:lnTo>
                <a:lnTo>
                  <a:pt x="6580" y="43020"/>
                </a:lnTo>
                <a:lnTo>
                  <a:pt x="6570" y="43020"/>
                </a:lnTo>
                <a:lnTo>
                  <a:pt x="6560" y="43030"/>
                </a:lnTo>
                <a:lnTo>
                  <a:pt x="6560" y="43020"/>
                </a:lnTo>
                <a:lnTo>
                  <a:pt x="6560" y="43010"/>
                </a:lnTo>
                <a:lnTo>
                  <a:pt x="6550" y="43010"/>
                </a:lnTo>
                <a:lnTo>
                  <a:pt x="6540" y="43010"/>
                </a:lnTo>
                <a:lnTo>
                  <a:pt x="6540" y="43000"/>
                </a:lnTo>
                <a:lnTo>
                  <a:pt x="6550" y="43000"/>
                </a:lnTo>
                <a:lnTo>
                  <a:pt x="6540" y="43000"/>
                </a:lnTo>
                <a:lnTo>
                  <a:pt x="6530" y="43000"/>
                </a:lnTo>
                <a:lnTo>
                  <a:pt x="6530" y="42990"/>
                </a:lnTo>
                <a:lnTo>
                  <a:pt x="6520" y="42990"/>
                </a:lnTo>
                <a:lnTo>
                  <a:pt x="6520" y="42980"/>
                </a:lnTo>
                <a:lnTo>
                  <a:pt x="6510" y="42980"/>
                </a:lnTo>
                <a:lnTo>
                  <a:pt x="6500" y="42980"/>
                </a:lnTo>
                <a:lnTo>
                  <a:pt x="6500" y="42970"/>
                </a:lnTo>
                <a:lnTo>
                  <a:pt x="6500" y="42980"/>
                </a:lnTo>
                <a:lnTo>
                  <a:pt x="6490" y="42970"/>
                </a:lnTo>
                <a:lnTo>
                  <a:pt x="6480" y="42970"/>
                </a:lnTo>
                <a:lnTo>
                  <a:pt x="6470" y="42970"/>
                </a:lnTo>
                <a:lnTo>
                  <a:pt x="6460" y="42970"/>
                </a:lnTo>
                <a:lnTo>
                  <a:pt x="6450" y="42970"/>
                </a:lnTo>
                <a:lnTo>
                  <a:pt x="6450" y="42960"/>
                </a:lnTo>
                <a:lnTo>
                  <a:pt x="6440" y="42960"/>
                </a:lnTo>
                <a:lnTo>
                  <a:pt x="6430" y="42960"/>
                </a:lnTo>
                <a:lnTo>
                  <a:pt x="6430" y="42970"/>
                </a:lnTo>
                <a:lnTo>
                  <a:pt x="6420" y="42970"/>
                </a:lnTo>
                <a:lnTo>
                  <a:pt x="6410" y="42970"/>
                </a:lnTo>
                <a:lnTo>
                  <a:pt x="6400" y="42970"/>
                </a:lnTo>
                <a:lnTo>
                  <a:pt x="6390" y="42970"/>
                </a:lnTo>
                <a:lnTo>
                  <a:pt x="6390" y="42960"/>
                </a:lnTo>
                <a:lnTo>
                  <a:pt x="6380" y="42960"/>
                </a:lnTo>
                <a:lnTo>
                  <a:pt x="6370" y="42960"/>
                </a:lnTo>
                <a:lnTo>
                  <a:pt x="6360" y="42960"/>
                </a:lnTo>
                <a:lnTo>
                  <a:pt x="6350" y="42960"/>
                </a:lnTo>
                <a:lnTo>
                  <a:pt x="6340" y="42960"/>
                </a:lnTo>
                <a:lnTo>
                  <a:pt x="6330" y="42960"/>
                </a:lnTo>
                <a:lnTo>
                  <a:pt x="6330" y="42950"/>
                </a:lnTo>
                <a:lnTo>
                  <a:pt x="6330" y="42940"/>
                </a:lnTo>
                <a:lnTo>
                  <a:pt x="6320" y="42940"/>
                </a:lnTo>
                <a:lnTo>
                  <a:pt x="6320" y="42930"/>
                </a:lnTo>
                <a:lnTo>
                  <a:pt x="6310" y="42930"/>
                </a:lnTo>
                <a:lnTo>
                  <a:pt x="6310" y="42920"/>
                </a:lnTo>
                <a:lnTo>
                  <a:pt x="6320" y="42920"/>
                </a:lnTo>
                <a:lnTo>
                  <a:pt x="6330" y="42920"/>
                </a:lnTo>
                <a:lnTo>
                  <a:pt x="6340" y="42910"/>
                </a:lnTo>
                <a:lnTo>
                  <a:pt x="6340" y="42920"/>
                </a:lnTo>
                <a:lnTo>
                  <a:pt x="6340" y="42910"/>
                </a:lnTo>
                <a:lnTo>
                  <a:pt x="6350" y="42910"/>
                </a:lnTo>
                <a:lnTo>
                  <a:pt x="6360" y="42910"/>
                </a:lnTo>
                <a:lnTo>
                  <a:pt x="6370" y="42910"/>
                </a:lnTo>
                <a:lnTo>
                  <a:pt x="6370" y="42900"/>
                </a:lnTo>
                <a:lnTo>
                  <a:pt x="6380" y="42900"/>
                </a:lnTo>
                <a:lnTo>
                  <a:pt x="6390" y="42900"/>
                </a:lnTo>
                <a:lnTo>
                  <a:pt x="6390" y="42890"/>
                </a:lnTo>
                <a:lnTo>
                  <a:pt x="6400" y="42880"/>
                </a:lnTo>
                <a:lnTo>
                  <a:pt x="6410" y="42880"/>
                </a:lnTo>
                <a:lnTo>
                  <a:pt x="6420" y="42890"/>
                </a:lnTo>
                <a:lnTo>
                  <a:pt x="6430" y="42890"/>
                </a:lnTo>
                <a:lnTo>
                  <a:pt x="6440" y="42890"/>
                </a:lnTo>
                <a:lnTo>
                  <a:pt x="6440" y="42900"/>
                </a:lnTo>
                <a:lnTo>
                  <a:pt x="6430" y="42900"/>
                </a:lnTo>
                <a:lnTo>
                  <a:pt x="6430" y="42910"/>
                </a:lnTo>
                <a:lnTo>
                  <a:pt x="6440" y="42910"/>
                </a:lnTo>
                <a:lnTo>
                  <a:pt x="6440" y="42920"/>
                </a:lnTo>
                <a:lnTo>
                  <a:pt x="6450" y="42920"/>
                </a:lnTo>
                <a:lnTo>
                  <a:pt x="6460" y="42920"/>
                </a:lnTo>
                <a:lnTo>
                  <a:pt x="6460" y="42910"/>
                </a:lnTo>
                <a:lnTo>
                  <a:pt x="6460" y="42900"/>
                </a:lnTo>
                <a:lnTo>
                  <a:pt x="6470" y="42900"/>
                </a:lnTo>
                <a:lnTo>
                  <a:pt x="6470" y="42890"/>
                </a:lnTo>
                <a:lnTo>
                  <a:pt x="6460" y="42890"/>
                </a:lnTo>
                <a:lnTo>
                  <a:pt x="6470" y="42880"/>
                </a:lnTo>
                <a:lnTo>
                  <a:pt x="6460" y="42880"/>
                </a:lnTo>
                <a:lnTo>
                  <a:pt x="6460" y="42870"/>
                </a:lnTo>
                <a:lnTo>
                  <a:pt x="6470" y="42870"/>
                </a:lnTo>
                <a:lnTo>
                  <a:pt x="6480" y="42860"/>
                </a:lnTo>
                <a:lnTo>
                  <a:pt x="6480" y="42870"/>
                </a:lnTo>
                <a:lnTo>
                  <a:pt x="6490" y="42870"/>
                </a:lnTo>
                <a:lnTo>
                  <a:pt x="6500" y="42870"/>
                </a:lnTo>
                <a:lnTo>
                  <a:pt x="6500" y="42880"/>
                </a:lnTo>
                <a:lnTo>
                  <a:pt x="6510" y="42880"/>
                </a:lnTo>
                <a:lnTo>
                  <a:pt x="6510" y="42870"/>
                </a:lnTo>
                <a:lnTo>
                  <a:pt x="6510" y="42860"/>
                </a:lnTo>
                <a:lnTo>
                  <a:pt x="6520" y="42860"/>
                </a:lnTo>
                <a:lnTo>
                  <a:pt x="6520" y="42850"/>
                </a:lnTo>
                <a:lnTo>
                  <a:pt x="6530" y="42850"/>
                </a:lnTo>
                <a:lnTo>
                  <a:pt x="6530" y="42840"/>
                </a:lnTo>
                <a:close/>
                <a:moveTo>
                  <a:pt x="6360" y="42840"/>
                </a:moveTo>
                <a:lnTo>
                  <a:pt x="6370" y="42840"/>
                </a:lnTo>
                <a:lnTo>
                  <a:pt x="6370" y="42850"/>
                </a:lnTo>
                <a:lnTo>
                  <a:pt x="6380" y="42850"/>
                </a:lnTo>
                <a:lnTo>
                  <a:pt x="6380" y="42860"/>
                </a:lnTo>
                <a:lnTo>
                  <a:pt x="6380" y="42870"/>
                </a:lnTo>
                <a:lnTo>
                  <a:pt x="6390" y="42870"/>
                </a:lnTo>
                <a:lnTo>
                  <a:pt x="6380" y="42870"/>
                </a:lnTo>
                <a:lnTo>
                  <a:pt x="6380" y="42880"/>
                </a:lnTo>
                <a:lnTo>
                  <a:pt x="6370" y="42880"/>
                </a:lnTo>
                <a:lnTo>
                  <a:pt x="6370" y="42890"/>
                </a:lnTo>
                <a:lnTo>
                  <a:pt x="6370" y="42900"/>
                </a:lnTo>
                <a:lnTo>
                  <a:pt x="6360" y="42900"/>
                </a:lnTo>
                <a:lnTo>
                  <a:pt x="6350" y="42900"/>
                </a:lnTo>
                <a:lnTo>
                  <a:pt x="6350" y="42890"/>
                </a:lnTo>
                <a:lnTo>
                  <a:pt x="6340" y="42890"/>
                </a:lnTo>
                <a:lnTo>
                  <a:pt x="6340" y="42880"/>
                </a:lnTo>
                <a:lnTo>
                  <a:pt x="6340" y="42870"/>
                </a:lnTo>
                <a:lnTo>
                  <a:pt x="6340" y="42860"/>
                </a:lnTo>
                <a:lnTo>
                  <a:pt x="6350" y="42860"/>
                </a:lnTo>
                <a:lnTo>
                  <a:pt x="6350" y="42850"/>
                </a:lnTo>
                <a:lnTo>
                  <a:pt x="6350" y="42840"/>
                </a:lnTo>
                <a:lnTo>
                  <a:pt x="6360" y="42840"/>
                </a:lnTo>
                <a:close/>
                <a:moveTo>
                  <a:pt x="6980" y="42830"/>
                </a:moveTo>
                <a:lnTo>
                  <a:pt x="6980" y="42840"/>
                </a:lnTo>
                <a:lnTo>
                  <a:pt x="6970" y="42840"/>
                </a:lnTo>
                <a:lnTo>
                  <a:pt x="6970" y="42830"/>
                </a:lnTo>
                <a:lnTo>
                  <a:pt x="6970" y="42820"/>
                </a:lnTo>
                <a:lnTo>
                  <a:pt x="6980" y="42820"/>
                </a:lnTo>
                <a:lnTo>
                  <a:pt x="6980" y="42830"/>
                </a:lnTo>
                <a:close/>
                <a:moveTo>
                  <a:pt x="5050" y="42880"/>
                </a:moveTo>
                <a:lnTo>
                  <a:pt x="5060" y="42880"/>
                </a:lnTo>
                <a:lnTo>
                  <a:pt x="5070" y="42880"/>
                </a:lnTo>
                <a:lnTo>
                  <a:pt x="5070" y="42890"/>
                </a:lnTo>
                <a:lnTo>
                  <a:pt x="5060" y="42890"/>
                </a:lnTo>
                <a:lnTo>
                  <a:pt x="5060" y="42900"/>
                </a:lnTo>
                <a:lnTo>
                  <a:pt x="5050" y="42900"/>
                </a:lnTo>
                <a:lnTo>
                  <a:pt x="5040" y="42910"/>
                </a:lnTo>
                <a:lnTo>
                  <a:pt x="5030" y="42910"/>
                </a:lnTo>
                <a:lnTo>
                  <a:pt x="5030" y="42900"/>
                </a:lnTo>
                <a:lnTo>
                  <a:pt x="5030" y="42890"/>
                </a:lnTo>
                <a:lnTo>
                  <a:pt x="5030" y="42880"/>
                </a:lnTo>
                <a:lnTo>
                  <a:pt x="5040" y="42880"/>
                </a:lnTo>
                <a:lnTo>
                  <a:pt x="5050" y="42880"/>
                </a:lnTo>
                <a:close/>
                <a:moveTo>
                  <a:pt x="22910" y="42450"/>
                </a:moveTo>
                <a:lnTo>
                  <a:pt x="22900" y="42460"/>
                </a:lnTo>
                <a:lnTo>
                  <a:pt x="22900" y="42470"/>
                </a:lnTo>
                <a:lnTo>
                  <a:pt x="22890" y="42470"/>
                </a:lnTo>
                <a:lnTo>
                  <a:pt x="22880" y="42470"/>
                </a:lnTo>
                <a:lnTo>
                  <a:pt x="22880" y="42480"/>
                </a:lnTo>
                <a:lnTo>
                  <a:pt x="22870" y="42480"/>
                </a:lnTo>
                <a:lnTo>
                  <a:pt x="22860" y="42480"/>
                </a:lnTo>
                <a:lnTo>
                  <a:pt x="22850" y="42480"/>
                </a:lnTo>
                <a:lnTo>
                  <a:pt x="22860" y="42480"/>
                </a:lnTo>
                <a:lnTo>
                  <a:pt x="22860" y="42470"/>
                </a:lnTo>
                <a:lnTo>
                  <a:pt x="22870" y="42470"/>
                </a:lnTo>
                <a:lnTo>
                  <a:pt x="22870" y="42460"/>
                </a:lnTo>
                <a:lnTo>
                  <a:pt x="22880" y="42460"/>
                </a:lnTo>
                <a:lnTo>
                  <a:pt x="22890" y="42460"/>
                </a:lnTo>
                <a:lnTo>
                  <a:pt x="22900" y="42460"/>
                </a:lnTo>
                <a:lnTo>
                  <a:pt x="22900" y="42450"/>
                </a:lnTo>
                <a:lnTo>
                  <a:pt x="22910" y="42450"/>
                </a:lnTo>
                <a:close/>
                <a:moveTo>
                  <a:pt x="6270" y="42840"/>
                </a:moveTo>
                <a:lnTo>
                  <a:pt x="6280" y="42840"/>
                </a:lnTo>
                <a:lnTo>
                  <a:pt x="6270" y="42840"/>
                </a:lnTo>
                <a:lnTo>
                  <a:pt x="6270" y="42850"/>
                </a:lnTo>
                <a:lnTo>
                  <a:pt x="6260" y="42850"/>
                </a:lnTo>
                <a:lnTo>
                  <a:pt x="6260" y="42860"/>
                </a:lnTo>
                <a:lnTo>
                  <a:pt x="6250" y="42860"/>
                </a:lnTo>
                <a:lnTo>
                  <a:pt x="6240" y="42860"/>
                </a:lnTo>
                <a:lnTo>
                  <a:pt x="6240" y="42870"/>
                </a:lnTo>
                <a:lnTo>
                  <a:pt x="6240" y="42860"/>
                </a:lnTo>
                <a:lnTo>
                  <a:pt x="6250" y="42860"/>
                </a:lnTo>
                <a:lnTo>
                  <a:pt x="6250" y="42850"/>
                </a:lnTo>
                <a:lnTo>
                  <a:pt x="6240" y="42850"/>
                </a:lnTo>
                <a:lnTo>
                  <a:pt x="6240" y="42860"/>
                </a:lnTo>
                <a:lnTo>
                  <a:pt x="6230" y="42860"/>
                </a:lnTo>
                <a:lnTo>
                  <a:pt x="6240" y="42850"/>
                </a:lnTo>
                <a:lnTo>
                  <a:pt x="6230" y="42850"/>
                </a:lnTo>
                <a:lnTo>
                  <a:pt x="6230" y="42840"/>
                </a:lnTo>
                <a:lnTo>
                  <a:pt x="6240" y="42840"/>
                </a:lnTo>
                <a:lnTo>
                  <a:pt x="6250" y="42840"/>
                </a:lnTo>
                <a:lnTo>
                  <a:pt x="6240" y="42840"/>
                </a:lnTo>
                <a:lnTo>
                  <a:pt x="6240" y="42830"/>
                </a:lnTo>
                <a:lnTo>
                  <a:pt x="6250" y="42830"/>
                </a:lnTo>
                <a:lnTo>
                  <a:pt x="6260" y="42830"/>
                </a:lnTo>
                <a:lnTo>
                  <a:pt x="6270" y="42830"/>
                </a:lnTo>
                <a:lnTo>
                  <a:pt x="6270" y="42840"/>
                </a:lnTo>
                <a:close/>
                <a:moveTo>
                  <a:pt x="6320" y="42820"/>
                </a:moveTo>
                <a:lnTo>
                  <a:pt x="6320" y="42830"/>
                </a:lnTo>
                <a:lnTo>
                  <a:pt x="6320" y="42840"/>
                </a:lnTo>
                <a:lnTo>
                  <a:pt x="6320" y="42850"/>
                </a:lnTo>
                <a:lnTo>
                  <a:pt x="6320" y="42860"/>
                </a:lnTo>
                <a:lnTo>
                  <a:pt x="6320" y="42870"/>
                </a:lnTo>
                <a:lnTo>
                  <a:pt x="6330" y="42870"/>
                </a:lnTo>
                <a:lnTo>
                  <a:pt x="6330" y="42880"/>
                </a:lnTo>
                <a:lnTo>
                  <a:pt x="6340" y="42880"/>
                </a:lnTo>
                <a:lnTo>
                  <a:pt x="6340" y="42890"/>
                </a:lnTo>
                <a:lnTo>
                  <a:pt x="6330" y="42890"/>
                </a:lnTo>
                <a:lnTo>
                  <a:pt x="6330" y="42900"/>
                </a:lnTo>
                <a:lnTo>
                  <a:pt x="6320" y="42900"/>
                </a:lnTo>
                <a:lnTo>
                  <a:pt x="6310" y="42900"/>
                </a:lnTo>
                <a:lnTo>
                  <a:pt x="6300" y="42900"/>
                </a:lnTo>
                <a:lnTo>
                  <a:pt x="6290" y="42900"/>
                </a:lnTo>
                <a:lnTo>
                  <a:pt x="6300" y="42900"/>
                </a:lnTo>
                <a:lnTo>
                  <a:pt x="6300" y="42910"/>
                </a:lnTo>
                <a:lnTo>
                  <a:pt x="6300" y="42920"/>
                </a:lnTo>
                <a:lnTo>
                  <a:pt x="6300" y="42910"/>
                </a:lnTo>
                <a:lnTo>
                  <a:pt x="6290" y="42910"/>
                </a:lnTo>
                <a:lnTo>
                  <a:pt x="6290" y="42900"/>
                </a:lnTo>
                <a:lnTo>
                  <a:pt x="6280" y="42900"/>
                </a:lnTo>
                <a:lnTo>
                  <a:pt x="6280" y="42890"/>
                </a:lnTo>
                <a:lnTo>
                  <a:pt x="6280" y="42880"/>
                </a:lnTo>
                <a:lnTo>
                  <a:pt x="6290" y="42880"/>
                </a:lnTo>
                <a:lnTo>
                  <a:pt x="6290" y="42870"/>
                </a:lnTo>
                <a:lnTo>
                  <a:pt x="6290" y="42860"/>
                </a:lnTo>
                <a:lnTo>
                  <a:pt x="6290" y="42850"/>
                </a:lnTo>
                <a:lnTo>
                  <a:pt x="6290" y="42840"/>
                </a:lnTo>
                <a:lnTo>
                  <a:pt x="6280" y="42850"/>
                </a:lnTo>
                <a:lnTo>
                  <a:pt x="6280" y="42840"/>
                </a:lnTo>
                <a:lnTo>
                  <a:pt x="6280" y="42830"/>
                </a:lnTo>
                <a:lnTo>
                  <a:pt x="6290" y="42830"/>
                </a:lnTo>
                <a:lnTo>
                  <a:pt x="6300" y="42830"/>
                </a:lnTo>
                <a:lnTo>
                  <a:pt x="6300" y="42820"/>
                </a:lnTo>
                <a:lnTo>
                  <a:pt x="6310" y="42820"/>
                </a:lnTo>
                <a:lnTo>
                  <a:pt x="6320" y="42820"/>
                </a:lnTo>
                <a:close/>
                <a:moveTo>
                  <a:pt x="6240" y="42790"/>
                </a:moveTo>
                <a:lnTo>
                  <a:pt x="6240" y="42800"/>
                </a:lnTo>
                <a:lnTo>
                  <a:pt x="6230" y="42800"/>
                </a:lnTo>
                <a:lnTo>
                  <a:pt x="6220" y="42800"/>
                </a:lnTo>
                <a:lnTo>
                  <a:pt x="6220" y="42790"/>
                </a:lnTo>
                <a:lnTo>
                  <a:pt x="6220" y="42780"/>
                </a:lnTo>
                <a:lnTo>
                  <a:pt x="6230" y="42780"/>
                </a:lnTo>
                <a:lnTo>
                  <a:pt x="6240" y="42780"/>
                </a:lnTo>
                <a:lnTo>
                  <a:pt x="6240" y="42790"/>
                </a:lnTo>
                <a:lnTo>
                  <a:pt x="6250" y="42790"/>
                </a:lnTo>
                <a:lnTo>
                  <a:pt x="6240" y="42790"/>
                </a:lnTo>
                <a:close/>
                <a:moveTo>
                  <a:pt x="5150" y="42810"/>
                </a:moveTo>
                <a:lnTo>
                  <a:pt x="5150" y="42820"/>
                </a:lnTo>
                <a:lnTo>
                  <a:pt x="5140" y="42820"/>
                </a:lnTo>
                <a:lnTo>
                  <a:pt x="5140" y="42810"/>
                </a:lnTo>
                <a:lnTo>
                  <a:pt x="5150" y="42810"/>
                </a:lnTo>
                <a:close/>
                <a:moveTo>
                  <a:pt x="7000" y="42770"/>
                </a:moveTo>
                <a:lnTo>
                  <a:pt x="7000" y="42760"/>
                </a:lnTo>
                <a:lnTo>
                  <a:pt x="7010" y="42760"/>
                </a:lnTo>
                <a:lnTo>
                  <a:pt x="7000" y="42760"/>
                </a:lnTo>
                <a:lnTo>
                  <a:pt x="7000" y="42750"/>
                </a:lnTo>
                <a:lnTo>
                  <a:pt x="7010" y="42750"/>
                </a:lnTo>
                <a:lnTo>
                  <a:pt x="7010" y="42740"/>
                </a:lnTo>
                <a:lnTo>
                  <a:pt x="7020" y="42740"/>
                </a:lnTo>
                <a:lnTo>
                  <a:pt x="7020" y="42750"/>
                </a:lnTo>
                <a:lnTo>
                  <a:pt x="7010" y="42750"/>
                </a:lnTo>
                <a:lnTo>
                  <a:pt x="7010" y="42760"/>
                </a:lnTo>
                <a:lnTo>
                  <a:pt x="7000" y="42760"/>
                </a:lnTo>
                <a:lnTo>
                  <a:pt x="7000" y="42770"/>
                </a:lnTo>
                <a:close/>
                <a:moveTo>
                  <a:pt x="5060" y="42770"/>
                </a:moveTo>
                <a:lnTo>
                  <a:pt x="5060" y="42780"/>
                </a:lnTo>
                <a:lnTo>
                  <a:pt x="5070" y="42780"/>
                </a:lnTo>
                <a:lnTo>
                  <a:pt x="5070" y="42790"/>
                </a:lnTo>
                <a:lnTo>
                  <a:pt x="5060" y="42790"/>
                </a:lnTo>
                <a:lnTo>
                  <a:pt x="5050" y="42800"/>
                </a:lnTo>
                <a:lnTo>
                  <a:pt x="5040" y="42800"/>
                </a:lnTo>
                <a:lnTo>
                  <a:pt x="5040" y="42810"/>
                </a:lnTo>
                <a:lnTo>
                  <a:pt x="5040" y="42800"/>
                </a:lnTo>
                <a:lnTo>
                  <a:pt x="5040" y="42810"/>
                </a:lnTo>
                <a:lnTo>
                  <a:pt x="5030" y="42810"/>
                </a:lnTo>
                <a:lnTo>
                  <a:pt x="5030" y="42800"/>
                </a:lnTo>
                <a:lnTo>
                  <a:pt x="5020" y="42800"/>
                </a:lnTo>
                <a:lnTo>
                  <a:pt x="5020" y="42790"/>
                </a:lnTo>
                <a:lnTo>
                  <a:pt x="5030" y="42790"/>
                </a:lnTo>
                <a:lnTo>
                  <a:pt x="5030" y="42780"/>
                </a:lnTo>
                <a:lnTo>
                  <a:pt x="5040" y="42780"/>
                </a:lnTo>
                <a:lnTo>
                  <a:pt x="5050" y="42780"/>
                </a:lnTo>
                <a:lnTo>
                  <a:pt x="5050" y="42770"/>
                </a:lnTo>
                <a:lnTo>
                  <a:pt x="5050" y="42780"/>
                </a:lnTo>
                <a:lnTo>
                  <a:pt x="5050" y="42770"/>
                </a:lnTo>
                <a:lnTo>
                  <a:pt x="5060" y="42770"/>
                </a:lnTo>
                <a:close/>
                <a:moveTo>
                  <a:pt x="5180" y="42750"/>
                </a:moveTo>
                <a:lnTo>
                  <a:pt x="5190" y="42750"/>
                </a:lnTo>
                <a:lnTo>
                  <a:pt x="5190" y="42760"/>
                </a:lnTo>
                <a:lnTo>
                  <a:pt x="5180" y="42760"/>
                </a:lnTo>
                <a:lnTo>
                  <a:pt x="5170" y="42760"/>
                </a:lnTo>
                <a:lnTo>
                  <a:pt x="5170" y="42750"/>
                </a:lnTo>
                <a:lnTo>
                  <a:pt x="5180" y="42750"/>
                </a:lnTo>
                <a:close/>
                <a:moveTo>
                  <a:pt x="5090" y="42690"/>
                </a:moveTo>
                <a:lnTo>
                  <a:pt x="5100" y="42690"/>
                </a:lnTo>
                <a:lnTo>
                  <a:pt x="5100" y="42700"/>
                </a:lnTo>
                <a:lnTo>
                  <a:pt x="5110" y="42700"/>
                </a:lnTo>
                <a:lnTo>
                  <a:pt x="5120" y="42700"/>
                </a:lnTo>
                <a:lnTo>
                  <a:pt x="5120" y="42710"/>
                </a:lnTo>
                <a:lnTo>
                  <a:pt x="5120" y="42720"/>
                </a:lnTo>
                <a:lnTo>
                  <a:pt x="5130" y="42720"/>
                </a:lnTo>
                <a:lnTo>
                  <a:pt x="5120" y="42720"/>
                </a:lnTo>
                <a:lnTo>
                  <a:pt x="5120" y="42730"/>
                </a:lnTo>
                <a:lnTo>
                  <a:pt x="5110" y="42730"/>
                </a:lnTo>
                <a:lnTo>
                  <a:pt x="5100" y="42730"/>
                </a:lnTo>
                <a:lnTo>
                  <a:pt x="5090" y="42730"/>
                </a:lnTo>
                <a:lnTo>
                  <a:pt x="5080" y="42730"/>
                </a:lnTo>
                <a:lnTo>
                  <a:pt x="5080" y="42720"/>
                </a:lnTo>
                <a:lnTo>
                  <a:pt x="5070" y="42720"/>
                </a:lnTo>
                <a:lnTo>
                  <a:pt x="5080" y="42720"/>
                </a:lnTo>
                <a:lnTo>
                  <a:pt x="5070" y="42720"/>
                </a:lnTo>
                <a:lnTo>
                  <a:pt x="5070" y="42710"/>
                </a:lnTo>
                <a:lnTo>
                  <a:pt x="5080" y="42710"/>
                </a:lnTo>
                <a:lnTo>
                  <a:pt x="5080" y="42700"/>
                </a:lnTo>
                <a:lnTo>
                  <a:pt x="5080" y="42690"/>
                </a:lnTo>
                <a:lnTo>
                  <a:pt x="5090" y="42690"/>
                </a:lnTo>
                <a:close/>
                <a:moveTo>
                  <a:pt x="5040" y="42640"/>
                </a:moveTo>
                <a:lnTo>
                  <a:pt x="5050" y="42640"/>
                </a:lnTo>
                <a:lnTo>
                  <a:pt x="5050" y="42650"/>
                </a:lnTo>
                <a:lnTo>
                  <a:pt x="5060" y="42640"/>
                </a:lnTo>
                <a:lnTo>
                  <a:pt x="5060" y="42650"/>
                </a:lnTo>
                <a:lnTo>
                  <a:pt x="5050" y="42650"/>
                </a:lnTo>
                <a:lnTo>
                  <a:pt x="5060" y="42650"/>
                </a:lnTo>
                <a:lnTo>
                  <a:pt x="5060" y="42660"/>
                </a:lnTo>
                <a:lnTo>
                  <a:pt x="5070" y="42660"/>
                </a:lnTo>
                <a:lnTo>
                  <a:pt x="5060" y="42660"/>
                </a:lnTo>
                <a:lnTo>
                  <a:pt x="5050" y="42660"/>
                </a:lnTo>
                <a:lnTo>
                  <a:pt x="5040" y="42660"/>
                </a:lnTo>
                <a:lnTo>
                  <a:pt x="5040" y="42650"/>
                </a:lnTo>
                <a:lnTo>
                  <a:pt x="5040" y="42640"/>
                </a:lnTo>
                <a:close/>
                <a:moveTo>
                  <a:pt x="23250" y="42220"/>
                </a:moveTo>
                <a:lnTo>
                  <a:pt x="23260" y="42220"/>
                </a:lnTo>
                <a:lnTo>
                  <a:pt x="23260" y="42230"/>
                </a:lnTo>
                <a:lnTo>
                  <a:pt x="23250" y="42230"/>
                </a:lnTo>
                <a:lnTo>
                  <a:pt x="23260" y="42230"/>
                </a:lnTo>
                <a:lnTo>
                  <a:pt x="23270" y="42230"/>
                </a:lnTo>
                <a:lnTo>
                  <a:pt x="23270" y="42240"/>
                </a:lnTo>
                <a:lnTo>
                  <a:pt x="23270" y="42250"/>
                </a:lnTo>
                <a:lnTo>
                  <a:pt x="23270" y="42260"/>
                </a:lnTo>
                <a:lnTo>
                  <a:pt x="23270" y="42270"/>
                </a:lnTo>
                <a:lnTo>
                  <a:pt x="23260" y="42270"/>
                </a:lnTo>
                <a:lnTo>
                  <a:pt x="23250" y="42270"/>
                </a:lnTo>
                <a:lnTo>
                  <a:pt x="23240" y="42270"/>
                </a:lnTo>
                <a:lnTo>
                  <a:pt x="23240" y="42260"/>
                </a:lnTo>
                <a:lnTo>
                  <a:pt x="23240" y="42250"/>
                </a:lnTo>
                <a:lnTo>
                  <a:pt x="23230" y="42250"/>
                </a:lnTo>
                <a:lnTo>
                  <a:pt x="23230" y="42240"/>
                </a:lnTo>
                <a:lnTo>
                  <a:pt x="23220" y="42240"/>
                </a:lnTo>
                <a:lnTo>
                  <a:pt x="23220" y="42250"/>
                </a:lnTo>
                <a:lnTo>
                  <a:pt x="23220" y="42240"/>
                </a:lnTo>
                <a:lnTo>
                  <a:pt x="23210" y="42240"/>
                </a:lnTo>
                <a:lnTo>
                  <a:pt x="23210" y="42250"/>
                </a:lnTo>
                <a:lnTo>
                  <a:pt x="23200" y="42250"/>
                </a:lnTo>
                <a:lnTo>
                  <a:pt x="23200" y="42240"/>
                </a:lnTo>
                <a:lnTo>
                  <a:pt x="23200" y="42230"/>
                </a:lnTo>
                <a:lnTo>
                  <a:pt x="23210" y="42230"/>
                </a:lnTo>
                <a:lnTo>
                  <a:pt x="23210" y="42220"/>
                </a:lnTo>
                <a:lnTo>
                  <a:pt x="23220" y="42220"/>
                </a:lnTo>
                <a:lnTo>
                  <a:pt x="23230" y="42220"/>
                </a:lnTo>
                <a:lnTo>
                  <a:pt x="23240" y="42220"/>
                </a:lnTo>
                <a:lnTo>
                  <a:pt x="23250" y="42220"/>
                </a:lnTo>
                <a:close/>
                <a:moveTo>
                  <a:pt x="23260" y="42180"/>
                </a:moveTo>
                <a:lnTo>
                  <a:pt x="23250" y="42190"/>
                </a:lnTo>
                <a:lnTo>
                  <a:pt x="23260" y="42190"/>
                </a:lnTo>
                <a:lnTo>
                  <a:pt x="23250" y="42190"/>
                </a:lnTo>
                <a:lnTo>
                  <a:pt x="23250" y="42200"/>
                </a:lnTo>
                <a:lnTo>
                  <a:pt x="23260" y="42200"/>
                </a:lnTo>
                <a:lnTo>
                  <a:pt x="23250" y="42200"/>
                </a:lnTo>
                <a:lnTo>
                  <a:pt x="23240" y="42200"/>
                </a:lnTo>
                <a:lnTo>
                  <a:pt x="23250" y="42190"/>
                </a:lnTo>
                <a:lnTo>
                  <a:pt x="23250" y="42180"/>
                </a:lnTo>
                <a:lnTo>
                  <a:pt x="23260" y="42180"/>
                </a:lnTo>
                <a:close/>
                <a:moveTo>
                  <a:pt x="5210" y="42610"/>
                </a:moveTo>
                <a:lnTo>
                  <a:pt x="5200" y="42600"/>
                </a:lnTo>
                <a:lnTo>
                  <a:pt x="5200" y="42590"/>
                </a:lnTo>
                <a:lnTo>
                  <a:pt x="5200" y="42600"/>
                </a:lnTo>
                <a:lnTo>
                  <a:pt x="5210" y="42600"/>
                </a:lnTo>
                <a:lnTo>
                  <a:pt x="5210" y="42610"/>
                </a:lnTo>
                <a:close/>
                <a:moveTo>
                  <a:pt x="5190" y="42580"/>
                </a:moveTo>
                <a:lnTo>
                  <a:pt x="5200" y="42580"/>
                </a:lnTo>
                <a:lnTo>
                  <a:pt x="5200" y="42590"/>
                </a:lnTo>
                <a:lnTo>
                  <a:pt x="5190" y="42580"/>
                </a:lnTo>
                <a:close/>
                <a:moveTo>
                  <a:pt x="22980" y="42140"/>
                </a:moveTo>
                <a:lnTo>
                  <a:pt x="22970" y="42140"/>
                </a:lnTo>
                <a:lnTo>
                  <a:pt x="22970" y="42130"/>
                </a:lnTo>
                <a:lnTo>
                  <a:pt x="22980" y="42130"/>
                </a:lnTo>
                <a:lnTo>
                  <a:pt x="22980" y="42140"/>
                </a:lnTo>
                <a:close/>
                <a:moveTo>
                  <a:pt x="5370" y="42540"/>
                </a:moveTo>
                <a:lnTo>
                  <a:pt x="5380" y="42540"/>
                </a:lnTo>
                <a:lnTo>
                  <a:pt x="5380" y="42550"/>
                </a:lnTo>
                <a:lnTo>
                  <a:pt x="5370" y="42550"/>
                </a:lnTo>
                <a:lnTo>
                  <a:pt x="5370" y="42540"/>
                </a:lnTo>
                <a:lnTo>
                  <a:pt x="5360" y="42540"/>
                </a:lnTo>
                <a:lnTo>
                  <a:pt x="5370" y="42540"/>
                </a:lnTo>
                <a:lnTo>
                  <a:pt x="5370" y="42530"/>
                </a:lnTo>
                <a:lnTo>
                  <a:pt x="5370" y="42540"/>
                </a:lnTo>
                <a:close/>
                <a:moveTo>
                  <a:pt x="6020" y="42500"/>
                </a:moveTo>
                <a:lnTo>
                  <a:pt x="6030" y="42500"/>
                </a:lnTo>
                <a:lnTo>
                  <a:pt x="6030" y="42510"/>
                </a:lnTo>
                <a:lnTo>
                  <a:pt x="6030" y="42500"/>
                </a:lnTo>
                <a:lnTo>
                  <a:pt x="6030" y="42510"/>
                </a:lnTo>
                <a:lnTo>
                  <a:pt x="6030" y="42520"/>
                </a:lnTo>
                <a:lnTo>
                  <a:pt x="6020" y="42510"/>
                </a:lnTo>
                <a:lnTo>
                  <a:pt x="6010" y="42510"/>
                </a:lnTo>
                <a:lnTo>
                  <a:pt x="6000" y="42510"/>
                </a:lnTo>
                <a:lnTo>
                  <a:pt x="6000" y="42500"/>
                </a:lnTo>
                <a:lnTo>
                  <a:pt x="6000" y="42510"/>
                </a:lnTo>
                <a:lnTo>
                  <a:pt x="6010" y="42510"/>
                </a:lnTo>
                <a:lnTo>
                  <a:pt x="6010" y="42500"/>
                </a:lnTo>
                <a:lnTo>
                  <a:pt x="6010" y="42510"/>
                </a:lnTo>
                <a:lnTo>
                  <a:pt x="6010" y="42500"/>
                </a:lnTo>
                <a:lnTo>
                  <a:pt x="6020" y="42500"/>
                </a:lnTo>
                <a:close/>
                <a:moveTo>
                  <a:pt x="22980" y="42110"/>
                </a:moveTo>
                <a:lnTo>
                  <a:pt x="22980" y="42120"/>
                </a:lnTo>
                <a:lnTo>
                  <a:pt x="22990" y="42120"/>
                </a:lnTo>
                <a:lnTo>
                  <a:pt x="22990" y="42130"/>
                </a:lnTo>
                <a:lnTo>
                  <a:pt x="22980" y="42130"/>
                </a:lnTo>
                <a:lnTo>
                  <a:pt x="22980" y="42120"/>
                </a:lnTo>
                <a:lnTo>
                  <a:pt x="22970" y="42120"/>
                </a:lnTo>
                <a:lnTo>
                  <a:pt x="22960" y="42120"/>
                </a:lnTo>
                <a:lnTo>
                  <a:pt x="22960" y="42110"/>
                </a:lnTo>
                <a:lnTo>
                  <a:pt x="22970" y="42110"/>
                </a:lnTo>
                <a:lnTo>
                  <a:pt x="22970" y="42100"/>
                </a:lnTo>
                <a:lnTo>
                  <a:pt x="22980" y="42100"/>
                </a:lnTo>
                <a:lnTo>
                  <a:pt x="22980" y="42110"/>
                </a:lnTo>
                <a:close/>
                <a:moveTo>
                  <a:pt x="5720" y="42460"/>
                </a:moveTo>
                <a:lnTo>
                  <a:pt x="5730" y="42470"/>
                </a:lnTo>
                <a:lnTo>
                  <a:pt x="5720" y="42470"/>
                </a:lnTo>
                <a:lnTo>
                  <a:pt x="5720" y="42460"/>
                </a:lnTo>
                <a:lnTo>
                  <a:pt x="5710" y="42460"/>
                </a:lnTo>
                <a:lnTo>
                  <a:pt x="5710" y="42450"/>
                </a:lnTo>
                <a:lnTo>
                  <a:pt x="5720" y="42450"/>
                </a:lnTo>
                <a:lnTo>
                  <a:pt x="5720" y="42460"/>
                </a:lnTo>
                <a:close/>
                <a:moveTo>
                  <a:pt x="5600" y="42460"/>
                </a:moveTo>
                <a:lnTo>
                  <a:pt x="5590" y="42450"/>
                </a:lnTo>
                <a:lnTo>
                  <a:pt x="5600" y="42450"/>
                </a:lnTo>
                <a:lnTo>
                  <a:pt x="5600" y="42460"/>
                </a:lnTo>
                <a:close/>
                <a:moveTo>
                  <a:pt x="5680" y="42460"/>
                </a:moveTo>
                <a:lnTo>
                  <a:pt x="5680" y="42470"/>
                </a:lnTo>
                <a:lnTo>
                  <a:pt x="5680" y="42480"/>
                </a:lnTo>
                <a:lnTo>
                  <a:pt x="5680" y="42490"/>
                </a:lnTo>
                <a:lnTo>
                  <a:pt x="5680" y="42480"/>
                </a:lnTo>
                <a:lnTo>
                  <a:pt x="5670" y="42480"/>
                </a:lnTo>
                <a:lnTo>
                  <a:pt x="5670" y="42470"/>
                </a:lnTo>
                <a:lnTo>
                  <a:pt x="5670" y="42460"/>
                </a:lnTo>
                <a:lnTo>
                  <a:pt x="5660" y="42460"/>
                </a:lnTo>
                <a:lnTo>
                  <a:pt x="5670" y="42460"/>
                </a:lnTo>
                <a:lnTo>
                  <a:pt x="5670" y="42450"/>
                </a:lnTo>
                <a:lnTo>
                  <a:pt x="5670" y="42440"/>
                </a:lnTo>
                <a:lnTo>
                  <a:pt x="5680" y="42440"/>
                </a:lnTo>
                <a:lnTo>
                  <a:pt x="5680" y="42450"/>
                </a:lnTo>
                <a:lnTo>
                  <a:pt x="5680" y="42460"/>
                </a:lnTo>
                <a:close/>
                <a:moveTo>
                  <a:pt x="23030" y="42050"/>
                </a:moveTo>
                <a:lnTo>
                  <a:pt x="23020" y="42050"/>
                </a:lnTo>
                <a:lnTo>
                  <a:pt x="23010" y="42050"/>
                </a:lnTo>
                <a:lnTo>
                  <a:pt x="23010" y="42060"/>
                </a:lnTo>
                <a:lnTo>
                  <a:pt x="23000" y="42060"/>
                </a:lnTo>
                <a:lnTo>
                  <a:pt x="22990" y="42060"/>
                </a:lnTo>
                <a:lnTo>
                  <a:pt x="22980" y="42060"/>
                </a:lnTo>
                <a:lnTo>
                  <a:pt x="22980" y="42050"/>
                </a:lnTo>
                <a:lnTo>
                  <a:pt x="22990" y="42050"/>
                </a:lnTo>
                <a:lnTo>
                  <a:pt x="22990" y="42040"/>
                </a:lnTo>
                <a:lnTo>
                  <a:pt x="23000" y="42040"/>
                </a:lnTo>
                <a:lnTo>
                  <a:pt x="23000" y="42050"/>
                </a:lnTo>
                <a:lnTo>
                  <a:pt x="23000" y="42040"/>
                </a:lnTo>
                <a:lnTo>
                  <a:pt x="23010" y="42040"/>
                </a:lnTo>
                <a:lnTo>
                  <a:pt x="23010" y="42050"/>
                </a:lnTo>
                <a:lnTo>
                  <a:pt x="23020" y="42050"/>
                </a:lnTo>
                <a:lnTo>
                  <a:pt x="23020" y="42040"/>
                </a:lnTo>
                <a:lnTo>
                  <a:pt x="23030" y="42040"/>
                </a:lnTo>
                <a:lnTo>
                  <a:pt x="23030" y="42050"/>
                </a:lnTo>
                <a:close/>
                <a:moveTo>
                  <a:pt x="5590" y="42440"/>
                </a:moveTo>
                <a:lnTo>
                  <a:pt x="5600" y="42440"/>
                </a:lnTo>
                <a:lnTo>
                  <a:pt x="5600" y="42450"/>
                </a:lnTo>
                <a:lnTo>
                  <a:pt x="5610" y="42450"/>
                </a:lnTo>
                <a:lnTo>
                  <a:pt x="5620" y="42450"/>
                </a:lnTo>
                <a:lnTo>
                  <a:pt x="5620" y="42440"/>
                </a:lnTo>
                <a:lnTo>
                  <a:pt x="5620" y="42450"/>
                </a:lnTo>
                <a:lnTo>
                  <a:pt x="5630" y="42450"/>
                </a:lnTo>
                <a:lnTo>
                  <a:pt x="5630" y="42460"/>
                </a:lnTo>
                <a:lnTo>
                  <a:pt x="5630" y="42450"/>
                </a:lnTo>
                <a:lnTo>
                  <a:pt x="5640" y="42450"/>
                </a:lnTo>
                <a:lnTo>
                  <a:pt x="5640" y="42460"/>
                </a:lnTo>
                <a:lnTo>
                  <a:pt x="5630" y="42460"/>
                </a:lnTo>
                <a:lnTo>
                  <a:pt x="5630" y="42470"/>
                </a:lnTo>
                <a:lnTo>
                  <a:pt x="5640" y="42480"/>
                </a:lnTo>
                <a:lnTo>
                  <a:pt x="5640" y="42490"/>
                </a:lnTo>
                <a:lnTo>
                  <a:pt x="5630" y="42490"/>
                </a:lnTo>
                <a:lnTo>
                  <a:pt x="5630" y="42480"/>
                </a:lnTo>
                <a:lnTo>
                  <a:pt x="5620" y="42480"/>
                </a:lnTo>
                <a:lnTo>
                  <a:pt x="5610" y="42480"/>
                </a:lnTo>
                <a:lnTo>
                  <a:pt x="5610" y="42470"/>
                </a:lnTo>
                <a:lnTo>
                  <a:pt x="5610" y="42460"/>
                </a:lnTo>
                <a:lnTo>
                  <a:pt x="5610" y="42450"/>
                </a:lnTo>
                <a:lnTo>
                  <a:pt x="5600" y="42450"/>
                </a:lnTo>
                <a:lnTo>
                  <a:pt x="5600" y="42440"/>
                </a:lnTo>
                <a:lnTo>
                  <a:pt x="5590" y="42440"/>
                </a:lnTo>
                <a:lnTo>
                  <a:pt x="5580" y="42440"/>
                </a:lnTo>
                <a:lnTo>
                  <a:pt x="5590" y="42440"/>
                </a:lnTo>
                <a:lnTo>
                  <a:pt x="5590" y="42430"/>
                </a:lnTo>
                <a:lnTo>
                  <a:pt x="5590" y="42440"/>
                </a:lnTo>
                <a:close/>
                <a:moveTo>
                  <a:pt x="5580" y="42420"/>
                </a:moveTo>
                <a:lnTo>
                  <a:pt x="5590" y="42430"/>
                </a:lnTo>
                <a:lnTo>
                  <a:pt x="5580" y="42430"/>
                </a:lnTo>
                <a:lnTo>
                  <a:pt x="5580" y="42420"/>
                </a:lnTo>
                <a:close/>
                <a:moveTo>
                  <a:pt x="23080" y="42020"/>
                </a:moveTo>
                <a:lnTo>
                  <a:pt x="23090" y="42020"/>
                </a:lnTo>
                <a:lnTo>
                  <a:pt x="23090" y="42030"/>
                </a:lnTo>
                <a:lnTo>
                  <a:pt x="23080" y="42030"/>
                </a:lnTo>
                <a:lnTo>
                  <a:pt x="23080" y="42020"/>
                </a:lnTo>
                <a:lnTo>
                  <a:pt x="23070" y="42020"/>
                </a:lnTo>
                <a:lnTo>
                  <a:pt x="23060" y="42020"/>
                </a:lnTo>
                <a:lnTo>
                  <a:pt x="23060" y="42010"/>
                </a:lnTo>
                <a:lnTo>
                  <a:pt x="23050" y="42010"/>
                </a:lnTo>
                <a:lnTo>
                  <a:pt x="23050" y="42000"/>
                </a:lnTo>
                <a:lnTo>
                  <a:pt x="23050" y="41990"/>
                </a:lnTo>
                <a:lnTo>
                  <a:pt x="23060" y="41990"/>
                </a:lnTo>
                <a:lnTo>
                  <a:pt x="23070" y="41990"/>
                </a:lnTo>
                <a:lnTo>
                  <a:pt x="23080" y="41990"/>
                </a:lnTo>
                <a:lnTo>
                  <a:pt x="23080" y="42000"/>
                </a:lnTo>
                <a:lnTo>
                  <a:pt x="23080" y="42010"/>
                </a:lnTo>
                <a:lnTo>
                  <a:pt x="23080" y="42020"/>
                </a:lnTo>
                <a:close/>
                <a:moveTo>
                  <a:pt x="6140" y="42350"/>
                </a:moveTo>
                <a:lnTo>
                  <a:pt x="6150" y="42350"/>
                </a:lnTo>
                <a:lnTo>
                  <a:pt x="6160" y="42350"/>
                </a:lnTo>
                <a:lnTo>
                  <a:pt x="6160" y="42360"/>
                </a:lnTo>
                <a:lnTo>
                  <a:pt x="6160" y="42370"/>
                </a:lnTo>
                <a:lnTo>
                  <a:pt x="6170" y="42370"/>
                </a:lnTo>
                <a:lnTo>
                  <a:pt x="6180" y="42370"/>
                </a:lnTo>
                <a:lnTo>
                  <a:pt x="6180" y="42380"/>
                </a:lnTo>
                <a:lnTo>
                  <a:pt x="6190" y="42380"/>
                </a:lnTo>
                <a:lnTo>
                  <a:pt x="6190" y="42390"/>
                </a:lnTo>
                <a:lnTo>
                  <a:pt x="6200" y="42390"/>
                </a:lnTo>
                <a:lnTo>
                  <a:pt x="6200" y="42400"/>
                </a:lnTo>
                <a:lnTo>
                  <a:pt x="6210" y="42400"/>
                </a:lnTo>
                <a:lnTo>
                  <a:pt x="6200" y="42400"/>
                </a:lnTo>
                <a:lnTo>
                  <a:pt x="6210" y="42400"/>
                </a:lnTo>
                <a:lnTo>
                  <a:pt x="6210" y="42410"/>
                </a:lnTo>
                <a:lnTo>
                  <a:pt x="6210" y="42420"/>
                </a:lnTo>
                <a:lnTo>
                  <a:pt x="6220" y="42420"/>
                </a:lnTo>
                <a:lnTo>
                  <a:pt x="6230" y="42420"/>
                </a:lnTo>
                <a:lnTo>
                  <a:pt x="6230" y="42430"/>
                </a:lnTo>
                <a:lnTo>
                  <a:pt x="6240" y="42430"/>
                </a:lnTo>
                <a:lnTo>
                  <a:pt x="6230" y="42430"/>
                </a:lnTo>
                <a:lnTo>
                  <a:pt x="6240" y="42430"/>
                </a:lnTo>
                <a:lnTo>
                  <a:pt x="6240" y="42440"/>
                </a:lnTo>
                <a:lnTo>
                  <a:pt x="6240" y="42450"/>
                </a:lnTo>
                <a:lnTo>
                  <a:pt x="6240" y="42440"/>
                </a:lnTo>
                <a:lnTo>
                  <a:pt x="6250" y="42440"/>
                </a:lnTo>
                <a:lnTo>
                  <a:pt x="6250" y="42450"/>
                </a:lnTo>
                <a:lnTo>
                  <a:pt x="6260" y="42450"/>
                </a:lnTo>
                <a:lnTo>
                  <a:pt x="6260" y="42460"/>
                </a:lnTo>
                <a:lnTo>
                  <a:pt x="6270" y="42460"/>
                </a:lnTo>
                <a:lnTo>
                  <a:pt x="6270" y="42470"/>
                </a:lnTo>
                <a:lnTo>
                  <a:pt x="6270" y="42480"/>
                </a:lnTo>
                <a:lnTo>
                  <a:pt x="6280" y="42480"/>
                </a:lnTo>
                <a:lnTo>
                  <a:pt x="6290" y="42480"/>
                </a:lnTo>
                <a:lnTo>
                  <a:pt x="6290" y="42490"/>
                </a:lnTo>
                <a:lnTo>
                  <a:pt x="6300" y="42500"/>
                </a:lnTo>
                <a:lnTo>
                  <a:pt x="6310" y="42500"/>
                </a:lnTo>
                <a:lnTo>
                  <a:pt x="6310" y="42510"/>
                </a:lnTo>
                <a:lnTo>
                  <a:pt x="6320" y="42510"/>
                </a:lnTo>
                <a:lnTo>
                  <a:pt x="6330" y="42510"/>
                </a:lnTo>
                <a:lnTo>
                  <a:pt x="6340" y="42510"/>
                </a:lnTo>
                <a:lnTo>
                  <a:pt x="6350" y="42510"/>
                </a:lnTo>
                <a:lnTo>
                  <a:pt x="6350" y="42500"/>
                </a:lnTo>
                <a:lnTo>
                  <a:pt x="6360" y="42500"/>
                </a:lnTo>
                <a:lnTo>
                  <a:pt x="6350" y="42510"/>
                </a:lnTo>
                <a:lnTo>
                  <a:pt x="6340" y="42510"/>
                </a:lnTo>
                <a:lnTo>
                  <a:pt x="6350" y="42510"/>
                </a:lnTo>
                <a:lnTo>
                  <a:pt x="6360" y="42510"/>
                </a:lnTo>
                <a:lnTo>
                  <a:pt x="6360" y="42520"/>
                </a:lnTo>
                <a:lnTo>
                  <a:pt x="6370" y="42520"/>
                </a:lnTo>
                <a:lnTo>
                  <a:pt x="6370" y="42510"/>
                </a:lnTo>
                <a:lnTo>
                  <a:pt x="6380" y="42510"/>
                </a:lnTo>
                <a:lnTo>
                  <a:pt x="6390" y="42500"/>
                </a:lnTo>
                <a:lnTo>
                  <a:pt x="6390" y="42490"/>
                </a:lnTo>
                <a:lnTo>
                  <a:pt x="6390" y="42480"/>
                </a:lnTo>
                <a:lnTo>
                  <a:pt x="6390" y="42470"/>
                </a:lnTo>
                <a:lnTo>
                  <a:pt x="6400" y="42470"/>
                </a:lnTo>
                <a:lnTo>
                  <a:pt x="6400" y="42480"/>
                </a:lnTo>
                <a:lnTo>
                  <a:pt x="6400" y="42470"/>
                </a:lnTo>
                <a:lnTo>
                  <a:pt x="6410" y="42470"/>
                </a:lnTo>
                <a:lnTo>
                  <a:pt x="6410" y="42480"/>
                </a:lnTo>
                <a:lnTo>
                  <a:pt x="6420" y="42480"/>
                </a:lnTo>
                <a:lnTo>
                  <a:pt x="6420" y="42490"/>
                </a:lnTo>
                <a:lnTo>
                  <a:pt x="6430" y="42490"/>
                </a:lnTo>
                <a:lnTo>
                  <a:pt x="6440" y="42480"/>
                </a:lnTo>
                <a:lnTo>
                  <a:pt x="6450" y="42480"/>
                </a:lnTo>
                <a:lnTo>
                  <a:pt x="6460" y="42470"/>
                </a:lnTo>
                <a:lnTo>
                  <a:pt x="6460" y="42460"/>
                </a:lnTo>
                <a:lnTo>
                  <a:pt x="6460" y="42450"/>
                </a:lnTo>
                <a:lnTo>
                  <a:pt x="6470" y="42450"/>
                </a:lnTo>
                <a:lnTo>
                  <a:pt x="6470" y="42440"/>
                </a:lnTo>
                <a:lnTo>
                  <a:pt x="6470" y="42430"/>
                </a:lnTo>
                <a:lnTo>
                  <a:pt x="6480" y="42430"/>
                </a:lnTo>
                <a:lnTo>
                  <a:pt x="6480" y="42420"/>
                </a:lnTo>
                <a:lnTo>
                  <a:pt x="6490" y="42410"/>
                </a:lnTo>
                <a:lnTo>
                  <a:pt x="6500" y="42410"/>
                </a:lnTo>
                <a:lnTo>
                  <a:pt x="6500" y="42400"/>
                </a:lnTo>
                <a:lnTo>
                  <a:pt x="6510" y="42400"/>
                </a:lnTo>
                <a:lnTo>
                  <a:pt x="6510" y="42390"/>
                </a:lnTo>
                <a:lnTo>
                  <a:pt x="6520" y="42390"/>
                </a:lnTo>
                <a:lnTo>
                  <a:pt x="6520" y="42400"/>
                </a:lnTo>
                <a:lnTo>
                  <a:pt x="6520" y="42390"/>
                </a:lnTo>
                <a:lnTo>
                  <a:pt x="6530" y="42390"/>
                </a:lnTo>
                <a:lnTo>
                  <a:pt x="6530" y="42380"/>
                </a:lnTo>
                <a:lnTo>
                  <a:pt x="6540" y="42380"/>
                </a:lnTo>
                <a:lnTo>
                  <a:pt x="6540" y="42370"/>
                </a:lnTo>
                <a:lnTo>
                  <a:pt x="6540" y="42360"/>
                </a:lnTo>
                <a:lnTo>
                  <a:pt x="6550" y="42360"/>
                </a:lnTo>
                <a:lnTo>
                  <a:pt x="6550" y="42350"/>
                </a:lnTo>
                <a:lnTo>
                  <a:pt x="6560" y="42350"/>
                </a:lnTo>
                <a:lnTo>
                  <a:pt x="6560" y="42360"/>
                </a:lnTo>
                <a:lnTo>
                  <a:pt x="6570" y="42360"/>
                </a:lnTo>
                <a:lnTo>
                  <a:pt x="6570" y="42370"/>
                </a:lnTo>
                <a:lnTo>
                  <a:pt x="6580" y="42370"/>
                </a:lnTo>
                <a:lnTo>
                  <a:pt x="6580" y="42380"/>
                </a:lnTo>
                <a:lnTo>
                  <a:pt x="6590" y="42380"/>
                </a:lnTo>
                <a:lnTo>
                  <a:pt x="6590" y="42390"/>
                </a:lnTo>
                <a:lnTo>
                  <a:pt x="6590" y="42400"/>
                </a:lnTo>
                <a:lnTo>
                  <a:pt x="6600" y="42400"/>
                </a:lnTo>
                <a:lnTo>
                  <a:pt x="6610" y="42400"/>
                </a:lnTo>
                <a:lnTo>
                  <a:pt x="6610" y="42410"/>
                </a:lnTo>
                <a:lnTo>
                  <a:pt x="6610" y="42420"/>
                </a:lnTo>
                <a:lnTo>
                  <a:pt x="6610" y="42430"/>
                </a:lnTo>
                <a:lnTo>
                  <a:pt x="6610" y="42440"/>
                </a:lnTo>
                <a:lnTo>
                  <a:pt x="6610" y="42450"/>
                </a:lnTo>
                <a:lnTo>
                  <a:pt x="6610" y="42460"/>
                </a:lnTo>
                <a:lnTo>
                  <a:pt x="6600" y="42460"/>
                </a:lnTo>
                <a:lnTo>
                  <a:pt x="6600" y="42470"/>
                </a:lnTo>
                <a:lnTo>
                  <a:pt x="6590" y="42480"/>
                </a:lnTo>
                <a:lnTo>
                  <a:pt x="6590" y="42490"/>
                </a:lnTo>
                <a:lnTo>
                  <a:pt x="6600" y="42490"/>
                </a:lnTo>
                <a:lnTo>
                  <a:pt x="6600" y="42500"/>
                </a:lnTo>
                <a:lnTo>
                  <a:pt x="6600" y="42510"/>
                </a:lnTo>
                <a:lnTo>
                  <a:pt x="6610" y="42510"/>
                </a:lnTo>
                <a:lnTo>
                  <a:pt x="6610" y="42520"/>
                </a:lnTo>
                <a:lnTo>
                  <a:pt x="6620" y="42530"/>
                </a:lnTo>
                <a:lnTo>
                  <a:pt x="6620" y="42540"/>
                </a:lnTo>
                <a:lnTo>
                  <a:pt x="6620" y="42550"/>
                </a:lnTo>
                <a:lnTo>
                  <a:pt x="6630" y="42550"/>
                </a:lnTo>
                <a:lnTo>
                  <a:pt x="6630" y="42560"/>
                </a:lnTo>
                <a:lnTo>
                  <a:pt x="6640" y="42560"/>
                </a:lnTo>
                <a:lnTo>
                  <a:pt x="6630" y="42570"/>
                </a:lnTo>
                <a:lnTo>
                  <a:pt x="6630" y="42580"/>
                </a:lnTo>
                <a:lnTo>
                  <a:pt x="6640" y="42580"/>
                </a:lnTo>
                <a:lnTo>
                  <a:pt x="6630" y="42590"/>
                </a:lnTo>
                <a:lnTo>
                  <a:pt x="6640" y="42590"/>
                </a:lnTo>
                <a:lnTo>
                  <a:pt x="6650" y="42600"/>
                </a:lnTo>
                <a:lnTo>
                  <a:pt x="6650" y="42610"/>
                </a:lnTo>
                <a:lnTo>
                  <a:pt x="6650" y="42620"/>
                </a:lnTo>
                <a:lnTo>
                  <a:pt x="6650" y="42630"/>
                </a:lnTo>
                <a:lnTo>
                  <a:pt x="6640" y="42630"/>
                </a:lnTo>
                <a:lnTo>
                  <a:pt x="6640" y="42640"/>
                </a:lnTo>
                <a:lnTo>
                  <a:pt x="6640" y="42650"/>
                </a:lnTo>
                <a:lnTo>
                  <a:pt x="6640" y="42660"/>
                </a:lnTo>
                <a:lnTo>
                  <a:pt x="6640" y="42670"/>
                </a:lnTo>
                <a:lnTo>
                  <a:pt x="6640" y="42680"/>
                </a:lnTo>
                <a:lnTo>
                  <a:pt x="6650" y="42680"/>
                </a:lnTo>
                <a:lnTo>
                  <a:pt x="6650" y="42690"/>
                </a:lnTo>
                <a:lnTo>
                  <a:pt x="6660" y="42690"/>
                </a:lnTo>
                <a:lnTo>
                  <a:pt x="6670" y="42690"/>
                </a:lnTo>
                <a:lnTo>
                  <a:pt x="6680" y="42690"/>
                </a:lnTo>
                <a:lnTo>
                  <a:pt x="6680" y="42680"/>
                </a:lnTo>
                <a:lnTo>
                  <a:pt x="6690" y="42680"/>
                </a:lnTo>
                <a:lnTo>
                  <a:pt x="6700" y="42680"/>
                </a:lnTo>
                <a:lnTo>
                  <a:pt x="6700" y="42670"/>
                </a:lnTo>
                <a:lnTo>
                  <a:pt x="6710" y="42670"/>
                </a:lnTo>
                <a:lnTo>
                  <a:pt x="6720" y="42670"/>
                </a:lnTo>
                <a:lnTo>
                  <a:pt x="6720" y="42680"/>
                </a:lnTo>
                <a:lnTo>
                  <a:pt x="6720" y="42690"/>
                </a:lnTo>
                <a:lnTo>
                  <a:pt x="6720" y="42700"/>
                </a:lnTo>
                <a:lnTo>
                  <a:pt x="6730" y="42700"/>
                </a:lnTo>
                <a:lnTo>
                  <a:pt x="6730" y="42710"/>
                </a:lnTo>
                <a:lnTo>
                  <a:pt x="6730" y="42720"/>
                </a:lnTo>
                <a:lnTo>
                  <a:pt x="6720" y="42720"/>
                </a:lnTo>
                <a:lnTo>
                  <a:pt x="6710" y="42720"/>
                </a:lnTo>
                <a:lnTo>
                  <a:pt x="6700" y="42720"/>
                </a:lnTo>
                <a:lnTo>
                  <a:pt x="6700" y="42730"/>
                </a:lnTo>
                <a:lnTo>
                  <a:pt x="6690" y="42730"/>
                </a:lnTo>
                <a:lnTo>
                  <a:pt x="6680" y="42730"/>
                </a:lnTo>
                <a:lnTo>
                  <a:pt x="6680" y="42720"/>
                </a:lnTo>
                <a:lnTo>
                  <a:pt x="6670" y="42720"/>
                </a:lnTo>
                <a:lnTo>
                  <a:pt x="6670" y="42730"/>
                </a:lnTo>
                <a:lnTo>
                  <a:pt x="6660" y="42730"/>
                </a:lnTo>
                <a:lnTo>
                  <a:pt x="6650" y="42730"/>
                </a:lnTo>
                <a:lnTo>
                  <a:pt x="6640" y="42730"/>
                </a:lnTo>
                <a:lnTo>
                  <a:pt x="6630" y="42730"/>
                </a:lnTo>
                <a:lnTo>
                  <a:pt x="6620" y="42730"/>
                </a:lnTo>
                <a:lnTo>
                  <a:pt x="6610" y="42730"/>
                </a:lnTo>
                <a:lnTo>
                  <a:pt x="6600" y="42730"/>
                </a:lnTo>
                <a:lnTo>
                  <a:pt x="6590" y="42730"/>
                </a:lnTo>
                <a:lnTo>
                  <a:pt x="6580" y="42730"/>
                </a:lnTo>
                <a:lnTo>
                  <a:pt x="6570" y="42730"/>
                </a:lnTo>
                <a:lnTo>
                  <a:pt x="6560" y="42730"/>
                </a:lnTo>
                <a:lnTo>
                  <a:pt x="6560" y="42720"/>
                </a:lnTo>
                <a:lnTo>
                  <a:pt x="6550" y="42720"/>
                </a:lnTo>
                <a:lnTo>
                  <a:pt x="6540" y="42720"/>
                </a:lnTo>
                <a:lnTo>
                  <a:pt x="6540" y="42730"/>
                </a:lnTo>
                <a:lnTo>
                  <a:pt x="6530" y="42730"/>
                </a:lnTo>
                <a:lnTo>
                  <a:pt x="6530" y="42720"/>
                </a:lnTo>
                <a:lnTo>
                  <a:pt x="6530" y="42730"/>
                </a:lnTo>
                <a:lnTo>
                  <a:pt x="6520" y="42730"/>
                </a:lnTo>
                <a:lnTo>
                  <a:pt x="6510" y="42730"/>
                </a:lnTo>
                <a:lnTo>
                  <a:pt x="6510" y="42740"/>
                </a:lnTo>
                <a:lnTo>
                  <a:pt x="6510" y="42750"/>
                </a:lnTo>
                <a:lnTo>
                  <a:pt x="6500" y="42750"/>
                </a:lnTo>
                <a:lnTo>
                  <a:pt x="6490" y="42750"/>
                </a:lnTo>
                <a:lnTo>
                  <a:pt x="6490" y="42760"/>
                </a:lnTo>
                <a:lnTo>
                  <a:pt x="6480" y="42760"/>
                </a:lnTo>
                <a:lnTo>
                  <a:pt x="6470" y="42770"/>
                </a:lnTo>
                <a:lnTo>
                  <a:pt x="6460" y="42770"/>
                </a:lnTo>
                <a:lnTo>
                  <a:pt x="6460" y="42780"/>
                </a:lnTo>
                <a:lnTo>
                  <a:pt x="6450" y="42780"/>
                </a:lnTo>
                <a:lnTo>
                  <a:pt x="6450" y="42790"/>
                </a:lnTo>
                <a:lnTo>
                  <a:pt x="6440" y="42790"/>
                </a:lnTo>
                <a:lnTo>
                  <a:pt x="6440" y="42800"/>
                </a:lnTo>
                <a:lnTo>
                  <a:pt x="6430" y="42800"/>
                </a:lnTo>
                <a:lnTo>
                  <a:pt x="6420" y="42800"/>
                </a:lnTo>
                <a:lnTo>
                  <a:pt x="6420" y="42810"/>
                </a:lnTo>
                <a:lnTo>
                  <a:pt x="6410" y="42810"/>
                </a:lnTo>
                <a:lnTo>
                  <a:pt x="6420" y="42810"/>
                </a:lnTo>
                <a:lnTo>
                  <a:pt x="6410" y="42820"/>
                </a:lnTo>
                <a:lnTo>
                  <a:pt x="6410" y="42830"/>
                </a:lnTo>
                <a:lnTo>
                  <a:pt x="6400" y="42830"/>
                </a:lnTo>
                <a:lnTo>
                  <a:pt x="6400" y="42840"/>
                </a:lnTo>
                <a:lnTo>
                  <a:pt x="6390" y="42840"/>
                </a:lnTo>
                <a:lnTo>
                  <a:pt x="6380" y="42840"/>
                </a:lnTo>
                <a:lnTo>
                  <a:pt x="6380" y="42850"/>
                </a:lnTo>
                <a:lnTo>
                  <a:pt x="6380" y="42840"/>
                </a:lnTo>
                <a:lnTo>
                  <a:pt x="6370" y="42840"/>
                </a:lnTo>
                <a:lnTo>
                  <a:pt x="6380" y="42840"/>
                </a:lnTo>
                <a:lnTo>
                  <a:pt x="6370" y="42840"/>
                </a:lnTo>
                <a:lnTo>
                  <a:pt x="6370" y="42830"/>
                </a:lnTo>
                <a:lnTo>
                  <a:pt x="6370" y="42840"/>
                </a:lnTo>
                <a:lnTo>
                  <a:pt x="6370" y="42830"/>
                </a:lnTo>
                <a:lnTo>
                  <a:pt x="6370" y="42840"/>
                </a:lnTo>
                <a:lnTo>
                  <a:pt x="6370" y="42830"/>
                </a:lnTo>
                <a:lnTo>
                  <a:pt x="6360" y="42820"/>
                </a:lnTo>
                <a:lnTo>
                  <a:pt x="6350" y="42820"/>
                </a:lnTo>
                <a:lnTo>
                  <a:pt x="6340" y="42820"/>
                </a:lnTo>
                <a:lnTo>
                  <a:pt x="6340" y="42810"/>
                </a:lnTo>
                <a:lnTo>
                  <a:pt x="6330" y="42810"/>
                </a:lnTo>
                <a:lnTo>
                  <a:pt x="6330" y="42800"/>
                </a:lnTo>
                <a:lnTo>
                  <a:pt x="6330" y="42810"/>
                </a:lnTo>
                <a:lnTo>
                  <a:pt x="6320" y="42810"/>
                </a:lnTo>
                <a:lnTo>
                  <a:pt x="6320" y="42820"/>
                </a:lnTo>
                <a:lnTo>
                  <a:pt x="6310" y="42820"/>
                </a:lnTo>
                <a:lnTo>
                  <a:pt x="6300" y="42820"/>
                </a:lnTo>
                <a:lnTo>
                  <a:pt x="6290" y="42820"/>
                </a:lnTo>
                <a:lnTo>
                  <a:pt x="6290" y="42830"/>
                </a:lnTo>
                <a:lnTo>
                  <a:pt x="6280" y="42830"/>
                </a:lnTo>
                <a:lnTo>
                  <a:pt x="6280" y="42820"/>
                </a:lnTo>
                <a:lnTo>
                  <a:pt x="6270" y="42820"/>
                </a:lnTo>
                <a:lnTo>
                  <a:pt x="6280" y="42810"/>
                </a:lnTo>
                <a:lnTo>
                  <a:pt x="6280" y="42800"/>
                </a:lnTo>
                <a:lnTo>
                  <a:pt x="6280" y="42790"/>
                </a:lnTo>
                <a:lnTo>
                  <a:pt x="6280" y="42780"/>
                </a:lnTo>
                <a:lnTo>
                  <a:pt x="6280" y="42790"/>
                </a:lnTo>
                <a:lnTo>
                  <a:pt x="6270" y="42790"/>
                </a:lnTo>
                <a:lnTo>
                  <a:pt x="6260" y="42790"/>
                </a:lnTo>
                <a:lnTo>
                  <a:pt x="6270" y="42780"/>
                </a:lnTo>
                <a:lnTo>
                  <a:pt x="6260" y="42780"/>
                </a:lnTo>
                <a:lnTo>
                  <a:pt x="6250" y="42780"/>
                </a:lnTo>
                <a:lnTo>
                  <a:pt x="6240" y="42780"/>
                </a:lnTo>
                <a:lnTo>
                  <a:pt x="6230" y="42780"/>
                </a:lnTo>
                <a:lnTo>
                  <a:pt x="6230" y="42770"/>
                </a:lnTo>
                <a:lnTo>
                  <a:pt x="6220" y="42770"/>
                </a:lnTo>
                <a:lnTo>
                  <a:pt x="6210" y="42760"/>
                </a:lnTo>
                <a:lnTo>
                  <a:pt x="6200" y="42760"/>
                </a:lnTo>
                <a:lnTo>
                  <a:pt x="6190" y="42760"/>
                </a:lnTo>
                <a:lnTo>
                  <a:pt x="6190" y="42750"/>
                </a:lnTo>
                <a:lnTo>
                  <a:pt x="6180" y="42750"/>
                </a:lnTo>
                <a:lnTo>
                  <a:pt x="6170" y="42750"/>
                </a:lnTo>
                <a:lnTo>
                  <a:pt x="6170" y="42760"/>
                </a:lnTo>
                <a:lnTo>
                  <a:pt x="6170" y="42770"/>
                </a:lnTo>
                <a:lnTo>
                  <a:pt x="6170" y="42780"/>
                </a:lnTo>
                <a:lnTo>
                  <a:pt x="6180" y="42780"/>
                </a:lnTo>
                <a:lnTo>
                  <a:pt x="6180" y="42790"/>
                </a:lnTo>
                <a:lnTo>
                  <a:pt x="6180" y="42800"/>
                </a:lnTo>
                <a:lnTo>
                  <a:pt x="6180" y="42810"/>
                </a:lnTo>
                <a:lnTo>
                  <a:pt x="6190" y="42820"/>
                </a:lnTo>
                <a:lnTo>
                  <a:pt x="6190" y="42830"/>
                </a:lnTo>
                <a:lnTo>
                  <a:pt x="6190" y="42840"/>
                </a:lnTo>
                <a:lnTo>
                  <a:pt x="6200" y="42840"/>
                </a:lnTo>
                <a:lnTo>
                  <a:pt x="6200" y="42850"/>
                </a:lnTo>
                <a:lnTo>
                  <a:pt x="6200" y="42860"/>
                </a:lnTo>
                <a:lnTo>
                  <a:pt x="6200" y="42870"/>
                </a:lnTo>
                <a:lnTo>
                  <a:pt x="6200" y="42880"/>
                </a:lnTo>
                <a:lnTo>
                  <a:pt x="6190" y="42880"/>
                </a:lnTo>
                <a:lnTo>
                  <a:pt x="6180" y="42880"/>
                </a:lnTo>
                <a:lnTo>
                  <a:pt x="6180" y="42890"/>
                </a:lnTo>
                <a:lnTo>
                  <a:pt x="6170" y="42890"/>
                </a:lnTo>
                <a:lnTo>
                  <a:pt x="6160" y="42890"/>
                </a:lnTo>
                <a:lnTo>
                  <a:pt x="6150" y="42890"/>
                </a:lnTo>
                <a:lnTo>
                  <a:pt x="6140" y="42890"/>
                </a:lnTo>
                <a:lnTo>
                  <a:pt x="6140" y="42900"/>
                </a:lnTo>
                <a:lnTo>
                  <a:pt x="6130" y="42900"/>
                </a:lnTo>
                <a:lnTo>
                  <a:pt x="6120" y="42900"/>
                </a:lnTo>
                <a:lnTo>
                  <a:pt x="6120" y="42910"/>
                </a:lnTo>
                <a:lnTo>
                  <a:pt x="6110" y="42910"/>
                </a:lnTo>
                <a:lnTo>
                  <a:pt x="6110" y="42920"/>
                </a:lnTo>
                <a:lnTo>
                  <a:pt x="6100" y="42920"/>
                </a:lnTo>
                <a:lnTo>
                  <a:pt x="6100" y="42930"/>
                </a:lnTo>
                <a:lnTo>
                  <a:pt x="6090" y="42930"/>
                </a:lnTo>
                <a:lnTo>
                  <a:pt x="6080" y="42940"/>
                </a:lnTo>
                <a:lnTo>
                  <a:pt x="6080" y="42930"/>
                </a:lnTo>
                <a:lnTo>
                  <a:pt x="6080" y="42940"/>
                </a:lnTo>
                <a:lnTo>
                  <a:pt x="6070" y="42940"/>
                </a:lnTo>
                <a:lnTo>
                  <a:pt x="6060" y="42940"/>
                </a:lnTo>
                <a:lnTo>
                  <a:pt x="6050" y="42940"/>
                </a:lnTo>
                <a:lnTo>
                  <a:pt x="6040" y="42940"/>
                </a:lnTo>
                <a:lnTo>
                  <a:pt x="6030" y="42940"/>
                </a:lnTo>
                <a:lnTo>
                  <a:pt x="6020" y="42940"/>
                </a:lnTo>
                <a:lnTo>
                  <a:pt x="6010" y="42940"/>
                </a:lnTo>
                <a:lnTo>
                  <a:pt x="6010" y="42950"/>
                </a:lnTo>
                <a:lnTo>
                  <a:pt x="6000" y="42950"/>
                </a:lnTo>
                <a:lnTo>
                  <a:pt x="6000" y="42960"/>
                </a:lnTo>
                <a:lnTo>
                  <a:pt x="6010" y="42960"/>
                </a:lnTo>
                <a:lnTo>
                  <a:pt x="6000" y="42960"/>
                </a:lnTo>
                <a:lnTo>
                  <a:pt x="5990" y="42970"/>
                </a:lnTo>
                <a:lnTo>
                  <a:pt x="5990" y="42980"/>
                </a:lnTo>
                <a:lnTo>
                  <a:pt x="5980" y="42990"/>
                </a:lnTo>
                <a:lnTo>
                  <a:pt x="5970" y="42990"/>
                </a:lnTo>
                <a:lnTo>
                  <a:pt x="5970" y="43000"/>
                </a:lnTo>
                <a:lnTo>
                  <a:pt x="5960" y="43000"/>
                </a:lnTo>
                <a:lnTo>
                  <a:pt x="5950" y="43000"/>
                </a:lnTo>
                <a:lnTo>
                  <a:pt x="5940" y="43000"/>
                </a:lnTo>
                <a:lnTo>
                  <a:pt x="5940" y="42990"/>
                </a:lnTo>
                <a:lnTo>
                  <a:pt x="5930" y="42990"/>
                </a:lnTo>
                <a:lnTo>
                  <a:pt x="5930" y="43000"/>
                </a:lnTo>
                <a:lnTo>
                  <a:pt x="5930" y="42990"/>
                </a:lnTo>
                <a:lnTo>
                  <a:pt x="5920" y="42990"/>
                </a:lnTo>
                <a:lnTo>
                  <a:pt x="5920" y="42980"/>
                </a:lnTo>
                <a:lnTo>
                  <a:pt x="5920" y="42990"/>
                </a:lnTo>
                <a:lnTo>
                  <a:pt x="5910" y="42980"/>
                </a:lnTo>
                <a:lnTo>
                  <a:pt x="5920" y="42980"/>
                </a:lnTo>
                <a:lnTo>
                  <a:pt x="5920" y="42970"/>
                </a:lnTo>
                <a:lnTo>
                  <a:pt x="5920" y="42980"/>
                </a:lnTo>
                <a:lnTo>
                  <a:pt x="5910" y="42980"/>
                </a:lnTo>
                <a:lnTo>
                  <a:pt x="5910" y="42970"/>
                </a:lnTo>
                <a:lnTo>
                  <a:pt x="5900" y="42970"/>
                </a:lnTo>
                <a:lnTo>
                  <a:pt x="5900" y="42960"/>
                </a:lnTo>
                <a:lnTo>
                  <a:pt x="5890" y="42960"/>
                </a:lnTo>
                <a:lnTo>
                  <a:pt x="5880" y="42960"/>
                </a:lnTo>
                <a:lnTo>
                  <a:pt x="5870" y="42960"/>
                </a:lnTo>
                <a:lnTo>
                  <a:pt x="5860" y="42960"/>
                </a:lnTo>
                <a:lnTo>
                  <a:pt x="5850" y="42960"/>
                </a:lnTo>
                <a:lnTo>
                  <a:pt x="5850" y="42970"/>
                </a:lnTo>
                <a:lnTo>
                  <a:pt x="5840" y="42970"/>
                </a:lnTo>
                <a:lnTo>
                  <a:pt x="5840" y="42960"/>
                </a:lnTo>
                <a:lnTo>
                  <a:pt x="5830" y="42960"/>
                </a:lnTo>
                <a:lnTo>
                  <a:pt x="5820" y="42960"/>
                </a:lnTo>
                <a:lnTo>
                  <a:pt x="5810" y="42960"/>
                </a:lnTo>
                <a:lnTo>
                  <a:pt x="5800" y="42960"/>
                </a:lnTo>
                <a:lnTo>
                  <a:pt x="5800" y="42950"/>
                </a:lnTo>
                <a:lnTo>
                  <a:pt x="5790" y="42950"/>
                </a:lnTo>
                <a:lnTo>
                  <a:pt x="5780" y="42950"/>
                </a:lnTo>
                <a:lnTo>
                  <a:pt x="5780" y="42960"/>
                </a:lnTo>
                <a:lnTo>
                  <a:pt x="5770" y="42960"/>
                </a:lnTo>
                <a:lnTo>
                  <a:pt x="5760" y="42960"/>
                </a:lnTo>
                <a:lnTo>
                  <a:pt x="5750" y="42960"/>
                </a:lnTo>
                <a:lnTo>
                  <a:pt x="5750" y="42970"/>
                </a:lnTo>
                <a:lnTo>
                  <a:pt x="5740" y="42970"/>
                </a:lnTo>
                <a:lnTo>
                  <a:pt x="5740" y="42960"/>
                </a:lnTo>
                <a:lnTo>
                  <a:pt x="5730" y="42960"/>
                </a:lnTo>
                <a:lnTo>
                  <a:pt x="5720" y="42960"/>
                </a:lnTo>
                <a:lnTo>
                  <a:pt x="5720" y="42970"/>
                </a:lnTo>
                <a:lnTo>
                  <a:pt x="5710" y="42980"/>
                </a:lnTo>
                <a:lnTo>
                  <a:pt x="5710" y="42970"/>
                </a:lnTo>
                <a:lnTo>
                  <a:pt x="5710" y="42980"/>
                </a:lnTo>
                <a:lnTo>
                  <a:pt x="5700" y="42980"/>
                </a:lnTo>
                <a:lnTo>
                  <a:pt x="5690" y="42980"/>
                </a:lnTo>
                <a:lnTo>
                  <a:pt x="5690" y="42970"/>
                </a:lnTo>
                <a:lnTo>
                  <a:pt x="5690" y="42980"/>
                </a:lnTo>
                <a:lnTo>
                  <a:pt x="5680" y="42980"/>
                </a:lnTo>
                <a:lnTo>
                  <a:pt x="5680" y="42970"/>
                </a:lnTo>
                <a:lnTo>
                  <a:pt x="5670" y="42970"/>
                </a:lnTo>
                <a:lnTo>
                  <a:pt x="5660" y="42970"/>
                </a:lnTo>
                <a:lnTo>
                  <a:pt x="5660" y="42960"/>
                </a:lnTo>
                <a:lnTo>
                  <a:pt x="5650" y="42960"/>
                </a:lnTo>
                <a:lnTo>
                  <a:pt x="5650" y="42950"/>
                </a:lnTo>
                <a:lnTo>
                  <a:pt x="5640" y="42950"/>
                </a:lnTo>
                <a:lnTo>
                  <a:pt x="5640" y="42940"/>
                </a:lnTo>
                <a:lnTo>
                  <a:pt x="5630" y="42940"/>
                </a:lnTo>
                <a:lnTo>
                  <a:pt x="5630" y="42930"/>
                </a:lnTo>
                <a:lnTo>
                  <a:pt x="5630" y="42940"/>
                </a:lnTo>
                <a:lnTo>
                  <a:pt x="5620" y="42930"/>
                </a:lnTo>
                <a:lnTo>
                  <a:pt x="5620" y="42940"/>
                </a:lnTo>
                <a:lnTo>
                  <a:pt x="5610" y="42940"/>
                </a:lnTo>
                <a:lnTo>
                  <a:pt x="5600" y="42940"/>
                </a:lnTo>
                <a:lnTo>
                  <a:pt x="5590" y="42950"/>
                </a:lnTo>
                <a:lnTo>
                  <a:pt x="5580" y="42950"/>
                </a:lnTo>
                <a:lnTo>
                  <a:pt x="5570" y="42950"/>
                </a:lnTo>
                <a:lnTo>
                  <a:pt x="5570" y="42960"/>
                </a:lnTo>
                <a:lnTo>
                  <a:pt x="5560" y="42960"/>
                </a:lnTo>
                <a:lnTo>
                  <a:pt x="5550" y="42960"/>
                </a:lnTo>
                <a:lnTo>
                  <a:pt x="5540" y="42960"/>
                </a:lnTo>
                <a:lnTo>
                  <a:pt x="5540" y="42970"/>
                </a:lnTo>
                <a:lnTo>
                  <a:pt x="5530" y="42970"/>
                </a:lnTo>
                <a:lnTo>
                  <a:pt x="5530" y="42980"/>
                </a:lnTo>
                <a:lnTo>
                  <a:pt x="5520" y="42980"/>
                </a:lnTo>
                <a:lnTo>
                  <a:pt x="5530" y="42980"/>
                </a:lnTo>
                <a:lnTo>
                  <a:pt x="5520" y="42980"/>
                </a:lnTo>
                <a:lnTo>
                  <a:pt x="5520" y="42990"/>
                </a:lnTo>
                <a:lnTo>
                  <a:pt x="5530" y="42990"/>
                </a:lnTo>
                <a:lnTo>
                  <a:pt x="5520" y="42990"/>
                </a:lnTo>
                <a:lnTo>
                  <a:pt x="5520" y="43000"/>
                </a:lnTo>
                <a:lnTo>
                  <a:pt x="5520" y="43010"/>
                </a:lnTo>
                <a:lnTo>
                  <a:pt x="5510" y="43010"/>
                </a:lnTo>
                <a:lnTo>
                  <a:pt x="5510" y="43020"/>
                </a:lnTo>
                <a:lnTo>
                  <a:pt x="5500" y="43020"/>
                </a:lnTo>
                <a:lnTo>
                  <a:pt x="5500" y="43030"/>
                </a:lnTo>
                <a:lnTo>
                  <a:pt x="5500" y="43040"/>
                </a:lnTo>
                <a:lnTo>
                  <a:pt x="5500" y="43050"/>
                </a:lnTo>
                <a:lnTo>
                  <a:pt x="5500" y="43060"/>
                </a:lnTo>
                <a:lnTo>
                  <a:pt x="5510" y="43060"/>
                </a:lnTo>
                <a:lnTo>
                  <a:pt x="5510" y="43050"/>
                </a:lnTo>
                <a:lnTo>
                  <a:pt x="5510" y="43060"/>
                </a:lnTo>
                <a:lnTo>
                  <a:pt x="5510" y="43070"/>
                </a:lnTo>
                <a:lnTo>
                  <a:pt x="5510" y="43080"/>
                </a:lnTo>
                <a:lnTo>
                  <a:pt x="5500" y="43080"/>
                </a:lnTo>
                <a:lnTo>
                  <a:pt x="5500" y="43090"/>
                </a:lnTo>
                <a:lnTo>
                  <a:pt x="5510" y="43090"/>
                </a:lnTo>
                <a:lnTo>
                  <a:pt x="5500" y="43090"/>
                </a:lnTo>
                <a:lnTo>
                  <a:pt x="5500" y="43100"/>
                </a:lnTo>
                <a:lnTo>
                  <a:pt x="5490" y="43100"/>
                </a:lnTo>
                <a:lnTo>
                  <a:pt x="5490" y="43110"/>
                </a:lnTo>
                <a:lnTo>
                  <a:pt x="5490" y="43120"/>
                </a:lnTo>
                <a:lnTo>
                  <a:pt x="5480" y="43120"/>
                </a:lnTo>
                <a:lnTo>
                  <a:pt x="5480" y="43130"/>
                </a:lnTo>
                <a:lnTo>
                  <a:pt x="5470" y="43130"/>
                </a:lnTo>
                <a:lnTo>
                  <a:pt x="5470" y="43120"/>
                </a:lnTo>
                <a:lnTo>
                  <a:pt x="5480" y="43120"/>
                </a:lnTo>
                <a:lnTo>
                  <a:pt x="5490" y="43120"/>
                </a:lnTo>
                <a:lnTo>
                  <a:pt x="5490" y="43110"/>
                </a:lnTo>
                <a:lnTo>
                  <a:pt x="5480" y="43110"/>
                </a:lnTo>
                <a:lnTo>
                  <a:pt x="5470" y="43110"/>
                </a:lnTo>
                <a:lnTo>
                  <a:pt x="5470" y="43100"/>
                </a:lnTo>
                <a:lnTo>
                  <a:pt x="5470" y="43090"/>
                </a:lnTo>
                <a:lnTo>
                  <a:pt x="5480" y="43090"/>
                </a:lnTo>
                <a:lnTo>
                  <a:pt x="5480" y="43080"/>
                </a:lnTo>
                <a:lnTo>
                  <a:pt x="5480" y="43070"/>
                </a:lnTo>
                <a:lnTo>
                  <a:pt x="5480" y="43060"/>
                </a:lnTo>
                <a:lnTo>
                  <a:pt x="5480" y="43050"/>
                </a:lnTo>
                <a:lnTo>
                  <a:pt x="5490" y="43050"/>
                </a:lnTo>
                <a:lnTo>
                  <a:pt x="5490" y="43040"/>
                </a:lnTo>
                <a:lnTo>
                  <a:pt x="5490" y="43030"/>
                </a:lnTo>
                <a:lnTo>
                  <a:pt x="5490" y="43020"/>
                </a:lnTo>
                <a:lnTo>
                  <a:pt x="5480" y="43020"/>
                </a:lnTo>
                <a:lnTo>
                  <a:pt x="5470" y="43020"/>
                </a:lnTo>
                <a:lnTo>
                  <a:pt x="5460" y="43020"/>
                </a:lnTo>
                <a:lnTo>
                  <a:pt x="5460" y="43030"/>
                </a:lnTo>
                <a:lnTo>
                  <a:pt x="5460" y="43020"/>
                </a:lnTo>
                <a:lnTo>
                  <a:pt x="5450" y="43020"/>
                </a:lnTo>
                <a:lnTo>
                  <a:pt x="5460" y="43010"/>
                </a:lnTo>
                <a:lnTo>
                  <a:pt x="5460" y="43000"/>
                </a:lnTo>
                <a:lnTo>
                  <a:pt x="5460" y="42990"/>
                </a:lnTo>
                <a:lnTo>
                  <a:pt x="5470" y="42990"/>
                </a:lnTo>
                <a:lnTo>
                  <a:pt x="5470" y="42980"/>
                </a:lnTo>
                <a:lnTo>
                  <a:pt x="5480" y="42980"/>
                </a:lnTo>
                <a:lnTo>
                  <a:pt x="5480" y="42970"/>
                </a:lnTo>
                <a:lnTo>
                  <a:pt x="5480" y="42960"/>
                </a:lnTo>
                <a:lnTo>
                  <a:pt x="5490" y="42960"/>
                </a:lnTo>
                <a:lnTo>
                  <a:pt x="5480" y="42960"/>
                </a:lnTo>
                <a:lnTo>
                  <a:pt x="5490" y="42960"/>
                </a:lnTo>
                <a:lnTo>
                  <a:pt x="5490" y="42950"/>
                </a:lnTo>
                <a:lnTo>
                  <a:pt x="5480" y="42950"/>
                </a:lnTo>
                <a:lnTo>
                  <a:pt x="5480" y="42940"/>
                </a:lnTo>
                <a:lnTo>
                  <a:pt x="5480" y="42930"/>
                </a:lnTo>
                <a:lnTo>
                  <a:pt x="5470" y="42920"/>
                </a:lnTo>
                <a:lnTo>
                  <a:pt x="5460" y="42920"/>
                </a:lnTo>
                <a:lnTo>
                  <a:pt x="5460" y="42910"/>
                </a:lnTo>
                <a:lnTo>
                  <a:pt x="5450" y="42910"/>
                </a:lnTo>
                <a:lnTo>
                  <a:pt x="5440" y="42910"/>
                </a:lnTo>
                <a:lnTo>
                  <a:pt x="5430" y="42910"/>
                </a:lnTo>
                <a:lnTo>
                  <a:pt x="5420" y="42920"/>
                </a:lnTo>
                <a:lnTo>
                  <a:pt x="5410" y="42920"/>
                </a:lnTo>
                <a:lnTo>
                  <a:pt x="5410" y="42910"/>
                </a:lnTo>
                <a:lnTo>
                  <a:pt x="5420" y="42910"/>
                </a:lnTo>
                <a:lnTo>
                  <a:pt x="5420" y="42900"/>
                </a:lnTo>
                <a:lnTo>
                  <a:pt x="5410" y="42900"/>
                </a:lnTo>
                <a:lnTo>
                  <a:pt x="5400" y="42900"/>
                </a:lnTo>
                <a:lnTo>
                  <a:pt x="5390" y="42900"/>
                </a:lnTo>
                <a:lnTo>
                  <a:pt x="5380" y="42900"/>
                </a:lnTo>
                <a:lnTo>
                  <a:pt x="5370" y="42900"/>
                </a:lnTo>
                <a:lnTo>
                  <a:pt x="5370" y="42890"/>
                </a:lnTo>
                <a:lnTo>
                  <a:pt x="5380" y="42890"/>
                </a:lnTo>
                <a:lnTo>
                  <a:pt x="5380" y="42880"/>
                </a:lnTo>
                <a:lnTo>
                  <a:pt x="5370" y="42880"/>
                </a:lnTo>
                <a:lnTo>
                  <a:pt x="5370" y="42890"/>
                </a:lnTo>
                <a:lnTo>
                  <a:pt x="5370" y="42880"/>
                </a:lnTo>
                <a:lnTo>
                  <a:pt x="5370" y="42870"/>
                </a:lnTo>
                <a:lnTo>
                  <a:pt x="5360" y="42870"/>
                </a:lnTo>
                <a:lnTo>
                  <a:pt x="5350" y="42870"/>
                </a:lnTo>
                <a:lnTo>
                  <a:pt x="5340" y="42870"/>
                </a:lnTo>
                <a:lnTo>
                  <a:pt x="5330" y="42870"/>
                </a:lnTo>
                <a:lnTo>
                  <a:pt x="5330" y="42860"/>
                </a:lnTo>
                <a:lnTo>
                  <a:pt x="5330" y="42850"/>
                </a:lnTo>
                <a:lnTo>
                  <a:pt x="5330" y="42840"/>
                </a:lnTo>
                <a:lnTo>
                  <a:pt x="5330" y="42830"/>
                </a:lnTo>
                <a:lnTo>
                  <a:pt x="5320" y="42820"/>
                </a:lnTo>
                <a:lnTo>
                  <a:pt x="5310" y="42820"/>
                </a:lnTo>
                <a:lnTo>
                  <a:pt x="5310" y="42810"/>
                </a:lnTo>
                <a:lnTo>
                  <a:pt x="5300" y="42810"/>
                </a:lnTo>
                <a:lnTo>
                  <a:pt x="5300" y="42800"/>
                </a:lnTo>
                <a:lnTo>
                  <a:pt x="5290" y="42800"/>
                </a:lnTo>
                <a:lnTo>
                  <a:pt x="5290" y="42790"/>
                </a:lnTo>
                <a:lnTo>
                  <a:pt x="5280" y="42790"/>
                </a:lnTo>
                <a:lnTo>
                  <a:pt x="5270" y="42790"/>
                </a:lnTo>
                <a:lnTo>
                  <a:pt x="5270" y="42800"/>
                </a:lnTo>
                <a:lnTo>
                  <a:pt x="5270" y="42790"/>
                </a:lnTo>
                <a:lnTo>
                  <a:pt x="5270" y="42800"/>
                </a:lnTo>
                <a:lnTo>
                  <a:pt x="5260" y="42790"/>
                </a:lnTo>
                <a:lnTo>
                  <a:pt x="5260" y="42780"/>
                </a:lnTo>
                <a:lnTo>
                  <a:pt x="5250" y="42780"/>
                </a:lnTo>
                <a:lnTo>
                  <a:pt x="5260" y="42780"/>
                </a:lnTo>
                <a:lnTo>
                  <a:pt x="5250" y="42780"/>
                </a:lnTo>
                <a:lnTo>
                  <a:pt x="5250" y="42770"/>
                </a:lnTo>
                <a:lnTo>
                  <a:pt x="5260" y="42770"/>
                </a:lnTo>
                <a:lnTo>
                  <a:pt x="5250" y="42770"/>
                </a:lnTo>
                <a:lnTo>
                  <a:pt x="5250" y="42760"/>
                </a:lnTo>
                <a:lnTo>
                  <a:pt x="5240" y="42760"/>
                </a:lnTo>
                <a:lnTo>
                  <a:pt x="5230" y="42760"/>
                </a:lnTo>
                <a:lnTo>
                  <a:pt x="5230" y="42750"/>
                </a:lnTo>
                <a:lnTo>
                  <a:pt x="5230" y="42740"/>
                </a:lnTo>
                <a:lnTo>
                  <a:pt x="5240" y="42740"/>
                </a:lnTo>
                <a:lnTo>
                  <a:pt x="5230" y="42740"/>
                </a:lnTo>
                <a:lnTo>
                  <a:pt x="5230" y="42730"/>
                </a:lnTo>
                <a:lnTo>
                  <a:pt x="5230" y="42720"/>
                </a:lnTo>
                <a:lnTo>
                  <a:pt x="5220" y="42710"/>
                </a:lnTo>
                <a:lnTo>
                  <a:pt x="5210" y="42710"/>
                </a:lnTo>
                <a:lnTo>
                  <a:pt x="5200" y="42710"/>
                </a:lnTo>
                <a:lnTo>
                  <a:pt x="5200" y="42700"/>
                </a:lnTo>
                <a:lnTo>
                  <a:pt x="5200" y="42690"/>
                </a:lnTo>
                <a:lnTo>
                  <a:pt x="5190" y="42690"/>
                </a:lnTo>
                <a:lnTo>
                  <a:pt x="5190" y="42680"/>
                </a:lnTo>
                <a:lnTo>
                  <a:pt x="5190" y="42670"/>
                </a:lnTo>
                <a:lnTo>
                  <a:pt x="5190" y="42660"/>
                </a:lnTo>
                <a:lnTo>
                  <a:pt x="5190" y="42650"/>
                </a:lnTo>
                <a:lnTo>
                  <a:pt x="5180" y="42650"/>
                </a:lnTo>
                <a:lnTo>
                  <a:pt x="5180" y="42640"/>
                </a:lnTo>
                <a:lnTo>
                  <a:pt x="5180" y="42630"/>
                </a:lnTo>
                <a:lnTo>
                  <a:pt x="5170" y="42630"/>
                </a:lnTo>
                <a:lnTo>
                  <a:pt x="5180" y="42630"/>
                </a:lnTo>
                <a:lnTo>
                  <a:pt x="5180" y="42620"/>
                </a:lnTo>
                <a:lnTo>
                  <a:pt x="5170" y="42620"/>
                </a:lnTo>
                <a:lnTo>
                  <a:pt x="5170" y="42610"/>
                </a:lnTo>
                <a:lnTo>
                  <a:pt x="5170" y="42600"/>
                </a:lnTo>
                <a:lnTo>
                  <a:pt x="5160" y="42600"/>
                </a:lnTo>
                <a:lnTo>
                  <a:pt x="5170" y="42600"/>
                </a:lnTo>
                <a:lnTo>
                  <a:pt x="5170" y="42610"/>
                </a:lnTo>
                <a:lnTo>
                  <a:pt x="5180" y="42610"/>
                </a:lnTo>
                <a:lnTo>
                  <a:pt x="5190" y="42610"/>
                </a:lnTo>
                <a:lnTo>
                  <a:pt x="5190" y="42600"/>
                </a:lnTo>
                <a:lnTo>
                  <a:pt x="5190" y="42590"/>
                </a:lnTo>
                <a:lnTo>
                  <a:pt x="5190" y="42600"/>
                </a:lnTo>
                <a:lnTo>
                  <a:pt x="5200" y="42600"/>
                </a:lnTo>
                <a:lnTo>
                  <a:pt x="5200" y="42610"/>
                </a:lnTo>
                <a:lnTo>
                  <a:pt x="5210" y="42610"/>
                </a:lnTo>
                <a:lnTo>
                  <a:pt x="5220" y="42610"/>
                </a:lnTo>
                <a:lnTo>
                  <a:pt x="5210" y="42610"/>
                </a:lnTo>
                <a:lnTo>
                  <a:pt x="5210" y="42620"/>
                </a:lnTo>
                <a:lnTo>
                  <a:pt x="5220" y="42620"/>
                </a:lnTo>
                <a:lnTo>
                  <a:pt x="5220" y="42610"/>
                </a:lnTo>
                <a:lnTo>
                  <a:pt x="5220" y="42620"/>
                </a:lnTo>
                <a:lnTo>
                  <a:pt x="5220" y="42610"/>
                </a:lnTo>
                <a:lnTo>
                  <a:pt x="5230" y="42610"/>
                </a:lnTo>
                <a:lnTo>
                  <a:pt x="5240" y="42610"/>
                </a:lnTo>
                <a:lnTo>
                  <a:pt x="5240" y="42620"/>
                </a:lnTo>
                <a:lnTo>
                  <a:pt x="5240" y="42610"/>
                </a:lnTo>
                <a:lnTo>
                  <a:pt x="5230" y="42610"/>
                </a:lnTo>
                <a:lnTo>
                  <a:pt x="5230" y="42600"/>
                </a:lnTo>
                <a:lnTo>
                  <a:pt x="5230" y="42590"/>
                </a:lnTo>
                <a:lnTo>
                  <a:pt x="5230" y="42580"/>
                </a:lnTo>
                <a:lnTo>
                  <a:pt x="5230" y="42570"/>
                </a:lnTo>
                <a:lnTo>
                  <a:pt x="5240" y="42570"/>
                </a:lnTo>
                <a:lnTo>
                  <a:pt x="5250" y="42570"/>
                </a:lnTo>
                <a:lnTo>
                  <a:pt x="5250" y="42560"/>
                </a:lnTo>
                <a:lnTo>
                  <a:pt x="5260" y="42560"/>
                </a:lnTo>
                <a:lnTo>
                  <a:pt x="5260" y="42550"/>
                </a:lnTo>
                <a:lnTo>
                  <a:pt x="5270" y="42550"/>
                </a:lnTo>
                <a:lnTo>
                  <a:pt x="5260" y="42550"/>
                </a:lnTo>
                <a:lnTo>
                  <a:pt x="5270" y="42550"/>
                </a:lnTo>
                <a:lnTo>
                  <a:pt x="5280" y="42550"/>
                </a:lnTo>
                <a:lnTo>
                  <a:pt x="5280" y="42540"/>
                </a:lnTo>
                <a:lnTo>
                  <a:pt x="5290" y="42540"/>
                </a:lnTo>
                <a:lnTo>
                  <a:pt x="5300" y="42540"/>
                </a:lnTo>
                <a:lnTo>
                  <a:pt x="5300" y="42530"/>
                </a:lnTo>
                <a:lnTo>
                  <a:pt x="5300" y="42540"/>
                </a:lnTo>
                <a:lnTo>
                  <a:pt x="5300" y="42530"/>
                </a:lnTo>
                <a:lnTo>
                  <a:pt x="5300" y="42540"/>
                </a:lnTo>
                <a:lnTo>
                  <a:pt x="5310" y="42540"/>
                </a:lnTo>
                <a:lnTo>
                  <a:pt x="5310" y="42530"/>
                </a:lnTo>
                <a:lnTo>
                  <a:pt x="5320" y="42530"/>
                </a:lnTo>
                <a:lnTo>
                  <a:pt x="5330" y="42530"/>
                </a:lnTo>
                <a:lnTo>
                  <a:pt x="5340" y="42530"/>
                </a:lnTo>
                <a:lnTo>
                  <a:pt x="5340" y="42540"/>
                </a:lnTo>
                <a:lnTo>
                  <a:pt x="5350" y="42540"/>
                </a:lnTo>
                <a:lnTo>
                  <a:pt x="5350" y="42550"/>
                </a:lnTo>
                <a:lnTo>
                  <a:pt x="5360" y="42550"/>
                </a:lnTo>
                <a:lnTo>
                  <a:pt x="5360" y="42540"/>
                </a:lnTo>
                <a:lnTo>
                  <a:pt x="5370" y="42550"/>
                </a:lnTo>
                <a:lnTo>
                  <a:pt x="5370" y="42540"/>
                </a:lnTo>
                <a:lnTo>
                  <a:pt x="5370" y="42550"/>
                </a:lnTo>
                <a:lnTo>
                  <a:pt x="5370" y="42560"/>
                </a:lnTo>
                <a:lnTo>
                  <a:pt x="5380" y="42560"/>
                </a:lnTo>
                <a:lnTo>
                  <a:pt x="5380" y="42570"/>
                </a:lnTo>
                <a:lnTo>
                  <a:pt x="5380" y="42560"/>
                </a:lnTo>
                <a:lnTo>
                  <a:pt x="5380" y="42550"/>
                </a:lnTo>
                <a:lnTo>
                  <a:pt x="5390" y="42550"/>
                </a:lnTo>
                <a:lnTo>
                  <a:pt x="5390" y="42540"/>
                </a:lnTo>
                <a:lnTo>
                  <a:pt x="5400" y="42540"/>
                </a:lnTo>
                <a:lnTo>
                  <a:pt x="5410" y="42540"/>
                </a:lnTo>
                <a:lnTo>
                  <a:pt x="5400" y="42540"/>
                </a:lnTo>
                <a:lnTo>
                  <a:pt x="5400" y="42550"/>
                </a:lnTo>
                <a:lnTo>
                  <a:pt x="5400" y="42560"/>
                </a:lnTo>
                <a:lnTo>
                  <a:pt x="5400" y="42570"/>
                </a:lnTo>
                <a:lnTo>
                  <a:pt x="5400" y="42580"/>
                </a:lnTo>
                <a:lnTo>
                  <a:pt x="5410" y="42580"/>
                </a:lnTo>
                <a:lnTo>
                  <a:pt x="5410" y="42590"/>
                </a:lnTo>
                <a:lnTo>
                  <a:pt x="5400" y="42590"/>
                </a:lnTo>
                <a:lnTo>
                  <a:pt x="5410" y="42600"/>
                </a:lnTo>
                <a:lnTo>
                  <a:pt x="5420" y="42600"/>
                </a:lnTo>
                <a:lnTo>
                  <a:pt x="5420" y="42610"/>
                </a:lnTo>
                <a:lnTo>
                  <a:pt x="5430" y="42610"/>
                </a:lnTo>
                <a:lnTo>
                  <a:pt x="5430" y="42620"/>
                </a:lnTo>
                <a:lnTo>
                  <a:pt x="5440" y="42620"/>
                </a:lnTo>
                <a:lnTo>
                  <a:pt x="5450" y="42620"/>
                </a:lnTo>
                <a:lnTo>
                  <a:pt x="5450" y="42610"/>
                </a:lnTo>
                <a:lnTo>
                  <a:pt x="5440" y="42610"/>
                </a:lnTo>
                <a:lnTo>
                  <a:pt x="5430" y="42610"/>
                </a:lnTo>
                <a:lnTo>
                  <a:pt x="5430" y="42600"/>
                </a:lnTo>
                <a:lnTo>
                  <a:pt x="5420" y="42600"/>
                </a:lnTo>
                <a:lnTo>
                  <a:pt x="5410" y="42600"/>
                </a:lnTo>
                <a:lnTo>
                  <a:pt x="5410" y="42590"/>
                </a:lnTo>
                <a:lnTo>
                  <a:pt x="5410" y="42580"/>
                </a:lnTo>
                <a:lnTo>
                  <a:pt x="5410" y="42590"/>
                </a:lnTo>
                <a:lnTo>
                  <a:pt x="5420" y="42590"/>
                </a:lnTo>
                <a:lnTo>
                  <a:pt x="5430" y="42590"/>
                </a:lnTo>
                <a:lnTo>
                  <a:pt x="5430" y="42580"/>
                </a:lnTo>
                <a:lnTo>
                  <a:pt x="5420" y="42570"/>
                </a:lnTo>
                <a:lnTo>
                  <a:pt x="5430" y="42570"/>
                </a:lnTo>
                <a:lnTo>
                  <a:pt x="5430" y="42560"/>
                </a:lnTo>
                <a:lnTo>
                  <a:pt x="5430" y="42550"/>
                </a:lnTo>
                <a:lnTo>
                  <a:pt x="5430" y="42540"/>
                </a:lnTo>
                <a:lnTo>
                  <a:pt x="5440" y="42540"/>
                </a:lnTo>
                <a:lnTo>
                  <a:pt x="5440" y="42530"/>
                </a:lnTo>
                <a:lnTo>
                  <a:pt x="5430" y="42530"/>
                </a:lnTo>
                <a:lnTo>
                  <a:pt x="5440" y="42530"/>
                </a:lnTo>
                <a:lnTo>
                  <a:pt x="5440" y="42520"/>
                </a:lnTo>
                <a:lnTo>
                  <a:pt x="5440" y="42530"/>
                </a:lnTo>
                <a:lnTo>
                  <a:pt x="5440" y="42520"/>
                </a:lnTo>
                <a:lnTo>
                  <a:pt x="5450" y="42520"/>
                </a:lnTo>
                <a:lnTo>
                  <a:pt x="5450" y="42510"/>
                </a:lnTo>
                <a:lnTo>
                  <a:pt x="5450" y="42520"/>
                </a:lnTo>
                <a:lnTo>
                  <a:pt x="5460" y="42520"/>
                </a:lnTo>
                <a:lnTo>
                  <a:pt x="5460" y="42510"/>
                </a:lnTo>
                <a:lnTo>
                  <a:pt x="5460" y="42500"/>
                </a:lnTo>
                <a:lnTo>
                  <a:pt x="5450" y="42500"/>
                </a:lnTo>
                <a:lnTo>
                  <a:pt x="5460" y="42500"/>
                </a:lnTo>
                <a:lnTo>
                  <a:pt x="5450" y="42490"/>
                </a:lnTo>
                <a:lnTo>
                  <a:pt x="5460" y="42490"/>
                </a:lnTo>
                <a:lnTo>
                  <a:pt x="5460" y="42500"/>
                </a:lnTo>
                <a:lnTo>
                  <a:pt x="5470" y="42500"/>
                </a:lnTo>
                <a:lnTo>
                  <a:pt x="5470" y="42510"/>
                </a:lnTo>
                <a:lnTo>
                  <a:pt x="5480" y="42510"/>
                </a:lnTo>
                <a:lnTo>
                  <a:pt x="5480" y="42500"/>
                </a:lnTo>
                <a:lnTo>
                  <a:pt x="5480" y="42490"/>
                </a:lnTo>
                <a:lnTo>
                  <a:pt x="5470" y="42490"/>
                </a:lnTo>
                <a:lnTo>
                  <a:pt x="5470" y="42480"/>
                </a:lnTo>
                <a:lnTo>
                  <a:pt x="5480" y="42480"/>
                </a:lnTo>
                <a:lnTo>
                  <a:pt x="5480" y="42470"/>
                </a:lnTo>
                <a:lnTo>
                  <a:pt x="5480" y="42480"/>
                </a:lnTo>
                <a:lnTo>
                  <a:pt x="5490" y="42480"/>
                </a:lnTo>
                <a:lnTo>
                  <a:pt x="5490" y="42490"/>
                </a:lnTo>
                <a:lnTo>
                  <a:pt x="5500" y="42490"/>
                </a:lnTo>
                <a:lnTo>
                  <a:pt x="5500" y="42480"/>
                </a:lnTo>
                <a:lnTo>
                  <a:pt x="5510" y="42480"/>
                </a:lnTo>
                <a:lnTo>
                  <a:pt x="5510" y="42490"/>
                </a:lnTo>
                <a:lnTo>
                  <a:pt x="5510" y="42480"/>
                </a:lnTo>
                <a:lnTo>
                  <a:pt x="5510" y="42490"/>
                </a:lnTo>
                <a:lnTo>
                  <a:pt x="5520" y="42490"/>
                </a:lnTo>
                <a:lnTo>
                  <a:pt x="5530" y="42490"/>
                </a:lnTo>
                <a:lnTo>
                  <a:pt x="5540" y="42490"/>
                </a:lnTo>
                <a:lnTo>
                  <a:pt x="5540" y="42480"/>
                </a:lnTo>
                <a:lnTo>
                  <a:pt x="5530" y="42480"/>
                </a:lnTo>
                <a:lnTo>
                  <a:pt x="5540" y="42480"/>
                </a:lnTo>
                <a:lnTo>
                  <a:pt x="5540" y="42490"/>
                </a:lnTo>
                <a:lnTo>
                  <a:pt x="5540" y="42480"/>
                </a:lnTo>
                <a:lnTo>
                  <a:pt x="5550" y="42480"/>
                </a:lnTo>
                <a:lnTo>
                  <a:pt x="5550" y="42470"/>
                </a:lnTo>
                <a:lnTo>
                  <a:pt x="5550" y="42480"/>
                </a:lnTo>
                <a:lnTo>
                  <a:pt x="5560" y="42480"/>
                </a:lnTo>
                <a:lnTo>
                  <a:pt x="5560" y="42470"/>
                </a:lnTo>
                <a:lnTo>
                  <a:pt x="5570" y="42470"/>
                </a:lnTo>
                <a:lnTo>
                  <a:pt x="5570" y="42480"/>
                </a:lnTo>
                <a:lnTo>
                  <a:pt x="5580" y="42480"/>
                </a:lnTo>
                <a:lnTo>
                  <a:pt x="5590" y="42480"/>
                </a:lnTo>
                <a:lnTo>
                  <a:pt x="5590" y="42490"/>
                </a:lnTo>
                <a:lnTo>
                  <a:pt x="5590" y="42480"/>
                </a:lnTo>
                <a:lnTo>
                  <a:pt x="5600" y="42480"/>
                </a:lnTo>
                <a:lnTo>
                  <a:pt x="5600" y="42470"/>
                </a:lnTo>
                <a:lnTo>
                  <a:pt x="5610" y="42470"/>
                </a:lnTo>
                <a:lnTo>
                  <a:pt x="5600" y="42470"/>
                </a:lnTo>
                <a:lnTo>
                  <a:pt x="5600" y="42480"/>
                </a:lnTo>
                <a:lnTo>
                  <a:pt x="5610" y="42480"/>
                </a:lnTo>
                <a:lnTo>
                  <a:pt x="5610" y="42490"/>
                </a:lnTo>
                <a:lnTo>
                  <a:pt x="5620" y="42490"/>
                </a:lnTo>
                <a:lnTo>
                  <a:pt x="5630" y="42490"/>
                </a:lnTo>
                <a:lnTo>
                  <a:pt x="5640" y="42490"/>
                </a:lnTo>
                <a:lnTo>
                  <a:pt x="5650" y="42490"/>
                </a:lnTo>
                <a:lnTo>
                  <a:pt x="5650" y="42500"/>
                </a:lnTo>
                <a:lnTo>
                  <a:pt x="5640" y="42500"/>
                </a:lnTo>
                <a:lnTo>
                  <a:pt x="5640" y="42510"/>
                </a:lnTo>
                <a:lnTo>
                  <a:pt x="5630" y="42510"/>
                </a:lnTo>
                <a:lnTo>
                  <a:pt x="5640" y="42510"/>
                </a:lnTo>
                <a:lnTo>
                  <a:pt x="5650" y="42510"/>
                </a:lnTo>
                <a:lnTo>
                  <a:pt x="5660" y="42510"/>
                </a:lnTo>
                <a:lnTo>
                  <a:pt x="5650" y="42510"/>
                </a:lnTo>
                <a:lnTo>
                  <a:pt x="5650" y="42500"/>
                </a:lnTo>
                <a:lnTo>
                  <a:pt x="5650" y="42490"/>
                </a:lnTo>
                <a:lnTo>
                  <a:pt x="5650" y="42480"/>
                </a:lnTo>
                <a:lnTo>
                  <a:pt x="5660" y="42480"/>
                </a:lnTo>
                <a:lnTo>
                  <a:pt x="5670" y="42490"/>
                </a:lnTo>
                <a:lnTo>
                  <a:pt x="5680" y="42490"/>
                </a:lnTo>
                <a:lnTo>
                  <a:pt x="5670" y="42490"/>
                </a:lnTo>
                <a:lnTo>
                  <a:pt x="5670" y="42500"/>
                </a:lnTo>
                <a:lnTo>
                  <a:pt x="5660" y="42500"/>
                </a:lnTo>
                <a:lnTo>
                  <a:pt x="5670" y="42510"/>
                </a:lnTo>
                <a:lnTo>
                  <a:pt x="5670" y="42500"/>
                </a:lnTo>
                <a:lnTo>
                  <a:pt x="5670" y="42510"/>
                </a:lnTo>
                <a:lnTo>
                  <a:pt x="5680" y="42510"/>
                </a:lnTo>
                <a:lnTo>
                  <a:pt x="5680" y="42520"/>
                </a:lnTo>
                <a:lnTo>
                  <a:pt x="5690" y="42520"/>
                </a:lnTo>
                <a:lnTo>
                  <a:pt x="5690" y="42510"/>
                </a:lnTo>
                <a:lnTo>
                  <a:pt x="5690" y="42520"/>
                </a:lnTo>
                <a:lnTo>
                  <a:pt x="5690" y="42510"/>
                </a:lnTo>
                <a:lnTo>
                  <a:pt x="5690" y="42500"/>
                </a:lnTo>
                <a:lnTo>
                  <a:pt x="5680" y="42500"/>
                </a:lnTo>
                <a:lnTo>
                  <a:pt x="5680" y="42490"/>
                </a:lnTo>
                <a:lnTo>
                  <a:pt x="5690" y="42490"/>
                </a:lnTo>
                <a:lnTo>
                  <a:pt x="5690" y="42500"/>
                </a:lnTo>
                <a:lnTo>
                  <a:pt x="5700" y="42500"/>
                </a:lnTo>
                <a:lnTo>
                  <a:pt x="5710" y="42500"/>
                </a:lnTo>
                <a:lnTo>
                  <a:pt x="5710" y="42490"/>
                </a:lnTo>
                <a:lnTo>
                  <a:pt x="5710" y="42480"/>
                </a:lnTo>
                <a:lnTo>
                  <a:pt x="5720" y="42480"/>
                </a:lnTo>
                <a:lnTo>
                  <a:pt x="5720" y="42490"/>
                </a:lnTo>
                <a:lnTo>
                  <a:pt x="5730" y="42490"/>
                </a:lnTo>
                <a:lnTo>
                  <a:pt x="5740" y="42490"/>
                </a:lnTo>
                <a:lnTo>
                  <a:pt x="5740" y="42500"/>
                </a:lnTo>
                <a:lnTo>
                  <a:pt x="5750" y="42500"/>
                </a:lnTo>
                <a:lnTo>
                  <a:pt x="5750" y="42490"/>
                </a:lnTo>
                <a:lnTo>
                  <a:pt x="5760" y="42490"/>
                </a:lnTo>
                <a:lnTo>
                  <a:pt x="5750" y="42490"/>
                </a:lnTo>
                <a:lnTo>
                  <a:pt x="5760" y="42480"/>
                </a:lnTo>
                <a:lnTo>
                  <a:pt x="5750" y="42480"/>
                </a:lnTo>
                <a:lnTo>
                  <a:pt x="5750" y="42470"/>
                </a:lnTo>
                <a:lnTo>
                  <a:pt x="5750" y="42480"/>
                </a:lnTo>
                <a:lnTo>
                  <a:pt x="5750" y="42470"/>
                </a:lnTo>
                <a:lnTo>
                  <a:pt x="5750" y="42480"/>
                </a:lnTo>
                <a:lnTo>
                  <a:pt x="5750" y="42490"/>
                </a:lnTo>
                <a:lnTo>
                  <a:pt x="5740" y="42490"/>
                </a:lnTo>
                <a:lnTo>
                  <a:pt x="5740" y="42480"/>
                </a:lnTo>
                <a:lnTo>
                  <a:pt x="5740" y="42470"/>
                </a:lnTo>
                <a:lnTo>
                  <a:pt x="5750" y="42470"/>
                </a:lnTo>
                <a:lnTo>
                  <a:pt x="5740" y="42460"/>
                </a:lnTo>
                <a:lnTo>
                  <a:pt x="5740" y="42450"/>
                </a:lnTo>
                <a:lnTo>
                  <a:pt x="5740" y="42440"/>
                </a:lnTo>
                <a:lnTo>
                  <a:pt x="5730" y="42440"/>
                </a:lnTo>
                <a:lnTo>
                  <a:pt x="5730" y="42430"/>
                </a:lnTo>
                <a:lnTo>
                  <a:pt x="5730" y="42440"/>
                </a:lnTo>
                <a:lnTo>
                  <a:pt x="5740" y="42440"/>
                </a:lnTo>
                <a:lnTo>
                  <a:pt x="5740" y="42450"/>
                </a:lnTo>
                <a:lnTo>
                  <a:pt x="5750" y="42450"/>
                </a:lnTo>
                <a:lnTo>
                  <a:pt x="5760" y="42450"/>
                </a:lnTo>
                <a:lnTo>
                  <a:pt x="5760" y="42460"/>
                </a:lnTo>
                <a:lnTo>
                  <a:pt x="5770" y="42460"/>
                </a:lnTo>
                <a:lnTo>
                  <a:pt x="5770" y="42450"/>
                </a:lnTo>
                <a:lnTo>
                  <a:pt x="5770" y="42460"/>
                </a:lnTo>
                <a:lnTo>
                  <a:pt x="5770" y="42450"/>
                </a:lnTo>
                <a:lnTo>
                  <a:pt x="5780" y="42450"/>
                </a:lnTo>
                <a:lnTo>
                  <a:pt x="5780" y="42460"/>
                </a:lnTo>
                <a:lnTo>
                  <a:pt x="5780" y="42450"/>
                </a:lnTo>
                <a:lnTo>
                  <a:pt x="5790" y="42460"/>
                </a:lnTo>
                <a:lnTo>
                  <a:pt x="5800" y="42460"/>
                </a:lnTo>
                <a:lnTo>
                  <a:pt x="5790" y="42460"/>
                </a:lnTo>
                <a:lnTo>
                  <a:pt x="5800" y="42460"/>
                </a:lnTo>
                <a:lnTo>
                  <a:pt x="5800" y="42470"/>
                </a:lnTo>
                <a:lnTo>
                  <a:pt x="5800" y="42480"/>
                </a:lnTo>
                <a:lnTo>
                  <a:pt x="5810" y="42480"/>
                </a:lnTo>
                <a:lnTo>
                  <a:pt x="5810" y="42490"/>
                </a:lnTo>
                <a:lnTo>
                  <a:pt x="5820" y="42490"/>
                </a:lnTo>
                <a:lnTo>
                  <a:pt x="5820" y="42500"/>
                </a:lnTo>
                <a:lnTo>
                  <a:pt x="5830" y="42500"/>
                </a:lnTo>
                <a:lnTo>
                  <a:pt x="5830" y="42510"/>
                </a:lnTo>
                <a:lnTo>
                  <a:pt x="5840" y="42510"/>
                </a:lnTo>
                <a:lnTo>
                  <a:pt x="5850" y="42510"/>
                </a:lnTo>
                <a:lnTo>
                  <a:pt x="5860" y="42510"/>
                </a:lnTo>
                <a:lnTo>
                  <a:pt x="5870" y="42510"/>
                </a:lnTo>
                <a:lnTo>
                  <a:pt x="5860" y="42510"/>
                </a:lnTo>
                <a:lnTo>
                  <a:pt x="5870" y="42510"/>
                </a:lnTo>
                <a:lnTo>
                  <a:pt x="5870" y="42520"/>
                </a:lnTo>
                <a:lnTo>
                  <a:pt x="5880" y="42520"/>
                </a:lnTo>
                <a:lnTo>
                  <a:pt x="5880" y="42530"/>
                </a:lnTo>
                <a:lnTo>
                  <a:pt x="5880" y="42520"/>
                </a:lnTo>
                <a:lnTo>
                  <a:pt x="5880" y="42530"/>
                </a:lnTo>
                <a:lnTo>
                  <a:pt x="5890" y="42530"/>
                </a:lnTo>
                <a:lnTo>
                  <a:pt x="5890" y="42540"/>
                </a:lnTo>
                <a:lnTo>
                  <a:pt x="5890" y="42530"/>
                </a:lnTo>
                <a:lnTo>
                  <a:pt x="5900" y="42530"/>
                </a:lnTo>
                <a:lnTo>
                  <a:pt x="5900" y="42540"/>
                </a:lnTo>
                <a:lnTo>
                  <a:pt x="5910" y="42540"/>
                </a:lnTo>
                <a:lnTo>
                  <a:pt x="5910" y="42530"/>
                </a:lnTo>
                <a:lnTo>
                  <a:pt x="5910" y="42520"/>
                </a:lnTo>
                <a:lnTo>
                  <a:pt x="5900" y="42520"/>
                </a:lnTo>
                <a:lnTo>
                  <a:pt x="5890" y="42520"/>
                </a:lnTo>
                <a:lnTo>
                  <a:pt x="5900" y="42520"/>
                </a:lnTo>
                <a:lnTo>
                  <a:pt x="5900" y="42510"/>
                </a:lnTo>
                <a:lnTo>
                  <a:pt x="5900" y="42520"/>
                </a:lnTo>
                <a:lnTo>
                  <a:pt x="5890" y="42520"/>
                </a:lnTo>
                <a:lnTo>
                  <a:pt x="5890" y="42510"/>
                </a:lnTo>
                <a:lnTo>
                  <a:pt x="5900" y="42510"/>
                </a:lnTo>
                <a:lnTo>
                  <a:pt x="5900" y="42500"/>
                </a:lnTo>
                <a:lnTo>
                  <a:pt x="5900" y="42490"/>
                </a:lnTo>
                <a:lnTo>
                  <a:pt x="5910" y="42490"/>
                </a:lnTo>
                <a:lnTo>
                  <a:pt x="5910" y="42500"/>
                </a:lnTo>
                <a:lnTo>
                  <a:pt x="5900" y="42500"/>
                </a:lnTo>
                <a:lnTo>
                  <a:pt x="5910" y="42500"/>
                </a:lnTo>
                <a:lnTo>
                  <a:pt x="5900" y="42500"/>
                </a:lnTo>
                <a:lnTo>
                  <a:pt x="5910" y="42500"/>
                </a:lnTo>
                <a:lnTo>
                  <a:pt x="5900" y="42500"/>
                </a:lnTo>
                <a:lnTo>
                  <a:pt x="5900" y="42510"/>
                </a:lnTo>
                <a:lnTo>
                  <a:pt x="5910" y="42510"/>
                </a:lnTo>
                <a:lnTo>
                  <a:pt x="5910" y="42500"/>
                </a:lnTo>
                <a:lnTo>
                  <a:pt x="5920" y="42500"/>
                </a:lnTo>
                <a:lnTo>
                  <a:pt x="5930" y="42500"/>
                </a:lnTo>
                <a:lnTo>
                  <a:pt x="5930" y="42490"/>
                </a:lnTo>
                <a:lnTo>
                  <a:pt x="5930" y="42500"/>
                </a:lnTo>
                <a:lnTo>
                  <a:pt x="5940" y="42500"/>
                </a:lnTo>
                <a:lnTo>
                  <a:pt x="5940" y="42490"/>
                </a:lnTo>
                <a:lnTo>
                  <a:pt x="5950" y="42490"/>
                </a:lnTo>
                <a:lnTo>
                  <a:pt x="5950" y="42500"/>
                </a:lnTo>
                <a:lnTo>
                  <a:pt x="5950" y="42490"/>
                </a:lnTo>
                <a:lnTo>
                  <a:pt x="5960" y="42490"/>
                </a:lnTo>
                <a:lnTo>
                  <a:pt x="5960" y="42500"/>
                </a:lnTo>
                <a:lnTo>
                  <a:pt x="5960" y="42510"/>
                </a:lnTo>
                <a:lnTo>
                  <a:pt x="5960" y="42520"/>
                </a:lnTo>
                <a:lnTo>
                  <a:pt x="5960" y="42530"/>
                </a:lnTo>
                <a:lnTo>
                  <a:pt x="5970" y="42530"/>
                </a:lnTo>
                <a:lnTo>
                  <a:pt x="5980" y="42530"/>
                </a:lnTo>
                <a:lnTo>
                  <a:pt x="5990" y="42530"/>
                </a:lnTo>
                <a:lnTo>
                  <a:pt x="5990" y="42540"/>
                </a:lnTo>
                <a:lnTo>
                  <a:pt x="6000" y="42540"/>
                </a:lnTo>
                <a:lnTo>
                  <a:pt x="6000" y="42530"/>
                </a:lnTo>
                <a:lnTo>
                  <a:pt x="6000" y="42540"/>
                </a:lnTo>
                <a:lnTo>
                  <a:pt x="6010" y="42540"/>
                </a:lnTo>
                <a:lnTo>
                  <a:pt x="6020" y="42540"/>
                </a:lnTo>
                <a:lnTo>
                  <a:pt x="6020" y="42550"/>
                </a:lnTo>
                <a:lnTo>
                  <a:pt x="6030" y="42550"/>
                </a:lnTo>
                <a:lnTo>
                  <a:pt x="6030" y="42540"/>
                </a:lnTo>
                <a:lnTo>
                  <a:pt x="6040" y="42540"/>
                </a:lnTo>
                <a:lnTo>
                  <a:pt x="6050" y="42540"/>
                </a:lnTo>
                <a:lnTo>
                  <a:pt x="6040" y="42540"/>
                </a:lnTo>
                <a:lnTo>
                  <a:pt x="6040" y="42530"/>
                </a:lnTo>
                <a:lnTo>
                  <a:pt x="6040" y="42520"/>
                </a:lnTo>
                <a:lnTo>
                  <a:pt x="6040" y="42510"/>
                </a:lnTo>
                <a:lnTo>
                  <a:pt x="6050" y="42510"/>
                </a:lnTo>
                <a:lnTo>
                  <a:pt x="6050" y="42520"/>
                </a:lnTo>
                <a:lnTo>
                  <a:pt x="6050" y="42530"/>
                </a:lnTo>
                <a:lnTo>
                  <a:pt x="6060" y="42530"/>
                </a:lnTo>
                <a:lnTo>
                  <a:pt x="6050" y="42530"/>
                </a:lnTo>
                <a:lnTo>
                  <a:pt x="6050" y="42540"/>
                </a:lnTo>
                <a:lnTo>
                  <a:pt x="6060" y="42540"/>
                </a:lnTo>
                <a:lnTo>
                  <a:pt x="6050" y="42540"/>
                </a:lnTo>
                <a:lnTo>
                  <a:pt x="6060" y="42550"/>
                </a:lnTo>
                <a:lnTo>
                  <a:pt x="6070" y="42550"/>
                </a:lnTo>
                <a:lnTo>
                  <a:pt x="6070" y="42560"/>
                </a:lnTo>
                <a:lnTo>
                  <a:pt x="6060" y="42560"/>
                </a:lnTo>
                <a:lnTo>
                  <a:pt x="6070" y="42560"/>
                </a:lnTo>
                <a:lnTo>
                  <a:pt x="6080" y="42560"/>
                </a:lnTo>
                <a:lnTo>
                  <a:pt x="6070" y="42560"/>
                </a:lnTo>
                <a:lnTo>
                  <a:pt x="6070" y="42570"/>
                </a:lnTo>
                <a:lnTo>
                  <a:pt x="6080" y="42570"/>
                </a:lnTo>
                <a:lnTo>
                  <a:pt x="6080" y="42580"/>
                </a:lnTo>
                <a:lnTo>
                  <a:pt x="6090" y="42580"/>
                </a:lnTo>
                <a:lnTo>
                  <a:pt x="6080" y="42580"/>
                </a:lnTo>
                <a:lnTo>
                  <a:pt x="6080" y="42590"/>
                </a:lnTo>
                <a:lnTo>
                  <a:pt x="6070" y="42590"/>
                </a:lnTo>
                <a:lnTo>
                  <a:pt x="6060" y="42590"/>
                </a:lnTo>
                <a:lnTo>
                  <a:pt x="6050" y="42600"/>
                </a:lnTo>
                <a:lnTo>
                  <a:pt x="6050" y="42610"/>
                </a:lnTo>
                <a:lnTo>
                  <a:pt x="6050" y="42620"/>
                </a:lnTo>
                <a:lnTo>
                  <a:pt x="6060" y="42620"/>
                </a:lnTo>
                <a:lnTo>
                  <a:pt x="6070" y="42620"/>
                </a:lnTo>
                <a:lnTo>
                  <a:pt x="6080" y="42620"/>
                </a:lnTo>
                <a:lnTo>
                  <a:pt x="6090" y="42620"/>
                </a:lnTo>
                <a:lnTo>
                  <a:pt x="6090" y="42630"/>
                </a:lnTo>
                <a:lnTo>
                  <a:pt x="6100" y="42630"/>
                </a:lnTo>
                <a:lnTo>
                  <a:pt x="6110" y="42640"/>
                </a:lnTo>
                <a:lnTo>
                  <a:pt x="6120" y="42640"/>
                </a:lnTo>
                <a:lnTo>
                  <a:pt x="6120" y="42650"/>
                </a:lnTo>
                <a:lnTo>
                  <a:pt x="6130" y="42650"/>
                </a:lnTo>
                <a:lnTo>
                  <a:pt x="6140" y="42650"/>
                </a:lnTo>
                <a:lnTo>
                  <a:pt x="6150" y="42650"/>
                </a:lnTo>
                <a:lnTo>
                  <a:pt x="6160" y="42650"/>
                </a:lnTo>
                <a:lnTo>
                  <a:pt x="6160" y="42640"/>
                </a:lnTo>
                <a:lnTo>
                  <a:pt x="6170" y="42640"/>
                </a:lnTo>
                <a:lnTo>
                  <a:pt x="6180" y="42640"/>
                </a:lnTo>
                <a:lnTo>
                  <a:pt x="6190" y="42640"/>
                </a:lnTo>
                <a:lnTo>
                  <a:pt x="6190" y="42630"/>
                </a:lnTo>
                <a:lnTo>
                  <a:pt x="6190" y="42640"/>
                </a:lnTo>
                <a:lnTo>
                  <a:pt x="6190" y="42630"/>
                </a:lnTo>
                <a:lnTo>
                  <a:pt x="6200" y="42630"/>
                </a:lnTo>
                <a:lnTo>
                  <a:pt x="6210" y="42630"/>
                </a:lnTo>
                <a:lnTo>
                  <a:pt x="6210" y="42620"/>
                </a:lnTo>
                <a:lnTo>
                  <a:pt x="6210" y="42610"/>
                </a:lnTo>
                <a:lnTo>
                  <a:pt x="6210" y="42600"/>
                </a:lnTo>
                <a:lnTo>
                  <a:pt x="6220" y="42600"/>
                </a:lnTo>
                <a:lnTo>
                  <a:pt x="6220" y="42590"/>
                </a:lnTo>
                <a:lnTo>
                  <a:pt x="6210" y="42590"/>
                </a:lnTo>
                <a:lnTo>
                  <a:pt x="6210" y="42580"/>
                </a:lnTo>
                <a:lnTo>
                  <a:pt x="6220" y="42580"/>
                </a:lnTo>
                <a:lnTo>
                  <a:pt x="6230" y="42580"/>
                </a:lnTo>
                <a:lnTo>
                  <a:pt x="6230" y="42570"/>
                </a:lnTo>
                <a:lnTo>
                  <a:pt x="6230" y="42560"/>
                </a:lnTo>
                <a:lnTo>
                  <a:pt x="6220" y="42560"/>
                </a:lnTo>
                <a:lnTo>
                  <a:pt x="6210" y="42560"/>
                </a:lnTo>
                <a:lnTo>
                  <a:pt x="6200" y="42560"/>
                </a:lnTo>
                <a:lnTo>
                  <a:pt x="6200" y="42550"/>
                </a:lnTo>
                <a:lnTo>
                  <a:pt x="6200" y="42560"/>
                </a:lnTo>
                <a:lnTo>
                  <a:pt x="6190" y="42550"/>
                </a:lnTo>
                <a:lnTo>
                  <a:pt x="6190" y="42540"/>
                </a:lnTo>
                <a:lnTo>
                  <a:pt x="6200" y="42540"/>
                </a:lnTo>
                <a:lnTo>
                  <a:pt x="6190" y="42540"/>
                </a:lnTo>
                <a:lnTo>
                  <a:pt x="6190" y="42530"/>
                </a:lnTo>
                <a:lnTo>
                  <a:pt x="6180" y="42530"/>
                </a:lnTo>
                <a:lnTo>
                  <a:pt x="6180" y="42520"/>
                </a:lnTo>
                <a:lnTo>
                  <a:pt x="6190" y="42520"/>
                </a:lnTo>
                <a:lnTo>
                  <a:pt x="6190" y="42510"/>
                </a:lnTo>
                <a:lnTo>
                  <a:pt x="6180" y="42510"/>
                </a:lnTo>
                <a:lnTo>
                  <a:pt x="6180" y="42500"/>
                </a:lnTo>
                <a:lnTo>
                  <a:pt x="6170" y="42500"/>
                </a:lnTo>
                <a:lnTo>
                  <a:pt x="6170" y="42490"/>
                </a:lnTo>
                <a:lnTo>
                  <a:pt x="6160" y="42490"/>
                </a:lnTo>
                <a:lnTo>
                  <a:pt x="6160" y="42480"/>
                </a:lnTo>
                <a:lnTo>
                  <a:pt x="6160" y="42470"/>
                </a:lnTo>
                <a:lnTo>
                  <a:pt x="6160" y="42480"/>
                </a:lnTo>
                <a:lnTo>
                  <a:pt x="6160" y="42470"/>
                </a:lnTo>
                <a:lnTo>
                  <a:pt x="6150" y="42470"/>
                </a:lnTo>
                <a:lnTo>
                  <a:pt x="6150" y="42460"/>
                </a:lnTo>
                <a:lnTo>
                  <a:pt x="6150" y="42470"/>
                </a:lnTo>
                <a:lnTo>
                  <a:pt x="6150" y="42460"/>
                </a:lnTo>
                <a:lnTo>
                  <a:pt x="6150" y="42470"/>
                </a:lnTo>
                <a:lnTo>
                  <a:pt x="6150" y="42480"/>
                </a:lnTo>
                <a:lnTo>
                  <a:pt x="6140" y="42480"/>
                </a:lnTo>
                <a:lnTo>
                  <a:pt x="6140" y="42470"/>
                </a:lnTo>
                <a:lnTo>
                  <a:pt x="6150" y="42470"/>
                </a:lnTo>
                <a:lnTo>
                  <a:pt x="6140" y="42470"/>
                </a:lnTo>
                <a:lnTo>
                  <a:pt x="6140" y="42460"/>
                </a:lnTo>
                <a:lnTo>
                  <a:pt x="6140" y="42470"/>
                </a:lnTo>
                <a:lnTo>
                  <a:pt x="6130" y="42470"/>
                </a:lnTo>
                <a:lnTo>
                  <a:pt x="6130" y="42460"/>
                </a:lnTo>
                <a:lnTo>
                  <a:pt x="6130" y="42470"/>
                </a:lnTo>
                <a:lnTo>
                  <a:pt x="6130" y="42460"/>
                </a:lnTo>
                <a:lnTo>
                  <a:pt x="6130" y="42470"/>
                </a:lnTo>
                <a:lnTo>
                  <a:pt x="6120" y="42470"/>
                </a:lnTo>
                <a:lnTo>
                  <a:pt x="6120" y="42460"/>
                </a:lnTo>
                <a:lnTo>
                  <a:pt x="6110" y="42460"/>
                </a:lnTo>
                <a:lnTo>
                  <a:pt x="6110" y="42450"/>
                </a:lnTo>
                <a:lnTo>
                  <a:pt x="6110" y="42440"/>
                </a:lnTo>
                <a:lnTo>
                  <a:pt x="6110" y="42430"/>
                </a:lnTo>
                <a:lnTo>
                  <a:pt x="6100" y="42430"/>
                </a:lnTo>
                <a:lnTo>
                  <a:pt x="6110" y="42430"/>
                </a:lnTo>
                <a:lnTo>
                  <a:pt x="6100" y="42430"/>
                </a:lnTo>
                <a:lnTo>
                  <a:pt x="6100" y="42420"/>
                </a:lnTo>
                <a:lnTo>
                  <a:pt x="6100" y="42430"/>
                </a:lnTo>
                <a:lnTo>
                  <a:pt x="6090" y="42430"/>
                </a:lnTo>
                <a:lnTo>
                  <a:pt x="6090" y="42420"/>
                </a:lnTo>
                <a:lnTo>
                  <a:pt x="6090" y="42410"/>
                </a:lnTo>
                <a:lnTo>
                  <a:pt x="6100" y="42410"/>
                </a:lnTo>
                <a:lnTo>
                  <a:pt x="6100" y="42400"/>
                </a:lnTo>
                <a:lnTo>
                  <a:pt x="6100" y="42410"/>
                </a:lnTo>
                <a:lnTo>
                  <a:pt x="6100" y="42420"/>
                </a:lnTo>
                <a:lnTo>
                  <a:pt x="6110" y="42420"/>
                </a:lnTo>
                <a:lnTo>
                  <a:pt x="6110" y="42430"/>
                </a:lnTo>
                <a:lnTo>
                  <a:pt x="6120" y="42430"/>
                </a:lnTo>
                <a:lnTo>
                  <a:pt x="6120" y="42420"/>
                </a:lnTo>
                <a:lnTo>
                  <a:pt x="6130" y="42420"/>
                </a:lnTo>
                <a:lnTo>
                  <a:pt x="6120" y="42420"/>
                </a:lnTo>
                <a:lnTo>
                  <a:pt x="6120" y="42410"/>
                </a:lnTo>
                <a:lnTo>
                  <a:pt x="6130" y="42410"/>
                </a:lnTo>
                <a:lnTo>
                  <a:pt x="6120" y="42410"/>
                </a:lnTo>
                <a:lnTo>
                  <a:pt x="6110" y="42410"/>
                </a:lnTo>
                <a:lnTo>
                  <a:pt x="6110" y="42400"/>
                </a:lnTo>
                <a:lnTo>
                  <a:pt x="6100" y="42400"/>
                </a:lnTo>
                <a:lnTo>
                  <a:pt x="6100" y="42390"/>
                </a:lnTo>
                <a:lnTo>
                  <a:pt x="6110" y="42380"/>
                </a:lnTo>
                <a:lnTo>
                  <a:pt x="6110" y="42370"/>
                </a:lnTo>
                <a:lnTo>
                  <a:pt x="6120" y="42370"/>
                </a:lnTo>
                <a:lnTo>
                  <a:pt x="6120" y="42360"/>
                </a:lnTo>
                <a:lnTo>
                  <a:pt x="6120" y="42350"/>
                </a:lnTo>
                <a:lnTo>
                  <a:pt x="6120" y="42360"/>
                </a:lnTo>
                <a:lnTo>
                  <a:pt x="6130" y="42360"/>
                </a:lnTo>
                <a:lnTo>
                  <a:pt x="6130" y="42350"/>
                </a:lnTo>
                <a:lnTo>
                  <a:pt x="6140" y="42350"/>
                </a:lnTo>
                <a:close/>
                <a:moveTo>
                  <a:pt x="22980" y="41960"/>
                </a:moveTo>
                <a:lnTo>
                  <a:pt x="22970" y="41960"/>
                </a:lnTo>
                <a:lnTo>
                  <a:pt x="22970" y="41950"/>
                </a:lnTo>
                <a:lnTo>
                  <a:pt x="22980" y="41960"/>
                </a:lnTo>
                <a:close/>
                <a:moveTo>
                  <a:pt x="26460" y="41850"/>
                </a:moveTo>
                <a:lnTo>
                  <a:pt x="26460" y="41840"/>
                </a:lnTo>
                <a:lnTo>
                  <a:pt x="26460" y="41850"/>
                </a:lnTo>
                <a:lnTo>
                  <a:pt x="26450" y="41850"/>
                </a:lnTo>
                <a:lnTo>
                  <a:pt x="26450" y="41840"/>
                </a:lnTo>
                <a:lnTo>
                  <a:pt x="26460" y="41840"/>
                </a:lnTo>
                <a:lnTo>
                  <a:pt x="26460" y="41850"/>
                </a:lnTo>
                <a:close/>
                <a:moveTo>
                  <a:pt x="23050" y="41880"/>
                </a:moveTo>
                <a:lnTo>
                  <a:pt x="23040" y="41880"/>
                </a:lnTo>
                <a:lnTo>
                  <a:pt x="23040" y="41870"/>
                </a:lnTo>
                <a:lnTo>
                  <a:pt x="23050" y="41870"/>
                </a:lnTo>
                <a:lnTo>
                  <a:pt x="23050" y="41880"/>
                </a:lnTo>
                <a:close/>
                <a:moveTo>
                  <a:pt x="23000" y="41870"/>
                </a:moveTo>
                <a:lnTo>
                  <a:pt x="23010" y="41870"/>
                </a:lnTo>
                <a:lnTo>
                  <a:pt x="23010" y="41880"/>
                </a:lnTo>
                <a:lnTo>
                  <a:pt x="23020" y="41880"/>
                </a:lnTo>
                <a:lnTo>
                  <a:pt x="23030" y="41880"/>
                </a:lnTo>
                <a:lnTo>
                  <a:pt x="23030" y="41890"/>
                </a:lnTo>
                <a:lnTo>
                  <a:pt x="23030" y="41880"/>
                </a:lnTo>
                <a:lnTo>
                  <a:pt x="23040" y="41880"/>
                </a:lnTo>
                <a:lnTo>
                  <a:pt x="23040" y="41890"/>
                </a:lnTo>
                <a:lnTo>
                  <a:pt x="23050" y="41890"/>
                </a:lnTo>
                <a:lnTo>
                  <a:pt x="23050" y="41900"/>
                </a:lnTo>
                <a:lnTo>
                  <a:pt x="23050" y="41890"/>
                </a:lnTo>
                <a:lnTo>
                  <a:pt x="23060" y="41890"/>
                </a:lnTo>
                <a:lnTo>
                  <a:pt x="23070" y="41890"/>
                </a:lnTo>
                <a:lnTo>
                  <a:pt x="23070" y="41900"/>
                </a:lnTo>
                <a:lnTo>
                  <a:pt x="23070" y="41910"/>
                </a:lnTo>
                <a:lnTo>
                  <a:pt x="23080" y="41920"/>
                </a:lnTo>
                <a:lnTo>
                  <a:pt x="23080" y="41910"/>
                </a:lnTo>
                <a:lnTo>
                  <a:pt x="23090" y="41910"/>
                </a:lnTo>
                <a:lnTo>
                  <a:pt x="23090" y="41920"/>
                </a:lnTo>
                <a:lnTo>
                  <a:pt x="23100" y="41920"/>
                </a:lnTo>
                <a:lnTo>
                  <a:pt x="23110" y="41920"/>
                </a:lnTo>
                <a:lnTo>
                  <a:pt x="23120" y="41920"/>
                </a:lnTo>
                <a:lnTo>
                  <a:pt x="23130" y="41920"/>
                </a:lnTo>
                <a:lnTo>
                  <a:pt x="23140" y="41910"/>
                </a:lnTo>
                <a:lnTo>
                  <a:pt x="23150" y="41910"/>
                </a:lnTo>
                <a:lnTo>
                  <a:pt x="23160" y="41910"/>
                </a:lnTo>
                <a:lnTo>
                  <a:pt x="23170" y="41910"/>
                </a:lnTo>
                <a:lnTo>
                  <a:pt x="23170" y="41920"/>
                </a:lnTo>
                <a:lnTo>
                  <a:pt x="23170" y="41930"/>
                </a:lnTo>
                <a:lnTo>
                  <a:pt x="23170" y="41940"/>
                </a:lnTo>
                <a:lnTo>
                  <a:pt x="23170" y="41950"/>
                </a:lnTo>
                <a:lnTo>
                  <a:pt x="23180" y="41950"/>
                </a:lnTo>
                <a:lnTo>
                  <a:pt x="23170" y="41950"/>
                </a:lnTo>
                <a:lnTo>
                  <a:pt x="23160" y="41950"/>
                </a:lnTo>
                <a:lnTo>
                  <a:pt x="23150" y="41950"/>
                </a:lnTo>
                <a:lnTo>
                  <a:pt x="23140" y="41960"/>
                </a:lnTo>
                <a:lnTo>
                  <a:pt x="23130" y="41960"/>
                </a:lnTo>
                <a:lnTo>
                  <a:pt x="23130" y="41970"/>
                </a:lnTo>
                <a:lnTo>
                  <a:pt x="23140" y="41970"/>
                </a:lnTo>
                <a:lnTo>
                  <a:pt x="23150" y="41970"/>
                </a:lnTo>
                <a:lnTo>
                  <a:pt x="23160" y="41970"/>
                </a:lnTo>
                <a:lnTo>
                  <a:pt x="23170" y="41970"/>
                </a:lnTo>
                <a:lnTo>
                  <a:pt x="23170" y="41980"/>
                </a:lnTo>
                <a:lnTo>
                  <a:pt x="23160" y="41980"/>
                </a:lnTo>
                <a:lnTo>
                  <a:pt x="23150" y="41980"/>
                </a:lnTo>
                <a:lnTo>
                  <a:pt x="23150" y="41990"/>
                </a:lnTo>
                <a:lnTo>
                  <a:pt x="23140" y="41990"/>
                </a:lnTo>
                <a:lnTo>
                  <a:pt x="23140" y="42000"/>
                </a:lnTo>
                <a:lnTo>
                  <a:pt x="23130" y="42010"/>
                </a:lnTo>
                <a:lnTo>
                  <a:pt x="23130" y="42000"/>
                </a:lnTo>
                <a:lnTo>
                  <a:pt x="23120" y="42000"/>
                </a:lnTo>
                <a:lnTo>
                  <a:pt x="23110" y="42000"/>
                </a:lnTo>
                <a:lnTo>
                  <a:pt x="23100" y="42000"/>
                </a:lnTo>
                <a:lnTo>
                  <a:pt x="23090" y="42000"/>
                </a:lnTo>
                <a:lnTo>
                  <a:pt x="23090" y="41990"/>
                </a:lnTo>
                <a:lnTo>
                  <a:pt x="23090" y="41980"/>
                </a:lnTo>
                <a:lnTo>
                  <a:pt x="23080" y="41980"/>
                </a:lnTo>
                <a:lnTo>
                  <a:pt x="23080" y="41970"/>
                </a:lnTo>
                <a:lnTo>
                  <a:pt x="23070" y="41970"/>
                </a:lnTo>
                <a:lnTo>
                  <a:pt x="23060" y="41970"/>
                </a:lnTo>
                <a:lnTo>
                  <a:pt x="23050" y="41970"/>
                </a:lnTo>
                <a:lnTo>
                  <a:pt x="23040" y="41970"/>
                </a:lnTo>
                <a:lnTo>
                  <a:pt x="23030" y="41970"/>
                </a:lnTo>
                <a:lnTo>
                  <a:pt x="23020" y="41970"/>
                </a:lnTo>
                <a:lnTo>
                  <a:pt x="23020" y="41960"/>
                </a:lnTo>
                <a:lnTo>
                  <a:pt x="23010" y="41960"/>
                </a:lnTo>
                <a:lnTo>
                  <a:pt x="23010" y="41970"/>
                </a:lnTo>
                <a:lnTo>
                  <a:pt x="23000" y="41970"/>
                </a:lnTo>
                <a:lnTo>
                  <a:pt x="22990" y="41970"/>
                </a:lnTo>
                <a:lnTo>
                  <a:pt x="22990" y="41960"/>
                </a:lnTo>
                <a:lnTo>
                  <a:pt x="22990" y="41950"/>
                </a:lnTo>
                <a:lnTo>
                  <a:pt x="23000" y="41950"/>
                </a:lnTo>
                <a:lnTo>
                  <a:pt x="23000" y="41940"/>
                </a:lnTo>
                <a:lnTo>
                  <a:pt x="23000" y="41930"/>
                </a:lnTo>
                <a:lnTo>
                  <a:pt x="22990" y="41930"/>
                </a:lnTo>
                <a:lnTo>
                  <a:pt x="22990" y="41920"/>
                </a:lnTo>
                <a:lnTo>
                  <a:pt x="23000" y="41920"/>
                </a:lnTo>
                <a:lnTo>
                  <a:pt x="23000" y="41910"/>
                </a:lnTo>
                <a:lnTo>
                  <a:pt x="22990" y="41910"/>
                </a:lnTo>
                <a:lnTo>
                  <a:pt x="23000" y="41910"/>
                </a:lnTo>
                <a:lnTo>
                  <a:pt x="22990" y="41910"/>
                </a:lnTo>
                <a:lnTo>
                  <a:pt x="22990" y="41900"/>
                </a:lnTo>
                <a:lnTo>
                  <a:pt x="23000" y="41900"/>
                </a:lnTo>
                <a:lnTo>
                  <a:pt x="23000" y="41910"/>
                </a:lnTo>
                <a:lnTo>
                  <a:pt x="23010" y="41910"/>
                </a:lnTo>
                <a:lnTo>
                  <a:pt x="23010" y="41900"/>
                </a:lnTo>
                <a:lnTo>
                  <a:pt x="23010" y="41890"/>
                </a:lnTo>
                <a:lnTo>
                  <a:pt x="23010" y="41880"/>
                </a:lnTo>
                <a:lnTo>
                  <a:pt x="23000" y="41880"/>
                </a:lnTo>
                <a:lnTo>
                  <a:pt x="22990" y="41880"/>
                </a:lnTo>
                <a:lnTo>
                  <a:pt x="23000" y="41880"/>
                </a:lnTo>
                <a:lnTo>
                  <a:pt x="23000" y="41870"/>
                </a:lnTo>
                <a:close/>
                <a:moveTo>
                  <a:pt x="23490" y="41870"/>
                </a:moveTo>
                <a:lnTo>
                  <a:pt x="23480" y="41870"/>
                </a:lnTo>
                <a:lnTo>
                  <a:pt x="23480" y="41860"/>
                </a:lnTo>
                <a:lnTo>
                  <a:pt x="23490" y="41860"/>
                </a:lnTo>
                <a:lnTo>
                  <a:pt x="23490" y="41870"/>
                </a:lnTo>
                <a:close/>
                <a:moveTo>
                  <a:pt x="23010" y="41860"/>
                </a:moveTo>
                <a:lnTo>
                  <a:pt x="23020" y="41860"/>
                </a:lnTo>
                <a:lnTo>
                  <a:pt x="23020" y="41870"/>
                </a:lnTo>
                <a:lnTo>
                  <a:pt x="23030" y="41870"/>
                </a:lnTo>
                <a:lnTo>
                  <a:pt x="23020" y="41870"/>
                </a:lnTo>
                <a:lnTo>
                  <a:pt x="23010" y="41870"/>
                </a:lnTo>
                <a:lnTo>
                  <a:pt x="23010" y="41860"/>
                </a:lnTo>
                <a:lnTo>
                  <a:pt x="23000" y="41860"/>
                </a:lnTo>
                <a:lnTo>
                  <a:pt x="23010" y="41860"/>
                </a:lnTo>
                <a:close/>
                <a:moveTo>
                  <a:pt x="23560" y="41860"/>
                </a:moveTo>
                <a:lnTo>
                  <a:pt x="23570" y="41860"/>
                </a:lnTo>
                <a:lnTo>
                  <a:pt x="23570" y="41870"/>
                </a:lnTo>
                <a:lnTo>
                  <a:pt x="23570" y="41860"/>
                </a:lnTo>
                <a:lnTo>
                  <a:pt x="23560" y="41860"/>
                </a:lnTo>
                <a:lnTo>
                  <a:pt x="23550" y="41860"/>
                </a:lnTo>
                <a:lnTo>
                  <a:pt x="23560" y="41860"/>
                </a:lnTo>
                <a:lnTo>
                  <a:pt x="23560" y="41870"/>
                </a:lnTo>
                <a:lnTo>
                  <a:pt x="23550" y="41870"/>
                </a:lnTo>
                <a:lnTo>
                  <a:pt x="23540" y="41870"/>
                </a:lnTo>
                <a:lnTo>
                  <a:pt x="23540" y="41880"/>
                </a:lnTo>
                <a:lnTo>
                  <a:pt x="23540" y="41870"/>
                </a:lnTo>
                <a:lnTo>
                  <a:pt x="23530" y="41860"/>
                </a:lnTo>
                <a:lnTo>
                  <a:pt x="23540" y="41860"/>
                </a:lnTo>
                <a:lnTo>
                  <a:pt x="23540" y="41850"/>
                </a:lnTo>
                <a:lnTo>
                  <a:pt x="23550" y="41850"/>
                </a:lnTo>
                <a:lnTo>
                  <a:pt x="23560" y="41850"/>
                </a:lnTo>
                <a:lnTo>
                  <a:pt x="23560" y="41860"/>
                </a:lnTo>
                <a:close/>
                <a:moveTo>
                  <a:pt x="23050" y="41860"/>
                </a:moveTo>
                <a:lnTo>
                  <a:pt x="23050" y="41870"/>
                </a:lnTo>
                <a:lnTo>
                  <a:pt x="23040" y="41870"/>
                </a:lnTo>
                <a:lnTo>
                  <a:pt x="23040" y="41860"/>
                </a:lnTo>
                <a:lnTo>
                  <a:pt x="23040" y="41850"/>
                </a:lnTo>
                <a:lnTo>
                  <a:pt x="23040" y="41860"/>
                </a:lnTo>
                <a:lnTo>
                  <a:pt x="23050" y="41860"/>
                </a:lnTo>
                <a:close/>
                <a:moveTo>
                  <a:pt x="23310" y="41820"/>
                </a:moveTo>
                <a:lnTo>
                  <a:pt x="23320" y="41820"/>
                </a:lnTo>
                <a:lnTo>
                  <a:pt x="23330" y="41820"/>
                </a:lnTo>
                <a:lnTo>
                  <a:pt x="23340" y="41820"/>
                </a:lnTo>
                <a:lnTo>
                  <a:pt x="23330" y="41820"/>
                </a:lnTo>
                <a:lnTo>
                  <a:pt x="23330" y="41830"/>
                </a:lnTo>
                <a:lnTo>
                  <a:pt x="23320" y="41830"/>
                </a:lnTo>
                <a:lnTo>
                  <a:pt x="23310" y="41830"/>
                </a:lnTo>
                <a:lnTo>
                  <a:pt x="23310" y="41840"/>
                </a:lnTo>
                <a:lnTo>
                  <a:pt x="23310" y="41830"/>
                </a:lnTo>
                <a:lnTo>
                  <a:pt x="23310" y="41820"/>
                </a:lnTo>
                <a:lnTo>
                  <a:pt x="23300" y="41820"/>
                </a:lnTo>
                <a:lnTo>
                  <a:pt x="23310" y="41820"/>
                </a:lnTo>
                <a:close/>
                <a:moveTo>
                  <a:pt x="24300" y="41810"/>
                </a:moveTo>
                <a:lnTo>
                  <a:pt x="24310" y="41820"/>
                </a:lnTo>
                <a:lnTo>
                  <a:pt x="24320" y="41820"/>
                </a:lnTo>
                <a:lnTo>
                  <a:pt x="24330" y="41820"/>
                </a:lnTo>
                <a:lnTo>
                  <a:pt x="24340" y="41820"/>
                </a:lnTo>
                <a:lnTo>
                  <a:pt x="24350" y="41820"/>
                </a:lnTo>
                <a:lnTo>
                  <a:pt x="24350" y="41830"/>
                </a:lnTo>
                <a:lnTo>
                  <a:pt x="24360" y="41830"/>
                </a:lnTo>
                <a:lnTo>
                  <a:pt x="24360" y="41840"/>
                </a:lnTo>
                <a:lnTo>
                  <a:pt x="24370" y="41840"/>
                </a:lnTo>
                <a:lnTo>
                  <a:pt x="24370" y="41850"/>
                </a:lnTo>
                <a:lnTo>
                  <a:pt x="24360" y="41850"/>
                </a:lnTo>
                <a:lnTo>
                  <a:pt x="24360" y="41860"/>
                </a:lnTo>
                <a:lnTo>
                  <a:pt x="24350" y="41860"/>
                </a:lnTo>
                <a:lnTo>
                  <a:pt x="24350" y="41870"/>
                </a:lnTo>
                <a:lnTo>
                  <a:pt x="24340" y="41870"/>
                </a:lnTo>
                <a:lnTo>
                  <a:pt x="24330" y="41870"/>
                </a:lnTo>
                <a:lnTo>
                  <a:pt x="24320" y="41860"/>
                </a:lnTo>
                <a:lnTo>
                  <a:pt x="24320" y="41850"/>
                </a:lnTo>
                <a:lnTo>
                  <a:pt x="24310" y="41850"/>
                </a:lnTo>
                <a:lnTo>
                  <a:pt x="24300" y="41850"/>
                </a:lnTo>
                <a:lnTo>
                  <a:pt x="24300" y="41860"/>
                </a:lnTo>
                <a:lnTo>
                  <a:pt x="24300" y="41850"/>
                </a:lnTo>
                <a:lnTo>
                  <a:pt x="24300" y="41840"/>
                </a:lnTo>
                <a:lnTo>
                  <a:pt x="24300" y="41830"/>
                </a:lnTo>
                <a:lnTo>
                  <a:pt x="24310" y="41820"/>
                </a:lnTo>
                <a:lnTo>
                  <a:pt x="24300" y="41820"/>
                </a:lnTo>
                <a:lnTo>
                  <a:pt x="24300" y="41810"/>
                </a:lnTo>
                <a:lnTo>
                  <a:pt x="24290" y="41810"/>
                </a:lnTo>
                <a:lnTo>
                  <a:pt x="24290" y="41800"/>
                </a:lnTo>
                <a:lnTo>
                  <a:pt x="24280" y="41800"/>
                </a:lnTo>
                <a:lnTo>
                  <a:pt x="24280" y="41790"/>
                </a:lnTo>
                <a:lnTo>
                  <a:pt x="24270" y="41790"/>
                </a:lnTo>
                <a:lnTo>
                  <a:pt x="24280" y="41790"/>
                </a:lnTo>
                <a:lnTo>
                  <a:pt x="24280" y="41800"/>
                </a:lnTo>
                <a:lnTo>
                  <a:pt x="24290" y="41800"/>
                </a:lnTo>
                <a:lnTo>
                  <a:pt x="24300" y="41810"/>
                </a:lnTo>
                <a:close/>
                <a:moveTo>
                  <a:pt x="23360" y="41800"/>
                </a:moveTo>
                <a:lnTo>
                  <a:pt x="23370" y="41800"/>
                </a:lnTo>
                <a:lnTo>
                  <a:pt x="23370" y="41810"/>
                </a:lnTo>
                <a:lnTo>
                  <a:pt x="23360" y="41810"/>
                </a:lnTo>
                <a:lnTo>
                  <a:pt x="23360" y="41800"/>
                </a:lnTo>
                <a:close/>
                <a:moveTo>
                  <a:pt x="5560" y="42260"/>
                </a:moveTo>
                <a:lnTo>
                  <a:pt x="5560" y="42270"/>
                </a:lnTo>
                <a:lnTo>
                  <a:pt x="5560" y="42280"/>
                </a:lnTo>
                <a:lnTo>
                  <a:pt x="5560" y="42290"/>
                </a:lnTo>
                <a:lnTo>
                  <a:pt x="5560" y="42300"/>
                </a:lnTo>
                <a:lnTo>
                  <a:pt x="5570" y="42300"/>
                </a:lnTo>
                <a:lnTo>
                  <a:pt x="5570" y="42310"/>
                </a:lnTo>
                <a:lnTo>
                  <a:pt x="5580" y="42310"/>
                </a:lnTo>
                <a:lnTo>
                  <a:pt x="5580" y="42320"/>
                </a:lnTo>
                <a:lnTo>
                  <a:pt x="5590" y="42330"/>
                </a:lnTo>
                <a:lnTo>
                  <a:pt x="5590" y="42340"/>
                </a:lnTo>
                <a:lnTo>
                  <a:pt x="5600" y="42340"/>
                </a:lnTo>
                <a:lnTo>
                  <a:pt x="5600" y="42350"/>
                </a:lnTo>
                <a:lnTo>
                  <a:pt x="5610" y="42350"/>
                </a:lnTo>
                <a:lnTo>
                  <a:pt x="5610" y="42360"/>
                </a:lnTo>
                <a:lnTo>
                  <a:pt x="5620" y="42360"/>
                </a:lnTo>
                <a:lnTo>
                  <a:pt x="5630" y="42360"/>
                </a:lnTo>
                <a:lnTo>
                  <a:pt x="5630" y="42370"/>
                </a:lnTo>
                <a:lnTo>
                  <a:pt x="5640" y="42370"/>
                </a:lnTo>
                <a:lnTo>
                  <a:pt x="5640" y="42380"/>
                </a:lnTo>
                <a:lnTo>
                  <a:pt x="5650" y="42380"/>
                </a:lnTo>
                <a:lnTo>
                  <a:pt x="5650" y="42390"/>
                </a:lnTo>
                <a:lnTo>
                  <a:pt x="5660" y="42390"/>
                </a:lnTo>
                <a:lnTo>
                  <a:pt x="5660" y="42400"/>
                </a:lnTo>
                <a:lnTo>
                  <a:pt x="5670" y="42400"/>
                </a:lnTo>
                <a:lnTo>
                  <a:pt x="5670" y="42410"/>
                </a:lnTo>
                <a:lnTo>
                  <a:pt x="5680" y="42410"/>
                </a:lnTo>
                <a:lnTo>
                  <a:pt x="5680" y="42420"/>
                </a:lnTo>
                <a:lnTo>
                  <a:pt x="5690" y="42430"/>
                </a:lnTo>
                <a:lnTo>
                  <a:pt x="5690" y="42440"/>
                </a:lnTo>
                <a:lnTo>
                  <a:pt x="5690" y="42450"/>
                </a:lnTo>
                <a:lnTo>
                  <a:pt x="5680" y="42450"/>
                </a:lnTo>
                <a:lnTo>
                  <a:pt x="5680" y="42440"/>
                </a:lnTo>
                <a:lnTo>
                  <a:pt x="5680" y="42430"/>
                </a:lnTo>
                <a:lnTo>
                  <a:pt x="5680" y="42420"/>
                </a:lnTo>
                <a:lnTo>
                  <a:pt x="5670" y="42420"/>
                </a:lnTo>
                <a:lnTo>
                  <a:pt x="5670" y="42410"/>
                </a:lnTo>
                <a:lnTo>
                  <a:pt x="5660" y="42410"/>
                </a:lnTo>
                <a:lnTo>
                  <a:pt x="5660" y="42400"/>
                </a:lnTo>
                <a:lnTo>
                  <a:pt x="5650" y="42390"/>
                </a:lnTo>
                <a:lnTo>
                  <a:pt x="5640" y="42390"/>
                </a:lnTo>
                <a:lnTo>
                  <a:pt x="5640" y="42380"/>
                </a:lnTo>
                <a:lnTo>
                  <a:pt x="5630" y="42380"/>
                </a:lnTo>
                <a:lnTo>
                  <a:pt x="5630" y="42370"/>
                </a:lnTo>
                <a:lnTo>
                  <a:pt x="5620" y="42370"/>
                </a:lnTo>
                <a:lnTo>
                  <a:pt x="5610" y="42360"/>
                </a:lnTo>
                <a:lnTo>
                  <a:pt x="5600" y="42360"/>
                </a:lnTo>
                <a:lnTo>
                  <a:pt x="5600" y="42350"/>
                </a:lnTo>
                <a:lnTo>
                  <a:pt x="5590" y="42340"/>
                </a:lnTo>
                <a:lnTo>
                  <a:pt x="5580" y="42340"/>
                </a:lnTo>
                <a:lnTo>
                  <a:pt x="5580" y="42330"/>
                </a:lnTo>
                <a:lnTo>
                  <a:pt x="5580" y="42320"/>
                </a:lnTo>
                <a:lnTo>
                  <a:pt x="5570" y="42320"/>
                </a:lnTo>
                <a:lnTo>
                  <a:pt x="5570" y="42310"/>
                </a:lnTo>
                <a:lnTo>
                  <a:pt x="5570" y="42300"/>
                </a:lnTo>
                <a:lnTo>
                  <a:pt x="5560" y="42300"/>
                </a:lnTo>
                <a:lnTo>
                  <a:pt x="5550" y="42290"/>
                </a:lnTo>
                <a:lnTo>
                  <a:pt x="5540" y="42280"/>
                </a:lnTo>
                <a:lnTo>
                  <a:pt x="5530" y="42270"/>
                </a:lnTo>
                <a:lnTo>
                  <a:pt x="5520" y="42270"/>
                </a:lnTo>
                <a:lnTo>
                  <a:pt x="5510" y="42270"/>
                </a:lnTo>
                <a:lnTo>
                  <a:pt x="5510" y="42260"/>
                </a:lnTo>
                <a:lnTo>
                  <a:pt x="5500" y="42260"/>
                </a:lnTo>
                <a:lnTo>
                  <a:pt x="5500" y="42270"/>
                </a:lnTo>
                <a:lnTo>
                  <a:pt x="5490" y="42270"/>
                </a:lnTo>
                <a:lnTo>
                  <a:pt x="5480" y="42270"/>
                </a:lnTo>
                <a:lnTo>
                  <a:pt x="5480" y="42280"/>
                </a:lnTo>
                <a:lnTo>
                  <a:pt x="5470" y="42280"/>
                </a:lnTo>
                <a:lnTo>
                  <a:pt x="5470" y="42290"/>
                </a:lnTo>
                <a:lnTo>
                  <a:pt x="5460" y="42290"/>
                </a:lnTo>
                <a:lnTo>
                  <a:pt x="5460" y="42300"/>
                </a:lnTo>
                <a:lnTo>
                  <a:pt x="5450" y="42300"/>
                </a:lnTo>
                <a:lnTo>
                  <a:pt x="5440" y="42300"/>
                </a:lnTo>
                <a:lnTo>
                  <a:pt x="5430" y="42300"/>
                </a:lnTo>
                <a:lnTo>
                  <a:pt x="5430" y="42290"/>
                </a:lnTo>
                <a:lnTo>
                  <a:pt x="5420" y="42290"/>
                </a:lnTo>
                <a:lnTo>
                  <a:pt x="5420" y="42280"/>
                </a:lnTo>
                <a:lnTo>
                  <a:pt x="5420" y="42270"/>
                </a:lnTo>
                <a:lnTo>
                  <a:pt x="5420" y="42260"/>
                </a:lnTo>
                <a:lnTo>
                  <a:pt x="5420" y="42250"/>
                </a:lnTo>
                <a:lnTo>
                  <a:pt x="5420" y="42240"/>
                </a:lnTo>
                <a:lnTo>
                  <a:pt x="5430" y="42240"/>
                </a:lnTo>
                <a:lnTo>
                  <a:pt x="5430" y="42230"/>
                </a:lnTo>
                <a:lnTo>
                  <a:pt x="5430" y="42220"/>
                </a:lnTo>
                <a:lnTo>
                  <a:pt x="5440" y="42220"/>
                </a:lnTo>
                <a:lnTo>
                  <a:pt x="5440" y="42210"/>
                </a:lnTo>
                <a:lnTo>
                  <a:pt x="5440" y="42200"/>
                </a:lnTo>
                <a:lnTo>
                  <a:pt x="5440" y="42190"/>
                </a:lnTo>
                <a:lnTo>
                  <a:pt x="5450" y="42190"/>
                </a:lnTo>
                <a:lnTo>
                  <a:pt x="5450" y="42180"/>
                </a:lnTo>
                <a:lnTo>
                  <a:pt x="5450" y="42170"/>
                </a:lnTo>
                <a:lnTo>
                  <a:pt x="5460" y="42170"/>
                </a:lnTo>
                <a:lnTo>
                  <a:pt x="5460" y="42180"/>
                </a:lnTo>
                <a:lnTo>
                  <a:pt x="5460" y="42190"/>
                </a:lnTo>
                <a:lnTo>
                  <a:pt x="5470" y="42190"/>
                </a:lnTo>
                <a:lnTo>
                  <a:pt x="5470" y="42200"/>
                </a:lnTo>
                <a:lnTo>
                  <a:pt x="5480" y="42200"/>
                </a:lnTo>
                <a:lnTo>
                  <a:pt x="5490" y="42200"/>
                </a:lnTo>
                <a:lnTo>
                  <a:pt x="5500" y="42210"/>
                </a:lnTo>
                <a:lnTo>
                  <a:pt x="5510" y="42210"/>
                </a:lnTo>
                <a:lnTo>
                  <a:pt x="5510" y="42220"/>
                </a:lnTo>
                <a:lnTo>
                  <a:pt x="5520" y="42220"/>
                </a:lnTo>
                <a:lnTo>
                  <a:pt x="5530" y="42230"/>
                </a:lnTo>
                <a:lnTo>
                  <a:pt x="5540" y="42230"/>
                </a:lnTo>
                <a:lnTo>
                  <a:pt x="5550" y="42240"/>
                </a:lnTo>
                <a:lnTo>
                  <a:pt x="5550" y="42250"/>
                </a:lnTo>
                <a:lnTo>
                  <a:pt x="5560" y="42250"/>
                </a:lnTo>
                <a:lnTo>
                  <a:pt x="5560" y="42260"/>
                </a:lnTo>
                <a:close/>
                <a:moveTo>
                  <a:pt x="23050" y="41750"/>
                </a:moveTo>
                <a:lnTo>
                  <a:pt x="23060" y="41750"/>
                </a:lnTo>
                <a:lnTo>
                  <a:pt x="23060" y="41760"/>
                </a:lnTo>
                <a:lnTo>
                  <a:pt x="23060" y="41770"/>
                </a:lnTo>
                <a:lnTo>
                  <a:pt x="23070" y="41770"/>
                </a:lnTo>
                <a:lnTo>
                  <a:pt x="23070" y="41780"/>
                </a:lnTo>
                <a:lnTo>
                  <a:pt x="23080" y="41780"/>
                </a:lnTo>
                <a:lnTo>
                  <a:pt x="23090" y="41780"/>
                </a:lnTo>
                <a:lnTo>
                  <a:pt x="23100" y="41790"/>
                </a:lnTo>
                <a:lnTo>
                  <a:pt x="23110" y="41790"/>
                </a:lnTo>
                <a:lnTo>
                  <a:pt x="23110" y="41800"/>
                </a:lnTo>
                <a:lnTo>
                  <a:pt x="23120" y="41800"/>
                </a:lnTo>
                <a:lnTo>
                  <a:pt x="23130" y="41800"/>
                </a:lnTo>
                <a:lnTo>
                  <a:pt x="23120" y="41810"/>
                </a:lnTo>
                <a:lnTo>
                  <a:pt x="23120" y="41800"/>
                </a:lnTo>
                <a:lnTo>
                  <a:pt x="23110" y="41800"/>
                </a:lnTo>
                <a:lnTo>
                  <a:pt x="23110" y="41810"/>
                </a:lnTo>
                <a:lnTo>
                  <a:pt x="23100" y="41810"/>
                </a:lnTo>
                <a:lnTo>
                  <a:pt x="23100" y="41820"/>
                </a:lnTo>
                <a:lnTo>
                  <a:pt x="23100" y="41810"/>
                </a:lnTo>
                <a:lnTo>
                  <a:pt x="23100" y="41800"/>
                </a:lnTo>
                <a:lnTo>
                  <a:pt x="23090" y="41800"/>
                </a:lnTo>
                <a:lnTo>
                  <a:pt x="23090" y="41810"/>
                </a:lnTo>
                <a:lnTo>
                  <a:pt x="23090" y="41820"/>
                </a:lnTo>
                <a:lnTo>
                  <a:pt x="23080" y="41820"/>
                </a:lnTo>
                <a:lnTo>
                  <a:pt x="23080" y="41830"/>
                </a:lnTo>
                <a:lnTo>
                  <a:pt x="23080" y="41840"/>
                </a:lnTo>
                <a:lnTo>
                  <a:pt x="23080" y="41830"/>
                </a:lnTo>
                <a:lnTo>
                  <a:pt x="23070" y="41830"/>
                </a:lnTo>
                <a:lnTo>
                  <a:pt x="23060" y="41830"/>
                </a:lnTo>
                <a:lnTo>
                  <a:pt x="23050" y="41830"/>
                </a:lnTo>
                <a:lnTo>
                  <a:pt x="23050" y="41820"/>
                </a:lnTo>
                <a:lnTo>
                  <a:pt x="23040" y="41820"/>
                </a:lnTo>
                <a:lnTo>
                  <a:pt x="23040" y="41810"/>
                </a:lnTo>
                <a:lnTo>
                  <a:pt x="23030" y="41810"/>
                </a:lnTo>
                <a:lnTo>
                  <a:pt x="23020" y="41810"/>
                </a:lnTo>
                <a:lnTo>
                  <a:pt x="23010" y="41810"/>
                </a:lnTo>
                <a:lnTo>
                  <a:pt x="23010" y="41800"/>
                </a:lnTo>
                <a:lnTo>
                  <a:pt x="23020" y="41800"/>
                </a:lnTo>
                <a:lnTo>
                  <a:pt x="23020" y="41790"/>
                </a:lnTo>
                <a:lnTo>
                  <a:pt x="23030" y="41790"/>
                </a:lnTo>
                <a:lnTo>
                  <a:pt x="23030" y="41780"/>
                </a:lnTo>
                <a:lnTo>
                  <a:pt x="23020" y="41780"/>
                </a:lnTo>
                <a:lnTo>
                  <a:pt x="23020" y="41770"/>
                </a:lnTo>
                <a:lnTo>
                  <a:pt x="23030" y="41770"/>
                </a:lnTo>
                <a:lnTo>
                  <a:pt x="23030" y="41760"/>
                </a:lnTo>
                <a:lnTo>
                  <a:pt x="23040" y="41760"/>
                </a:lnTo>
                <a:lnTo>
                  <a:pt x="23040" y="41750"/>
                </a:lnTo>
                <a:lnTo>
                  <a:pt x="23050" y="41750"/>
                </a:lnTo>
                <a:close/>
                <a:moveTo>
                  <a:pt x="23080" y="41760"/>
                </a:moveTo>
                <a:lnTo>
                  <a:pt x="23070" y="41760"/>
                </a:lnTo>
                <a:lnTo>
                  <a:pt x="23070" y="41750"/>
                </a:lnTo>
                <a:lnTo>
                  <a:pt x="23080" y="41750"/>
                </a:lnTo>
                <a:lnTo>
                  <a:pt x="23080" y="41740"/>
                </a:lnTo>
                <a:lnTo>
                  <a:pt x="23080" y="41750"/>
                </a:lnTo>
                <a:lnTo>
                  <a:pt x="23080" y="41760"/>
                </a:lnTo>
                <a:close/>
                <a:moveTo>
                  <a:pt x="23720" y="41720"/>
                </a:moveTo>
                <a:lnTo>
                  <a:pt x="23710" y="41720"/>
                </a:lnTo>
                <a:lnTo>
                  <a:pt x="23710" y="41710"/>
                </a:lnTo>
                <a:lnTo>
                  <a:pt x="23720" y="41710"/>
                </a:lnTo>
                <a:lnTo>
                  <a:pt x="23720" y="41720"/>
                </a:lnTo>
                <a:close/>
                <a:moveTo>
                  <a:pt x="24210" y="41710"/>
                </a:moveTo>
                <a:lnTo>
                  <a:pt x="24210" y="41720"/>
                </a:lnTo>
                <a:lnTo>
                  <a:pt x="24210" y="41710"/>
                </a:lnTo>
                <a:lnTo>
                  <a:pt x="24220" y="41700"/>
                </a:lnTo>
                <a:lnTo>
                  <a:pt x="24220" y="41690"/>
                </a:lnTo>
                <a:lnTo>
                  <a:pt x="24220" y="41700"/>
                </a:lnTo>
                <a:lnTo>
                  <a:pt x="24220" y="41710"/>
                </a:lnTo>
                <a:lnTo>
                  <a:pt x="24210" y="41710"/>
                </a:lnTo>
                <a:close/>
                <a:moveTo>
                  <a:pt x="23220" y="41700"/>
                </a:moveTo>
                <a:lnTo>
                  <a:pt x="23220" y="41710"/>
                </a:lnTo>
                <a:lnTo>
                  <a:pt x="23210" y="41710"/>
                </a:lnTo>
                <a:lnTo>
                  <a:pt x="23210" y="41700"/>
                </a:lnTo>
                <a:lnTo>
                  <a:pt x="23220" y="41700"/>
                </a:lnTo>
                <a:close/>
                <a:moveTo>
                  <a:pt x="23300" y="41690"/>
                </a:moveTo>
                <a:lnTo>
                  <a:pt x="23300" y="41700"/>
                </a:lnTo>
                <a:lnTo>
                  <a:pt x="23300" y="41710"/>
                </a:lnTo>
                <a:lnTo>
                  <a:pt x="23290" y="41710"/>
                </a:lnTo>
                <a:lnTo>
                  <a:pt x="23290" y="41720"/>
                </a:lnTo>
                <a:lnTo>
                  <a:pt x="23280" y="41720"/>
                </a:lnTo>
                <a:lnTo>
                  <a:pt x="23280" y="41730"/>
                </a:lnTo>
                <a:lnTo>
                  <a:pt x="23270" y="41730"/>
                </a:lnTo>
                <a:lnTo>
                  <a:pt x="23270" y="41720"/>
                </a:lnTo>
                <a:lnTo>
                  <a:pt x="23260" y="41720"/>
                </a:lnTo>
                <a:lnTo>
                  <a:pt x="23260" y="41730"/>
                </a:lnTo>
                <a:lnTo>
                  <a:pt x="23250" y="41730"/>
                </a:lnTo>
                <a:lnTo>
                  <a:pt x="23240" y="41730"/>
                </a:lnTo>
                <a:lnTo>
                  <a:pt x="23230" y="41730"/>
                </a:lnTo>
                <a:lnTo>
                  <a:pt x="23230" y="41720"/>
                </a:lnTo>
                <a:lnTo>
                  <a:pt x="23230" y="41710"/>
                </a:lnTo>
                <a:lnTo>
                  <a:pt x="23240" y="41710"/>
                </a:lnTo>
                <a:lnTo>
                  <a:pt x="23250" y="41710"/>
                </a:lnTo>
                <a:lnTo>
                  <a:pt x="23260" y="41710"/>
                </a:lnTo>
                <a:lnTo>
                  <a:pt x="23260" y="41700"/>
                </a:lnTo>
                <a:lnTo>
                  <a:pt x="23260" y="41690"/>
                </a:lnTo>
                <a:lnTo>
                  <a:pt x="23270" y="41690"/>
                </a:lnTo>
                <a:lnTo>
                  <a:pt x="23270" y="41700"/>
                </a:lnTo>
                <a:lnTo>
                  <a:pt x="23280" y="41700"/>
                </a:lnTo>
                <a:lnTo>
                  <a:pt x="23280" y="41690"/>
                </a:lnTo>
                <a:lnTo>
                  <a:pt x="23290" y="41690"/>
                </a:lnTo>
                <a:lnTo>
                  <a:pt x="23300" y="41690"/>
                </a:lnTo>
                <a:close/>
                <a:moveTo>
                  <a:pt x="23350" y="41670"/>
                </a:moveTo>
                <a:lnTo>
                  <a:pt x="23340" y="41670"/>
                </a:lnTo>
                <a:lnTo>
                  <a:pt x="23350" y="41670"/>
                </a:lnTo>
                <a:lnTo>
                  <a:pt x="23350" y="41680"/>
                </a:lnTo>
                <a:lnTo>
                  <a:pt x="23340" y="41680"/>
                </a:lnTo>
                <a:lnTo>
                  <a:pt x="23340" y="41670"/>
                </a:lnTo>
                <a:lnTo>
                  <a:pt x="23340" y="41660"/>
                </a:lnTo>
                <a:lnTo>
                  <a:pt x="23350" y="41660"/>
                </a:lnTo>
                <a:lnTo>
                  <a:pt x="23350" y="41670"/>
                </a:lnTo>
                <a:close/>
                <a:moveTo>
                  <a:pt x="23400" y="41650"/>
                </a:moveTo>
                <a:lnTo>
                  <a:pt x="23400" y="41660"/>
                </a:lnTo>
                <a:lnTo>
                  <a:pt x="23400" y="41670"/>
                </a:lnTo>
                <a:lnTo>
                  <a:pt x="23390" y="41670"/>
                </a:lnTo>
                <a:lnTo>
                  <a:pt x="23390" y="41680"/>
                </a:lnTo>
                <a:lnTo>
                  <a:pt x="23380" y="41680"/>
                </a:lnTo>
                <a:lnTo>
                  <a:pt x="23380" y="41690"/>
                </a:lnTo>
                <a:lnTo>
                  <a:pt x="23370" y="41690"/>
                </a:lnTo>
                <a:lnTo>
                  <a:pt x="23370" y="41680"/>
                </a:lnTo>
                <a:lnTo>
                  <a:pt x="23370" y="41670"/>
                </a:lnTo>
                <a:lnTo>
                  <a:pt x="23370" y="41660"/>
                </a:lnTo>
                <a:lnTo>
                  <a:pt x="23360" y="41660"/>
                </a:lnTo>
                <a:lnTo>
                  <a:pt x="23370" y="41660"/>
                </a:lnTo>
                <a:lnTo>
                  <a:pt x="23370" y="41650"/>
                </a:lnTo>
                <a:lnTo>
                  <a:pt x="23370" y="41640"/>
                </a:lnTo>
                <a:lnTo>
                  <a:pt x="23380" y="41640"/>
                </a:lnTo>
                <a:lnTo>
                  <a:pt x="23380" y="41650"/>
                </a:lnTo>
                <a:lnTo>
                  <a:pt x="23390" y="41640"/>
                </a:lnTo>
                <a:lnTo>
                  <a:pt x="23400" y="41640"/>
                </a:lnTo>
                <a:lnTo>
                  <a:pt x="23400" y="41650"/>
                </a:lnTo>
                <a:close/>
                <a:moveTo>
                  <a:pt x="23470" y="41630"/>
                </a:moveTo>
                <a:lnTo>
                  <a:pt x="23460" y="41630"/>
                </a:lnTo>
                <a:lnTo>
                  <a:pt x="23460" y="41620"/>
                </a:lnTo>
                <a:lnTo>
                  <a:pt x="23470" y="41620"/>
                </a:lnTo>
                <a:lnTo>
                  <a:pt x="23470" y="41630"/>
                </a:lnTo>
                <a:close/>
                <a:moveTo>
                  <a:pt x="23070" y="41620"/>
                </a:moveTo>
                <a:lnTo>
                  <a:pt x="23070" y="41610"/>
                </a:lnTo>
                <a:lnTo>
                  <a:pt x="23080" y="41610"/>
                </a:lnTo>
                <a:lnTo>
                  <a:pt x="23080" y="41620"/>
                </a:lnTo>
                <a:lnTo>
                  <a:pt x="23070" y="41620"/>
                </a:lnTo>
                <a:close/>
                <a:moveTo>
                  <a:pt x="23110" y="41630"/>
                </a:moveTo>
                <a:lnTo>
                  <a:pt x="23110" y="41640"/>
                </a:lnTo>
                <a:lnTo>
                  <a:pt x="23120" y="41640"/>
                </a:lnTo>
                <a:lnTo>
                  <a:pt x="23120" y="41650"/>
                </a:lnTo>
                <a:lnTo>
                  <a:pt x="23130" y="41650"/>
                </a:lnTo>
                <a:lnTo>
                  <a:pt x="23130" y="41660"/>
                </a:lnTo>
                <a:lnTo>
                  <a:pt x="23120" y="41660"/>
                </a:lnTo>
                <a:lnTo>
                  <a:pt x="23120" y="41670"/>
                </a:lnTo>
                <a:lnTo>
                  <a:pt x="23130" y="41670"/>
                </a:lnTo>
                <a:lnTo>
                  <a:pt x="23130" y="41680"/>
                </a:lnTo>
                <a:lnTo>
                  <a:pt x="23130" y="41690"/>
                </a:lnTo>
                <a:lnTo>
                  <a:pt x="23130" y="41680"/>
                </a:lnTo>
                <a:lnTo>
                  <a:pt x="23130" y="41690"/>
                </a:lnTo>
                <a:lnTo>
                  <a:pt x="23140" y="41690"/>
                </a:lnTo>
                <a:lnTo>
                  <a:pt x="23150" y="41690"/>
                </a:lnTo>
                <a:lnTo>
                  <a:pt x="23160" y="41690"/>
                </a:lnTo>
                <a:lnTo>
                  <a:pt x="23160" y="41680"/>
                </a:lnTo>
                <a:lnTo>
                  <a:pt x="23170" y="41680"/>
                </a:lnTo>
                <a:lnTo>
                  <a:pt x="23180" y="41680"/>
                </a:lnTo>
                <a:lnTo>
                  <a:pt x="23180" y="41690"/>
                </a:lnTo>
                <a:lnTo>
                  <a:pt x="23190" y="41690"/>
                </a:lnTo>
                <a:lnTo>
                  <a:pt x="23190" y="41680"/>
                </a:lnTo>
                <a:lnTo>
                  <a:pt x="23200" y="41690"/>
                </a:lnTo>
                <a:lnTo>
                  <a:pt x="23200" y="41700"/>
                </a:lnTo>
                <a:lnTo>
                  <a:pt x="23190" y="41700"/>
                </a:lnTo>
                <a:lnTo>
                  <a:pt x="23190" y="41710"/>
                </a:lnTo>
                <a:lnTo>
                  <a:pt x="23180" y="41710"/>
                </a:lnTo>
                <a:lnTo>
                  <a:pt x="23180" y="41720"/>
                </a:lnTo>
                <a:lnTo>
                  <a:pt x="23190" y="41720"/>
                </a:lnTo>
                <a:lnTo>
                  <a:pt x="23200" y="41720"/>
                </a:lnTo>
                <a:lnTo>
                  <a:pt x="23210" y="41720"/>
                </a:lnTo>
                <a:lnTo>
                  <a:pt x="23210" y="41730"/>
                </a:lnTo>
                <a:lnTo>
                  <a:pt x="23220" y="41730"/>
                </a:lnTo>
                <a:lnTo>
                  <a:pt x="23220" y="41740"/>
                </a:lnTo>
                <a:lnTo>
                  <a:pt x="23210" y="41740"/>
                </a:lnTo>
                <a:lnTo>
                  <a:pt x="23200" y="41740"/>
                </a:lnTo>
                <a:lnTo>
                  <a:pt x="23200" y="41750"/>
                </a:lnTo>
                <a:lnTo>
                  <a:pt x="23210" y="41750"/>
                </a:lnTo>
                <a:lnTo>
                  <a:pt x="23220" y="41750"/>
                </a:lnTo>
                <a:lnTo>
                  <a:pt x="23230" y="41750"/>
                </a:lnTo>
                <a:lnTo>
                  <a:pt x="23240" y="41750"/>
                </a:lnTo>
                <a:lnTo>
                  <a:pt x="23240" y="41760"/>
                </a:lnTo>
                <a:lnTo>
                  <a:pt x="23240" y="41770"/>
                </a:lnTo>
                <a:lnTo>
                  <a:pt x="23230" y="41770"/>
                </a:lnTo>
                <a:lnTo>
                  <a:pt x="23230" y="41780"/>
                </a:lnTo>
                <a:lnTo>
                  <a:pt x="23220" y="41780"/>
                </a:lnTo>
                <a:lnTo>
                  <a:pt x="23210" y="41780"/>
                </a:lnTo>
                <a:lnTo>
                  <a:pt x="23210" y="41790"/>
                </a:lnTo>
                <a:lnTo>
                  <a:pt x="23210" y="41800"/>
                </a:lnTo>
                <a:lnTo>
                  <a:pt x="23200" y="41800"/>
                </a:lnTo>
                <a:lnTo>
                  <a:pt x="23200" y="41810"/>
                </a:lnTo>
                <a:lnTo>
                  <a:pt x="23190" y="41810"/>
                </a:lnTo>
                <a:lnTo>
                  <a:pt x="23200" y="41800"/>
                </a:lnTo>
                <a:lnTo>
                  <a:pt x="23190" y="41800"/>
                </a:lnTo>
                <a:lnTo>
                  <a:pt x="23180" y="41800"/>
                </a:lnTo>
                <a:lnTo>
                  <a:pt x="23180" y="41790"/>
                </a:lnTo>
                <a:lnTo>
                  <a:pt x="23170" y="41780"/>
                </a:lnTo>
                <a:lnTo>
                  <a:pt x="23170" y="41770"/>
                </a:lnTo>
                <a:lnTo>
                  <a:pt x="23180" y="41770"/>
                </a:lnTo>
                <a:lnTo>
                  <a:pt x="23170" y="41770"/>
                </a:lnTo>
                <a:lnTo>
                  <a:pt x="23170" y="41760"/>
                </a:lnTo>
                <a:lnTo>
                  <a:pt x="23170" y="41750"/>
                </a:lnTo>
                <a:lnTo>
                  <a:pt x="23160" y="41750"/>
                </a:lnTo>
                <a:lnTo>
                  <a:pt x="23150" y="41750"/>
                </a:lnTo>
                <a:lnTo>
                  <a:pt x="23150" y="41760"/>
                </a:lnTo>
                <a:lnTo>
                  <a:pt x="23160" y="41760"/>
                </a:lnTo>
                <a:lnTo>
                  <a:pt x="23160" y="41770"/>
                </a:lnTo>
                <a:lnTo>
                  <a:pt x="23150" y="41760"/>
                </a:lnTo>
                <a:lnTo>
                  <a:pt x="23140" y="41760"/>
                </a:lnTo>
                <a:lnTo>
                  <a:pt x="23130" y="41760"/>
                </a:lnTo>
                <a:lnTo>
                  <a:pt x="23120" y="41760"/>
                </a:lnTo>
                <a:lnTo>
                  <a:pt x="23120" y="41750"/>
                </a:lnTo>
                <a:lnTo>
                  <a:pt x="23130" y="41750"/>
                </a:lnTo>
                <a:lnTo>
                  <a:pt x="23120" y="41750"/>
                </a:lnTo>
                <a:lnTo>
                  <a:pt x="23110" y="41750"/>
                </a:lnTo>
                <a:lnTo>
                  <a:pt x="23100" y="41750"/>
                </a:lnTo>
                <a:lnTo>
                  <a:pt x="23100" y="41740"/>
                </a:lnTo>
                <a:lnTo>
                  <a:pt x="23090" y="41740"/>
                </a:lnTo>
                <a:lnTo>
                  <a:pt x="23090" y="41730"/>
                </a:lnTo>
                <a:lnTo>
                  <a:pt x="23100" y="41730"/>
                </a:lnTo>
                <a:lnTo>
                  <a:pt x="23090" y="41730"/>
                </a:lnTo>
                <a:lnTo>
                  <a:pt x="23090" y="41720"/>
                </a:lnTo>
                <a:lnTo>
                  <a:pt x="23080" y="41710"/>
                </a:lnTo>
                <a:lnTo>
                  <a:pt x="23090" y="41710"/>
                </a:lnTo>
                <a:lnTo>
                  <a:pt x="23090" y="41700"/>
                </a:lnTo>
                <a:lnTo>
                  <a:pt x="23100" y="41700"/>
                </a:lnTo>
                <a:lnTo>
                  <a:pt x="23110" y="41700"/>
                </a:lnTo>
                <a:lnTo>
                  <a:pt x="23120" y="41700"/>
                </a:lnTo>
                <a:lnTo>
                  <a:pt x="23120" y="41690"/>
                </a:lnTo>
                <a:lnTo>
                  <a:pt x="23110" y="41690"/>
                </a:lnTo>
                <a:lnTo>
                  <a:pt x="23110" y="41680"/>
                </a:lnTo>
                <a:lnTo>
                  <a:pt x="23120" y="41680"/>
                </a:lnTo>
                <a:lnTo>
                  <a:pt x="23110" y="41680"/>
                </a:lnTo>
                <a:lnTo>
                  <a:pt x="23110" y="41670"/>
                </a:lnTo>
                <a:lnTo>
                  <a:pt x="23100" y="41670"/>
                </a:lnTo>
                <a:lnTo>
                  <a:pt x="23100" y="41660"/>
                </a:lnTo>
                <a:lnTo>
                  <a:pt x="23090" y="41650"/>
                </a:lnTo>
                <a:lnTo>
                  <a:pt x="23090" y="41640"/>
                </a:lnTo>
                <a:lnTo>
                  <a:pt x="23080" y="41640"/>
                </a:lnTo>
                <a:lnTo>
                  <a:pt x="23090" y="41640"/>
                </a:lnTo>
                <a:lnTo>
                  <a:pt x="23080" y="41630"/>
                </a:lnTo>
                <a:lnTo>
                  <a:pt x="23090" y="41620"/>
                </a:lnTo>
                <a:lnTo>
                  <a:pt x="23090" y="41610"/>
                </a:lnTo>
                <a:lnTo>
                  <a:pt x="23100" y="41610"/>
                </a:lnTo>
                <a:lnTo>
                  <a:pt x="23100" y="41600"/>
                </a:lnTo>
                <a:lnTo>
                  <a:pt x="23100" y="41590"/>
                </a:lnTo>
                <a:lnTo>
                  <a:pt x="23110" y="41600"/>
                </a:lnTo>
                <a:lnTo>
                  <a:pt x="23110" y="41610"/>
                </a:lnTo>
                <a:lnTo>
                  <a:pt x="23110" y="41620"/>
                </a:lnTo>
                <a:lnTo>
                  <a:pt x="23110" y="41630"/>
                </a:lnTo>
                <a:lnTo>
                  <a:pt x="23100" y="41630"/>
                </a:lnTo>
                <a:lnTo>
                  <a:pt x="23110" y="41630"/>
                </a:lnTo>
                <a:close/>
                <a:moveTo>
                  <a:pt x="26330" y="41560"/>
                </a:moveTo>
                <a:lnTo>
                  <a:pt x="26320" y="41560"/>
                </a:lnTo>
                <a:lnTo>
                  <a:pt x="26320" y="41550"/>
                </a:lnTo>
                <a:lnTo>
                  <a:pt x="26330" y="41550"/>
                </a:lnTo>
                <a:lnTo>
                  <a:pt x="26330" y="41560"/>
                </a:lnTo>
                <a:close/>
                <a:moveTo>
                  <a:pt x="24570" y="41540"/>
                </a:moveTo>
                <a:lnTo>
                  <a:pt x="24580" y="41540"/>
                </a:lnTo>
                <a:lnTo>
                  <a:pt x="24580" y="41550"/>
                </a:lnTo>
                <a:lnTo>
                  <a:pt x="24570" y="41550"/>
                </a:lnTo>
                <a:lnTo>
                  <a:pt x="24570" y="41540"/>
                </a:lnTo>
                <a:close/>
                <a:moveTo>
                  <a:pt x="23470" y="41520"/>
                </a:moveTo>
                <a:lnTo>
                  <a:pt x="23470" y="41530"/>
                </a:lnTo>
                <a:lnTo>
                  <a:pt x="23480" y="41530"/>
                </a:lnTo>
                <a:lnTo>
                  <a:pt x="23470" y="41530"/>
                </a:lnTo>
                <a:lnTo>
                  <a:pt x="23460" y="41530"/>
                </a:lnTo>
                <a:lnTo>
                  <a:pt x="23460" y="41520"/>
                </a:lnTo>
                <a:lnTo>
                  <a:pt x="23450" y="41520"/>
                </a:lnTo>
                <a:lnTo>
                  <a:pt x="23460" y="41520"/>
                </a:lnTo>
                <a:lnTo>
                  <a:pt x="23460" y="41510"/>
                </a:lnTo>
                <a:lnTo>
                  <a:pt x="23460" y="41520"/>
                </a:lnTo>
                <a:lnTo>
                  <a:pt x="23470" y="41520"/>
                </a:lnTo>
                <a:close/>
                <a:moveTo>
                  <a:pt x="23380" y="41480"/>
                </a:moveTo>
                <a:lnTo>
                  <a:pt x="23390" y="41480"/>
                </a:lnTo>
                <a:lnTo>
                  <a:pt x="23380" y="41480"/>
                </a:lnTo>
                <a:lnTo>
                  <a:pt x="23380" y="41490"/>
                </a:lnTo>
                <a:lnTo>
                  <a:pt x="23370" y="41490"/>
                </a:lnTo>
                <a:lnTo>
                  <a:pt x="23380" y="41480"/>
                </a:lnTo>
                <a:close/>
                <a:moveTo>
                  <a:pt x="25290" y="41490"/>
                </a:moveTo>
                <a:lnTo>
                  <a:pt x="25290" y="41480"/>
                </a:lnTo>
                <a:lnTo>
                  <a:pt x="25290" y="41470"/>
                </a:lnTo>
                <a:lnTo>
                  <a:pt x="25300" y="41460"/>
                </a:lnTo>
                <a:lnTo>
                  <a:pt x="25300" y="41450"/>
                </a:lnTo>
                <a:lnTo>
                  <a:pt x="25300" y="41440"/>
                </a:lnTo>
                <a:lnTo>
                  <a:pt x="25300" y="41450"/>
                </a:lnTo>
                <a:lnTo>
                  <a:pt x="25300" y="41460"/>
                </a:lnTo>
                <a:lnTo>
                  <a:pt x="25300" y="41470"/>
                </a:lnTo>
                <a:lnTo>
                  <a:pt x="25300" y="41480"/>
                </a:lnTo>
                <a:lnTo>
                  <a:pt x="25300" y="41490"/>
                </a:lnTo>
                <a:lnTo>
                  <a:pt x="25290" y="41490"/>
                </a:lnTo>
                <a:close/>
                <a:moveTo>
                  <a:pt x="7120" y="41830"/>
                </a:moveTo>
                <a:lnTo>
                  <a:pt x="7130" y="41830"/>
                </a:lnTo>
                <a:lnTo>
                  <a:pt x="7120" y="41830"/>
                </a:lnTo>
                <a:lnTo>
                  <a:pt x="7120" y="41840"/>
                </a:lnTo>
                <a:lnTo>
                  <a:pt x="7110" y="41840"/>
                </a:lnTo>
                <a:lnTo>
                  <a:pt x="7110" y="41830"/>
                </a:lnTo>
                <a:lnTo>
                  <a:pt x="7110" y="41820"/>
                </a:lnTo>
                <a:lnTo>
                  <a:pt x="7120" y="41820"/>
                </a:lnTo>
                <a:lnTo>
                  <a:pt x="7120" y="41830"/>
                </a:lnTo>
                <a:close/>
                <a:moveTo>
                  <a:pt x="25290" y="41400"/>
                </a:moveTo>
                <a:lnTo>
                  <a:pt x="25300" y="41400"/>
                </a:lnTo>
                <a:lnTo>
                  <a:pt x="25290" y="41410"/>
                </a:lnTo>
                <a:lnTo>
                  <a:pt x="25290" y="41420"/>
                </a:lnTo>
                <a:lnTo>
                  <a:pt x="25280" y="41420"/>
                </a:lnTo>
                <a:lnTo>
                  <a:pt x="25280" y="41430"/>
                </a:lnTo>
                <a:lnTo>
                  <a:pt x="25270" y="41430"/>
                </a:lnTo>
                <a:lnTo>
                  <a:pt x="25280" y="41430"/>
                </a:lnTo>
                <a:lnTo>
                  <a:pt x="25280" y="41440"/>
                </a:lnTo>
                <a:lnTo>
                  <a:pt x="25270" y="41440"/>
                </a:lnTo>
                <a:lnTo>
                  <a:pt x="25270" y="41430"/>
                </a:lnTo>
                <a:lnTo>
                  <a:pt x="25260" y="41430"/>
                </a:lnTo>
                <a:lnTo>
                  <a:pt x="25260" y="41440"/>
                </a:lnTo>
                <a:lnTo>
                  <a:pt x="25250" y="41440"/>
                </a:lnTo>
                <a:lnTo>
                  <a:pt x="25250" y="41450"/>
                </a:lnTo>
                <a:lnTo>
                  <a:pt x="25250" y="41440"/>
                </a:lnTo>
                <a:lnTo>
                  <a:pt x="25250" y="41430"/>
                </a:lnTo>
                <a:lnTo>
                  <a:pt x="25250" y="41420"/>
                </a:lnTo>
                <a:lnTo>
                  <a:pt x="25260" y="41420"/>
                </a:lnTo>
                <a:lnTo>
                  <a:pt x="25270" y="41420"/>
                </a:lnTo>
                <a:lnTo>
                  <a:pt x="25270" y="41410"/>
                </a:lnTo>
                <a:lnTo>
                  <a:pt x="25280" y="41410"/>
                </a:lnTo>
                <a:lnTo>
                  <a:pt x="25280" y="41400"/>
                </a:lnTo>
                <a:lnTo>
                  <a:pt x="25290" y="41400"/>
                </a:lnTo>
                <a:close/>
                <a:moveTo>
                  <a:pt x="24030" y="41410"/>
                </a:moveTo>
                <a:lnTo>
                  <a:pt x="24040" y="41410"/>
                </a:lnTo>
                <a:lnTo>
                  <a:pt x="24050" y="41410"/>
                </a:lnTo>
                <a:lnTo>
                  <a:pt x="24050" y="41420"/>
                </a:lnTo>
                <a:lnTo>
                  <a:pt x="24040" y="41420"/>
                </a:lnTo>
                <a:lnTo>
                  <a:pt x="24030" y="41410"/>
                </a:lnTo>
                <a:lnTo>
                  <a:pt x="24020" y="41410"/>
                </a:lnTo>
                <a:lnTo>
                  <a:pt x="24030" y="41410"/>
                </a:lnTo>
                <a:close/>
                <a:moveTo>
                  <a:pt x="23810" y="41410"/>
                </a:moveTo>
                <a:lnTo>
                  <a:pt x="23800" y="41410"/>
                </a:lnTo>
                <a:lnTo>
                  <a:pt x="23800" y="41400"/>
                </a:lnTo>
                <a:lnTo>
                  <a:pt x="23810" y="41400"/>
                </a:lnTo>
                <a:lnTo>
                  <a:pt x="23810" y="41410"/>
                </a:lnTo>
                <a:close/>
                <a:moveTo>
                  <a:pt x="24450" y="41400"/>
                </a:moveTo>
                <a:lnTo>
                  <a:pt x="24440" y="41400"/>
                </a:lnTo>
                <a:lnTo>
                  <a:pt x="24430" y="41400"/>
                </a:lnTo>
                <a:lnTo>
                  <a:pt x="24430" y="41410"/>
                </a:lnTo>
                <a:lnTo>
                  <a:pt x="24430" y="41400"/>
                </a:lnTo>
                <a:lnTo>
                  <a:pt x="24420" y="41400"/>
                </a:lnTo>
                <a:lnTo>
                  <a:pt x="24420" y="41410"/>
                </a:lnTo>
                <a:lnTo>
                  <a:pt x="24420" y="41420"/>
                </a:lnTo>
                <a:lnTo>
                  <a:pt x="24410" y="41420"/>
                </a:lnTo>
                <a:lnTo>
                  <a:pt x="24410" y="41430"/>
                </a:lnTo>
                <a:lnTo>
                  <a:pt x="24400" y="41430"/>
                </a:lnTo>
                <a:lnTo>
                  <a:pt x="24390" y="41430"/>
                </a:lnTo>
                <a:lnTo>
                  <a:pt x="24390" y="41420"/>
                </a:lnTo>
                <a:lnTo>
                  <a:pt x="24400" y="41420"/>
                </a:lnTo>
                <a:lnTo>
                  <a:pt x="24390" y="41410"/>
                </a:lnTo>
                <a:lnTo>
                  <a:pt x="24400" y="41410"/>
                </a:lnTo>
                <a:lnTo>
                  <a:pt x="24410" y="41400"/>
                </a:lnTo>
                <a:lnTo>
                  <a:pt x="24420" y="41400"/>
                </a:lnTo>
                <a:lnTo>
                  <a:pt x="24430" y="41400"/>
                </a:lnTo>
                <a:lnTo>
                  <a:pt x="24440" y="41400"/>
                </a:lnTo>
                <a:lnTo>
                  <a:pt x="24450" y="41390"/>
                </a:lnTo>
                <a:lnTo>
                  <a:pt x="24460" y="41390"/>
                </a:lnTo>
                <a:lnTo>
                  <a:pt x="24450" y="41400"/>
                </a:lnTo>
                <a:close/>
                <a:moveTo>
                  <a:pt x="23990" y="41400"/>
                </a:moveTo>
                <a:lnTo>
                  <a:pt x="23990" y="41390"/>
                </a:lnTo>
                <a:lnTo>
                  <a:pt x="24000" y="41390"/>
                </a:lnTo>
                <a:lnTo>
                  <a:pt x="24000" y="41400"/>
                </a:lnTo>
                <a:lnTo>
                  <a:pt x="23990" y="41400"/>
                </a:lnTo>
                <a:close/>
                <a:moveTo>
                  <a:pt x="24010" y="41400"/>
                </a:moveTo>
                <a:lnTo>
                  <a:pt x="24000" y="41400"/>
                </a:lnTo>
                <a:lnTo>
                  <a:pt x="24000" y="41390"/>
                </a:lnTo>
                <a:lnTo>
                  <a:pt x="24010" y="41390"/>
                </a:lnTo>
                <a:lnTo>
                  <a:pt x="24010" y="41400"/>
                </a:lnTo>
                <a:close/>
                <a:moveTo>
                  <a:pt x="25180" y="41360"/>
                </a:moveTo>
                <a:lnTo>
                  <a:pt x="25180" y="41370"/>
                </a:lnTo>
                <a:lnTo>
                  <a:pt x="25190" y="41370"/>
                </a:lnTo>
                <a:lnTo>
                  <a:pt x="25190" y="41380"/>
                </a:lnTo>
                <a:lnTo>
                  <a:pt x="25200" y="41380"/>
                </a:lnTo>
                <a:lnTo>
                  <a:pt x="25200" y="41390"/>
                </a:lnTo>
                <a:lnTo>
                  <a:pt x="25190" y="41390"/>
                </a:lnTo>
                <a:lnTo>
                  <a:pt x="25190" y="41380"/>
                </a:lnTo>
                <a:lnTo>
                  <a:pt x="25180" y="41380"/>
                </a:lnTo>
                <a:lnTo>
                  <a:pt x="25180" y="41390"/>
                </a:lnTo>
                <a:lnTo>
                  <a:pt x="25190" y="41390"/>
                </a:lnTo>
                <a:lnTo>
                  <a:pt x="25190" y="41400"/>
                </a:lnTo>
                <a:lnTo>
                  <a:pt x="25180" y="41400"/>
                </a:lnTo>
                <a:lnTo>
                  <a:pt x="25180" y="41390"/>
                </a:lnTo>
                <a:lnTo>
                  <a:pt x="25170" y="41390"/>
                </a:lnTo>
                <a:lnTo>
                  <a:pt x="25170" y="41400"/>
                </a:lnTo>
                <a:lnTo>
                  <a:pt x="25160" y="41400"/>
                </a:lnTo>
                <a:lnTo>
                  <a:pt x="25160" y="41390"/>
                </a:lnTo>
                <a:lnTo>
                  <a:pt x="25160" y="41380"/>
                </a:lnTo>
                <a:lnTo>
                  <a:pt x="25160" y="41370"/>
                </a:lnTo>
                <a:lnTo>
                  <a:pt x="25160" y="41380"/>
                </a:lnTo>
                <a:lnTo>
                  <a:pt x="25160" y="41370"/>
                </a:lnTo>
                <a:lnTo>
                  <a:pt x="25160" y="41360"/>
                </a:lnTo>
                <a:lnTo>
                  <a:pt x="25170" y="41360"/>
                </a:lnTo>
                <a:lnTo>
                  <a:pt x="25180" y="41360"/>
                </a:lnTo>
                <a:close/>
                <a:moveTo>
                  <a:pt x="25290" y="41320"/>
                </a:moveTo>
                <a:lnTo>
                  <a:pt x="25290" y="41330"/>
                </a:lnTo>
                <a:lnTo>
                  <a:pt x="25280" y="41330"/>
                </a:lnTo>
                <a:lnTo>
                  <a:pt x="25280" y="41320"/>
                </a:lnTo>
                <a:lnTo>
                  <a:pt x="25290" y="41320"/>
                </a:lnTo>
                <a:close/>
                <a:moveTo>
                  <a:pt x="24060" y="41330"/>
                </a:moveTo>
                <a:lnTo>
                  <a:pt x="24070" y="41340"/>
                </a:lnTo>
                <a:lnTo>
                  <a:pt x="24080" y="41340"/>
                </a:lnTo>
                <a:lnTo>
                  <a:pt x="24080" y="41350"/>
                </a:lnTo>
                <a:lnTo>
                  <a:pt x="24070" y="41350"/>
                </a:lnTo>
                <a:lnTo>
                  <a:pt x="24070" y="41340"/>
                </a:lnTo>
                <a:lnTo>
                  <a:pt x="24060" y="41340"/>
                </a:lnTo>
                <a:lnTo>
                  <a:pt x="24060" y="41330"/>
                </a:lnTo>
                <a:close/>
                <a:moveTo>
                  <a:pt x="25800" y="41330"/>
                </a:moveTo>
                <a:lnTo>
                  <a:pt x="25810" y="41330"/>
                </a:lnTo>
                <a:lnTo>
                  <a:pt x="25820" y="41330"/>
                </a:lnTo>
                <a:lnTo>
                  <a:pt x="25830" y="41330"/>
                </a:lnTo>
                <a:lnTo>
                  <a:pt x="25830" y="41340"/>
                </a:lnTo>
                <a:lnTo>
                  <a:pt x="25830" y="41350"/>
                </a:lnTo>
                <a:lnTo>
                  <a:pt x="25830" y="41360"/>
                </a:lnTo>
                <a:lnTo>
                  <a:pt x="25820" y="41360"/>
                </a:lnTo>
                <a:lnTo>
                  <a:pt x="25820" y="41350"/>
                </a:lnTo>
                <a:lnTo>
                  <a:pt x="25820" y="41360"/>
                </a:lnTo>
                <a:lnTo>
                  <a:pt x="25820" y="41350"/>
                </a:lnTo>
                <a:lnTo>
                  <a:pt x="25820" y="41360"/>
                </a:lnTo>
                <a:lnTo>
                  <a:pt x="25820" y="41370"/>
                </a:lnTo>
                <a:lnTo>
                  <a:pt x="25820" y="41380"/>
                </a:lnTo>
                <a:lnTo>
                  <a:pt x="25820" y="41390"/>
                </a:lnTo>
                <a:lnTo>
                  <a:pt x="25810" y="41390"/>
                </a:lnTo>
                <a:lnTo>
                  <a:pt x="25810" y="41400"/>
                </a:lnTo>
                <a:lnTo>
                  <a:pt x="25810" y="41410"/>
                </a:lnTo>
                <a:lnTo>
                  <a:pt x="25810" y="41420"/>
                </a:lnTo>
                <a:lnTo>
                  <a:pt x="25810" y="41430"/>
                </a:lnTo>
                <a:lnTo>
                  <a:pt x="25810" y="41440"/>
                </a:lnTo>
                <a:lnTo>
                  <a:pt x="25810" y="41450"/>
                </a:lnTo>
                <a:lnTo>
                  <a:pt x="25810" y="41460"/>
                </a:lnTo>
                <a:lnTo>
                  <a:pt x="25810" y="41470"/>
                </a:lnTo>
                <a:lnTo>
                  <a:pt x="25810" y="41480"/>
                </a:lnTo>
                <a:lnTo>
                  <a:pt x="25810" y="41490"/>
                </a:lnTo>
                <a:lnTo>
                  <a:pt x="25810" y="41500"/>
                </a:lnTo>
                <a:lnTo>
                  <a:pt x="25820" y="41500"/>
                </a:lnTo>
                <a:lnTo>
                  <a:pt x="25820" y="41510"/>
                </a:lnTo>
                <a:lnTo>
                  <a:pt x="25830" y="41510"/>
                </a:lnTo>
                <a:lnTo>
                  <a:pt x="25830" y="41500"/>
                </a:lnTo>
                <a:lnTo>
                  <a:pt x="25840" y="41500"/>
                </a:lnTo>
                <a:lnTo>
                  <a:pt x="25850" y="41500"/>
                </a:lnTo>
                <a:lnTo>
                  <a:pt x="25850" y="41510"/>
                </a:lnTo>
                <a:lnTo>
                  <a:pt x="25840" y="41510"/>
                </a:lnTo>
                <a:lnTo>
                  <a:pt x="25840" y="41520"/>
                </a:lnTo>
                <a:lnTo>
                  <a:pt x="25830" y="41520"/>
                </a:lnTo>
                <a:lnTo>
                  <a:pt x="25830" y="41530"/>
                </a:lnTo>
                <a:lnTo>
                  <a:pt x="25830" y="41540"/>
                </a:lnTo>
                <a:lnTo>
                  <a:pt x="25840" y="41540"/>
                </a:lnTo>
                <a:lnTo>
                  <a:pt x="25850" y="41550"/>
                </a:lnTo>
                <a:lnTo>
                  <a:pt x="25850" y="41560"/>
                </a:lnTo>
                <a:lnTo>
                  <a:pt x="25860" y="41560"/>
                </a:lnTo>
                <a:lnTo>
                  <a:pt x="25870" y="41550"/>
                </a:lnTo>
                <a:lnTo>
                  <a:pt x="25870" y="41560"/>
                </a:lnTo>
                <a:lnTo>
                  <a:pt x="25870" y="41550"/>
                </a:lnTo>
                <a:lnTo>
                  <a:pt x="25880" y="41550"/>
                </a:lnTo>
                <a:lnTo>
                  <a:pt x="25880" y="41540"/>
                </a:lnTo>
                <a:lnTo>
                  <a:pt x="25870" y="41540"/>
                </a:lnTo>
                <a:lnTo>
                  <a:pt x="25870" y="41530"/>
                </a:lnTo>
                <a:lnTo>
                  <a:pt x="25880" y="41530"/>
                </a:lnTo>
                <a:lnTo>
                  <a:pt x="25870" y="41530"/>
                </a:lnTo>
                <a:lnTo>
                  <a:pt x="25870" y="41520"/>
                </a:lnTo>
                <a:lnTo>
                  <a:pt x="25870" y="41510"/>
                </a:lnTo>
                <a:lnTo>
                  <a:pt x="25880" y="41510"/>
                </a:lnTo>
                <a:lnTo>
                  <a:pt x="25880" y="41520"/>
                </a:lnTo>
                <a:lnTo>
                  <a:pt x="25890" y="41520"/>
                </a:lnTo>
                <a:lnTo>
                  <a:pt x="25890" y="41530"/>
                </a:lnTo>
                <a:lnTo>
                  <a:pt x="25890" y="41540"/>
                </a:lnTo>
                <a:lnTo>
                  <a:pt x="25900" y="41540"/>
                </a:lnTo>
                <a:lnTo>
                  <a:pt x="25910" y="41540"/>
                </a:lnTo>
                <a:lnTo>
                  <a:pt x="25910" y="41530"/>
                </a:lnTo>
                <a:lnTo>
                  <a:pt x="25920" y="41530"/>
                </a:lnTo>
                <a:lnTo>
                  <a:pt x="25920" y="41520"/>
                </a:lnTo>
                <a:lnTo>
                  <a:pt x="25930" y="41520"/>
                </a:lnTo>
                <a:lnTo>
                  <a:pt x="25930" y="41510"/>
                </a:lnTo>
                <a:lnTo>
                  <a:pt x="25930" y="41500"/>
                </a:lnTo>
                <a:lnTo>
                  <a:pt x="25930" y="41490"/>
                </a:lnTo>
                <a:lnTo>
                  <a:pt x="25920" y="41490"/>
                </a:lnTo>
                <a:lnTo>
                  <a:pt x="25920" y="41480"/>
                </a:lnTo>
                <a:lnTo>
                  <a:pt x="25920" y="41470"/>
                </a:lnTo>
                <a:lnTo>
                  <a:pt x="25930" y="41470"/>
                </a:lnTo>
                <a:lnTo>
                  <a:pt x="25920" y="41470"/>
                </a:lnTo>
                <a:lnTo>
                  <a:pt x="25920" y="41460"/>
                </a:lnTo>
                <a:lnTo>
                  <a:pt x="25920" y="41470"/>
                </a:lnTo>
                <a:lnTo>
                  <a:pt x="25910" y="41470"/>
                </a:lnTo>
                <a:lnTo>
                  <a:pt x="25910" y="41480"/>
                </a:lnTo>
                <a:lnTo>
                  <a:pt x="25910" y="41490"/>
                </a:lnTo>
                <a:lnTo>
                  <a:pt x="25910" y="41480"/>
                </a:lnTo>
                <a:lnTo>
                  <a:pt x="25910" y="41470"/>
                </a:lnTo>
                <a:lnTo>
                  <a:pt x="25910" y="41460"/>
                </a:lnTo>
                <a:lnTo>
                  <a:pt x="25920" y="41460"/>
                </a:lnTo>
                <a:lnTo>
                  <a:pt x="25920" y="41450"/>
                </a:lnTo>
                <a:lnTo>
                  <a:pt x="25920" y="41440"/>
                </a:lnTo>
                <a:lnTo>
                  <a:pt x="25930" y="41440"/>
                </a:lnTo>
                <a:lnTo>
                  <a:pt x="25930" y="41430"/>
                </a:lnTo>
                <a:lnTo>
                  <a:pt x="25940" y="41430"/>
                </a:lnTo>
                <a:lnTo>
                  <a:pt x="25940" y="41440"/>
                </a:lnTo>
                <a:lnTo>
                  <a:pt x="25940" y="41430"/>
                </a:lnTo>
                <a:lnTo>
                  <a:pt x="25950" y="41430"/>
                </a:lnTo>
                <a:lnTo>
                  <a:pt x="25950" y="41440"/>
                </a:lnTo>
                <a:lnTo>
                  <a:pt x="25950" y="41450"/>
                </a:lnTo>
                <a:lnTo>
                  <a:pt x="25950" y="41460"/>
                </a:lnTo>
                <a:lnTo>
                  <a:pt x="25950" y="41470"/>
                </a:lnTo>
                <a:lnTo>
                  <a:pt x="25960" y="41470"/>
                </a:lnTo>
                <a:lnTo>
                  <a:pt x="25970" y="41470"/>
                </a:lnTo>
                <a:lnTo>
                  <a:pt x="25970" y="41460"/>
                </a:lnTo>
                <a:lnTo>
                  <a:pt x="25980" y="41460"/>
                </a:lnTo>
                <a:lnTo>
                  <a:pt x="25990" y="41460"/>
                </a:lnTo>
                <a:lnTo>
                  <a:pt x="25990" y="41450"/>
                </a:lnTo>
                <a:lnTo>
                  <a:pt x="26000" y="41440"/>
                </a:lnTo>
                <a:lnTo>
                  <a:pt x="26000" y="41430"/>
                </a:lnTo>
                <a:lnTo>
                  <a:pt x="26000" y="41420"/>
                </a:lnTo>
                <a:lnTo>
                  <a:pt x="26000" y="41410"/>
                </a:lnTo>
                <a:lnTo>
                  <a:pt x="26010" y="41400"/>
                </a:lnTo>
                <a:lnTo>
                  <a:pt x="26010" y="41390"/>
                </a:lnTo>
                <a:lnTo>
                  <a:pt x="26020" y="41390"/>
                </a:lnTo>
                <a:lnTo>
                  <a:pt x="26030" y="41390"/>
                </a:lnTo>
                <a:lnTo>
                  <a:pt x="26040" y="41390"/>
                </a:lnTo>
                <a:lnTo>
                  <a:pt x="26040" y="41380"/>
                </a:lnTo>
                <a:lnTo>
                  <a:pt x="26050" y="41380"/>
                </a:lnTo>
                <a:lnTo>
                  <a:pt x="26060" y="41380"/>
                </a:lnTo>
                <a:lnTo>
                  <a:pt x="26060" y="41370"/>
                </a:lnTo>
                <a:lnTo>
                  <a:pt x="26070" y="41370"/>
                </a:lnTo>
                <a:lnTo>
                  <a:pt x="26070" y="41360"/>
                </a:lnTo>
                <a:lnTo>
                  <a:pt x="26080" y="41360"/>
                </a:lnTo>
                <a:lnTo>
                  <a:pt x="26080" y="41350"/>
                </a:lnTo>
                <a:lnTo>
                  <a:pt x="26090" y="41350"/>
                </a:lnTo>
                <a:lnTo>
                  <a:pt x="26100" y="41350"/>
                </a:lnTo>
                <a:lnTo>
                  <a:pt x="26110" y="41350"/>
                </a:lnTo>
                <a:lnTo>
                  <a:pt x="26100" y="41350"/>
                </a:lnTo>
                <a:lnTo>
                  <a:pt x="26100" y="41360"/>
                </a:lnTo>
                <a:lnTo>
                  <a:pt x="26100" y="41370"/>
                </a:lnTo>
                <a:lnTo>
                  <a:pt x="26090" y="41380"/>
                </a:lnTo>
                <a:lnTo>
                  <a:pt x="26090" y="41390"/>
                </a:lnTo>
                <a:lnTo>
                  <a:pt x="26090" y="41400"/>
                </a:lnTo>
                <a:lnTo>
                  <a:pt x="26090" y="41410"/>
                </a:lnTo>
                <a:lnTo>
                  <a:pt x="26090" y="41420"/>
                </a:lnTo>
                <a:lnTo>
                  <a:pt x="26090" y="41430"/>
                </a:lnTo>
                <a:lnTo>
                  <a:pt x="26080" y="41430"/>
                </a:lnTo>
                <a:lnTo>
                  <a:pt x="26080" y="41440"/>
                </a:lnTo>
                <a:lnTo>
                  <a:pt x="26080" y="41450"/>
                </a:lnTo>
                <a:lnTo>
                  <a:pt x="26080" y="41460"/>
                </a:lnTo>
                <a:lnTo>
                  <a:pt x="26090" y="41460"/>
                </a:lnTo>
                <a:lnTo>
                  <a:pt x="26080" y="41460"/>
                </a:lnTo>
                <a:lnTo>
                  <a:pt x="26080" y="41450"/>
                </a:lnTo>
                <a:lnTo>
                  <a:pt x="26080" y="41460"/>
                </a:lnTo>
                <a:lnTo>
                  <a:pt x="26070" y="41460"/>
                </a:lnTo>
                <a:lnTo>
                  <a:pt x="26080" y="41470"/>
                </a:lnTo>
                <a:lnTo>
                  <a:pt x="26080" y="41460"/>
                </a:lnTo>
                <a:lnTo>
                  <a:pt x="26090" y="41460"/>
                </a:lnTo>
                <a:lnTo>
                  <a:pt x="26080" y="41470"/>
                </a:lnTo>
                <a:lnTo>
                  <a:pt x="26080" y="41480"/>
                </a:lnTo>
                <a:lnTo>
                  <a:pt x="26080" y="41490"/>
                </a:lnTo>
                <a:lnTo>
                  <a:pt x="26080" y="41480"/>
                </a:lnTo>
                <a:lnTo>
                  <a:pt x="26080" y="41470"/>
                </a:lnTo>
                <a:lnTo>
                  <a:pt x="26070" y="41470"/>
                </a:lnTo>
                <a:lnTo>
                  <a:pt x="26070" y="41480"/>
                </a:lnTo>
                <a:lnTo>
                  <a:pt x="26060" y="41480"/>
                </a:lnTo>
                <a:lnTo>
                  <a:pt x="26070" y="41490"/>
                </a:lnTo>
                <a:lnTo>
                  <a:pt x="26070" y="41480"/>
                </a:lnTo>
                <a:lnTo>
                  <a:pt x="26070" y="41490"/>
                </a:lnTo>
                <a:lnTo>
                  <a:pt x="26060" y="41490"/>
                </a:lnTo>
                <a:lnTo>
                  <a:pt x="26060" y="41500"/>
                </a:lnTo>
                <a:lnTo>
                  <a:pt x="26060" y="41510"/>
                </a:lnTo>
                <a:lnTo>
                  <a:pt x="26050" y="41500"/>
                </a:lnTo>
                <a:lnTo>
                  <a:pt x="26050" y="41510"/>
                </a:lnTo>
                <a:lnTo>
                  <a:pt x="26060" y="41510"/>
                </a:lnTo>
                <a:lnTo>
                  <a:pt x="26070" y="41510"/>
                </a:lnTo>
                <a:lnTo>
                  <a:pt x="26070" y="41520"/>
                </a:lnTo>
                <a:lnTo>
                  <a:pt x="26060" y="41520"/>
                </a:lnTo>
                <a:lnTo>
                  <a:pt x="26060" y="41510"/>
                </a:lnTo>
                <a:lnTo>
                  <a:pt x="26060" y="41520"/>
                </a:lnTo>
                <a:lnTo>
                  <a:pt x="26050" y="41520"/>
                </a:lnTo>
                <a:lnTo>
                  <a:pt x="26040" y="41520"/>
                </a:lnTo>
                <a:lnTo>
                  <a:pt x="26040" y="41530"/>
                </a:lnTo>
                <a:lnTo>
                  <a:pt x="26040" y="41520"/>
                </a:lnTo>
                <a:lnTo>
                  <a:pt x="26040" y="41530"/>
                </a:lnTo>
                <a:lnTo>
                  <a:pt x="26030" y="41530"/>
                </a:lnTo>
                <a:lnTo>
                  <a:pt x="26030" y="41540"/>
                </a:lnTo>
                <a:lnTo>
                  <a:pt x="26040" y="41540"/>
                </a:lnTo>
                <a:lnTo>
                  <a:pt x="26030" y="41540"/>
                </a:lnTo>
                <a:lnTo>
                  <a:pt x="26040" y="41540"/>
                </a:lnTo>
                <a:lnTo>
                  <a:pt x="26030" y="41550"/>
                </a:lnTo>
                <a:lnTo>
                  <a:pt x="26030" y="41560"/>
                </a:lnTo>
                <a:lnTo>
                  <a:pt x="26030" y="41570"/>
                </a:lnTo>
                <a:lnTo>
                  <a:pt x="26030" y="41580"/>
                </a:lnTo>
                <a:lnTo>
                  <a:pt x="26030" y="41570"/>
                </a:lnTo>
                <a:lnTo>
                  <a:pt x="26020" y="41570"/>
                </a:lnTo>
                <a:lnTo>
                  <a:pt x="26020" y="41580"/>
                </a:lnTo>
                <a:lnTo>
                  <a:pt x="26010" y="41580"/>
                </a:lnTo>
                <a:lnTo>
                  <a:pt x="26010" y="41590"/>
                </a:lnTo>
                <a:lnTo>
                  <a:pt x="26010" y="41600"/>
                </a:lnTo>
                <a:lnTo>
                  <a:pt x="26000" y="41600"/>
                </a:lnTo>
                <a:lnTo>
                  <a:pt x="26000" y="41610"/>
                </a:lnTo>
                <a:lnTo>
                  <a:pt x="25990" y="41610"/>
                </a:lnTo>
                <a:lnTo>
                  <a:pt x="25990" y="41620"/>
                </a:lnTo>
                <a:lnTo>
                  <a:pt x="25980" y="41620"/>
                </a:lnTo>
                <a:lnTo>
                  <a:pt x="25970" y="41620"/>
                </a:lnTo>
                <a:lnTo>
                  <a:pt x="25970" y="41630"/>
                </a:lnTo>
                <a:lnTo>
                  <a:pt x="25960" y="41630"/>
                </a:lnTo>
                <a:lnTo>
                  <a:pt x="25960" y="41640"/>
                </a:lnTo>
                <a:lnTo>
                  <a:pt x="25950" y="41640"/>
                </a:lnTo>
                <a:lnTo>
                  <a:pt x="25940" y="41640"/>
                </a:lnTo>
                <a:lnTo>
                  <a:pt x="25940" y="41650"/>
                </a:lnTo>
                <a:lnTo>
                  <a:pt x="25930" y="41650"/>
                </a:lnTo>
                <a:lnTo>
                  <a:pt x="25920" y="41650"/>
                </a:lnTo>
                <a:lnTo>
                  <a:pt x="25910" y="41650"/>
                </a:lnTo>
                <a:lnTo>
                  <a:pt x="25910" y="41660"/>
                </a:lnTo>
                <a:lnTo>
                  <a:pt x="25900" y="41660"/>
                </a:lnTo>
                <a:lnTo>
                  <a:pt x="25890" y="41660"/>
                </a:lnTo>
                <a:lnTo>
                  <a:pt x="25890" y="41650"/>
                </a:lnTo>
                <a:lnTo>
                  <a:pt x="25880" y="41660"/>
                </a:lnTo>
                <a:lnTo>
                  <a:pt x="25870" y="41660"/>
                </a:lnTo>
                <a:lnTo>
                  <a:pt x="25870" y="41650"/>
                </a:lnTo>
                <a:lnTo>
                  <a:pt x="25860" y="41650"/>
                </a:lnTo>
                <a:lnTo>
                  <a:pt x="25850" y="41650"/>
                </a:lnTo>
                <a:lnTo>
                  <a:pt x="25840" y="41650"/>
                </a:lnTo>
                <a:lnTo>
                  <a:pt x="25840" y="41640"/>
                </a:lnTo>
                <a:lnTo>
                  <a:pt x="25840" y="41650"/>
                </a:lnTo>
                <a:lnTo>
                  <a:pt x="25830" y="41650"/>
                </a:lnTo>
                <a:lnTo>
                  <a:pt x="25830" y="41640"/>
                </a:lnTo>
                <a:lnTo>
                  <a:pt x="25820" y="41640"/>
                </a:lnTo>
                <a:lnTo>
                  <a:pt x="25820" y="41630"/>
                </a:lnTo>
                <a:lnTo>
                  <a:pt x="25810" y="41630"/>
                </a:lnTo>
                <a:lnTo>
                  <a:pt x="25810" y="41640"/>
                </a:lnTo>
                <a:lnTo>
                  <a:pt x="25810" y="41630"/>
                </a:lnTo>
                <a:lnTo>
                  <a:pt x="25810" y="41620"/>
                </a:lnTo>
                <a:lnTo>
                  <a:pt x="25820" y="41620"/>
                </a:lnTo>
                <a:lnTo>
                  <a:pt x="25810" y="41610"/>
                </a:lnTo>
                <a:lnTo>
                  <a:pt x="25810" y="41600"/>
                </a:lnTo>
                <a:lnTo>
                  <a:pt x="25810" y="41590"/>
                </a:lnTo>
                <a:lnTo>
                  <a:pt x="25800" y="41580"/>
                </a:lnTo>
                <a:lnTo>
                  <a:pt x="25800" y="41570"/>
                </a:lnTo>
                <a:lnTo>
                  <a:pt x="25800" y="41560"/>
                </a:lnTo>
                <a:lnTo>
                  <a:pt x="25790" y="41550"/>
                </a:lnTo>
                <a:lnTo>
                  <a:pt x="25780" y="41550"/>
                </a:lnTo>
                <a:lnTo>
                  <a:pt x="25780" y="41540"/>
                </a:lnTo>
                <a:lnTo>
                  <a:pt x="25780" y="41530"/>
                </a:lnTo>
                <a:lnTo>
                  <a:pt x="25780" y="41520"/>
                </a:lnTo>
                <a:lnTo>
                  <a:pt x="25780" y="41510"/>
                </a:lnTo>
                <a:lnTo>
                  <a:pt x="25790" y="41510"/>
                </a:lnTo>
                <a:lnTo>
                  <a:pt x="25790" y="41500"/>
                </a:lnTo>
                <a:lnTo>
                  <a:pt x="25790" y="41490"/>
                </a:lnTo>
                <a:lnTo>
                  <a:pt x="25790" y="41480"/>
                </a:lnTo>
                <a:lnTo>
                  <a:pt x="25780" y="41480"/>
                </a:lnTo>
                <a:lnTo>
                  <a:pt x="25780" y="41470"/>
                </a:lnTo>
                <a:lnTo>
                  <a:pt x="25770" y="41470"/>
                </a:lnTo>
                <a:lnTo>
                  <a:pt x="25770" y="41480"/>
                </a:lnTo>
                <a:lnTo>
                  <a:pt x="25770" y="41470"/>
                </a:lnTo>
                <a:lnTo>
                  <a:pt x="25780" y="41470"/>
                </a:lnTo>
                <a:lnTo>
                  <a:pt x="25780" y="41460"/>
                </a:lnTo>
                <a:lnTo>
                  <a:pt x="25780" y="41450"/>
                </a:lnTo>
                <a:lnTo>
                  <a:pt x="25780" y="41440"/>
                </a:lnTo>
                <a:lnTo>
                  <a:pt x="25770" y="41440"/>
                </a:lnTo>
                <a:lnTo>
                  <a:pt x="25780" y="41440"/>
                </a:lnTo>
                <a:lnTo>
                  <a:pt x="25780" y="41430"/>
                </a:lnTo>
                <a:lnTo>
                  <a:pt x="25770" y="41430"/>
                </a:lnTo>
                <a:lnTo>
                  <a:pt x="25770" y="41420"/>
                </a:lnTo>
                <a:lnTo>
                  <a:pt x="25780" y="41420"/>
                </a:lnTo>
                <a:lnTo>
                  <a:pt x="25780" y="41410"/>
                </a:lnTo>
                <a:lnTo>
                  <a:pt x="25780" y="41400"/>
                </a:lnTo>
                <a:lnTo>
                  <a:pt x="25780" y="41390"/>
                </a:lnTo>
                <a:lnTo>
                  <a:pt x="25780" y="41380"/>
                </a:lnTo>
                <a:lnTo>
                  <a:pt x="25780" y="41390"/>
                </a:lnTo>
                <a:lnTo>
                  <a:pt x="25790" y="41400"/>
                </a:lnTo>
                <a:lnTo>
                  <a:pt x="25790" y="41390"/>
                </a:lnTo>
                <a:lnTo>
                  <a:pt x="25800" y="41390"/>
                </a:lnTo>
                <a:lnTo>
                  <a:pt x="25790" y="41380"/>
                </a:lnTo>
                <a:lnTo>
                  <a:pt x="25790" y="41370"/>
                </a:lnTo>
                <a:lnTo>
                  <a:pt x="25790" y="41360"/>
                </a:lnTo>
                <a:lnTo>
                  <a:pt x="25780" y="41360"/>
                </a:lnTo>
                <a:lnTo>
                  <a:pt x="25780" y="41350"/>
                </a:lnTo>
                <a:lnTo>
                  <a:pt x="25780" y="41340"/>
                </a:lnTo>
                <a:lnTo>
                  <a:pt x="25770" y="41340"/>
                </a:lnTo>
                <a:lnTo>
                  <a:pt x="25760" y="41340"/>
                </a:lnTo>
                <a:lnTo>
                  <a:pt x="25760" y="41330"/>
                </a:lnTo>
                <a:lnTo>
                  <a:pt x="25770" y="41330"/>
                </a:lnTo>
                <a:lnTo>
                  <a:pt x="25770" y="41320"/>
                </a:lnTo>
                <a:lnTo>
                  <a:pt x="25770" y="41310"/>
                </a:lnTo>
                <a:lnTo>
                  <a:pt x="25780" y="41310"/>
                </a:lnTo>
                <a:lnTo>
                  <a:pt x="25790" y="41310"/>
                </a:lnTo>
                <a:lnTo>
                  <a:pt x="25790" y="41320"/>
                </a:lnTo>
                <a:lnTo>
                  <a:pt x="25800" y="41320"/>
                </a:lnTo>
                <a:lnTo>
                  <a:pt x="25800" y="41330"/>
                </a:lnTo>
                <a:close/>
                <a:moveTo>
                  <a:pt x="24340" y="41300"/>
                </a:moveTo>
                <a:lnTo>
                  <a:pt x="24340" y="41310"/>
                </a:lnTo>
                <a:lnTo>
                  <a:pt x="24340" y="41320"/>
                </a:lnTo>
                <a:lnTo>
                  <a:pt x="24340" y="41330"/>
                </a:lnTo>
                <a:lnTo>
                  <a:pt x="24340" y="41340"/>
                </a:lnTo>
                <a:lnTo>
                  <a:pt x="24340" y="41330"/>
                </a:lnTo>
                <a:lnTo>
                  <a:pt x="24330" y="41330"/>
                </a:lnTo>
                <a:lnTo>
                  <a:pt x="24330" y="41340"/>
                </a:lnTo>
                <a:lnTo>
                  <a:pt x="24320" y="41340"/>
                </a:lnTo>
                <a:lnTo>
                  <a:pt x="24310" y="41340"/>
                </a:lnTo>
                <a:lnTo>
                  <a:pt x="24310" y="41330"/>
                </a:lnTo>
                <a:lnTo>
                  <a:pt x="24310" y="41340"/>
                </a:lnTo>
                <a:lnTo>
                  <a:pt x="24310" y="41330"/>
                </a:lnTo>
                <a:lnTo>
                  <a:pt x="24300" y="41330"/>
                </a:lnTo>
                <a:lnTo>
                  <a:pt x="24300" y="41340"/>
                </a:lnTo>
                <a:lnTo>
                  <a:pt x="24290" y="41340"/>
                </a:lnTo>
                <a:lnTo>
                  <a:pt x="24290" y="41330"/>
                </a:lnTo>
                <a:lnTo>
                  <a:pt x="24290" y="41320"/>
                </a:lnTo>
                <a:lnTo>
                  <a:pt x="24290" y="41310"/>
                </a:lnTo>
                <a:lnTo>
                  <a:pt x="24300" y="41310"/>
                </a:lnTo>
                <a:lnTo>
                  <a:pt x="24310" y="41310"/>
                </a:lnTo>
                <a:lnTo>
                  <a:pt x="24320" y="41300"/>
                </a:lnTo>
                <a:lnTo>
                  <a:pt x="24320" y="41310"/>
                </a:lnTo>
                <a:lnTo>
                  <a:pt x="24330" y="41310"/>
                </a:lnTo>
                <a:lnTo>
                  <a:pt x="24330" y="41300"/>
                </a:lnTo>
                <a:lnTo>
                  <a:pt x="24340" y="41300"/>
                </a:lnTo>
                <a:close/>
                <a:moveTo>
                  <a:pt x="25990" y="41230"/>
                </a:moveTo>
                <a:lnTo>
                  <a:pt x="25980" y="41230"/>
                </a:lnTo>
                <a:lnTo>
                  <a:pt x="25980" y="41220"/>
                </a:lnTo>
                <a:lnTo>
                  <a:pt x="25990" y="41220"/>
                </a:lnTo>
                <a:lnTo>
                  <a:pt x="25990" y="41230"/>
                </a:lnTo>
                <a:close/>
                <a:moveTo>
                  <a:pt x="24030" y="41230"/>
                </a:moveTo>
                <a:lnTo>
                  <a:pt x="24020" y="41230"/>
                </a:lnTo>
                <a:lnTo>
                  <a:pt x="24020" y="41240"/>
                </a:lnTo>
                <a:lnTo>
                  <a:pt x="24010" y="41240"/>
                </a:lnTo>
                <a:lnTo>
                  <a:pt x="24010" y="41230"/>
                </a:lnTo>
                <a:lnTo>
                  <a:pt x="24000" y="41230"/>
                </a:lnTo>
                <a:lnTo>
                  <a:pt x="23990" y="41230"/>
                </a:lnTo>
                <a:lnTo>
                  <a:pt x="23990" y="41240"/>
                </a:lnTo>
                <a:lnTo>
                  <a:pt x="23980" y="41240"/>
                </a:lnTo>
                <a:lnTo>
                  <a:pt x="23980" y="41230"/>
                </a:lnTo>
                <a:lnTo>
                  <a:pt x="23990" y="41230"/>
                </a:lnTo>
                <a:lnTo>
                  <a:pt x="24000" y="41220"/>
                </a:lnTo>
                <a:lnTo>
                  <a:pt x="24010" y="41220"/>
                </a:lnTo>
                <a:lnTo>
                  <a:pt x="24020" y="41220"/>
                </a:lnTo>
                <a:lnTo>
                  <a:pt x="24020" y="41230"/>
                </a:lnTo>
                <a:lnTo>
                  <a:pt x="24030" y="41230"/>
                </a:lnTo>
                <a:close/>
                <a:moveTo>
                  <a:pt x="24400" y="41210"/>
                </a:moveTo>
                <a:lnTo>
                  <a:pt x="24410" y="41210"/>
                </a:lnTo>
                <a:lnTo>
                  <a:pt x="24420" y="41210"/>
                </a:lnTo>
                <a:lnTo>
                  <a:pt x="24420" y="41220"/>
                </a:lnTo>
                <a:lnTo>
                  <a:pt x="24410" y="41220"/>
                </a:lnTo>
                <a:lnTo>
                  <a:pt x="24410" y="41230"/>
                </a:lnTo>
                <a:lnTo>
                  <a:pt x="24410" y="41240"/>
                </a:lnTo>
                <a:lnTo>
                  <a:pt x="24400" y="41240"/>
                </a:lnTo>
                <a:lnTo>
                  <a:pt x="24400" y="41230"/>
                </a:lnTo>
                <a:lnTo>
                  <a:pt x="24400" y="41220"/>
                </a:lnTo>
                <a:lnTo>
                  <a:pt x="24390" y="41220"/>
                </a:lnTo>
                <a:lnTo>
                  <a:pt x="24390" y="41210"/>
                </a:lnTo>
                <a:lnTo>
                  <a:pt x="24400" y="41210"/>
                </a:lnTo>
                <a:close/>
                <a:moveTo>
                  <a:pt x="24050" y="41180"/>
                </a:moveTo>
                <a:lnTo>
                  <a:pt x="24060" y="41180"/>
                </a:lnTo>
                <a:lnTo>
                  <a:pt x="24070" y="41180"/>
                </a:lnTo>
                <a:lnTo>
                  <a:pt x="24070" y="41190"/>
                </a:lnTo>
                <a:lnTo>
                  <a:pt x="24060" y="41190"/>
                </a:lnTo>
                <a:lnTo>
                  <a:pt x="24070" y="41190"/>
                </a:lnTo>
                <a:lnTo>
                  <a:pt x="24070" y="41200"/>
                </a:lnTo>
                <a:lnTo>
                  <a:pt x="24070" y="41210"/>
                </a:lnTo>
                <a:lnTo>
                  <a:pt x="24070" y="41220"/>
                </a:lnTo>
                <a:lnTo>
                  <a:pt x="24060" y="41220"/>
                </a:lnTo>
                <a:lnTo>
                  <a:pt x="24050" y="41220"/>
                </a:lnTo>
                <a:lnTo>
                  <a:pt x="24050" y="41210"/>
                </a:lnTo>
                <a:lnTo>
                  <a:pt x="24040" y="41210"/>
                </a:lnTo>
                <a:lnTo>
                  <a:pt x="24030" y="41210"/>
                </a:lnTo>
                <a:lnTo>
                  <a:pt x="24020" y="41210"/>
                </a:lnTo>
                <a:lnTo>
                  <a:pt x="24030" y="41210"/>
                </a:lnTo>
                <a:lnTo>
                  <a:pt x="24030" y="41200"/>
                </a:lnTo>
                <a:lnTo>
                  <a:pt x="24020" y="41200"/>
                </a:lnTo>
                <a:lnTo>
                  <a:pt x="24020" y="41190"/>
                </a:lnTo>
                <a:lnTo>
                  <a:pt x="24020" y="41200"/>
                </a:lnTo>
                <a:lnTo>
                  <a:pt x="24030" y="41200"/>
                </a:lnTo>
                <a:lnTo>
                  <a:pt x="24040" y="41200"/>
                </a:lnTo>
                <a:lnTo>
                  <a:pt x="24030" y="41200"/>
                </a:lnTo>
                <a:lnTo>
                  <a:pt x="24040" y="41190"/>
                </a:lnTo>
                <a:lnTo>
                  <a:pt x="24030" y="41190"/>
                </a:lnTo>
                <a:lnTo>
                  <a:pt x="24040" y="41190"/>
                </a:lnTo>
                <a:lnTo>
                  <a:pt x="24050" y="41190"/>
                </a:lnTo>
                <a:lnTo>
                  <a:pt x="24050" y="41180"/>
                </a:lnTo>
                <a:lnTo>
                  <a:pt x="24040" y="41180"/>
                </a:lnTo>
                <a:lnTo>
                  <a:pt x="24050" y="41180"/>
                </a:lnTo>
                <a:close/>
                <a:moveTo>
                  <a:pt x="23990" y="41170"/>
                </a:moveTo>
                <a:lnTo>
                  <a:pt x="23990" y="41160"/>
                </a:lnTo>
                <a:lnTo>
                  <a:pt x="24000" y="41160"/>
                </a:lnTo>
                <a:lnTo>
                  <a:pt x="24000" y="41170"/>
                </a:lnTo>
                <a:lnTo>
                  <a:pt x="23990" y="41170"/>
                </a:lnTo>
                <a:close/>
                <a:moveTo>
                  <a:pt x="24050" y="41150"/>
                </a:moveTo>
                <a:lnTo>
                  <a:pt x="24060" y="41150"/>
                </a:lnTo>
                <a:lnTo>
                  <a:pt x="24060" y="41160"/>
                </a:lnTo>
                <a:lnTo>
                  <a:pt x="24060" y="41170"/>
                </a:lnTo>
                <a:lnTo>
                  <a:pt x="24060" y="41160"/>
                </a:lnTo>
                <a:lnTo>
                  <a:pt x="24050" y="41160"/>
                </a:lnTo>
                <a:lnTo>
                  <a:pt x="24050" y="41150"/>
                </a:lnTo>
                <a:lnTo>
                  <a:pt x="24040" y="41150"/>
                </a:lnTo>
                <a:lnTo>
                  <a:pt x="24040" y="41140"/>
                </a:lnTo>
                <a:lnTo>
                  <a:pt x="24050" y="41140"/>
                </a:lnTo>
                <a:lnTo>
                  <a:pt x="24050" y="41150"/>
                </a:lnTo>
                <a:close/>
                <a:lnTo>
                  <a:pt x="24050" y="41140"/>
                </a:lnTo>
                <a:lnTo>
                  <a:pt x="24060" y="41140"/>
                </a:lnTo>
                <a:lnTo>
                  <a:pt x="24060" y="41150"/>
                </a:lnTo>
                <a:lnTo>
                  <a:pt x="24050" y="41150"/>
                </a:lnTo>
                <a:close/>
                <a:moveTo>
                  <a:pt x="24040" y="41150"/>
                </a:moveTo>
                <a:lnTo>
                  <a:pt x="24040" y="41160"/>
                </a:lnTo>
                <a:lnTo>
                  <a:pt x="24050" y="41170"/>
                </a:lnTo>
                <a:lnTo>
                  <a:pt x="24040" y="41170"/>
                </a:lnTo>
                <a:lnTo>
                  <a:pt x="24040" y="41180"/>
                </a:lnTo>
                <a:lnTo>
                  <a:pt x="24030" y="41170"/>
                </a:lnTo>
                <a:lnTo>
                  <a:pt x="24030" y="41180"/>
                </a:lnTo>
                <a:lnTo>
                  <a:pt x="24020" y="41180"/>
                </a:lnTo>
                <a:lnTo>
                  <a:pt x="24010" y="41180"/>
                </a:lnTo>
                <a:lnTo>
                  <a:pt x="24010" y="41170"/>
                </a:lnTo>
                <a:lnTo>
                  <a:pt x="24000" y="41170"/>
                </a:lnTo>
                <a:lnTo>
                  <a:pt x="24000" y="41160"/>
                </a:lnTo>
                <a:lnTo>
                  <a:pt x="23990" y="41160"/>
                </a:lnTo>
                <a:lnTo>
                  <a:pt x="23990" y="41150"/>
                </a:lnTo>
                <a:lnTo>
                  <a:pt x="24000" y="41150"/>
                </a:lnTo>
                <a:lnTo>
                  <a:pt x="24010" y="41150"/>
                </a:lnTo>
                <a:lnTo>
                  <a:pt x="24010" y="41160"/>
                </a:lnTo>
                <a:lnTo>
                  <a:pt x="24010" y="41150"/>
                </a:lnTo>
                <a:lnTo>
                  <a:pt x="24020" y="41150"/>
                </a:lnTo>
                <a:lnTo>
                  <a:pt x="24010" y="41150"/>
                </a:lnTo>
                <a:lnTo>
                  <a:pt x="24010" y="41140"/>
                </a:lnTo>
                <a:lnTo>
                  <a:pt x="24010" y="41150"/>
                </a:lnTo>
                <a:lnTo>
                  <a:pt x="24020" y="41150"/>
                </a:lnTo>
                <a:lnTo>
                  <a:pt x="24020" y="41140"/>
                </a:lnTo>
                <a:lnTo>
                  <a:pt x="24030" y="41140"/>
                </a:lnTo>
                <a:lnTo>
                  <a:pt x="24030" y="41150"/>
                </a:lnTo>
                <a:lnTo>
                  <a:pt x="24040" y="41150"/>
                </a:lnTo>
                <a:close/>
                <a:moveTo>
                  <a:pt x="25970" y="41120"/>
                </a:moveTo>
                <a:lnTo>
                  <a:pt x="25970" y="41130"/>
                </a:lnTo>
                <a:lnTo>
                  <a:pt x="25970" y="41140"/>
                </a:lnTo>
                <a:lnTo>
                  <a:pt x="25970" y="41150"/>
                </a:lnTo>
                <a:lnTo>
                  <a:pt x="25970" y="41160"/>
                </a:lnTo>
                <a:lnTo>
                  <a:pt x="25970" y="41170"/>
                </a:lnTo>
                <a:lnTo>
                  <a:pt x="25970" y="41180"/>
                </a:lnTo>
                <a:lnTo>
                  <a:pt x="25960" y="41180"/>
                </a:lnTo>
                <a:lnTo>
                  <a:pt x="25960" y="41170"/>
                </a:lnTo>
                <a:lnTo>
                  <a:pt x="25950" y="41170"/>
                </a:lnTo>
                <a:lnTo>
                  <a:pt x="25940" y="41170"/>
                </a:lnTo>
                <a:lnTo>
                  <a:pt x="25930" y="41170"/>
                </a:lnTo>
                <a:lnTo>
                  <a:pt x="25930" y="41160"/>
                </a:lnTo>
                <a:lnTo>
                  <a:pt x="25920" y="41160"/>
                </a:lnTo>
                <a:lnTo>
                  <a:pt x="25920" y="41150"/>
                </a:lnTo>
                <a:lnTo>
                  <a:pt x="25930" y="41150"/>
                </a:lnTo>
                <a:lnTo>
                  <a:pt x="25930" y="41140"/>
                </a:lnTo>
                <a:lnTo>
                  <a:pt x="25940" y="41140"/>
                </a:lnTo>
                <a:lnTo>
                  <a:pt x="25940" y="41130"/>
                </a:lnTo>
                <a:lnTo>
                  <a:pt x="25940" y="41120"/>
                </a:lnTo>
                <a:lnTo>
                  <a:pt x="25950" y="41120"/>
                </a:lnTo>
                <a:lnTo>
                  <a:pt x="25960" y="41120"/>
                </a:lnTo>
                <a:lnTo>
                  <a:pt x="25960" y="41110"/>
                </a:lnTo>
                <a:lnTo>
                  <a:pt x="25970" y="41120"/>
                </a:lnTo>
                <a:close/>
                <a:moveTo>
                  <a:pt x="26090" y="41110"/>
                </a:moveTo>
                <a:lnTo>
                  <a:pt x="26090" y="41120"/>
                </a:lnTo>
                <a:lnTo>
                  <a:pt x="26080" y="41120"/>
                </a:lnTo>
                <a:lnTo>
                  <a:pt x="26080" y="41130"/>
                </a:lnTo>
                <a:lnTo>
                  <a:pt x="26080" y="41120"/>
                </a:lnTo>
                <a:lnTo>
                  <a:pt x="26070" y="41120"/>
                </a:lnTo>
                <a:lnTo>
                  <a:pt x="26070" y="41110"/>
                </a:lnTo>
                <a:lnTo>
                  <a:pt x="26080" y="41110"/>
                </a:lnTo>
                <a:lnTo>
                  <a:pt x="26080" y="41100"/>
                </a:lnTo>
                <a:lnTo>
                  <a:pt x="26080" y="41110"/>
                </a:lnTo>
                <a:lnTo>
                  <a:pt x="26090" y="41110"/>
                </a:lnTo>
                <a:close/>
                <a:moveTo>
                  <a:pt x="24790" y="41110"/>
                </a:moveTo>
                <a:lnTo>
                  <a:pt x="24790" y="41100"/>
                </a:lnTo>
                <a:lnTo>
                  <a:pt x="24800" y="41100"/>
                </a:lnTo>
                <a:lnTo>
                  <a:pt x="24800" y="41110"/>
                </a:lnTo>
                <a:lnTo>
                  <a:pt x="24790" y="41110"/>
                </a:lnTo>
                <a:lnTo>
                  <a:pt x="24800" y="41110"/>
                </a:lnTo>
                <a:lnTo>
                  <a:pt x="24790" y="41110"/>
                </a:lnTo>
                <a:close/>
                <a:moveTo>
                  <a:pt x="24190" y="41110"/>
                </a:moveTo>
                <a:lnTo>
                  <a:pt x="24190" y="41120"/>
                </a:lnTo>
                <a:lnTo>
                  <a:pt x="24200" y="41120"/>
                </a:lnTo>
                <a:lnTo>
                  <a:pt x="24210" y="41120"/>
                </a:lnTo>
                <a:lnTo>
                  <a:pt x="24210" y="41130"/>
                </a:lnTo>
                <a:lnTo>
                  <a:pt x="24220" y="41130"/>
                </a:lnTo>
                <a:lnTo>
                  <a:pt x="24220" y="41140"/>
                </a:lnTo>
                <a:lnTo>
                  <a:pt x="24230" y="41140"/>
                </a:lnTo>
                <a:lnTo>
                  <a:pt x="24230" y="41150"/>
                </a:lnTo>
                <a:lnTo>
                  <a:pt x="24230" y="41160"/>
                </a:lnTo>
                <a:lnTo>
                  <a:pt x="24230" y="41170"/>
                </a:lnTo>
                <a:lnTo>
                  <a:pt x="24230" y="41180"/>
                </a:lnTo>
                <a:lnTo>
                  <a:pt x="24230" y="41190"/>
                </a:lnTo>
                <a:lnTo>
                  <a:pt x="24230" y="41200"/>
                </a:lnTo>
                <a:lnTo>
                  <a:pt x="24230" y="41210"/>
                </a:lnTo>
                <a:lnTo>
                  <a:pt x="24230" y="41220"/>
                </a:lnTo>
                <a:lnTo>
                  <a:pt x="24230" y="41230"/>
                </a:lnTo>
                <a:lnTo>
                  <a:pt x="24230" y="41240"/>
                </a:lnTo>
                <a:lnTo>
                  <a:pt x="24240" y="41240"/>
                </a:lnTo>
                <a:lnTo>
                  <a:pt x="24240" y="41250"/>
                </a:lnTo>
                <a:lnTo>
                  <a:pt x="24240" y="41260"/>
                </a:lnTo>
                <a:lnTo>
                  <a:pt x="24240" y="41270"/>
                </a:lnTo>
                <a:lnTo>
                  <a:pt x="24250" y="41270"/>
                </a:lnTo>
                <a:lnTo>
                  <a:pt x="24250" y="41280"/>
                </a:lnTo>
                <a:lnTo>
                  <a:pt x="24250" y="41290"/>
                </a:lnTo>
                <a:lnTo>
                  <a:pt x="24250" y="41300"/>
                </a:lnTo>
                <a:lnTo>
                  <a:pt x="24250" y="41310"/>
                </a:lnTo>
                <a:lnTo>
                  <a:pt x="24250" y="41320"/>
                </a:lnTo>
                <a:lnTo>
                  <a:pt x="24250" y="41330"/>
                </a:lnTo>
                <a:lnTo>
                  <a:pt x="24240" y="41330"/>
                </a:lnTo>
                <a:lnTo>
                  <a:pt x="24240" y="41340"/>
                </a:lnTo>
                <a:lnTo>
                  <a:pt x="24250" y="41350"/>
                </a:lnTo>
                <a:lnTo>
                  <a:pt x="24250" y="41360"/>
                </a:lnTo>
                <a:lnTo>
                  <a:pt x="24240" y="41360"/>
                </a:lnTo>
                <a:lnTo>
                  <a:pt x="24230" y="41360"/>
                </a:lnTo>
                <a:lnTo>
                  <a:pt x="24220" y="41360"/>
                </a:lnTo>
                <a:lnTo>
                  <a:pt x="24220" y="41370"/>
                </a:lnTo>
                <a:lnTo>
                  <a:pt x="24220" y="41360"/>
                </a:lnTo>
                <a:lnTo>
                  <a:pt x="24220" y="41350"/>
                </a:lnTo>
                <a:lnTo>
                  <a:pt x="24210" y="41350"/>
                </a:lnTo>
                <a:lnTo>
                  <a:pt x="24200" y="41350"/>
                </a:lnTo>
                <a:lnTo>
                  <a:pt x="24190" y="41350"/>
                </a:lnTo>
                <a:lnTo>
                  <a:pt x="24190" y="41360"/>
                </a:lnTo>
                <a:lnTo>
                  <a:pt x="24180" y="41360"/>
                </a:lnTo>
                <a:lnTo>
                  <a:pt x="24180" y="41370"/>
                </a:lnTo>
                <a:lnTo>
                  <a:pt x="24180" y="41360"/>
                </a:lnTo>
                <a:lnTo>
                  <a:pt x="24170" y="41360"/>
                </a:lnTo>
                <a:lnTo>
                  <a:pt x="24170" y="41350"/>
                </a:lnTo>
                <a:lnTo>
                  <a:pt x="24170" y="41360"/>
                </a:lnTo>
                <a:lnTo>
                  <a:pt x="24180" y="41360"/>
                </a:lnTo>
                <a:lnTo>
                  <a:pt x="24180" y="41350"/>
                </a:lnTo>
                <a:lnTo>
                  <a:pt x="24170" y="41350"/>
                </a:lnTo>
                <a:lnTo>
                  <a:pt x="24170" y="41340"/>
                </a:lnTo>
                <a:lnTo>
                  <a:pt x="24180" y="41340"/>
                </a:lnTo>
                <a:lnTo>
                  <a:pt x="24170" y="41340"/>
                </a:lnTo>
                <a:lnTo>
                  <a:pt x="24180" y="41340"/>
                </a:lnTo>
                <a:lnTo>
                  <a:pt x="24180" y="41330"/>
                </a:lnTo>
                <a:lnTo>
                  <a:pt x="24180" y="41320"/>
                </a:lnTo>
                <a:lnTo>
                  <a:pt x="24180" y="41330"/>
                </a:lnTo>
                <a:lnTo>
                  <a:pt x="24190" y="41330"/>
                </a:lnTo>
                <a:lnTo>
                  <a:pt x="24200" y="41340"/>
                </a:lnTo>
                <a:lnTo>
                  <a:pt x="24190" y="41340"/>
                </a:lnTo>
                <a:lnTo>
                  <a:pt x="24200" y="41340"/>
                </a:lnTo>
                <a:lnTo>
                  <a:pt x="24200" y="41330"/>
                </a:lnTo>
                <a:lnTo>
                  <a:pt x="24210" y="41330"/>
                </a:lnTo>
                <a:lnTo>
                  <a:pt x="24210" y="41320"/>
                </a:lnTo>
                <a:lnTo>
                  <a:pt x="24210" y="41310"/>
                </a:lnTo>
                <a:lnTo>
                  <a:pt x="24210" y="41300"/>
                </a:lnTo>
                <a:lnTo>
                  <a:pt x="24210" y="41290"/>
                </a:lnTo>
                <a:lnTo>
                  <a:pt x="24200" y="41290"/>
                </a:lnTo>
                <a:lnTo>
                  <a:pt x="24190" y="41290"/>
                </a:lnTo>
                <a:lnTo>
                  <a:pt x="24190" y="41300"/>
                </a:lnTo>
                <a:lnTo>
                  <a:pt x="24180" y="41290"/>
                </a:lnTo>
                <a:lnTo>
                  <a:pt x="24170" y="41290"/>
                </a:lnTo>
                <a:lnTo>
                  <a:pt x="24170" y="41280"/>
                </a:lnTo>
                <a:lnTo>
                  <a:pt x="24180" y="41280"/>
                </a:lnTo>
                <a:lnTo>
                  <a:pt x="24180" y="41270"/>
                </a:lnTo>
                <a:lnTo>
                  <a:pt x="24170" y="41270"/>
                </a:lnTo>
                <a:lnTo>
                  <a:pt x="24180" y="41270"/>
                </a:lnTo>
                <a:lnTo>
                  <a:pt x="24180" y="41260"/>
                </a:lnTo>
                <a:lnTo>
                  <a:pt x="24180" y="41270"/>
                </a:lnTo>
                <a:lnTo>
                  <a:pt x="24180" y="41260"/>
                </a:lnTo>
                <a:lnTo>
                  <a:pt x="24190" y="41260"/>
                </a:lnTo>
                <a:lnTo>
                  <a:pt x="24190" y="41250"/>
                </a:lnTo>
                <a:lnTo>
                  <a:pt x="24190" y="41260"/>
                </a:lnTo>
                <a:lnTo>
                  <a:pt x="24190" y="41250"/>
                </a:lnTo>
                <a:lnTo>
                  <a:pt x="24200" y="41250"/>
                </a:lnTo>
                <a:lnTo>
                  <a:pt x="24200" y="41240"/>
                </a:lnTo>
                <a:lnTo>
                  <a:pt x="24210" y="41240"/>
                </a:lnTo>
                <a:lnTo>
                  <a:pt x="24210" y="41230"/>
                </a:lnTo>
                <a:lnTo>
                  <a:pt x="24200" y="41220"/>
                </a:lnTo>
                <a:lnTo>
                  <a:pt x="24190" y="41220"/>
                </a:lnTo>
                <a:lnTo>
                  <a:pt x="24190" y="41210"/>
                </a:lnTo>
                <a:lnTo>
                  <a:pt x="24180" y="41210"/>
                </a:lnTo>
                <a:lnTo>
                  <a:pt x="24180" y="41220"/>
                </a:lnTo>
                <a:lnTo>
                  <a:pt x="24180" y="41210"/>
                </a:lnTo>
                <a:lnTo>
                  <a:pt x="24170" y="41220"/>
                </a:lnTo>
                <a:lnTo>
                  <a:pt x="24160" y="41210"/>
                </a:lnTo>
                <a:lnTo>
                  <a:pt x="24160" y="41220"/>
                </a:lnTo>
                <a:lnTo>
                  <a:pt x="24160" y="41210"/>
                </a:lnTo>
                <a:lnTo>
                  <a:pt x="24150" y="41210"/>
                </a:lnTo>
                <a:lnTo>
                  <a:pt x="24150" y="41220"/>
                </a:lnTo>
                <a:lnTo>
                  <a:pt x="24150" y="41210"/>
                </a:lnTo>
                <a:lnTo>
                  <a:pt x="24140" y="41210"/>
                </a:lnTo>
                <a:lnTo>
                  <a:pt x="24130" y="41210"/>
                </a:lnTo>
                <a:lnTo>
                  <a:pt x="24130" y="41200"/>
                </a:lnTo>
                <a:lnTo>
                  <a:pt x="24130" y="41210"/>
                </a:lnTo>
                <a:lnTo>
                  <a:pt x="24120" y="41210"/>
                </a:lnTo>
                <a:lnTo>
                  <a:pt x="24120" y="41200"/>
                </a:lnTo>
                <a:lnTo>
                  <a:pt x="24130" y="41200"/>
                </a:lnTo>
                <a:lnTo>
                  <a:pt x="24130" y="41190"/>
                </a:lnTo>
                <a:lnTo>
                  <a:pt x="24140" y="41180"/>
                </a:lnTo>
                <a:lnTo>
                  <a:pt x="24140" y="41170"/>
                </a:lnTo>
                <a:lnTo>
                  <a:pt x="24150" y="41170"/>
                </a:lnTo>
                <a:lnTo>
                  <a:pt x="24150" y="41160"/>
                </a:lnTo>
                <a:lnTo>
                  <a:pt x="24150" y="41150"/>
                </a:lnTo>
                <a:lnTo>
                  <a:pt x="24160" y="41150"/>
                </a:lnTo>
                <a:lnTo>
                  <a:pt x="24160" y="41140"/>
                </a:lnTo>
                <a:lnTo>
                  <a:pt x="24170" y="41140"/>
                </a:lnTo>
                <a:lnTo>
                  <a:pt x="24170" y="41130"/>
                </a:lnTo>
                <a:lnTo>
                  <a:pt x="24170" y="41120"/>
                </a:lnTo>
                <a:lnTo>
                  <a:pt x="24160" y="41120"/>
                </a:lnTo>
                <a:lnTo>
                  <a:pt x="24170" y="41120"/>
                </a:lnTo>
                <a:lnTo>
                  <a:pt x="24180" y="41120"/>
                </a:lnTo>
                <a:lnTo>
                  <a:pt x="24180" y="41110"/>
                </a:lnTo>
                <a:lnTo>
                  <a:pt x="24190" y="41110"/>
                </a:lnTo>
                <a:close/>
                <a:moveTo>
                  <a:pt x="24200" y="41100"/>
                </a:moveTo>
                <a:lnTo>
                  <a:pt x="24210" y="41100"/>
                </a:lnTo>
                <a:lnTo>
                  <a:pt x="24210" y="41110"/>
                </a:lnTo>
                <a:lnTo>
                  <a:pt x="24200" y="41110"/>
                </a:lnTo>
                <a:lnTo>
                  <a:pt x="24200" y="41100"/>
                </a:lnTo>
                <a:lnTo>
                  <a:pt x="24190" y="41100"/>
                </a:lnTo>
                <a:lnTo>
                  <a:pt x="24180" y="41110"/>
                </a:lnTo>
                <a:lnTo>
                  <a:pt x="24180" y="41100"/>
                </a:lnTo>
                <a:lnTo>
                  <a:pt x="24190" y="41100"/>
                </a:lnTo>
                <a:lnTo>
                  <a:pt x="24200" y="41100"/>
                </a:lnTo>
                <a:close/>
                <a:moveTo>
                  <a:pt x="24310" y="41100"/>
                </a:moveTo>
                <a:lnTo>
                  <a:pt x="24300" y="41100"/>
                </a:lnTo>
                <a:lnTo>
                  <a:pt x="24300" y="41110"/>
                </a:lnTo>
                <a:lnTo>
                  <a:pt x="24290" y="41110"/>
                </a:lnTo>
                <a:lnTo>
                  <a:pt x="24290" y="41100"/>
                </a:lnTo>
                <a:lnTo>
                  <a:pt x="24300" y="41100"/>
                </a:lnTo>
                <a:lnTo>
                  <a:pt x="24310" y="41100"/>
                </a:lnTo>
                <a:close/>
                <a:moveTo>
                  <a:pt x="26150" y="41070"/>
                </a:moveTo>
                <a:lnTo>
                  <a:pt x="26150" y="41080"/>
                </a:lnTo>
                <a:lnTo>
                  <a:pt x="26140" y="41080"/>
                </a:lnTo>
                <a:lnTo>
                  <a:pt x="26140" y="41090"/>
                </a:lnTo>
                <a:lnTo>
                  <a:pt x="26140" y="41080"/>
                </a:lnTo>
                <a:lnTo>
                  <a:pt x="26130" y="41080"/>
                </a:lnTo>
                <a:lnTo>
                  <a:pt x="26140" y="41070"/>
                </a:lnTo>
                <a:lnTo>
                  <a:pt x="26150" y="41070"/>
                </a:lnTo>
                <a:close/>
                <a:moveTo>
                  <a:pt x="25900" y="41100"/>
                </a:moveTo>
                <a:lnTo>
                  <a:pt x="25910" y="41100"/>
                </a:lnTo>
                <a:lnTo>
                  <a:pt x="25920" y="41090"/>
                </a:lnTo>
                <a:lnTo>
                  <a:pt x="25930" y="41090"/>
                </a:lnTo>
                <a:lnTo>
                  <a:pt x="25940" y="41090"/>
                </a:lnTo>
                <a:lnTo>
                  <a:pt x="25940" y="41080"/>
                </a:lnTo>
                <a:lnTo>
                  <a:pt x="25950" y="41080"/>
                </a:lnTo>
                <a:lnTo>
                  <a:pt x="25950" y="41070"/>
                </a:lnTo>
                <a:lnTo>
                  <a:pt x="25950" y="41080"/>
                </a:lnTo>
                <a:lnTo>
                  <a:pt x="25940" y="41090"/>
                </a:lnTo>
                <a:lnTo>
                  <a:pt x="25930" y="41090"/>
                </a:lnTo>
                <a:lnTo>
                  <a:pt x="25930" y="41100"/>
                </a:lnTo>
                <a:lnTo>
                  <a:pt x="25920" y="41100"/>
                </a:lnTo>
                <a:lnTo>
                  <a:pt x="25910" y="41100"/>
                </a:lnTo>
                <a:lnTo>
                  <a:pt x="25900" y="41100"/>
                </a:lnTo>
                <a:close/>
                <a:moveTo>
                  <a:pt x="24360" y="41100"/>
                </a:moveTo>
                <a:lnTo>
                  <a:pt x="24360" y="41110"/>
                </a:lnTo>
                <a:lnTo>
                  <a:pt x="24370" y="41110"/>
                </a:lnTo>
                <a:lnTo>
                  <a:pt x="24370" y="41100"/>
                </a:lnTo>
                <a:lnTo>
                  <a:pt x="24380" y="41100"/>
                </a:lnTo>
                <a:lnTo>
                  <a:pt x="24370" y="41110"/>
                </a:lnTo>
                <a:lnTo>
                  <a:pt x="24380" y="41110"/>
                </a:lnTo>
                <a:lnTo>
                  <a:pt x="24380" y="41120"/>
                </a:lnTo>
                <a:lnTo>
                  <a:pt x="24390" y="41120"/>
                </a:lnTo>
                <a:lnTo>
                  <a:pt x="24400" y="41130"/>
                </a:lnTo>
                <a:lnTo>
                  <a:pt x="24400" y="41140"/>
                </a:lnTo>
                <a:lnTo>
                  <a:pt x="24400" y="41150"/>
                </a:lnTo>
                <a:lnTo>
                  <a:pt x="24390" y="41140"/>
                </a:lnTo>
                <a:lnTo>
                  <a:pt x="24390" y="41150"/>
                </a:lnTo>
                <a:lnTo>
                  <a:pt x="24390" y="41160"/>
                </a:lnTo>
                <a:lnTo>
                  <a:pt x="24390" y="41170"/>
                </a:lnTo>
                <a:lnTo>
                  <a:pt x="24390" y="41180"/>
                </a:lnTo>
                <a:lnTo>
                  <a:pt x="24380" y="41180"/>
                </a:lnTo>
                <a:lnTo>
                  <a:pt x="24380" y="41190"/>
                </a:lnTo>
                <a:lnTo>
                  <a:pt x="24390" y="41190"/>
                </a:lnTo>
                <a:lnTo>
                  <a:pt x="24390" y="41200"/>
                </a:lnTo>
                <a:lnTo>
                  <a:pt x="24400" y="41200"/>
                </a:lnTo>
                <a:lnTo>
                  <a:pt x="24390" y="41200"/>
                </a:lnTo>
                <a:lnTo>
                  <a:pt x="24390" y="41210"/>
                </a:lnTo>
                <a:lnTo>
                  <a:pt x="24390" y="41200"/>
                </a:lnTo>
                <a:lnTo>
                  <a:pt x="24380" y="41200"/>
                </a:lnTo>
                <a:lnTo>
                  <a:pt x="24380" y="41190"/>
                </a:lnTo>
                <a:lnTo>
                  <a:pt x="24380" y="41180"/>
                </a:lnTo>
                <a:lnTo>
                  <a:pt x="24370" y="41180"/>
                </a:lnTo>
                <a:lnTo>
                  <a:pt x="24380" y="41180"/>
                </a:lnTo>
                <a:lnTo>
                  <a:pt x="24380" y="41170"/>
                </a:lnTo>
                <a:lnTo>
                  <a:pt x="24380" y="41160"/>
                </a:lnTo>
                <a:lnTo>
                  <a:pt x="24380" y="41150"/>
                </a:lnTo>
                <a:lnTo>
                  <a:pt x="24380" y="41140"/>
                </a:lnTo>
                <a:lnTo>
                  <a:pt x="24370" y="41140"/>
                </a:lnTo>
                <a:lnTo>
                  <a:pt x="24360" y="41140"/>
                </a:lnTo>
                <a:lnTo>
                  <a:pt x="24350" y="41140"/>
                </a:lnTo>
                <a:lnTo>
                  <a:pt x="24340" y="41140"/>
                </a:lnTo>
                <a:lnTo>
                  <a:pt x="24330" y="41140"/>
                </a:lnTo>
                <a:lnTo>
                  <a:pt x="24330" y="41130"/>
                </a:lnTo>
                <a:lnTo>
                  <a:pt x="24340" y="41130"/>
                </a:lnTo>
                <a:lnTo>
                  <a:pt x="24330" y="41130"/>
                </a:lnTo>
                <a:lnTo>
                  <a:pt x="24330" y="41120"/>
                </a:lnTo>
                <a:lnTo>
                  <a:pt x="24330" y="41110"/>
                </a:lnTo>
                <a:lnTo>
                  <a:pt x="24320" y="41110"/>
                </a:lnTo>
                <a:lnTo>
                  <a:pt x="24330" y="41110"/>
                </a:lnTo>
                <a:lnTo>
                  <a:pt x="24330" y="41100"/>
                </a:lnTo>
                <a:lnTo>
                  <a:pt x="24340" y="41100"/>
                </a:lnTo>
                <a:lnTo>
                  <a:pt x="24350" y="41110"/>
                </a:lnTo>
                <a:lnTo>
                  <a:pt x="24350" y="41100"/>
                </a:lnTo>
                <a:lnTo>
                  <a:pt x="24340" y="41090"/>
                </a:lnTo>
                <a:lnTo>
                  <a:pt x="24350" y="41090"/>
                </a:lnTo>
                <a:lnTo>
                  <a:pt x="24350" y="41100"/>
                </a:lnTo>
                <a:lnTo>
                  <a:pt x="24360" y="41100"/>
                </a:lnTo>
                <a:close/>
                <a:moveTo>
                  <a:pt x="25570" y="41060"/>
                </a:moveTo>
                <a:lnTo>
                  <a:pt x="25580" y="41060"/>
                </a:lnTo>
                <a:lnTo>
                  <a:pt x="25580" y="41070"/>
                </a:lnTo>
                <a:lnTo>
                  <a:pt x="25580" y="41080"/>
                </a:lnTo>
                <a:lnTo>
                  <a:pt x="25590" y="41080"/>
                </a:lnTo>
                <a:lnTo>
                  <a:pt x="25590" y="41090"/>
                </a:lnTo>
                <a:lnTo>
                  <a:pt x="25590" y="41100"/>
                </a:lnTo>
                <a:lnTo>
                  <a:pt x="25590" y="41110"/>
                </a:lnTo>
                <a:lnTo>
                  <a:pt x="25590" y="41120"/>
                </a:lnTo>
                <a:lnTo>
                  <a:pt x="25580" y="41120"/>
                </a:lnTo>
                <a:lnTo>
                  <a:pt x="25570" y="41120"/>
                </a:lnTo>
                <a:lnTo>
                  <a:pt x="25570" y="41110"/>
                </a:lnTo>
                <a:lnTo>
                  <a:pt x="25570" y="41100"/>
                </a:lnTo>
                <a:lnTo>
                  <a:pt x="25580" y="41100"/>
                </a:lnTo>
                <a:lnTo>
                  <a:pt x="25570" y="41100"/>
                </a:lnTo>
                <a:lnTo>
                  <a:pt x="25570" y="41090"/>
                </a:lnTo>
                <a:lnTo>
                  <a:pt x="25580" y="41080"/>
                </a:lnTo>
                <a:lnTo>
                  <a:pt x="25570" y="41080"/>
                </a:lnTo>
                <a:lnTo>
                  <a:pt x="25570" y="41070"/>
                </a:lnTo>
                <a:lnTo>
                  <a:pt x="25580" y="41070"/>
                </a:lnTo>
                <a:lnTo>
                  <a:pt x="25570" y="41070"/>
                </a:lnTo>
                <a:lnTo>
                  <a:pt x="25570" y="41060"/>
                </a:lnTo>
                <a:lnTo>
                  <a:pt x="25560" y="41060"/>
                </a:lnTo>
                <a:lnTo>
                  <a:pt x="25560" y="41050"/>
                </a:lnTo>
                <a:lnTo>
                  <a:pt x="25570" y="41050"/>
                </a:lnTo>
                <a:lnTo>
                  <a:pt x="25570" y="41060"/>
                </a:lnTo>
                <a:close/>
                <a:moveTo>
                  <a:pt x="24330" y="41070"/>
                </a:moveTo>
                <a:lnTo>
                  <a:pt x="24330" y="41080"/>
                </a:lnTo>
                <a:lnTo>
                  <a:pt x="24320" y="41080"/>
                </a:lnTo>
                <a:lnTo>
                  <a:pt x="24320" y="41090"/>
                </a:lnTo>
                <a:lnTo>
                  <a:pt x="24320" y="41080"/>
                </a:lnTo>
                <a:lnTo>
                  <a:pt x="24320" y="41070"/>
                </a:lnTo>
                <a:lnTo>
                  <a:pt x="24330" y="41070"/>
                </a:lnTo>
                <a:lnTo>
                  <a:pt x="24330" y="41060"/>
                </a:lnTo>
                <a:lnTo>
                  <a:pt x="24330" y="41070"/>
                </a:lnTo>
                <a:close/>
                <a:moveTo>
                  <a:pt x="25920" y="41060"/>
                </a:moveTo>
                <a:lnTo>
                  <a:pt x="25910" y="41060"/>
                </a:lnTo>
                <a:lnTo>
                  <a:pt x="25910" y="41070"/>
                </a:lnTo>
                <a:lnTo>
                  <a:pt x="25900" y="41070"/>
                </a:lnTo>
                <a:lnTo>
                  <a:pt x="25900" y="41080"/>
                </a:lnTo>
                <a:lnTo>
                  <a:pt x="25890" y="41080"/>
                </a:lnTo>
                <a:lnTo>
                  <a:pt x="25880" y="41080"/>
                </a:lnTo>
                <a:lnTo>
                  <a:pt x="25880" y="41070"/>
                </a:lnTo>
                <a:lnTo>
                  <a:pt x="25870" y="41070"/>
                </a:lnTo>
                <a:lnTo>
                  <a:pt x="25870" y="41060"/>
                </a:lnTo>
                <a:lnTo>
                  <a:pt x="25880" y="41060"/>
                </a:lnTo>
                <a:lnTo>
                  <a:pt x="25880" y="41050"/>
                </a:lnTo>
                <a:lnTo>
                  <a:pt x="25890" y="41050"/>
                </a:lnTo>
                <a:lnTo>
                  <a:pt x="25890" y="41040"/>
                </a:lnTo>
                <a:lnTo>
                  <a:pt x="25900" y="41040"/>
                </a:lnTo>
                <a:lnTo>
                  <a:pt x="25910" y="41040"/>
                </a:lnTo>
                <a:lnTo>
                  <a:pt x="25910" y="41050"/>
                </a:lnTo>
                <a:lnTo>
                  <a:pt x="25920" y="41050"/>
                </a:lnTo>
                <a:lnTo>
                  <a:pt x="25920" y="41060"/>
                </a:lnTo>
                <a:close/>
                <a:moveTo>
                  <a:pt x="25540" y="41060"/>
                </a:moveTo>
                <a:lnTo>
                  <a:pt x="25530" y="41060"/>
                </a:lnTo>
                <a:lnTo>
                  <a:pt x="25530" y="41050"/>
                </a:lnTo>
                <a:lnTo>
                  <a:pt x="25530" y="41040"/>
                </a:lnTo>
                <a:lnTo>
                  <a:pt x="25530" y="41030"/>
                </a:lnTo>
                <a:lnTo>
                  <a:pt x="25540" y="41030"/>
                </a:lnTo>
                <a:lnTo>
                  <a:pt x="25550" y="41030"/>
                </a:lnTo>
                <a:lnTo>
                  <a:pt x="25550" y="41040"/>
                </a:lnTo>
                <a:lnTo>
                  <a:pt x="25560" y="41040"/>
                </a:lnTo>
                <a:lnTo>
                  <a:pt x="25550" y="41040"/>
                </a:lnTo>
                <a:lnTo>
                  <a:pt x="25550" y="41050"/>
                </a:lnTo>
                <a:lnTo>
                  <a:pt x="25550" y="41060"/>
                </a:lnTo>
                <a:lnTo>
                  <a:pt x="25540" y="41060"/>
                </a:lnTo>
                <a:close/>
                <a:moveTo>
                  <a:pt x="25440" y="41010"/>
                </a:moveTo>
                <a:lnTo>
                  <a:pt x="25430" y="41010"/>
                </a:lnTo>
                <a:lnTo>
                  <a:pt x="25440" y="41020"/>
                </a:lnTo>
                <a:lnTo>
                  <a:pt x="25430" y="41020"/>
                </a:lnTo>
                <a:lnTo>
                  <a:pt x="25430" y="41030"/>
                </a:lnTo>
                <a:lnTo>
                  <a:pt x="25430" y="41020"/>
                </a:lnTo>
                <a:lnTo>
                  <a:pt x="25430" y="41010"/>
                </a:lnTo>
                <a:lnTo>
                  <a:pt x="25440" y="41010"/>
                </a:lnTo>
                <a:close/>
                <a:moveTo>
                  <a:pt x="26160" y="41000"/>
                </a:moveTo>
                <a:lnTo>
                  <a:pt x="26150" y="41000"/>
                </a:lnTo>
                <a:lnTo>
                  <a:pt x="26140" y="41000"/>
                </a:lnTo>
                <a:lnTo>
                  <a:pt x="26150" y="41000"/>
                </a:lnTo>
                <a:lnTo>
                  <a:pt x="26160" y="41000"/>
                </a:lnTo>
                <a:lnTo>
                  <a:pt x="26160" y="40990"/>
                </a:lnTo>
                <a:lnTo>
                  <a:pt x="26170" y="40990"/>
                </a:lnTo>
                <a:lnTo>
                  <a:pt x="26170" y="41000"/>
                </a:lnTo>
                <a:lnTo>
                  <a:pt x="26160" y="41000"/>
                </a:lnTo>
                <a:close/>
                <a:moveTo>
                  <a:pt x="25400" y="41000"/>
                </a:moveTo>
                <a:lnTo>
                  <a:pt x="25400" y="41010"/>
                </a:lnTo>
                <a:lnTo>
                  <a:pt x="25390" y="41010"/>
                </a:lnTo>
                <a:lnTo>
                  <a:pt x="25390" y="41000"/>
                </a:lnTo>
                <a:lnTo>
                  <a:pt x="25400" y="41000"/>
                </a:lnTo>
                <a:close/>
                <a:moveTo>
                  <a:pt x="24240" y="41010"/>
                </a:moveTo>
                <a:lnTo>
                  <a:pt x="24250" y="41020"/>
                </a:lnTo>
                <a:lnTo>
                  <a:pt x="24260" y="41020"/>
                </a:lnTo>
                <a:lnTo>
                  <a:pt x="24260" y="41030"/>
                </a:lnTo>
                <a:lnTo>
                  <a:pt x="24250" y="41030"/>
                </a:lnTo>
                <a:lnTo>
                  <a:pt x="24240" y="41040"/>
                </a:lnTo>
                <a:lnTo>
                  <a:pt x="24240" y="41030"/>
                </a:lnTo>
                <a:lnTo>
                  <a:pt x="24230" y="41030"/>
                </a:lnTo>
                <a:lnTo>
                  <a:pt x="24230" y="41020"/>
                </a:lnTo>
                <a:lnTo>
                  <a:pt x="24240" y="41020"/>
                </a:lnTo>
                <a:lnTo>
                  <a:pt x="24240" y="41010"/>
                </a:lnTo>
                <a:lnTo>
                  <a:pt x="24230" y="41010"/>
                </a:lnTo>
                <a:lnTo>
                  <a:pt x="24240" y="41010"/>
                </a:lnTo>
                <a:close/>
                <a:moveTo>
                  <a:pt x="24230" y="41010"/>
                </a:moveTo>
                <a:lnTo>
                  <a:pt x="24230" y="41020"/>
                </a:lnTo>
                <a:lnTo>
                  <a:pt x="24220" y="41020"/>
                </a:lnTo>
                <a:lnTo>
                  <a:pt x="24220" y="41010"/>
                </a:lnTo>
                <a:lnTo>
                  <a:pt x="24230" y="41010"/>
                </a:lnTo>
                <a:lnTo>
                  <a:pt x="24230" y="41000"/>
                </a:lnTo>
                <a:lnTo>
                  <a:pt x="24230" y="41010"/>
                </a:lnTo>
                <a:close/>
                <a:moveTo>
                  <a:pt x="25500" y="40970"/>
                </a:moveTo>
                <a:lnTo>
                  <a:pt x="25510" y="40970"/>
                </a:lnTo>
                <a:lnTo>
                  <a:pt x="25510" y="40980"/>
                </a:lnTo>
                <a:lnTo>
                  <a:pt x="25520" y="40980"/>
                </a:lnTo>
                <a:lnTo>
                  <a:pt x="25520" y="40990"/>
                </a:lnTo>
                <a:lnTo>
                  <a:pt x="25530" y="40990"/>
                </a:lnTo>
                <a:lnTo>
                  <a:pt x="25530" y="41000"/>
                </a:lnTo>
                <a:lnTo>
                  <a:pt x="25520" y="41000"/>
                </a:lnTo>
                <a:lnTo>
                  <a:pt x="25510" y="41000"/>
                </a:lnTo>
                <a:lnTo>
                  <a:pt x="25500" y="41000"/>
                </a:lnTo>
                <a:lnTo>
                  <a:pt x="25500" y="41010"/>
                </a:lnTo>
                <a:lnTo>
                  <a:pt x="25500" y="41000"/>
                </a:lnTo>
                <a:lnTo>
                  <a:pt x="25490" y="41000"/>
                </a:lnTo>
                <a:lnTo>
                  <a:pt x="25490" y="40990"/>
                </a:lnTo>
                <a:lnTo>
                  <a:pt x="25490" y="40980"/>
                </a:lnTo>
                <a:lnTo>
                  <a:pt x="25490" y="40970"/>
                </a:lnTo>
                <a:lnTo>
                  <a:pt x="25500" y="40970"/>
                </a:lnTo>
                <a:close/>
                <a:moveTo>
                  <a:pt x="24290" y="40990"/>
                </a:moveTo>
                <a:lnTo>
                  <a:pt x="24280" y="40990"/>
                </a:lnTo>
                <a:lnTo>
                  <a:pt x="24280" y="40980"/>
                </a:lnTo>
                <a:lnTo>
                  <a:pt x="24270" y="40980"/>
                </a:lnTo>
                <a:lnTo>
                  <a:pt x="24280" y="40980"/>
                </a:lnTo>
                <a:lnTo>
                  <a:pt x="24280" y="40970"/>
                </a:lnTo>
                <a:lnTo>
                  <a:pt x="24290" y="40970"/>
                </a:lnTo>
                <a:lnTo>
                  <a:pt x="24290" y="40980"/>
                </a:lnTo>
                <a:lnTo>
                  <a:pt x="24280" y="40980"/>
                </a:lnTo>
                <a:lnTo>
                  <a:pt x="24290" y="40980"/>
                </a:lnTo>
                <a:lnTo>
                  <a:pt x="24290" y="40990"/>
                </a:lnTo>
                <a:close/>
                <a:moveTo>
                  <a:pt x="24090" y="40930"/>
                </a:moveTo>
                <a:lnTo>
                  <a:pt x="24090" y="40940"/>
                </a:lnTo>
                <a:lnTo>
                  <a:pt x="24080" y="40940"/>
                </a:lnTo>
                <a:lnTo>
                  <a:pt x="24080" y="40930"/>
                </a:lnTo>
                <a:lnTo>
                  <a:pt x="24090" y="40930"/>
                </a:lnTo>
                <a:close/>
                <a:moveTo>
                  <a:pt x="24530" y="40930"/>
                </a:moveTo>
                <a:lnTo>
                  <a:pt x="24530" y="40940"/>
                </a:lnTo>
                <a:lnTo>
                  <a:pt x="24520" y="40940"/>
                </a:lnTo>
                <a:lnTo>
                  <a:pt x="24520" y="40930"/>
                </a:lnTo>
                <a:lnTo>
                  <a:pt x="24520" y="40920"/>
                </a:lnTo>
                <a:lnTo>
                  <a:pt x="24530" y="40920"/>
                </a:lnTo>
                <a:lnTo>
                  <a:pt x="24530" y="40930"/>
                </a:lnTo>
                <a:close/>
                <a:moveTo>
                  <a:pt x="25880" y="40910"/>
                </a:moveTo>
                <a:lnTo>
                  <a:pt x="25880" y="40920"/>
                </a:lnTo>
                <a:lnTo>
                  <a:pt x="25870" y="40920"/>
                </a:lnTo>
                <a:lnTo>
                  <a:pt x="25880" y="40920"/>
                </a:lnTo>
                <a:lnTo>
                  <a:pt x="25880" y="40930"/>
                </a:lnTo>
                <a:lnTo>
                  <a:pt x="25870" y="40930"/>
                </a:lnTo>
                <a:lnTo>
                  <a:pt x="25870" y="40940"/>
                </a:lnTo>
                <a:lnTo>
                  <a:pt x="25860" y="40940"/>
                </a:lnTo>
                <a:lnTo>
                  <a:pt x="25860" y="40930"/>
                </a:lnTo>
                <a:lnTo>
                  <a:pt x="25850" y="40930"/>
                </a:lnTo>
                <a:lnTo>
                  <a:pt x="25840" y="40930"/>
                </a:lnTo>
                <a:lnTo>
                  <a:pt x="25840" y="40920"/>
                </a:lnTo>
                <a:lnTo>
                  <a:pt x="25850" y="40920"/>
                </a:lnTo>
                <a:lnTo>
                  <a:pt x="25850" y="40910"/>
                </a:lnTo>
                <a:lnTo>
                  <a:pt x="25860" y="40910"/>
                </a:lnTo>
                <a:lnTo>
                  <a:pt x="25870" y="40910"/>
                </a:lnTo>
                <a:lnTo>
                  <a:pt x="25880" y="40910"/>
                </a:lnTo>
                <a:lnTo>
                  <a:pt x="25880" y="40900"/>
                </a:lnTo>
                <a:lnTo>
                  <a:pt x="25880" y="40910"/>
                </a:lnTo>
                <a:close/>
                <a:moveTo>
                  <a:pt x="24100" y="40930"/>
                </a:moveTo>
                <a:lnTo>
                  <a:pt x="24090" y="40930"/>
                </a:lnTo>
                <a:lnTo>
                  <a:pt x="24100" y="40920"/>
                </a:lnTo>
                <a:lnTo>
                  <a:pt x="24100" y="40930"/>
                </a:lnTo>
                <a:close/>
                <a:moveTo>
                  <a:pt x="25840" y="40910"/>
                </a:moveTo>
                <a:lnTo>
                  <a:pt x="25840" y="40900"/>
                </a:lnTo>
                <a:lnTo>
                  <a:pt x="25850" y="40900"/>
                </a:lnTo>
                <a:lnTo>
                  <a:pt x="25850" y="40910"/>
                </a:lnTo>
                <a:lnTo>
                  <a:pt x="25840" y="40910"/>
                </a:lnTo>
                <a:close/>
                <a:moveTo>
                  <a:pt x="26170" y="40900"/>
                </a:moveTo>
                <a:lnTo>
                  <a:pt x="26180" y="40900"/>
                </a:lnTo>
                <a:lnTo>
                  <a:pt x="26180" y="40910"/>
                </a:lnTo>
                <a:lnTo>
                  <a:pt x="26170" y="40910"/>
                </a:lnTo>
                <a:lnTo>
                  <a:pt x="26170" y="40920"/>
                </a:lnTo>
                <a:lnTo>
                  <a:pt x="26160" y="40920"/>
                </a:lnTo>
                <a:lnTo>
                  <a:pt x="26150" y="40920"/>
                </a:lnTo>
                <a:lnTo>
                  <a:pt x="26150" y="40930"/>
                </a:lnTo>
                <a:lnTo>
                  <a:pt x="26150" y="40940"/>
                </a:lnTo>
                <a:lnTo>
                  <a:pt x="26150" y="40950"/>
                </a:lnTo>
                <a:lnTo>
                  <a:pt x="26150" y="40940"/>
                </a:lnTo>
                <a:lnTo>
                  <a:pt x="26150" y="40950"/>
                </a:lnTo>
                <a:lnTo>
                  <a:pt x="26140" y="40950"/>
                </a:lnTo>
                <a:lnTo>
                  <a:pt x="26140" y="40960"/>
                </a:lnTo>
                <a:lnTo>
                  <a:pt x="26130" y="40960"/>
                </a:lnTo>
                <a:lnTo>
                  <a:pt x="26130" y="40970"/>
                </a:lnTo>
                <a:lnTo>
                  <a:pt x="26120" y="40970"/>
                </a:lnTo>
                <a:lnTo>
                  <a:pt x="26120" y="40980"/>
                </a:lnTo>
                <a:lnTo>
                  <a:pt x="26120" y="40990"/>
                </a:lnTo>
                <a:lnTo>
                  <a:pt x="26110" y="40990"/>
                </a:lnTo>
                <a:lnTo>
                  <a:pt x="26110" y="40980"/>
                </a:lnTo>
                <a:lnTo>
                  <a:pt x="26110" y="40970"/>
                </a:lnTo>
                <a:lnTo>
                  <a:pt x="26110" y="40960"/>
                </a:lnTo>
                <a:lnTo>
                  <a:pt x="26110" y="40950"/>
                </a:lnTo>
                <a:lnTo>
                  <a:pt x="26120" y="40950"/>
                </a:lnTo>
                <a:lnTo>
                  <a:pt x="26120" y="40940"/>
                </a:lnTo>
                <a:lnTo>
                  <a:pt x="26120" y="40930"/>
                </a:lnTo>
                <a:lnTo>
                  <a:pt x="26120" y="40920"/>
                </a:lnTo>
                <a:lnTo>
                  <a:pt x="26130" y="40920"/>
                </a:lnTo>
                <a:lnTo>
                  <a:pt x="26130" y="40910"/>
                </a:lnTo>
                <a:lnTo>
                  <a:pt x="26140" y="40910"/>
                </a:lnTo>
                <a:lnTo>
                  <a:pt x="26140" y="40900"/>
                </a:lnTo>
                <a:lnTo>
                  <a:pt x="26150" y="40900"/>
                </a:lnTo>
                <a:lnTo>
                  <a:pt x="26160" y="40900"/>
                </a:lnTo>
                <a:lnTo>
                  <a:pt x="26170" y="40900"/>
                </a:lnTo>
                <a:close/>
                <a:moveTo>
                  <a:pt x="26180" y="40900"/>
                </a:moveTo>
                <a:lnTo>
                  <a:pt x="26170" y="40900"/>
                </a:lnTo>
                <a:lnTo>
                  <a:pt x="26170" y="40890"/>
                </a:lnTo>
                <a:lnTo>
                  <a:pt x="26170" y="40880"/>
                </a:lnTo>
                <a:lnTo>
                  <a:pt x="26180" y="40880"/>
                </a:lnTo>
                <a:lnTo>
                  <a:pt x="26180" y="40890"/>
                </a:lnTo>
                <a:lnTo>
                  <a:pt x="26180" y="40900"/>
                </a:lnTo>
                <a:close/>
                <a:moveTo>
                  <a:pt x="6990" y="41290"/>
                </a:moveTo>
                <a:lnTo>
                  <a:pt x="6980" y="41290"/>
                </a:lnTo>
                <a:lnTo>
                  <a:pt x="6980" y="41280"/>
                </a:lnTo>
                <a:lnTo>
                  <a:pt x="6990" y="41280"/>
                </a:lnTo>
                <a:lnTo>
                  <a:pt x="6990" y="41290"/>
                </a:lnTo>
                <a:close/>
                <a:moveTo>
                  <a:pt x="24130" y="40910"/>
                </a:moveTo>
                <a:lnTo>
                  <a:pt x="24140" y="40910"/>
                </a:lnTo>
                <a:lnTo>
                  <a:pt x="24150" y="40910"/>
                </a:lnTo>
                <a:lnTo>
                  <a:pt x="24150" y="40920"/>
                </a:lnTo>
                <a:lnTo>
                  <a:pt x="24140" y="40920"/>
                </a:lnTo>
                <a:lnTo>
                  <a:pt x="24140" y="40910"/>
                </a:lnTo>
                <a:lnTo>
                  <a:pt x="24140" y="40920"/>
                </a:lnTo>
                <a:lnTo>
                  <a:pt x="24140" y="40910"/>
                </a:lnTo>
                <a:lnTo>
                  <a:pt x="24130" y="40910"/>
                </a:lnTo>
                <a:lnTo>
                  <a:pt x="24120" y="40910"/>
                </a:lnTo>
                <a:lnTo>
                  <a:pt x="24120" y="40920"/>
                </a:lnTo>
                <a:lnTo>
                  <a:pt x="24120" y="40910"/>
                </a:lnTo>
                <a:lnTo>
                  <a:pt x="24110" y="40910"/>
                </a:lnTo>
                <a:lnTo>
                  <a:pt x="24120" y="40910"/>
                </a:lnTo>
                <a:lnTo>
                  <a:pt x="24120" y="40900"/>
                </a:lnTo>
                <a:lnTo>
                  <a:pt x="24130" y="40910"/>
                </a:lnTo>
                <a:close/>
                <a:moveTo>
                  <a:pt x="25860" y="40880"/>
                </a:moveTo>
                <a:lnTo>
                  <a:pt x="25860" y="40890"/>
                </a:lnTo>
                <a:lnTo>
                  <a:pt x="25870" y="40900"/>
                </a:lnTo>
                <a:lnTo>
                  <a:pt x="25860" y="40900"/>
                </a:lnTo>
                <a:lnTo>
                  <a:pt x="25860" y="40890"/>
                </a:lnTo>
                <a:lnTo>
                  <a:pt x="25850" y="40890"/>
                </a:lnTo>
                <a:lnTo>
                  <a:pt x="25850" y="40880"/>
                </a:lnTo>
                <a:lnTo>
                  <a:pt x="25850" y="40870"/>
                </a:lnTo>
                <a:lnTo>
                  <a:pt x="25850" y="40880"/>
                </a:lnTo>
                <a:lnTo>
                  <a:pt x="25860" y="40880"/>
                </a:lnTo>
                <a:close/>
                <a:moveTo>
                  <a:pt x="25820" y="40870"/>
                </a:moveTo>
                <a:lnTo>
                  <a:pt x="25830" y="40870"/>
                </a:lnTo>
                <a:lnTo>
                  <a:pt x="25830" y="40880"/>
                </a:lnTo>
                <a:lnTo>
                  <a:pt x="25830" y="40890"/>
                </a:lnTo>
                <a:lnTo>
                  <a:pt x="25820" y="40890"/>
                </a:lnTo>
                <a:lnTo>
                  <a:pt x="25810" y="40890"/>
                </a:lnTo>
                <a:lnTo>
                  <a:pt x="25810" y="40880"/>
                </a:lnTo>
                <a:lnTo>
                  <a:pt x="25810" y="40870"/>
                </a:lnTo>
                <a:lnTo>
                  <a:pt x="25820" y="40870"/>
                </a:lnTo>
                <a:close/>
                <a:moveTo>
                  <a:pt x="25300" y="40850"/>
                </a:moveTo>
                <a:lnTo>
                  <a:pt x="25300" y="40860"/>
                </a:lnTo>
                <a:lnTo>
                  <a:pt x="25300" y="40850"/>
                </a:lnTo>
                <a:lnTo>
                  <a:pt x="25300" y="40860"/>
                </a:lnTo>
                <a:lnTo>
                  <a:pt x="25310" y="40860"/>
                </a:lnTo>
                <a:lnTo>
                  <a:pt x="25300" y="40860"/>
                </a:lnTo>
                <a:lnTo>
                  <a:pt x="25300" y="40870"/>
                </a:lnTo>
                <a:lnTo>
                  <a:pt x="25290" y="40870"/>
                </a:lnTo>
                <a:lnTo>
                  <a:pt x="25290" y="40860"/>
                </a:lnTo>
                <a:lnTo>
                  <a:pt x="25300" y="40860"/>
                </a:lnTo>
                <a:lnTo>
                  <a:pt x="25300" y="40850"/>
                </a:lnTo>
                <a:close/>
                <a:moveTo>
                  <a:pt x="24450" y="40880"/>
                </a:moveTo>
                <a:lnTo>
                  <a:pt x="24450" y="40890"/>
                </a:lnTo>
                <a:lnTo>
                  <a:pt x="24440" y="40890"/>
                </a:lnTo>
                <a:lnTo>
                  <a:pt x="24440" y="40880"/>
                </a:lnTo>
                <a:lnTo>
                  <a:pt x="24430" y="40880"/>
                </a:lnTo>
                <a:lnTo>
                  <a:pt x="24430" y="40870"/>
                </a:lnTo>
                <a:lnTo>
                  <a:pt x="24440" y="40870"/>
                </a:lnTo>
                <a:lnTo>
                  <a:pt x="24440" y="40860"/>
                </a:lnTo>
                <a:lnTo>
                  <a:pt x="24450" y="40860"/>
                </a:lnTo>
                <a:lnTo>
                  <a:pt x="24450" y="40870"/>
                </a:lnTo>
                <a:lnTo>
                  <a:pt x="24450" y="40880"/>
                </a:lnTo>
                <a:close/>
                <a:moveTo>
                  <a:pt x="25740" y="40850"/>
                </a:moveTo>
                <a:lnTo>
                  <a:pt x="25730" y="40850"/>
                </a:lnTo>
                <a:lnTo>
                  <a:pt x="25730" y="40840"/>
                </a:lnTo>
                <a:lnTo>
                  <a:pt x="25740" y="40840"/>
                </a:lnTo>
                <a:lnTo>
                  <a:pt x="25740" y="40850"/>
                </a:lnTo>
                <a:close/>
                <a:moveTo>
                  <a:pt x="24780" y="40850"/>
                </a:moveTo>
                <a:lnTo>
                  <a:pt x="24780" y="40840"/>
                </a:lnTo>
                <a:lnTo>
                  <a:pt x="24790" y="40840"/>
                </a:lnTo>
                <a:lnTo>
                  <a:pt x="24790" y="40850"/>
                </a:lnTo>
                <a:lnTo>
                  <a:pt x="24780" y="40850"/>
                </a:lnTo>
                <a:close/>
                <a:moveTo>
                  <a:pt x="24410" y="40840"/>
                </a:moveTo>
                <a:lnTo>
                  <a:pt x="24420" y="40840"/>
                </a:lnTo>
                <a:lnTo>
                  <a:pt x="24410" y="40850"/>
                </a:lnTo>
                <a:lnTo>
                  <a:pt x="24420" y="40850"/>
                </a:lnTo>
                <a:lnTo>
                  <a:pt x="24410" y="40850"/>
                </a:lnTo>
                <a:lnTo>
                  <a:pt x="24410" y="40860"/>
                </a:lnTo>
                <a:lnTo>
                  <a:pt x="24420" y="40860"/>
                </a:lnTo>
                <a:lnTo>
                  <a:pt x="24410" y="40860"/>
                </a:lnTo>
                <a:lnTo>
                  <a:pt x="24410" y="40850"/>
                </a:lnTo>
                <a:lnTo>
                  <a:pt x="24410" y="40840"/>
                </a:lnTo>
                <a:lnTo>
                  <a:pt x="24410" y="40830"/>
                </a:lnTo>
                <a:lnTo>
                  <a:pt x="24410" y="40840"/>
                </a:lnTo>
                <a:close/>
                <a:moveTo>
                  <a:pt x="25430" y="40830"/>
                </a:moveTo>
                <a:lnTo>
                  <a:pt x="25420" y="40830"/>
                </a:lnTo>
                <a:lnTo>
                  <a:pt x="25420" y="40820"/>
                </a:lnTo>
                <a:lnTo>
                  <a:pt x="25430" y="40820"/>
                </a:lnTo>
                <a:lnTo>
                  <a:pt x="25430" y="40830"/>
                </a:lnTo>
                <a:close/>
                <a:moveTo>
                  <a:pt x="25810" y="40820"/>
                </a:moveTo>
                <a:lnTo>
                  <a:pt x="25800" y="40820"/>
                </a:lnTo>
                <a:lnTo>
                  <a:pt x="25800" y="40810"/>
                </a:lnTo>
                <a:lnTo>
                  <a:pt x="25810" y="40810"/>
                </a:lnTo>
                <a:lnTo>
                  <a:pt x="25810" y="40820"/>
                </a:lnTo>
                <a:close/>
                <a:moveTo>
                  <a:pt x="24780" y="40830"/>
                </a:moveTo>
                <a:lnTo>
                  <a:pt x="24780" y="40820"/>
                </a:lnTo>
                <a:lnTo>
                  <a:pt x="24790" y="40820"/>
                </a:lnTo>
                <a:lnTo>
                  <a:pt x="24790" y="40830"/>
                </a:lnTo>
                <a:lnTo>
                  <a:pt x="24780" y="40830"/>
                </a:lnTo>
                <a:close/>
                <a:moveTo>
                  <a:pt x="25370" y="40810"/>
                </a:moveTo>
                <a:lnTo>
                  <a:pt x="25370" y="40820"/>
                </a:lnTo>
                <a:lnTo>
                  <a:pt x="25380" y="40820"/>
                </a:lnTo>
                <a:lnTo>
                  <a:pt x="25370" y="40820"/>
                </a:lnTo>
                <a:lnTo>
                  <a:pt x="25370" y="40830"/>
                </a:lnTo>
                <a:lnTo>
                  <a:pt x="25360" y="40830"/>
                </a:lnTo>
                <a:lnTo>
                  <a:pt x="25360" y="40840"/>
                </a:lnTo>
                <a:lnTo>
                  <a:pt x="25360" y="40830"/>
                </a:lnTo>
                <a:lnTo>
                  <a:pt x="25350" y="40830"/>
                </a:lnTo>
                <a:lnTo>
                  <a:pt x="25350" y="40820"/>
                </a:lnTo>
                <a:lnTo>
                  <a:pt x="25350" y="40830"/>
                </a:lnTo>
                <a:lnTo>
                  <a:pt x="25360" y="40830"/>
                </a:lnTo>
                <a:lnTo>
                  <a:pt x="25360" y="40820"/>
                </a:lnTo>
                <a:lnTo>
                  <a:pt x="25370" y="40820"/>
                </a:lnTo>
                <a:lnTo>
                  <a:pt x="25370" y="40810"/>
                </a:lnTo>
                <a:close/>
                <a:moveTo>
                  <a:pt x="24800" y="40820"/>
                </a:moveTo>
                <a:lnTo>
                  <a:pt x="24790" y="40820"/>
                </a:lnTo>
                <a:lnTo>
                  <a:pt x="24790" y="40810"/>
                </a:lnTo>
                <a:lnTo>
                  <a:pt x="24800" y="40810"/>
                </a:lnTo>
                <a:lnTo>
                  <a:pt x="24800" y="40820"/>
                </a:lnTo>
                <a:close/>
                <a:moveTo>
                  <a:pt x="25420" y="40820"/>
                </a:moveTo>
                <a:lnTo>
                  <a:pt x="25410" y="40820"/>
                </a:lnTo>
                <a:lnTo>
                  <a:pt x="25410" y="40810"/>
                </a:lnTo>
                <a:lnTo>
                  <a:pt x="25420" y="40800"/>
                </a:lnTo>
                <a:lnTo>
                  <a:pt x="25420" y="40810"/>
                </a:lnTo>
                <a:lnTo>
                  <a:pt x="25420" y="40820"/>
                </a:lnTo>
                <a:close/>
                <a:moveTo>
                  <a:pt x="25790" y="40780"/>
                </a:moveTo>
                <a:lnTo>
                  <a:pt x="25790" y="40790"/>
                </a:lnTo>
                <a:lnTo>
                  <a:pt x="25780" y="40790"/>
                </a:lnTo>
                <a:lnTo>
                  <a:pt x="25780" y="40780"/>
                </a:lnTo>
                <a:lnTo>
                  <a:pt x="25790" y="40780"/>
                </a:lnTo>
                <a:close/>
                <a:moveTo>
                  <a:pt x="25310" y="40800"/>
                </a:moveTo>
                <a:lnTo>
                  <a:pt x="25320" y="40800"/>
                </a:lnTo>
                <a:lnTo>
                  <a:pt x="25310" y="40800"/>
                </a:lnTo>
                <a:lnTo>
                  <a:pt x="25310" y="40790"/>
                </a:lnTo>
                <a:lnTo>
                  <a:pt x="25320" y="40790"/>
                </a:lnTo>
                <a:lnTo>
                  <a:pt x="25320" y="40800"/>
                </a:lnTo>
                <a:lnTo>
                  <a:pt x="25320" y="40810"/>
                </a:lnTo>
                <a:lnTo>
                  <a:pt x="25310" y="40810"/>
                </a:lnTo>
                <a:lnTo>
                  <a:pt x="25310" y="40820"/>
                </a:lnTo>
                <a:lnTo>
                  <a:pt x="25320" y="40820"/>
                </a:lnTo>
                <a:lnTo>
                  <a:pt x="25320" y="40830"/>
                </a:lnTo>
                <a:lnTo>
                  <a:pt x="25310" y="40830"/>
                </a:lnTo>
                <a:lnTo>
                  <a:pt x="25310" y="40840"/>
                </a:lnTo>
                <a:lnTo>
                  <a:pt x="25300" y="40840"/>
                </a:lnTo>
                <a:lnTo>
                  <a:pt x="25300" y="40830"/>
                </a:lnTo>
                <a:lnTo>
                  <a:pt x="25300" y="40820"/>
                </a:lnTo>
                <a:lnTo>
                  <a:pt x="25300" y="40810"/>
                </a:lnTo>
                <a:lnTo>
                  <a:pt x="25290" y="40810"/>
                </a:lnTo>
                <a:lnTo>
                  <a:pt x="25280" y="40810"/>
                </a:lnTo>
                <a:lnTo>
                  <a:pt x="25280" y="40800"/>
                </a:lnTo>
                <a:lnTo>
                  <a:pt x="25270" y="40800"/>
                </a:lnTo>
                <a:lnTo>
                  <a:pt x="25280" y="40800"/>
                </a:lnTo>
                <a:lnTo>
                  <a:pt x="25280" y="40810"/>
                </a:lnTo>
                <a:lnTo>
                  <a:pt x="25290" y="40800"/>
                </a:lnTo>
                <a:lnTo>
                  <a:pt x="25300" y="40800"/>
                </a:lnTo>
                <a:lnTo>
                  <a:pt x="25300" y="40790"/>
                </a:lnTo>
                <a:lnTo>
                  <a:pt x="25290" y="40790"/>
                </a:lnTo>
                <a:lnTo>
                  <a:pt x="25290" y="40780"/>
                </a:lnTo>
                <a:lnTo>
                  <a:pt x="25300" y="40780"/>
                </a:lnTo>
                <a:lnTo>
                  <a:pt x="25300" y="40790"/>
                </a:lnTo>
                <a:lnTo>
                  <a:pt x="25300" y="40800"/>
                </a:lnTo>
                <a:lnTo>
                  <a:pt x="25310" y="40800"/>
                </a:lnTo>
                <a:close/>
                <a:moveTo>
                  <a:pt x="25600" y="40830"/>
                </a:moveTo>
                <a:lnTo>
                  <a:pt x="25590" y="40830"/>
                </a:lnTo>
                <a:lnTo>
                  <a:pt x="25590" y="40840"/>
                </a:lnTo>
                <a:lnTo>
                  <a:pt x="25600" y="40840"/>
                </a:lnTo>
                <a:lnTo>
                  <a:pt x="25590" y="40840"/>
                </a:lnTo>
                <a:lnTo>
                  <a:pt x="25590" y="40850"/>
                </a:lnTo>
                <a:lnTo>
                  <a:pt x="25580" y="40850"/>
                </a:lnTo>
                <a:lnTo>
                  <a:pt x="25570" y="40860"/>
                </a:lnTo>
                <a:lnTo>
                  <a:pt x="25570" y="40850"/>
                </a:lnTo>
                <a:lnTo>
                  <a:pt x="25560" y="40850"/>
                </a:lnTo>
                <a:lnTo>
                  <a:pt x="25570" y="40850"/>
                </a:lnTo>
                <a:lnTo>
                  <a:pt x="25570" y="40840"/>
                </a:lnTo>
                <a:lnTo>
                  <a:pt x="25570" y="40830"/>
                </a:lnTo>
                <a:lnTo>
                  <a:pt x="25580" y="40830"/>
                </a:lnTo>
                <a:lnTo>
                  <a:pt x="25590" y="40830"/>
                </a:lnTo>
                <a:lnTo>
                  <a:pt x="25590" y="40820"/>
                </a:lnTo>
                <a:lnTo>
                  <a:pt x="25590" y="40810"/>
                </a:lnTo>
                <a:lnTo>
                  <a:pt x="25590" y="40800"/>
                </a:lnTo>
                <a:lnTo>
                  <a:pt x="25600" y="40800"/>
                </a:lnTo>
                <a:lnTo>
                  <a:pt x="25600" y="40790"/>
                </a:lnTo>
                <a:lnTo>
                  <a:pt x="25600" y="40780"/>
                </a:lnTo>
                <a:lnTo>
                  <a:pt x="25600" y="40770"/>
                </a:lnTo>
                <a:lnTo>
                  <a:pt x="25610" y="40770"/>
                </a:lnTo>
                <a:lnTo>
                  <a:pt x="25610" y="40780"/>
                </a:lnTo>
                <a:lnTo>
                  <a:pt x="25610" y="40790"/>
                </a:lnTo>
                <a:lnTo>
                  <a:pt x="25620" y="40790"/>
                </a:lnTo>
                <a:lnTo>
                  <a:pt x="25620" y="40800"/>
                </a:lnTo>
                <a:lnTo>
                  <a:pt x="25620" y="40810"/>
                </a:lnTo>
                <a:lnTo>
                  <a:pt x="25610" y="40810"/>
                </a:lnTo>
                <a:lnTo>
                  <a:pt x="25610" y="40820"/>
                </a:lnTo>
                <a:lnTo>
                  <a:pt x="25600" y="40820"/>
                </a:lnTo>
                <a:lnTo>
                  <a:pt x="25600" y="40830"/>
                </a:lnTo>
                <a:close/>
                <a:moveTo>
                  <a:pt x="25420" y="40780"/>
                </a:moveTo>
                <a:lnTo>
                  <a:pt x="25410" y="40780"/>
                </a:lnTo>
                <a:lnTo>
                  <a:pt x="25410" y="40770"/>
                </a:lnTo>
                <a:lnTo>
                  <a:pt x="25420" y="40770"/>
                </a:lnTo>
                <a:lnTo>
                  <a:pt x="25420" y="40780"/>
                </a:lnTo>
                <a:close/>
                <a:moveTo>
                  <a:pt x="24220" y="40780"/>
                </a:moveTo>
                <a:lnTo>
                  <a:pt x="24230" y="40780"/>
                </a:lnTo>
                <a:lnTo>
                  <a:pt x="24230" y="40790"/>
                </a:lnTo>
                <a:lnTo>
                  <a:pt x="24230" y="40800"/>
                </a:lnTo>
                <a:lnTo>
                  <a:pt x="24230" y="40810"/>
                </a:lnTo>
                <a:lnTo>
                  <a:pt x="24240" y="40810"/>
                </a:lnTo>
                <a:lnTo>
                  <a:pt x="24230" y="40810"/>
                </a:lnTo>
                <a:lnTo>
                  <a:pt x="24230" y="40800"/>
                </a:lnTo>
                <a:lnTo>
                  <a:pt x="24220" y="40800"/>
                </a:lnTo>
                <a:lnTo>
                  <a:pt x="24220" y="40790"/>
                </a:lnTo>
                <a:lnTo>
                  <a:pt x="24210" y="40790"/>
                </a:lnTo>
                <a:lnTo>
                  <a:pt x="24210" y="40800"/>
                </a:lnTo>
                <a:lnTo>
                  <a:pt x="24200" y="40800"/>
                </a:lnTo>
                <a:lnTo>
                  <a:pt x="24200" y="40810"/>
                </a:lnTo>
                <a:lnTo>
                  <a:pt x="24190" y="40810"/>
                </a:lnTo>
                <a:lnTo>
                  <a:pt x="24190" y="40820"/>
                </a:lnTo>
                <a:lnTo>
                  <a:pt x="24200" y="40820"/>
                </a:lnTo>
                <a:lnTo>
                  <a:pt x="24190" y="40820"/>
                </a:lnTo>
                <a:lnTo>
                  <a:pt x="24200" y="40820"/>
                </a:lnTo>
                <a:lnTo>
                  <a:pt x="24200" y="40830"/>
                </a:lnTo>
                <a:lnTo>
                  <a:pt x="24190" y="40840"/>
                </a:lnTo>
                <a:lnTo>
                  <a:pt x="24190" y="40830"/>
                </a:lnTo>
                <a:lnTo>
                  <a:pt x="24190" y="40840"/>
                </a:lnTo>
                <a:lnTo>
                  <a:pt x="24180" y="40840"/>
                </a:lnTo>
                <a:lnTo>
                  <a:pt x="24190" y="40830"/>
                </a:lnTo>
                <a:lnTo>
                  <a:pt x="24190" y="40820"/>
                </a:lnTo>
                <a:lnTo>
                  <a:pt x="24190" y="40810"/>
                </a:lnTo>
                <a:lnTo>
                  <a:pt x="24180" y="40810"/>
                </a:lnTo>
                <a:lnTo>
                  <a:pt x="24180" y="40820"/>
                </a:lnTo>
                <a:lnTo>
                  <a:pt x="24180" y="40810"/>
                </a:lnTo>
                <a:lnTo>
                  <a:pt x="24170" y="40810"/>
                </a:lnTo>
                <a:lnTo>
                  <a:pt x="24170" y="40800"/>
                </a:lnTo>
                <a:lnTo>
                  <a:pt x="24170" y="40790"/>
                </a:lnTo>
                <a:lnTo>
                  <a:pt x="24180" y="40790"/>
                </a:lnTo>
                <a:lnTo>
                  <a:pt x="24180" y="40780"/>
                </a:lnTo>
                <a:lnTo>
                  <a:pt x="24190" y="40780"/>
                </a:lnTo>
                <a:lnTo>
                  <a:pt x="24200" y="40780"/>
                </a:lnTo>
                <a:lnTo>
                  <a:pt x="24200" y="40790"/>
                </a:lnTo>
                <a:lnTo>
                  <a:pt x="24200" y="40780"/>
                </a:lnTo>
                <a:lnTo>
                  <a:pt x="24210" y="40780"/>
                </a:lnTo>
                <a:lnTo>
                  <a:pt x="24210" y="40790"/>
                </a:lnTo>
                <a:lnTo>
                  <a:pt x="24210" y="40780"/>
                </a:lnTo>
                <a:lnTo>
                  <a:pt x="24220" y="40780"/>
                </a:lnTo>
                <a:close/>
                <a:moveTo>
                  <a:pt x="25300" y="40760"/>
                </a:moveTo>
                <a:lnTo>
                  <a:pt x="25300" y="40770"/>
                </a:lnTo>
                <a:lnTo>
                  <a:pt x="25290" y="40770"/>
                </a:lnTo>
                <a:lnTo>
                  <a:pt x="25290" y="40760"/>
                </a:lnTo>
                <a:lnTo>
                  <a:pt x="25300" y="40760"/>
                </a:lnTo>
                <a:close/>
                <a:moveTo>
                  <a:pt x="24030" y="40780"/>
                </a:moveTo>
                <a:lnTo>
                  <a:pt x="24030" y="40770"/>
                </a:lnTo>
                <a:lnTo>
                  <a:pt x="24040" y="40770"/>
                </a:lnTo>
                <a:lnTo>
                  <a:pt x="24040" y="40780"/>
                </a:lnTo>
                <a:lnTo>
                  <a:pt x="24030" y="40780"/>
                </a:lnTo>
                <a:close/>
                <a:moveTo>
                  <a:pt x="24760" y="40760"/>
                </a:moveTo>
                <a:lnTo>
                  <a:pt x="24770" y="40760"/>
                </a:lnTo>
                <a:lnTo>
                  <a:pt x="24770" y="40770"/>
                </a:lnTo>
                <a:lnTo>
                  <a:pt x="24760" y="40770"/>
                </a:lnTo>
                <a:lnTo>
                  <a:pt x="24760" y="40780"/>
                </a:lnTo>
                <a:lnTo>
                  <a:pt x="24770" y="40780"/>
                </a:lnTo>
                <a:lnTo>
                  <a:pt x="24770" y="40790"/>
                </a:lnTo>
                <a:lnTo>
                  <a:pt x="24760" y="40780"/>
                </a:lnTo>
                <a:lnTo>
                  <a:pt x="24760" y="40770"/>
                </a:lnTo>
                <a:lnTo>
                  <a:pt x="24760" y="40760"/>
                </a:lnTo>
                <a:close/>
                <a:moveTo>
                  <a:pt x="24060" y="40770"/>
                </a:moveTo>
                <a:lnTo>
                  <a:pt x="24070" y="40780"/>
                </a:lnTo>
                <a:lnTo>
                  <a:pt x="24060" y="40780"/>
                </a:lnTo>
                <a:lnTo>
                  <a:pt x="24060" y="40790"/>
                </a:lnTo>
                <a:lnTo>
                  <a:pt x="24050" y="40790"/>
                </a:lnTo>
                <a:lnTo>
                  <a:pt x="24050" y="40780"/>
                </a:lnTo>
                <a:lnTo>
                  <a:pt x="24050" y="40770"/>
                </a:lnTo>
                <a:lnTo>
                  <a:pt x="24060" y="40770"/>
                </a:lnTo>
                <a:close/>
                <a:moveTo>
                  <a:pt x="25280" y="40760"/>
                </a:moveTo>
                <a:lnTo>
                  <a:pt x="25280" y="40770"/>
                </a:lnTo>
                <a:lnTo>
                  <a:pt x="25290" y="40770"/>
                </a:lnTo>
                <a:lnTo>
                  <a:pt x="25290" y="40780"/>
                </a:lnTo>
                <a:lnTo>
                  <a:pt x="25280" y="40780"/>
                </a:lnTo>
                <a:lnTo>
                  <a:pt x="25280" y="40770"/>
                </a:lnTo>
                <a:lnTo>
                  <a:pt x="25270" y="40770"/>
                </a:lnTo>
                <a:lnTo>
                  <a:pt x="25270" y="40760"/>
                </a:lnTo>
                <a:lnTo>
                  <a:pt x="25270" y="40750"/>
                </a:lnTo>
                <a:lnTo>
                  <a:pt x="25280" y="40750"/>
                </a:lnTo>
                <a:lnTo>
                  <a:pt x="25280" y="40760"/>
                </a:lnTo>
                <a:close/>
                <a:moveTo>
                  <a:pt x="25500" y="40750"/>
                </a:moveTo>
                <a:lnTo>
                  <a:pt x="25500" y="40740"/>
                </a:lnTo>
                <a:lnTo>
                  <a:pt x="25510" y="40740"/>
                </a:lnTo>
                <a:lnTo>
                  <a:pt x="25510" y="40750"/>
                </a:lnTo>
                <a:lnTo>
                  <a:pt x="25500" y="40750"/>
                </a:lnTo>
                <a:close/>
                <a:moveTo>
                  <a:pt x="25440" y="40720"/>
                </a:moveTo>
                <a:lnTo>
                  <a:pt x="25430" y="40720"/>
                </a:lnTo>
                <a:lnTo>
                  <a:pt x="25430" y="40710"/>
                </a:lnTo>
                <a:lnTo>
                  <a:pt x="25440" y="40710"/>
                </a:lnTo>
                <a:lnTo>
                  <a:pt x="25440" y="40720"/>
                </a:lnTo>
                <a:close/>
                <a:moveTo>
                  <a:pt x="24240" y="40690"/>
                </a:moveTo>
                <a:lnTo>
                  <a:pt x="24240" y="40700"/>
                </a:lnTo>
                <a:lnTo>
                  <a:pt x="24230" y="40700"/>
                </a:lnTo>
                <a:lnTo>
                  <a:pt x="24230" y="40710"/>
                </a:lnTo>
                <a:lnTo>
                  <a:pt x="24220" y="40710"/>
                </a:lnTo>
                <a:lnTo>
                  <a:pt x="24220" y="40720"/>
                </a:lnTo>
                <a:lnTo>
                  <a:pt x="24220" y="40710"/>
                </a:lnTo>
                <a:lnTo>
                  <a:pt x="24210" y="40710"/>
                </a:lnTo>
                <a:lnTo>
                  <a:pt x="24220" y="40710"/>
                </a:lnTo>
                <a:lnTo>
                  <a:pt x="24220" y="40700"/>
                </a:lnTo>
                <a:lnTo>
                  <a:pt x="24230" y="40700"/>
                </a:lnTo>
                <a:lnTo>
                  <a:pt x="24240" y="40700"/>
                </a:lnTo>
                <a:lnTo>
                  <a:pt x="24240" y="40690"/>
                </a:lnTo>
                <a:close/>
                <a:moveTo>
                  <a:pt x="24200" y="40690"/>
                </a:moveTo>
                <a:lnTo>
                  <a:pt x="24210" y="40690"/>
                </a:lnTo>
                <a:lnTo>
                  <a:pt x="24210" y="40700"/>
                </a:lnTo>
                <a:lnTo>
                  <a:pt x="24210" y="40710"/>
                </a:lnTo>
                <a:lnTo>
                  <a:pt x="24210" y="40720"/>
                </a:lnTo>
                <a:lnTo>
                  <a:pt x="24220" y="40720"/>
                </a:lnTo>
                <a:lnTo>
                  <a:pt x="24220" y="40730"/>
                </a:lnTo>
                <a:lnTo>
                  <a:pt x="24220" y="40740"/>
                </a:lnTo>
                <a:lnTo>
                  <a:pt x="24230" y="40740"/>
                </a:lnTo>
                <a:lnTo>
                  <a:pt x="24240" y="40740"/>
                </a:lnTo>
                <a:lnTo>
                  <a:pt x="24240" y="40750"/>
                </a:lnTo>
                <a:lnTo>
                  <a:pt x="24230" y="40750"/>
                </a:lnTo>
                <a:lnTo>
                  <a:pt x="24230" y="40760"/>
                </a:lnTo>
                <a:lnTo>
                  <a:pt x="24230" y="40770"/>
                </a:lnTo>
                <a:lnTo>
                  <a:pt x="24220" y="40770"/>
                </a:lnTo>
                <a:lnTo>
                  <a:pt x="24210" y="40770"/>
                </a:lnTo>
                <a:lnTo>
                  <a:pt x="24210" y="40760"/>
                </a:lnTo>
                <a:lnTo>
                  <a:pt x="24220" y="40760"/>
                </a:lnTo>
                <a:lnTo>
                  <a:pt x="24230" y="40760"/>
                </a:lnTo>
                <a:lnTo>
                  <a:pt x="24230" y="40750"/>
                </a:lnTo>
                <a:lnTo>
                  <a:pt x="24230" y="40740"/>
                </a:lnTo>
                <a:lnTo>
                  <a:pt x="24220" y="40740"/>
                </a:lnTo>
                <a:lnTo>
                  <a:pt x="24220" y="40750"/>
                </a:lnTo>
                <a:lnTo>
                  <a:pt x="24210" y="40750"/>
                </a:lnTo>
                <a:lnTo>
                  <a:pt x="24200" y="40750"/>
                </a:lnTo>
                <a:lnTo>
                  <a:pt x="24200" y="40740"/>
                </a:lnTo>
                <a:lnTo>
                  <a:pt x="24200" y="40730"/>
                </a:lnTo>
                <a:lnTo>
                  <a:pt x="24190" y="40730"/>
                </a:lnTo>
                <a:lnTo>
                  <a:pt x="24190" y="40720"/>
                </a:lnTo>
                <a:lnTo>
                  <a:pt x="24200" y="40720"/>
                </a:lnTo>
                <a:lnTo>
                  <a:pt x="24210" y="40720"/>
                </a:lnTo>
                <a:lnTo>
                  <a:pt x="24210" y="40710"/>
                </a:lnTo>
                <a:lnTo>
                  <a:pt x="24210" y="40720"/>
                </a:lnTo>
                <a:lnTo>
                  <a:pt x="24210" y="40710"/>
                </a:lnTo>
                <a:lnTo>
                  <a:pt x="24210" y="40700"/>
                </a:lnTo>
                <a:lnTo>
                  <a:pt x="24200" y="40700"/>
                </a:lnTo>
                <a:lnTo>
                  <a:pt x="24200" y="40710"/>
                </a:lnTo>
                <a:lnTo>
                  <a:pt x="24200" y="40700"/>
                </a:lnTo>
                <a:lnTo>
                  <a:pt x="24190" y="40700"/>
                </a:lnTo>
                <a:lnTo>
                  <a:pt x="24190" y="40690"/>
                </a:lnTo>
                <a:lnTo>
                  <a:pt x="24200" y="40690"/>
                </a:lnTo>
                <a:close/>
                <a:moveTo>
                  <a:pt x="24260" y="40680"/>
                </a:moveTo>
                <a:lnTo>
                  <a:pt x="24250" y="40680"/>
                </a:lnTo>
                <a:lnTo>
                  <a:pt x="24250" y="40690"/>
                </a:lnTo>
                <a:lnTo>
                  <a:pt x="24260" y="40690"/>
                </a:lnTo>
                <a:lnTo>
                  <a:pt x="24250" y="40690"/>
                </a:lnTo>
                <a:lnTo>
                  <a:pt x="24240" y="40690"/>
                </a:lnTo>
                <a:lnTo>
                  <a:pt x="24240" y="40680"/>
                </a:lnTo>
                <a:lnTo>
                  <a:pt x="24250" y="40680"/>
                </a:lnTo>
                <a:lnTo>
                  <a:pt x="24260" y="40680"/>
                </a:lnTo>
                <a:close/>
                <a:moveTo>
                  <a:pt x="6620" y="41000"/>
                </a:moveTo>
                <a:lnTo>
                  <a:pt x="6610" y="41000"/>
                </a:lnTo>
                <a:lnTo>
                  <a:pt x="6610" y="41010"/>
                </a:lnTo>
                <a:lnTo>
                  <a:pt x="6610" y="41020"/>
                </a:lnTo>
                <a:lnTo>
                  <a:pt x="6600" y="41020"/>
                </a:lnTo>
                <a:lnTo>
                  <a:pt x="6600" y="41030"/>
                </a:lnTo>
                <a:lnTo>
                  <a:pt x="6590" y="41030"/>
                </a:lnTo>
                <a:lnTo>
                  <a:pt x="6590" y="41020"/>
                </a:lnTo>
                <a:lnTo>
                  <a:pt x="6600" y="41020"/>
                </a:lnTo>
                <a:lnTo>
                  <a:pt x="6590" y="41020"/>
                </a:lnTo>
                <a:lnTo>
                  <a:pt x="6590" y="41010"/>
                </a:lnTo>
                <a:lnTo>
                  <a:pt x="6590" y="41000"/>
                </a:lnTo>
                <a:lnTo>
                  <a:pt x="6600" y="41000"/>
                </a:lnTo>
                <a:lnTo>
                  <a:pt x="6610" y="41000"/>
                </a:lnTo>
                <a:lnTo>
                  <a:pt x="6620" y="41000"/>
                </a:lnTo>
                <a:lnTo>
                  <a:pt x="6620" y="40990"/>
                </a:lnTo>
                <a:lnTo>
                  <a:pt x="6630" y="40990"/>
                </a:lnTo>
                <a:lnTo>
                  <a:pt x="6640" y="40990"/>
                </a:lnTo>
                <a:lnTo>
                  <a:pt x="6630" y="40990"/>
                </a:lnTo>
                <a:lnTo>
                  <a:pt x="6620" y="41000"/>
                </a:lnTo>
                <a:close/>
                <a:moveTo>
                  <a:pt x="24020" y="40600"/>
                </a:moveTo>
                <a:lnTo>
                  <a:pt x="24030" y="40600"/>
                </a:lnTo>
                <a:lnTo>
                  <a:pt x="24030" y="40610"/>
                </a:lnTo>
                <a:lnTo>
                  <a:pt x="24020" y="40610"/>
                </a:lnTo>
                <a:lnTo>
                  <a:pt x="24010" y="40610"/>
                </a:lnTo>
                <a:lnTo>
                  <a:pt x="24000" y="40610"/>
                </a:lnTo>
                <a:lnTo>
                  <a:pt x="23990" y="40610"/>
                </a:lnTo>
                <a:lnTo>
                  <a:pt x="24000" y="40610"/>
                </a:lnTo>
                <a:lnTo>
                  <a:pt x="24000" y="40600"/>
                </a:lnTo>
                <a:lnTo>
                  <a:pt x="24010" y="40600"/>
                </a:lnTo>
                <a:lnTo>
                  <a:pt x="24020" y="40600"/>
                </a:lnTo>
                <a:close/>
                <a:moveTo>
                  <a:pt x="24220" y="40520"/>
                </a:moveTo>
                <a:lnTo>
                  <a:pt x="24210" y="40520"/>
                </a:lnTo>
                <a:lnTo>
                  <a:pt x="24210" y="40510"/>
                </a:lnTo>
                <a:lnTo>
                  <a:pt x="24220" y="40510"/>
                </a:lnTo>
                <a:lnTo>
                  <a:pt x="24220" y="40520"/>
                </a:lnTo>
                <a:close/>
                <a:moveTo>
                  <a:pt x="24150" y="40500"/>
                </a:moveTo>
                <a:lnTo>
                  <a:pt x="24140" y="40510"/>
                </a:lnTo>
                <a:lnTo>
                  <a:pt x="24140" y="40500"/>
                </a:lnTo>
                <a:lnTo>
                  <a:pt x="24150" y="40500"/>
                </a:lnTo>
                <a:close/>
                <a:moveTo>
                  <a:pt x="24230" y="40490"/>
                </a:moveTo>
                <a:lnTo>
                  <a:pt x="24220" y="40490"/>
                </a:lnTo>
                <a:lnTo>
                  <a:pt x="24220" y="40480"/>
                </a:lnTo>
                <a:lnTo>
                  <a:pt x="24230" y="40480"/>
                </a:lnTo>
                <a:lnTo>
                  <a:pt x="24230" y="40490"/>
                </a:lnTo>
                <a:close/>
                <a:moveTo>
                  <a:pt x="24210" y="40470"/>
                </a:moveTo>
                <a:lnTo>
                  <a:pt x="24220" y="40470"/>
                </a:lnTo>
                <a:lnTo>
                  <a:pt x="24220" y="40480"/>
                </a:lnTo>
                <a:lnTo>
                  <a:pt x="24210" y="40480"/>
                </a:lnTo>
                <a:lnTo>
                  <a:pt x="24200" y="40480"/>
                </a:lnTo>
                <a:lnTo>
                  <a:pt x="24200" y="40470"/>
                </a:lnTo>
                <a:lnTo>
                  <a:pt x="24210" y="40470"/>
                </a:lnTo>
                <a:close/>
                <a:moveTo>
                  <a:pt x="24180" y="40470"/>
                </a:moveTo>
                <a:lnTo>
                  <a:pt x="24190" y="40470"/>
                </a:lnTo>
                <a:lnTo>
                  <a:pt x="24200" y="40470"/>
                </a:lnTo>
                <a:lnTo>
                  <a:pt x="24200" y="40480"/>
                </a:lnTo>
                <a:lnTo>
                  <a:pt x="24190" y="40480"/>
                </a:lnTo>
                <a:lnTo>
                  <a:pt x="24190" y="40470"/>
                </a:lnTo>
                <a:lnTo>
                  <a:pt x="24180" y="40470"/>
                </a:lnTo>
                <a:close/>
                <a:moveTo>
                  <a:pt x="24270" y="40460"/>
                </a:moveTo>
                <a:lnTo>
                  <a:pt x="24280" y="40460"/>
                </a:lnTo>
                <a:lnTo>
                  <a:pt x="24280" y="40470"/>
                </a:lnTo>
                <a:lnTo>
                  <a:pt x="24270" y="40470"/>
                </a:lnTo>
                <a:lnTo>
                  <a:pt x="24260" y="40470"/>
                </a:lnTo>
                <a:lnTo>
                  <a:pt x="24260" y="40460"/>
                </a:lnTo>
                <a:lnTo>
                  <a:pt x="24270" y="40460"/>
                </a:lnTo>
                <a:close/>
                <a:moveTo>
                  <a:pt x="24170" y="40430"/>
                </a:moveTo>
                <a:lnTo>
                  <a:pt x="24180" y="40430"/>
                </a:lnTo>
                <a:lnTo>
                  <a:pt x="24190" y="40430"/>
                </a:lnTo>
                <a:lnTo>
                  <a:pt x="24200" y="40430"/>
                </a:lnTo>
                <a:lnTo>
                  <a:pt x="24210" y="40440"/>
                </a:lnTo>
                <a:lnTo>
                  <a:pt x="24210" y="40430"/>
                </a:lnTo>
                <a:lnTo>
                  <a:pt x="24220" y="40430"/>
                </a:lnTo>
                <a:lnTo>
                  <a:pt x="24220" y="40440"/>
                </a:lnTo>
                <a:lnTo>
                  <a:pt x="24230" y="40440"/>
                </a:lnTo>
                <a:lnTo>
                  <a:pt x="24230" y="40450"/>
                </a:lnTo>
                <a:lnTo>
                  <a:pt x="24220" y="40450"/>
                </a:lnTo>
                <a:lnTo>
                  <a:pt x="24220" y="40460"/>
                </a:lnTo>
                <a:lnTo>
                  <a:pt x="24210" y="40460"/>
                </a:lnTo>
                <a:lnTo>
                  <a:pt x="24200" y="40460"/>
                </a:lnTo>
                <a:lnTo>
                  <a:pt x="24190" y="40460"/>
                </a:lnTo>
                <a:lnTo>
                  <a:pt x="24190" y="40450"/>
                </a:lnTo>
                <a:lnTo>
                  <a:pt x="24180" y="40450"/>
                </a:lnTo>
                <a:lnTo>
                  <a:pt x="24170" y="40460"/>
                </a:lnTo>
                <a:lnTo>
                  <a:pt x="24180" y="40460"/>
                </a:lnTo>
                <a:lnTo>
                  <a:pt x="24170" y="40460"/>
                </a:lnTo>
                <a:lnTo>
                  <a:pt x="24170" y="40470"/>
                </a:lnTo>
                <a:lnTo>
                  <a:pt x="24180" y="40470"/>
                </a:lnTo>
                <a:lnTo>
                  <a:pt x="24170" y="40470"/>
                </a:lnTo>
                <a:lnTo>
                  <a:pt x="24170" y="40480"/>
                </a:lnTo>
                <a:lnTo>
                  <a:pt x="24170" y="40470"/>
                </a:lnTo>
                <a:lnTo>
                  <a:pt x="24160" y="40470"/>
                </a:lnTo>
                <a:lnTo>
                  <a:pt x="24160" y="40480"/>
                </a:lnTo>
                <a:lnTo>
                  <a:pt x="24160" y="40470"/>
                </a:lnTo>
                <a:lnTo>
                  <a:pt x="24150" y="40470"/>
                </a:lnTo>
                <a:lnTo>
                  <a:pt x="24150" y="40460"/>
                </a:lnTo>
                <a:lnTo>
                  <a:pt x="24150" y="40450"/>
                </a:lnTo>
                <a:lnTo>
                  <a:pt x="24150" y="40440"/>
                </a:lnTo>
                <a:lnTo>
                  <a:pt x="24160" y="40440"/>
                </a:lnTo>
                <a:lnTo>
                  <a:pt x="24160" y="40450"/>
                </a:lnTo>
                <a:lnTo>
                  <a:pt x="24170" y="40450"/>
                </a:lnTo>
                <a:lnTo>
                  <a:pt x="24170" y="40440"/>
                </a:lnTo>
                <a:lnTo>
                  <a:pt x="24160" y="40440"/>
                </a:lnTo>
                <a:lnTo>
                  <a:pt x="24170" y="40440"/>
                </a:lnTo>
                <a:lnTo>
                  <a:pt x="24170" y="40430"/>
                </a:lnTo>
                <a:lnTo>
                  <a:pt x="24170" y="40420"/>
                </a:lnTo>
                <a:lnTo>
                  <a:pt x="24170" y="40430"/>
                </a:lnTo>
                <a:close/>
                <a:moveTo>
                  <a:pt x="24300" y="40420"/>
                </a:moveTo>
                <a:lnTo>
                  <a:pt x="24310" y="40420"/>
                </a:lnTo>
                <a:lnTo>
                  <a:pt x="24310" y="40430"/>
                </a:lnTo>
                <a:lnTo>
                  <a:pt x="24300" y="40430"/>
                </a:lnTo>
                <a:lnTo>
                  <a:pt x="24290" y="40420"/>
                </a:lnTo>
                <a:lnTo>
                  <a:pt x="24300" y="40420"/>
                </a:lnTo>
                <a:close/>
                <a:moveTo>
                  <a:pt x="24170" y="40320"/>
                </a:moveTo>
                <a:lnTo>
                  <a:pt x="24170" y="40330"/>
                </a:lnTo>
                <a:lnTo>
                  <a:pt x="24180" y="40330"/>
                </a:lnTo>
                <a:lnTo>
                  <a:pt x="24190" y="40330"/>
                </a:lnTo>
                <a:lnTo>
                  <a:pt x="24200" y="40330"/>
                </a:lnTo>
                <a:lnTo>
                  <a:pt x="24200" y="40320"/>
                </a:lnTo>
                <a:lnTo>
                  <a:pt x="24200" y="40330"/>
                </a:lnTo>
                <a:lnTo>
                  <a:pt x="24210" y="40330"/>
                </a:lnTo>
                <a:lnTo>
                  <a:pt x="24220" y="40330"/>
                </a:lnTo>
                <a:lnTo>
                  <a:pt x="24220" y="40340"/>
                </a:lnTo>
                <a:lnTo>
                  <a:pt x="24230" y="40340"/>
                </a:lnTo>
                <a:lnTo>
                  <a:pt x="24240" y="40340"/>
                </a:lnTo>
                <a:lnTo>
                  <a:pt x="24250" y="40340"/>
                </a:lnTo>
                <a:lnTo>
                  <a:pt x="24250" y="40330"/>
                </a:lnTo>
                <a:lnTo>
                  <a:pt x="24260" y="40330"/>
                </a:lnTo>
                <a:lnTo>
                  <a:pt x="24260" y="40340"/>
                </a:lnTo>
                <a:lnTo>
                  <a:pt x="24250" y="40340"/>
                </a:lnTo>
                <a:lnTo>
                  <a:pt x="24250" y="40350"/>
                </a:lnTo>
                <a:lnTo>
                  <a:pt x="24240" y="40350"/>
                </a:lnTo>
                <a:lnTo>
                  <a:pt x="24240" y="40360"/>
                </a:lnTo>
                <a:lnTo>
                  <a:pt x="24230" y="40360"/>
                </a:lnTo>
                <a:lnTo>
                  <a:pt x="24220" y="40360"/>
                </a:lnTo>
                <a:lnTo>
                  <a:pt x="24210" y="40360"/>
                </a:lnTo>
                <a:lnTo>
                  <a:pt x="24210" y="40350"/>
                </a:lnTo>
                <a:lnTo>
                  <a:pt x="24210" y="40340"/>
                </a:lnTo>
                <a:lnTo>
                  <a:pt x="24200" y="40340"/>
                </a:lnTo>
                <a:lnTo>
                  <a:pt x="24190" y="40340"/>
                </a:lnTo>
                <a:lnTo>
                  <a:pt x="24180" y="40340"/>
                </a:lnTo>
                <a:lnTo>
                  <a:pt x="24180" y="40350"/>
                </a:lnTo>
                <a:lnTo>
                  <a:pt x="24170" y="40350"/>
                </a:lnTo>
                <a:lnTo>
                  <a:pt x="24160" y="40350"/>
                </a:lnTo>
                <a:lnTo>
                  <a:pt x="24150" y="40340"/>
                </a:lnTo>
                <a:lnTo>
                  <a:pt x="24150" y="40330"/>
                </a:lnTo>
                <a:lnTo>
                  <a:pt x="24160" y="40330"/>
                </a:lnTo>
                <a:lnTo>
                  <a:pt x="24160" y="40320"/>
                </a:lnTo>
                <a:lnTo>
                  <a:pt x="24170" y="40320"/>
                </a:lnTo>
                <a:close/>
                <a:moveTo>
                  <a:pt x="26150" y="40090"/>
                </a:moveTo>
                <a:lnTo>
                  <a:pt x="26140" y="40090"/>
                </a:lnTo>
                <a:lnTo>
                  <a:pt x="26140" y="40080"/>
                </a:lnTo>
                <a:lnTo>
                  <a:pt x="26150" y="40080"/>
                </a:lnTo>
                <a:lnTo>
                  <a:pt x="26150" y="40090"/>
                </a:lnTo>
                <a:close/>
                <a:moveTo>
                  <a:pt x="5120" y="39760"/>
                </a:moveTo>
                <a:lnTo>
                  <a:pt x="5120" y="39750"/>
                </a:lnTo>
                <a:lnTo>
                  <a:pt x="5110" y="39750"/>
                </a:lnTo>
                <a:lnTo>
                  <a:pt x="5100" y="39750"/>
                </a:lnTo>
                <a:lnTo>
                  <a:pt x="5090" y="39750"/>
                </a:lnTo>
                <a:lnTo>
                  <a:pt x="5090" y="39740"/>
                </a:lnTo>
                <a:lnTo>
                  <a:pt x="5080" y="39740"/>
                </a:lnTo>
                <a:lnTo>
                  <a:pt x="5070" y="39740"/>
                </a:lnTo>
                <a:lnTo>
                  <a:pt x="5070" y="39730"/>
                </a:lnTo>
                <a:lnTo>
                  <a:pt x="5070" y="39740"/>
                </a:lnTo>
                <a:lnTo>
                  <a:pt x="5080" y="39740"/>
                </a:lnTo>
                <a:lnTo>
                  <a:pt x="5090" y="39740"/>
                </a:lnTo>
                <a:lnTo>
                  <a:pt x="5100" y="39740"/>
                </a:lnTo>
                <a:lnTo>
                  <a:pt x="5100" y="39750"/>
                </a:lnTo>
                <a:lnTo>
                  <a:pt x="5110" y="39750"/>
                </a:lnTo>
                <a:lnTo>
                  <a:pt x="5120" y="39750"/>
                </a:lnTo>
                <a:lnTo>
                  <a:pt x="5120" y="39760"/>
                </a:lnTo>
                <a:close/>
                <a:moveTo>
                  <a:pt x="24020" y="39030"/>
                </a:moveTo>
                <a:lnTo>
                  <a:pt x="24010" y="39030"/>
                </a:lnTo>
                <a:lnTo>
                  <a:pt x="24010" y="39020"/>
                </a:lnTo>
                <a:lnTo>
                  <a:pt x="24020" y="39020"/>
                </a:lnTo>
                <a:lnTo>
                  <a:pt x="24020" y="39030"/>
                </a:lnTo>
                <a:close/>
                <a:moveTo>
                  <a:pt x="23900" y="38770"/>
                </a:moveTo>
                <a:lnTo>
                  <a:pt x="23900" y="38780"/>
                </a:lnTo>
                <a:lnTo>
                  <a:pt x="23900" y="38770"/>
                </a:lnTo>
                <a:lnTo>
                  <a:pt x="23910" y="38780"/>
                </a:lnTo>
                <a:lnTo>
                  <a:pt x="23900" y="38790"/>
                </a:lnTo>
                <a:lnTo>
                  <a:pt x="23890" y="38790"/>
                </a:lnTo>
                <a:lnTo>
                  <a:pt x="23890" y="38800"/>
                </a:lnTo>
                <a:lnTo>
                  <a:pt x="23880" y="38800"/>
                </a:lnTo>
                <a:lnTo>
                  <a:pt x="23880" y="38790"/>
                </a:lnTo>
                <a:lnTo>
                  <a:pt x="23890" y="38790"/>
                </a:lnTo>
                <a:lnTo>
                  <a:pt x="23890" y="38780"/>
                </a:lnTo>
                <a:lnTo>
                  <a:pt x="23900" y="38780"/>
                </a:lnTo>
                <a:lnTo>
                  <a:pt x="23890" y="38780"/>
                </a:lnTo>
                <a:lnTo>
                  <a:pt x="23890" y="38770"/>
                </a:lnTo>
                <a:lnTo>
                  <a:pt x="23900" y="38770"/>
                </a:lnTo>
                <a:close/>
                <a:moveTo>
                  <a:pt x="23900" y="38720"/>
                </a:moveTo>
                <a:lnTo>
                  <a:pt x="23910" y="38720"/>
                </a:lnTo>
                <a:lnTo>
                  <a:pt x="23910" y="38730"/>
                </a:lnTo>
                <a:lnTo>
                  <a:pt x="23900" y="38740"/>
                </a:lnTo>
                <a:lnTo>
                  <a:pt x="23900" y="38750"/>
                </a:lnTo>
                <a:lnTo>
                  <a:pt x="23890" y="38750"/>
                </a:lnTo>
                <a:lnTo>
                  <a:pt x="23880" y="38750"/>
                </a:lnTo>
                <a:lnTo>
                  <a:pt x="23880" y="38740"/>
                </a:lnTo>
                <a:lnTo>
                  <a:pt x="23880" y="38730"/>
                </a:lnTo>
                <a:lnTo>
                  <a:pt x="23880" y="38720"/>
                </a:lnTo>
                <a:lnTo>
                  <a:pt x="23890" y="38720"/>
                </a:lnTo>
                <a:lnTo>
                  <a:pt x="23900" y="38720"/>
                </a:lnTo>
                <a:close/>
                <a:moveTo>
                  <a:pt x="12060" y="38940"/>
                </a:moveTo>
                <a:lnTo>
                  <a:pt x="12060" y="38950"/>
                </a:lnTo>
                <a:lnTo>
                  <a:pt x="12050" y="38950"/>
                </a:lnTo>
                <a:lnTo>
                  <a:pt x="12050" y="38940"/>
                </a:lnTo>
                <a:lnTo>
                  <a:pt x="12060" y="38940"/>
                </a:lnTo>
                <a:close/>
                <a:moveTo>
                  <a:pt x="12230" y="38870"/>
                </a:moveTo>
                <a:lnTo>
                  <a:pt x="12240" y="38870"/>
                </a:lnTo>
                <a:lnTo>
                  <a:pt x="12240" y="38880"/>
                </a:lnTo>
                <a:lnTo>
                  <a:pt x="12230" y="38880"/>
                </a:lnTo>
                <a:lnTo>
                  <a:pt x="12230" y="38870"/>
                </a:lnTo>
                <a:close/>
                <a:moveTo>
                  <a:pt x="12180" y="38870"/>
                </a:moveTo>
                <a:lnTo>
                  <a:pt x="12180" y="38880"/>
                </a:lnTo>
                <a:lnTo>
                  <a:pt x="12190" y="38880"/>
                </a:lnTo>
                <a:lnTo>
                  <a:pt x="12180" y="38880"/>
                </a:lnTo>
                <a:lnTo>
                  <a:pt x="12170" y="38880"/>
                </a:lnTo>
                <a:lnTo>
                  <a:pt x="12170" y="38870"/>
                </a:lnTo>
                <a:lnTo>
                  <a:pt x="12170" y="38860"/>
                </a:lnTo>
                <a:lnTo>
                  <a:pt x="12180" y="38870"/>
                </a:lnTo>
                <a:close/>
                <a:moveTo>
                  <a:pt x="12160" y="38860"/>
                </a:moveTo>
                <a:lnTo>
                  <a:pt x="12150" y="38860"/>
                </a:lnTo>
                <a:lnTo>
                  <a:pt x="12150" y="38850"/>
                </a:lnTo>
                <a:lnTo>
                  <a:pt x="12160" y="38860"/>
                </a:lnTo>
                <a:lnTo>
                  <a:pt x="12160" y="38850"/>
                </a:lnTo>
                <a:lnTo>
                  <a:pt x="12160" y="38860"/>
                </a:lnTo>
                <a:close/>
                <a:moveTo>
                  <a:pt x="12170" y="38850"/>
                </a:moveTo>
                <a:lnTo>
                  <a:pt x="12170" y="38860"/>
                </a:lnTo>
                <a:lnTo>
                  <a:pt x="12160" y="38860"/>
                </a:lnTo>
                <a:lnTo>
                  <a:pt x="12160" y="38850"/>
                </a:lnTo>
                <a:lnTo>
                  <a:pt x="12170" y="38850"/>
                </a:lnTo>
                <a:close/>
                <a:moveTo>
                  <a:pt x="11780" y="38860"/>
                </a:moveTo>
                <a:lnTo>
                  <a:pt x="11790" y="38860"/>
                </a:lnTo>
                <a:lnTo>
                  <a:pt x="11790" y="38870"/>
                </a:lnTo>
                <a:lnTo>
                  <a:pt x="11790" y="38880"/>
                </a:lnTo>
                <a:lnTo>
                  <a:pt x="11800" y="38880"/>
                </a:lnTo>
                <a:lnTo>
                  <a:pt x="11800" y="38890"/>
                </a:lnTo>
                <a:lnTo>
                  <a:pt x="11800" y="38880"/>
                </a:lnTo>
                <a:lnTo>
                  <a:pt x="11810" y="38880"/>
                </a:lnTo>
                <a:lnTo>
                  <a:pt x="11810" y="38890"/>
                </a:lnTo>
                <a:lnTo>
                  <a:pt x="11810" y="38900"/>
                </a:lnTo>
                <a:lnTo>
                  <a:pt x="11820" y="38900"/>
                </a:lnTo>
                <a:lnTo>
                  <a:pt x="11820" y="38910"/>
                </a:lnTo>
                <a:lnTo>
                  <a:pt x="11830" y="38910"/>
                </a:lnTo>
                <a:lnTo>
                  <a:pt x="11830" y="38920"/>
                </a:lnTo>
                <a:lnTo>
                  <a:pt x="11840" y="38920"/>
                </a:lnTo>
                <a:lnTo>
                  <a:pt x="11830" y="38920"/>
                </a:lnTo>
                <a:lnTo>
                  <a:pt x="11840" y="38920"/>
                </a:lnTo>
                <a:lnTo>
                  <a:pt x="11840" y="38930"/>
                </a:lnTo>
                <a:lnTo>
                  <a:pt x="11850" y="38930"/>
                </a:lnTo>
                <a:lnTo>
                  <a:pt x="11840" y="38930"/>
                </a:lnTo>
                <a:lnTo>
                  <a:pt x="11850" y="38940"/>
                </a:lnTo>
                <a:lnTo>
                  <a:pt x="11840" y="38940"/>
                </a:lnTo>
                <a:lnTo>
                  <a:pt x="11850" y="38940"/>
                </a:lnTo>
                <a:lnTo>
                  <a:pt x="11850" y="38950"/>
                </a:lnTo>
                <a:lnTo>
                  <a:pt x="11850" y="38960"/>
                </a:lnTo>
                <a:lnTo>
                  <a:pt x="11860" y="38960"/>
                </a:lnTo>
                <a:lnTo>
                  <a:pt x="11870" y="38960"/>
                </a:lnTo>
                <a:lnTo>
                  <a:pt x="11870" y="38970"/>
                </a:lnTo>
                <a:lnTo>
                  <a:pt x="11860" y="38970"/>
                </a:lnTo>
                <a:lnTo>
                  <a:pt x="11860" y="38980"/>
                </a:lnTo>
                <a:lnTo>
                  <a:pt x="11860" y="38990"/>
                </a:lnTo>
                <a:lnTo>
                  <a:pt x="11860" y="39000"/>
                </a:lnTo>
                <a:lnTo>
                  <a:pt x="11860" y="39010"/>
                </a:lnTo>
                <a:lnTo>
                  <a:pt x="11860" y="39020"/>
                </a:lnTo>
                <a:lnTo>
                  <a:pt x="11860" y="39030"/>
                </a:lnTo>
                <a:lnTo>
                  <a:pt x="11870" y="39030"/>
                </a:lnTo>
                <a:lnTo>
                  <a:pt x="11860" y="39030"/>
                </a:lnTo>
                <a:lnTo>
                  <a:pt x="11860" y="39040"/>
                </a:lnTo>
                <a:lnTo>
                  <a:pt x="11860" y="39030"/>
                </a:lnTo>
                <a:lnTo>
                  <a:pt x="11860" y="39040"/>
                </a:lnTo>
                <a:lnTo>
                  <a:pt x="11850" y="39040"/>
                </a:lnTo>
                <a:lnTo>
                  <a:pt x="11850" y="39030"/>
                </a:lnTo>
                <a:lnTo>
                  <a:pt x="11840" y="39030"/>
                </a:lnTo>
                <a:lnTo>
                  <a:pt x="11830" y="39030"/>
                </a:lnTo>
                <a:lnTo>
                  <a:pt x="11820" y="39030"/>
                </a:lnTo>
                <a:lnTo>
                  <a:pt x="11820" y="39020"/>
                </a:lnTo>
                <a:lnTo>
                  <a:pt x="11810" y="39010"/>
                </a:lnTo>
                <a:lnTo>
                  <a:pt x="11800" y="39010"/>
                </a:lnTo>
                <a:lnTo>
                  <a:pt x="11790" y="39000"/>
                </a:lnTo>
                <a:lnTo>
                  <a:pt x="11780" y="38990"/>
                </a:lnTo>
                <a:lnTo>
                  <a:pt x="11770" y="38980"/>
                </a:lnTo>
                <a:lnTo>
                  <a:pt x="11770" y="38970"/>
                </a:lnTo>
                <a:lnTo>
                  <a:pt x="11760" y="38970"/>
                </a:lnTo>
                <a:lnTo>
                  <a:pt x="11760" y="38960"/>
                </a:lnTo>
                <a:lnTo>
                  <a:pt x="11760" y="38950"/>
                </a:lnTo>
                <a:lnTo>
                  <a:pt x="11760" y="38940"/>
                </a:lnTo>
                <a:lnTo>
                  <a:pt x="11760" y="38930"/>
                </a:lnTo>
                <a:lnTo>
                  <a:pt x="11760" y="38920"/>
                </a:lnTo>
                <a:lnTo>
                  <a:pt x="11760" y="38910"/>
                </a:lnTo>
                <a:lnTo>
                  <a:pt x="11770" y="38900"/>
                </a:lnTo>
                <a:lnTo>
                  <a:pt x="11770" y="38890"/>
                </a:lnTo>
                <a:lnTo>
                  <a:pt x="11770" y="38880"/>
                </a:lnTo>
                <a:lnTo>
                  <a:pt x="11780" y="38880"/>
                </a:lnTo>
                <a:lnTo>
                  <a:pt x="11780" y="38870"/>
                </a:lnTo>
                <a:lnTo>
                  <a:pt x="11770" y="38870"/>
                </a:lnTo>
                <a:lnTo>
                  <a:pt x="11770" y="38860"/>
                </a:lnTo>
                <a:lnTo>
                  <a:pt x="11780" y="38860"/>
                </a:lnTo>
                <a:close/>
                <a:moveTo>
                  <a:pt x="12190" y="38780"/>
                </a:moveTo>
                <a:lnTo>
                  <a:pt x="12190" y="38790"/>
                </a:lnTo>
                <a:lnTo>
                  <a:pt x="12180" y="38790"/>
                </a:lnTo>
                <a:lnTo>
                  <a:pt x="12180" y="38780"/>
                </a:lnTo>
                <a:lnTo>
                  <a:pt x="12170" y="38780"/>
                </a:lnTo>
                <a:lnTo>
                  <a:pt x="12180" y="38780"/>
                </a:lnTo>
                <a:lnTo>
                  <a:pt x="12190" y="38780"/>
                </a:lnTo>
                <a:close/>
                <a:moveTo>
                  <a:pt x="6550" y="38910"/>
                </a:moveTo>
                <a:lnTo>
                  <a:pt x="6560" y="38910"/>
                </a:lnTo>
                <a:lnTo>
                  <a:pt x="6560" y="38920"/>
                </a:lnTo>
                <a:lnTo>
                  <a:pt x="6550" y="38920"/>
                </a:lnTo>
                <a:lnTo>
                  <a:pt x="6550" y="38910"/>
                </a:lnTo>
                <a:close/>
                <a:moveTo>
                  <a:pt x="23960" y="38550"/>
                </a:moveTo>
                <a:lnTo>
                  <a:pt x="23950" y="38550"/>
                </a:lnTo>
                <a:lnTo>
                  <a:pt x="23940" y="38550"/>
                </a:lnTo>
                <a:lnTo>
                  <a:pt x="23930" y="38550"/>
                </a:lnTo>
                <a:lnTo>
                  <a:pt x="23930" y="38540"/>
                </a:lnTo>
                <a:lnTo>
                  <a:pt x="23930" y="38530"/>
                </a:lnTo>
                <a:lnTo>
                  <a:pt x="23940" y="38530"/>
                </a:lnTo>
                <a:lnTo>
                  <a:pt x="23940" y="38520"/>
                </a:lnTo>
                <a:lnTo>
                  <a:pt x="23950" y="38520"/>
                </a:lnTo>
                <a:lnTo>
                  <a:pt x="23950" y="38530"/>
                </a:lnTo>
                <a:lnTo>
                  <a:pt x="23960" y="38530"/>
                </a:lnTo>
                <a:lnTo>
                  <a:pt x="23960" y="38540"/>
                </a:lnTo>
                <a:lnTo>
                  <a:pt x="23960" y="38550"/>
                </a:lnTo>
                <a:close/>
                <a:moveTo>
                  <a:pt x="12110" y="38680"/>
                </a:moveTo>
                <a:lnTo>
                  <a:pt x="12110" y="38690"/>
                </a:lnTo>
                <a:lnTo>
                  <a:pt x="12100" y="38680"/>
                </a:lnTo>
                <a:lnTo>
                  <a:pt x="12110" y="38680"/>
                </a:lnTo>
                <a:close/>
                <a:moveTo>
                  <a:pt x="12030" y="38640"/>
                </a:moveTo>
                <a:lnTo>
                  <a:pt x="12020" y="38640"/>
                </a:lnTo>
                <a:lnTo>
                  <a:pt x="12020" y="38630"/>
                </a:lnTo>
                <a:lnTo>
                  <a:pt x="12030" y="38640"/>
                </a:lnTo>
                <a:close/>
                <a:moveTo>
                  <a:pt x="23970" y="38400"/>
                </a:moveTo>
                <a:lnTo>
                  <a:pt x="23970" y="38410"/>
                </a:lnTo>
                <a:lnTo>
                  <a:pt x="23970" y="38420"/>
                </a:lnTo>
                <a:lnTo>
                  <a:pt x="23960" y="38420"/>
                </a:lnTo>
                <a:lnTo>
                  <a:pt x="23950" y="38420"/>
                </a:lnTo>
                <a:lnTo>
                  <a:pt x="23940" y="38420"/>
                </a:lnTo>
                <a:lnTo>
                  <a:pt x="23940" y="38430"/>
                </a:lnTo>
                <a:lnTo>
                  <a:pt x="23930" y="38430"/>
                </a:lnTo>
                <a:lnTo>
                  <a:pt x="23920" y="38430"/>
                </a:lnTo>
                <a:lnTo>
                  <a:pt x="23920" y="38420"/>
                </a:lnTo>
                <a:lnTo>
                  <a:pt x="23920" y="38410"/>
                </a:lnTo>
                <a:lnTo>
                  <a:pt x="23930" y="38400"/>
                </a:lnTo>
                <a:lnTo>
                  <a:pt x="23940" y="38400"/>
                </a:lnTo>
                <a:lnTo>
                  <a:pt x="23950" y="38400"/>
                </a:lnTo>
                <a:lnTo>
                  <a:pt x="23960" y="38400"/>
                </a:lnTo>
                <a:lnTo>
                  <a:pt x="23970" y="38400"/>
                </a:lnTo>
                <a:close/>
                <a:moveTo>
                  <a:pt x="12000" y="38610"/>
                </a:moveTo>
                <a:lnTo>
                  <a:pt x="12000" y="38620"/>
                </a:lnTo>
                <a:lnTo>
                  <a:pt x="11990" y="38620"/>
                </a:lnTo>
                <a:lnTo>
                  <a:pt x="11990" y="38610"/>
                </a:lnTo>
                <a:lnTo>
                  <a:pt x="12000" y="38610"/>
                </a:lnTo>
                <a:close/>
                <a:moveTo>
                  <a:pt x="23810" y="38370"/>
                </a:moveTo>
                <a:lnTo>
                  <a:pt x="23800" y="38370"/>
                </a:lnTo>
                <a:lnTo>
                  <a:pt x="23810" y="38360"/>
                </a:lnTo>
                <a:lnTo>
                  <a:pt x="23810" y="38370"/>
                </a:lnTo>
                <a:close/>
                <a:moveTo>
                  <a:pt x="12130" y="38480"/>
                </a:moveTo>
                <a:lnTo>
                  <a:pt x="12120" y="38480"/>
                </a:lnTo>
                <a:lnTo>
                  <a:pt x="12120" y="38470"/>
                </a:lnTo>
                <a:lnTo>
                  <a:pt x="12130" y="38470"/>
                </a:lnTo>
                <a:lnTo>
                  <a:pt x="12130" y="38480"/>
                </a:lnTo>
                <a:close/>
                <a:moveTo>
                  <a:pt x="24080" y="38110"/>
                </a:moveTo>
                <a:lnTo>
                  <a:pt x="24070" y="38110"/>
                </a:lnTo>
                <a:lnTo>
                  <a:pt x="24060" y="38110"/>
                </a:lnTo>
                <a:lnTo>
                  <a:pt x="24060" y="38100"/>
                </a:lnTo>
                <a:lnTo>
                  <a:pt x="24050" y="38100"/>
                </a:lnTo>
                <a:lnTo>
                  <a:pt x="24060" y="38100"/>
                </a:lnTo>
                <a:lnTo>
                  <a:pt x="24050" y="38100"/>
                </a:lnTo>
                <a:lnTo>
                  <a:pt x="24050" y="38090"/>
                </a:lnTo>
                <a:lnTo>
                  <a:pt x="24050" y="38080"/>
                </a:lnTo>
                <a:lnTo>
                  <a:pt x="24060" y="38070"/>
                </a:lnTo>
                <a:lnTo>
                  <a:pt x="24070" y="38070"/>
                </a:lnTo>
                <a:lnTo>
                  <a:pt x="24080" y="38070"/>
                </a:lnTo>
                <a:lnTo>
                  <a:pt x="24090" y="38070"/>
                </a:lnTo>
                <a:lnTo>
                  <a:pt x="24090" y="38080"/>
                </a:lnTo>
                <a:lnTo>
                  <a:pt x="24090" y="38090"/>
                </a:lnTo>
                <a:lnTo>
                  <a:pt x="24090" y="38100"/>
                </a:lnTo>
                <a:lnTo>
                  <a:pt x="24080" y="38110"/>
                </a:lnTo>
                <a:close/>
                <a:moveTo>
                  <a:pt x="23510" y="37920"/>
                </a:moveTo>
                <a:lnTo>
                  <a:pt x="23500" y="37920"/>
                </a:lnTo>
                <a:lnTo>
                  <a:pt x="23500" y="37910"/>
                </a:lnTo>
                <a:lnTo>
                  <a:pt x="23510" y="37910"/>
                </a:lnTo>
                <a:lnTo>
                  <a:pt x="23510" y="37920"/>
                </a:lnTo>
                <a:close/>
                <a:moveTo>
                  <a:pt x="23720" y="37870"/>
                </a:moveTo>
                <a:lnTo>
                  <a:pt x="23730" y="37860"/>
                </a:lnTo>
                <a:lnTo>
                  <a:pt x="23730" y="37870"/>
                </a:lnTo>
                <a:lnTo>
                  <a:pt x="23720" y="37870"/>
                </a:lnTo>
                <a:close/>
                <a:moveTo>
                  <a:pt x="23010" y="37810"/>
                </a:moveTo>
                <a:lnTo>
                  <a:pt x="23000" y="37810"/>
                </a:lnTo>
                <a:lnTo>
                  <a:pt x="23000" y="37800"/>
                </a:lnTo>
                <a:lnTo>
                  <a:pt x="23010" y="37800"/>
                </a:lnTo>
                <a:lnTo>
                  <a:pt x="23010" y="37810"/>
                </a:lnTo>
                <a:close/>
                <a:moveTo>
                  <a:pt x="23100" y="37740"/>
                </a:moveTo>
                <a:lnTo>
                  <a:pt x="23090" y="37740"/>
                </a:lnTo>
                <a:lnTo>
                  <a:pt x="23090" y="37750"/>
                </a:lnTo>
                <a:lnTo>
                  <a:pt x="23090" y="37760"/>
                </a:lnTo>
                <a:lnTo>
                  <a:pt x="23080" y="37760"/>
                </a:lnTo>
                <a:lnTo>
                  <a:pt x="23080" y="37750"/>
                </a:lnTo>
                <a:lnTo>
                  <a:pt x="23080" y="37740"/>
                </a:lnTo>
                <a:lnTo>
                  <a:pt x="23090" y="37740"/>
                </a:lnTo>
                <a:lnTo>
                  <a:pt x="23100" y="37740"/>
                </a:lnTo>
                <a:close/>
                <a:moveTo>
                  <a:pt x="22900" y="37670"/>
                </a:moveTo>
                <a:lnTo>
                  <a:pt x="22890" y="37670"/>
                </a:lnTo>
                <a:lnTo>
                  <a:pt x="22900" y="37660"/>
                </a:lnTo>
                <a:lnTo>
                  <a:pt x="22900" y="37650"/>
                </a:lnTo>
                <a:lnTo>
                  <a:pt x="22910" y="37650"/>
                </a:lnTo>
                <a:lnTo>
                  <a:pt x="22910" y="37640"/>
                </a:lnTo>
                <a:lnTo>
                  <a:pt x="22920" y="37640"/>
                </a:lnTo>
                <a:lnTo>
                  <a:pt x="22910" y="37640"/>
                </a:lnTo>
                <a:lnTo>
                  <a:pt x="22910" y="37650"/>
                </a:lnTo>
                <a:lnTo>
                  <a:pt x="22910" y="37660"/>
                </a:lnTo>
                <a:lnTo>
                  <a:pt x="22900" y="37660"/>
                </a:lnTo>
                <a:lnTo>
                  <a:pt x="22900" y="37670"/>
                </a:lnTo>
                <a:close/>
                <a:moveTo>
                  <a:pt x="22890" y="37600"/>
                </a:moveTo>
                <a:lnTo>
                  <a:pt x="22880" y="37600"/>
                </a:lnTo>
                <a:lnTo>
                  <a:pt x="22880" y="37590"/>
                </a:lnTo>
                <a:lnTo>
                  <a:pt x="22890" y="37590"/>
                </a:lnTo>
                <a:lnTo>
                  <a:pt x="22890" y="37600"/>
                </a:lnTo>
                <a:close/>
                <a:moveTo>
                  <a:pt x="22720" y="37500"/>
                </a:moveTo>
                <a:lnTo>
                  <a:pt x="22710" y="37500"/>
                </a:lnTo>
                <a:lnTo>
                  <a:pt x="22710" y="37490"/>
                </a:lnTo>
                <a:lnTo>
                  <a:pt x="22720" y="37490"/>
                </a:lnTo>
                <a:lnTo>
                  <a:pt x="22720" y="37500"/>
                </a:lnTo>
                <a:close/>
                <a:moveTo>
                  <a:pt x="22490" y="37420"/>
                </a:moveTo>
                <a:lnTo>
                  <a:pt x="22480" y="37420"/>
                </a:lnTo>
                <a:lnTo>
                  <a:pt x="22490" y="37430"/>
                </a:lnTo>
                <a:lnTo>
                  <a:pt x="22480" y="37430"/>
                </a:lnTo>
                <a:lnTo>
                  <a:pt x="22480" y="37420"/>
                </a:lnTo>
                <a:lnTo>
                  <a:pt x="22490" y="37420"/>
                </a:lnTo>
                <a:close/>
                <a:moveTo>
                  <a:pt x="22500" y="37420"/>
                </a:moveTo>
                <a:lnTo>
                  <a:pt x="22490" y="37420"/>
                </a:lnTo>
                <a:lnTo>
                  <a:pt x="22490" y="37410"/>
                </a:lnTo>
                <a:lnTo>
                  <a:pt x="22500" y="37410"/>
                </a:lnTo>
                <a:lnTo>
                  <a:pt x="22500" y="37420"/>
                </a:lnTo>
                <a:close/>
                <a:moveTo>
                  <a:pt x="17980" y="37190"/>
                </a:moveTo>
                <a:lnTo>
                  <a:pt x="17980" y="37200"/>
                </a:lnTo>
                <a:lnTo>
                  <a:pt x="17970" y="37200"/>
                </a:lnTo>
                <a:lnTo>
                  <a:pt x="17970" y="37190"/>
                </a:lnTo>
                <a:lnTo>
                  <a:pt x="17980" y="37190"/>
                </a:lnTo>
                <a:close/>
                <a:moveTo>
                  <a:pt x="22890" y="36330"/>
                </a:moveTo>
                <a:lnTo>
                  <a:pt x="22900" y="36330"/>
                </a:lnTo>
                <a:lnTo>
                  <a:pt x="22910" y="36330"/>
                </a:lnTo>
                <a:lnTo>
                  <a:pt x="22910" y="36340"/>
                </a:lnTo>
                <a:lnTo>
                  <a:pt x="22920" y="36340"/>
                </a:lnTo>
                <a:lnTo>
                  <a:pt x="22950" y="36350"/>
                </a:lnTo>
                <a:lnTo>
                  <a:pt x="22950" y="36360"/>
                </a:lnTo>
                <a:lnTo>
                  <a:pt x="22960" y="36390"/>
                </a:lnTo>
                <a:lnTo>
                  <a:pt x="22960" y="36400"/>
                </a:lnTo>
                <a:lnTo>
                  <a:pt x="22950" y="36400"/>
                </a:lnTo>
                <a:lnTo>
                  <a:pt x="22940" y="36390"/>
                </a:lnTo>
                <a:lnTo>
                  <a:pt x="22930" y="36390"/>
                </a:lnTo>
                <a:lnTo>
                  <a:pt x="22920" y="36390"/>
                </a:lnTo>
                <a:lnTo>
                  <a:pt x="22930" y="36400"/>
                </a:lnTo>
                <a:lnTo>
                  <a:pt x="22940" y="36400"/>
                </a:lnTo>
                <a:lnTo>
                  <a:pt x="22940" y="36410"/>
                </a:lnTo>
                <a:lnTo>
                  <a:pt x="22950" y="36410"/>
                </a:lnTo>
                <a:lnTo>
                  <a:pt x="22960" y="36410"/>
                </a:lnTo>
                <a:lnTo>
                  <a:pt x="22960" y="36420"/>
                </a:lnTo>
                <a:lnTo>
                  <a:pt x="22970" y="36420"/>
                </a:lnTo>
                <a:lnTo>
                  <a:pt x="22970" y="36410"/>
                </a:lnTo>
                <a:lnTo>
                  <a:pt x="22970" y="36400"/>
                </a:lnTo>
                <a:lnTo>
                  <a:pt x="22980" y="36400"/>
                </a:lnTo>
                <a:lnTo>
                  <a:pt x="22990" y="36400"/>
                </a:lnTo>
                <a:lnTo>
                  <a:pt x="22990" y="36410"/>
                </a:lnTo>
                <a:lnTo>
                  <a:pt x="22980" y="36420"/>
                </a:lnTo>
                <a:lnTo>
                  <a:pt x="22980" y="36430"/>
                </a:lnTo>
                <a:lnTo>
                  <a:pt x="22970" y="36430"/>
                </a:lnTo>
                <a:lnTo>
                  <a:pt x="22970" y="36440"/>
                </a:lnTo>
                <a:lnTo>
                  <a:pt x="22960" y="36440"/>
                </a:lnTo>
                <a:lnTo>
                  <a:pt x="22950" y="36450"/>
                </a:lnTo>
                <a:lnTo>
                  <a:pt x="22940" y="36450"/>
                </a:lnTo>
                <a:lnTo>
                  <a:pt x="22930" y="36450"/>
                </a:lnTo>
                <a:lnTo>
                  <a:pt x="22920" y="36450"/>
                </a:lnTo>
                <a:lnTo>
                  <a:pt x="22910" y="36460"/>
                </a:lnTo>
                <a:lnTo>
                  <a:pt x="22910" y="36450"/>
                </a:lnTo>
                <a:lnTo>
                  <a:pt x="22900" y="36450"/>
                </a:lnTo>
                <a:lnTo>
                  <a:pt x="22890" y="36450"/>
                </a:lnTo>
                <a:lnTo>
                  <a:pt x="22890" y="36440"/>
                </a:lnTo>
                <a:lnTo>
                  <a:pt x="22880" y="36440"/>
                </a:lnTo>
                <a:lnTo>
                  <a:pt x="22870" y="36440"/>
                </a:lnTo>
                <a:lnTo>
                  <a:pt x="22870" y="36430"/>
                </a:lnTo>
                <a:lnTo>
                  <a:pt x="22860" y="36430"/>
                </a:lnTo>
                <a:lnTo>
                  <a:pt x="22860" y="36420"/>
                </a:lnTo>
                <a:lnTo>
                  <a:pt x="22850" y="36420"/>
                </a:lnTo>
                <a:lnTo>
                  <a:pt x="22850" y="36410"/>
                </a:lnTo>
                <a:lnTo>
                  <a:pt x="22840" y="36410"/>
                </a:lnTo>
                <a:lnTo>
                  <a:pt x="22840" y="36400"/>
                </a:lnTo>
                <a:lnTo>
                  <a:pt x="22830" y="36390"/>
                </a:lnTo>
                <a:lnTo>
                  <a:pt x="22830" y="36380"/>
                </a:lnTo>
                <a:lnTo>
                  <a:pt x="22840" y="36370"/>
                </a:lnTo>
                <a:lnTo>
                  <a:pt x="22840" y="36360"/>
                </a:lnTo>
                <a:lnTo>
                  <a:pt x="22850" y="36350"/>
                </a:lnTo>
                <a:lnTo>
                  <a:pt x="22860" y="36350"/>
                </a:lnTo>
                <a:lnTo>
                  <a:pt x="22870" y="36340"/>
                </a:lnTo>
                <a:lnTo>
                  <a:pt x="22880" y="36340"/>
                </a:lnTo>
                <a:lnTo>
                  <a:pt x="22880" y="36330"/>
                </a:lnTo>
                <a:lnTo>
                  <a:pt x="22890" y="36330"/>
                </a:lnTo>
                <a:close/>
                <a:moveTo>
                  <a:pt x="19880" y="36280"/>
                </a:moveTo>
                <a:lnTo>
                  <a:pt x="19870" y="36280"/>
                </a:lnTo>
                <a:lnTo>
                  <a:pt x="19870" y="36270"/>
                </a:lnTo>
                <a:lnTo>
                  <a:pt x="19880" y="36280"/>
                </a:lnTo>
                <a:close/>
                <a:moveTo>
                  <a:pt x="19960" y="36260"/>
                </a:moveTo>
                <a:lnTo>
                  <a:pt x="19960" y="36270"/>
                </a:lnTo>
                <a:lnTo>
                  <a:pt x="19970" y="36260"/>
                </a:lnTo>
                <a:lnTo>
                  <a:pt x="19970" y="36270"/>
                </a:lnTo>
                <a:lnTo>
                  <a:pt x="19960" y="36270"/>
                </a:lnTo>
                <a:lnTo>
                  <a:pt x="19960" y="36260"/>
                </a:lnTo>
                <a:close/>
                <a:moveTo>
                  <a:pt x="19860" y="36260"/>
                </a:moveTo>
                <a:lnTo>
                  <a:pt x="19870" y="36260"/>
                </a:lnTo>
                <a:lnTo>
                  <a:pt x="19870" y="36270"/>
                </a:lnTo>
                <a:lnTo>
                  <a:pt x="19860" y="36270"/>
                </a:lnTo>
                <a:lnTo>
                  <a:pt x="19860" y="36260"/>
                </a:lnTo>
                <a:close/>
                <a:moveTo>
                  <a:pt x="22700" y="36110"/>
                </a:moveTo>
                <a:lnTo>
                  <a:pt x="22710" y="36110"/>
                </a:lnTo>
                <a:lnTo>
                  <a:pt x="22720" y="36110"/>
                </a:lnTo>
                <a:lnTo>
                  <a:pt x="22720" y="36120"/>
                </a:lnTo>
                <a:lnTo>
                  <a:pt x="22720" y="36110"/>
                </a:lnTo>
                <a:lnTo>
                  <a:pt x="22720" y="36120"/>
                </a:lnTo>
                <a:lnTo>
                  <a:pt x="22730" y="36120"/>
                </a:lnTo>
                <a:lnTo>
                  <a:pt x="22730" y="36130"/>
                </a:lnTo>
                <a:lnTo>
                  <a:pt x="22740" y="36130"/>
                </a:lnTo>
                <a:lnTo>
                  <a:pt x="22740" y="36120"/>
                </a:lnTo>
                <a:lnTo>
                  <a:pt x="22740" y="36130"/>
                </a:lnTo>
                <a:lnTo>
                  <a:pt x="22750" y="36130"/>
                </a:lnTo>
                <a:lnTo>
                  <a:pt x="22760" y="36130"/>
                </a:lnTo>
                <a:lnTo>
                  <a:pt x="22760" y="36140"/>
                </a:lnTo>
                <a:lnTo>
                  <a:pt x="22770" y="36150"/>
                </a:lnTo>
                <a:lnTo>
                  <a:pt x="22770" y="36160"/>
                </a:lnTo>
                <a:lnTo>
                  <a:pt x="22780" y="36160"/>
                </a:lnTo>
                <a:lnTo>
                  <a:pt x="22780" y="36170"/>
                </a:lnTo>
                <a:lnTo>
                  <a:pt x="22790" y="36180"/>
                </a:lnTo>
                <a:lnTo>
                  <a:pt x="22790" y="36190"/>
                </a:lnTo>
                <a:lnTo>
                  <a:pt x="22800" y="36190"/>
                </a:lnTo>
                <a:lnTo>
                  <a:pt x="22800" y="36200"/>
                </a:lnTo>
                <a:lnTo>
                  <a:pt x="22810" y="36200"/>
                </a:lnTo>
                <a:lnTo>
                  <a:pt x="22810" y="36210"/>
                </a:lnTo>
                <a:lnTo>
                  <a:pt x="22820" y="36210"/>
                </a:lnTo>
                <a:lnTo>
                  <a:pt x="22820" y="36220"/>
                </a:lnTo>
                <a:lnTo>
                  <a:pt x="22810" y="36230"/>
                </a:lnTo>
                <a:lnTo>
                  <a:pt x="22800" y="36240"/>
                </a:lnTo>
                <a:lnTo>
                  <a:pt x="22820" y="36230"/>
                </a:lnTo>
                <a:lnTo>
                  <a:pt x="22830" y="36230"/>
                </a:lnTo>
                <a:lnTo>
                  <a:pt x="22830" y="36220"/>
                </a:lnTo>
                <a:lnTo>
                  <a:pt x="22840" y="36220"/>
                </a:lnTo>
                <a:lnTo>
                  <a:pt x="22840" y="36230"/>
                </a:lnTo>
                <a:lnTo>
                  <a:pt x="22850" y="36230"/>
                </a:lnTo>
                <a:lnTo>
                  <a:pt x="22850" y="36240"/>
                </a:lnTo>
                <a:lnTo>
                  <a:pt x="22850" y="36250"/>
                </a:lnTo>
                <a:lnTo>
                  <a:pt x="22850" y="36260"/>
                </a:lnTo>
                <a:lnTo>
                  <a:pt x="22850" y="36270"/>
                </a:lnTo>
                <a:lnTo>
                  <a:pt x="22840" y="36280"/>
                </a:lnTo>
                <a:lnTo>
                  <a:pt x="22830" y="36290"/>
                </a:lnTo>
                <a:lnTo>
                  <a:pt x="22820" y="36290"/>
                </a:lnTo>
                <a:lnTo>
                  <a:pt x="22820" y="36300"/>
                </a:lnTo>
                <a:lnTo>
                  <a:pt x="22810" y="36300"/>
                </a:lnTo>
                <a:lnTo>
                  <a:pt x="22800" y="36300"/>
                </a:lnTo>
                <a:lnTo>
                  <a:pt x="22790" y="36300"/>
                </a:lnTo>
                <a:lnTo>
                  <a:pt x="22780" y="36300"/>
                </a:lnTo>
                <a:lnTo>
                  <a:pt x="22770" y="36300"/>
                </a:lnTo>
                <a:lnTo>
                  <a:pt x="22760" y="36300"/>
                </a:lnTo>
                <a:lnTo>
                  <a:pt x="22760" y="36290"/>
                </a:lnTo>
                <a:lnTo>
                  <a:pt x="22750" y="36290"/>
                </a:lnTo>
                <a:lnTo>
                  <a:pt x="22750" y="36280"/>
                </a:lnTo>
                <a:lnTo>
                  <a:pt x="22750" y="36270"/>
                </a:lnTo>
                <a:lnTo>
                  <a:pt x="22740" y="36270"/>
                </a:lnTo>
                <a:lnTo>
                  <a:pt x="22730" y="36270"/>
                </a:lnTo>
                <a:lnTo>
                  <a:pt x="22720" y="36270"/>
                </a:lnTo>
                <a:lnTo>
                  <a:pt x="22710" y="36270"/>
                </a:lnTo>
                <a:lnTo>
                  <a:pt x="22710" y="36260"/>
                </a:lnTo>
                <a:lnTo>
                  <a:pt x="22700" y="36260"/>
                </a:lnTo>
                <a:lnTo>
                  <a:pt x="22690" y="36260"/>
                </a:lnTo>
                <a:lnTo>
                  <a:pt x="22690" y="36250"/>
                </a:lnTo>
                <a:lnTo>
                  <a:pt x="22680" y="36240"/>
                </a:lnTo>
                <a:lnTo>
                  <a:pt x="22670" y="36240"/>
                </a:lnTo>
                <a:lnTo>
                  <a:pt x="22660" y="36240"/>
                </a:lnTo>
                <a:lnTo>
                  <a:pt x="22660" y="36230"/>
                </a:lnTo>
                <a:lnTo>
                  <a:pt x="22650" y="36230"/>
                </a:lnTo>
                <a:lnTo>
                  <a:pt x="22640" y="36220"/>
                </a:lnTo>
                <a:lnTo>
                  <a:pt x="22640" y="36210"/>
                </a:lnTo>
                <a:lnTo>
                  <a:pt x="22640" y="36200"/>
                </a:lnTo>
                <a:lnTo>
                  <a:pt x="22640" y="36190"/>
                </a:lnTo>
                <a:lnTo>
                  <a:pt x="22640" y="36180"/>
                </a:lnTo>
                <a:lnTo>
                  <a:pt x="22640" y="36170"/>
                </a:lnTo>
                <a:lnTo>
                  <a:pt x="22650" y="36170"/>
                </a:lnTo>
                <a:lnTo>
                  <a:pt x="22650" y="36160"/>
                </a:lnTo>
                <a:lnTo>
                  <a:pt x="22650" y="36150"/>
                </a:lnTo>
                <a:lnTo>
                  <a:pt x="22660" y="36150"/>
                </a:lnTo>
                <a:lnTo>
                  <a:pt x="22660" y="36140"/>
                </a:lnTo>
                <a:lnTo>
                  <a:pt x="22670" y="36140"/>
                </a:lnTo>
                <a:lnTo>
                  <a:pt x="22670" y="36130"/>
                </a:lnTo>
                <a:lnTo>
                  <a:pt x="22670" y="36120"/>
                </a:lnTo>
                <a:lnTo>
                  <a:pt x="22680" y="36120"/>
                </a:lnTo>
                <a:lnTo>
                  <a:pt x="22680" y="36110"/>
                </a:lnTo>
                <a:lnTo>
                  <a:pt x="22690" y="36110"/>
                </a:lnTo>
                <a:lnTo>
                  <a:pt x="22700" y="36110"/>
                </a:lnTo>
                <a:close/>
                <a:moveTo>
                  <a:pt x="22610" y="36050"/>
                </a:moveTo>
                <a:lnTo>
                  <a:pt x="22620" y="36050"/>
                </a:lnTo>
                <a:lnTo>
                  <a:pt x="22620" y="36060"/>
                </a:lnTo>
                <a:lnTo>
                  <a:pt x="22630" y="36070"/>
                </a:lnTo>
                <a:lnTo>
                  <a:pt x="22630" y="36080"/>
                </a:lnTo>
                <a:lnTo>
                  <a:pt x="22630" y="36090"/>
                </a:lnTo>
                <a:lnTo>
                  <a:pt x="22630" y="36100"/>
                </a:lnTo>
                <a:lnTo>
                  <a:pt x="22620" y="36100"/>
                </a:lnTo>
                <a:lnTo>
                  <a:pt x="22610" y="36130"/>
                </a:lnTo>
                <a:lnTo>
                  <a:pt x="22600" y="36140"/>
                </a:lnTo>
                <a:lnTo>
                  <a:pt x="22600" y="36150"/>
                </a:lnTo>
                <a:lnTo>
                  <a:pt x="22590" y="36150"/>
                </a:lnTo>
                <a:lnTo>
                  <a:pt x="22590" y="36160"/>
                </a:lnTo>
                <a:lnTo>
                  <a:pt x="22580" y="36160"/>
                </a:lnTo>
                <a:lnTo>
                  <a:pt x="22580" y="36170"/>
                </a:lnTo>
                <a:lnTo>
                  <a:pt x="22570" y="36170"/>
                </a:lnTo>
                <a:lnTo>
                  <a:pt x="22560" y="36160"/>
                </a:lnTo>
                <a:lnTo>
                  <a:pt x="22560" y="36150"/>
                </a:lnTo>
                <a:lnTo>
                  <a:pt x="22560" y="36140"/>
                </a:lnTo>
                <a:lnTo>
                  <a:pt x="22560" y="36130"/>
                </a:lnTo>
                <a:lnTo>
                  <a:pt x="22570" y="36130"/>
                </a:lnTo>
                <a:lnTo>
                  <a:pt x="22570" y="36120"/>
                </a:lnTo>
                <a:lnTo>
                  <a:pt x="22570" y="36110"/>
                </a:lnTo>
                <a:lnTo>
                  <a:pt x="22570" y="36100"/>
                </a:lnTo>
                <a:lnTo>
                  <a:pt x="22580" y="36100"/>
                </a:lnTo>
                <a:lnTo>
                  <a:pt x="22580" y="36090"/>
                </a:lnTo>
                <a:lnTo>
                  <a:pt x="22580" y="36080"/>
                </a:lnTo>
                <a:lnTo>
                  <a:pt x="22590" y="36070"/>
                </a:lnTo>
                <a:lnTo>
                  <a:pt x="22590" y="36060"/>
                </a:lnTo>
                <a:lnTo>
                  <a:pt x="22600" y="36060"/>
                </a:lnTo>
                <a:lnTo>
                  <a:pt x="22600" y="36050"/>
                </a:lnTo>
                <a:lnTo>
                  <a:pt x="22610" y="36050"/>
                </a:lnTo>
                <a:close/>
                <a:moveTo>
                  <a:pt x="15050" y="35930"/>
                </a:moveTo>
                <a:lnTo>
                  <a:pt x="15060" y="35930"/>
                </a:lnTo>
                <a:lnTo>
                  <a:pt x="15070" y="35930"/>
                </a:lnTo>
                <a:lnTo>
                  <a:pt x="15080" y="35940"/>
                </a:lnTo>
                <a:lnTo>
                  <a:pt x="15090" y="35940"/>
                </a:lnTo>
                <a:lnTo>
                  <a:pt x="15100" y="35940"/>
                </a:lnTo>
                <a:lnTo>
                  <a:pt x="15110" y="35940"/>
                </a:lnTo>
                <a:lnTo>
                  <a:pt x="15120" y="35950"/>
                </a:lnTo>
                <a:lnTo>
                  <a:pt x="15130" y="35950"/>
                </a:lnTo>
                <a:lnTo>
                  <a:pt x="15140" y="35960"/>
                </a:lnTo>
                <a:lnTo>
                  <a:pt x="15150" y="35960"/>
                </a:lnTo>
                <a:lnTo>
                  <a:pt x="15140" y="35960"/>
                </a:lnTo>
                <a:lnTo>
                  <a:pt x="15130" y="35960"/>
                </a:lnTo>
                <a:lnTo>
                  <a:pt x="15120" y="35950"/>
                </a:lnTo>
                <a:lnTo>
                  <a:pt x="15110" y="35950"/>
                </a:lnTo>
                <a:lnTo>
                  <a:pt x="15100" y="35950"/>
                </a:lnTo>
                <a:lnTo>
                  <a:pt x="15100" y="35940"/>
                </a:lnTo>
                <a:lnTo>
                  <a:pt x="15090" y="35940"/>
                </a:lnTo>
                <a:lnTo>
                  <a:pt x="15090" y="35950"/>
                </a:lnTo>
                <a:lnTo>
                  <a:pt x="15090" y="35940"/>
                </a:lnTo>
                <a:lnTo>
                  <a:pt x="15080" y="35940"/>
                </a:lnTo>
                <a:lnTo>
                  <a:pt x="15070" y="35940"/>
                </a:lnTo>
                <a:lnTo>
                  <a:pt x="15060" y="35940"/>
                </a:lnTo>
                <a:lnTo>
                  <a:pt x="15060" y="35930"/>
                </a:lnTo>
                <a:lnTo>
                  <a:pt x="15060" y="35940"/>
                </a:lnTo>
                <a:lnTo>
                  <a:pt x="15050" y="35940"/>
                </a:lnTo>
                <a:lnTo>
                  <a:pt x="15040" y="35940"/>
                </a:lnTo>
                <a:lnTo>
                  <a:pt x="15050" y="35940"/>
                </a:lnTo>
                <a:lnTo>
                  <a:pt x="15050" y="35930"/>
                </a:lnTo>
                <a:close/>
                <a:moveTo>
                  <a:pt x="22280" y="35590"/>
                </a:moveTo>
                <a:lnTo>
                  <a:pt x="22290" y="35590"/>
                </a:lnTo>
                <a:lnTo>
                  <a:pt x="22300" y="35590"/>
                </a:lnTo>
                <a:lnTo>
                  <a:pt x="22310" y="35580"/>
                </a:lnTo>
                <a:lnTo>
                  <a:pt x="22320" y="35580"/>
                </a:lnTo>
                <a:lnTo>
                  <a:pt x="22330" y="35580"/>
                </a:lnTo>
                <a:lnTo>
                  <a:pt x="22330" y="35590"/>
                </a:lnTo>
                <a:lnTo>
                  <a:pt x="22340" y="35590"/>
                </a:lnTo>
                <a:lnTo>
                  <a:pt x="22350" y="35590"/>
                </a:lnTo>
                <a:lnTo>
                  <a:pt x="22350" y="35600"/>
                </a:lnTo>
                <a:lnTo>
                  <a:pt x="22350" y="35610"/>
                </a:lnTo>
                <a:lnTo>
                  <a:pt x="22340" y="35610"/>
                </a:lnTo>
                <a:lnTo>
                  <a:pt x="22350" y="35620"/>
                </a:lnTo>
                <a:lnTo>
                  <a:pt x="22350" y="35630"/>
                </a:lnTo>
                <a:lnTo>
                  <a:pt x="22350" y="35640"/>
                </a:lnTo>
                <a:lnTo>
                  <a:pt x="22360" y="35640"/>
                </a:lnTo>
                <a:lnTo>
                  <a:pt x="22370" y="35640"/>
                </a:lnTo>
                <a:lnTo>
                  <a:pt x="22380" y="35640"/>
                </a:lnTo>
                <a:lnTo>
                  <a:pt x="22390" y="35640"/>
                </a:lnTo>
                <a:lnTo>
                  <a:pt x="22400" y="35640"/>
                </a:lnTo>
                <a:lnTo>
                  <a:pt x="22400" y="35630"/>
                </a:lnTo>
                <a:lnTo>
                  <a:pt x="22400" y="35620"/>
                </a:lnTo>
                <a:lnTo>
                  <a:pt x="22410" y="35620"/>
                </a:lnTo>
                <a:lnTo>
                  <a:pt x="22410" y="35610"/>
                </a:lnTo>
                <a:lnTo>
                  <a:pt x="22420" y="35610"/>
                </a:lnTo>
                <a:lnTo>
                  <a:pt x="22430" y="35610"/>
                </a:lnTo>
                <a:lnTo>
                  <a:pt x="22430" y="35620"/>
                </a:lnTo>
                <a:lnTo>
                  <a:pt x="22430" y="35610"/>
                </a:lnTo>
                <a:lnTo>
                  <a:pt x="22430" y="35620"/>
                </a:lnTo>
                <a:lnTo>
                  <a:pt x="22430" y="35630"/>
                </a:lnTo>
                <a:lnTo>
                  <a:pt x="22430" y="35640"/>
                </a:lnTo>
                <a:lnTo>
                  <a:pt x="22430" y="35650"/>
                </a:lnTo>
                <a:lnTo>
                  <a:pt x="22420" y="35650"/>
                </a:lnTo>
                <a:lnTo>
                  <a:pt x="22420" y="35660"/>
                </a:lnTo>
                <a:lnTo>
                  <a:pt x="22420" y="35670"/>
                </a:lnTo>
                <a:lnTo>
                  <a:pt x="22420" y="35680"/>
                </a:lnTo>
                <a:lnTo>
                  <a:pt x="22420" y="35690"/>
                </a:lnTo>
                <a:lnTo>
                  <a:pt x="22420" y="35700"/>
                </a:lnTo>
                <a:lnTo>
                  <a:pt x="22420" y="35720"/>
                </a:lnTo>
                <a:lnTo>
                  <a:pt x="22420" y="35730"/>
                </a:lnTo>
                <a:lnTo>
                  <a:pt x="22420" y="35740"/>
                </a:lnTo>
                <a:lnTo>
                  <a:pt x="22420" y="35750"/>
                </a:lnTo>
                <a:lnTo>
                  <a:pt x="22420" y="35760"/>
                </a:lnTo>
                <a:lnTo>
                  <a:pt x="22430" y="35760"/>
                </a:lnTo>
                <a:lnTo>
                  <a:pt x="22430" y="35770"/>
                </a:lnTo>
                <a:lnTo>
                  <a:pt x="22430" y="35780"/>
                </a:lnTo>
                <a:lnTo>
                  <a:pt x="22430" y="35790"/>
                </a:lnTo>
                <a:lnTo>
                  <a:pt x="22430" y="35800"/>
                </a:lnTo>
                <a:lnTo>
                  <a:pt x="22430" y="35810"/>
                </a:lnTo>
                <a:lnTo>
                  <a:pt x="22440" y="35810"/>
                </a:lnTo>
                <a:lnTo>
                  <a:pt x="22440" y="35820"/>
                </a:lnTo>
                <a:lnTo>
                  <a:pt x="22430" y="35820"/>
                </a:lnTo>
                <a:lnTo>
                  <a:pt x="22440" y="35820"/>
                </a:lnTo>
                <a:lnTo>
                  <a:pt x="22440" y="35830"/>
                </a:lnTo>
                <a:lnTo>
                  <a:pt x="22440" y="35840"/>
                </a:lnTo>
                <a:lnTo>
                  <a:pt x="22440" y="35850"/>
                </a:lnTo>
                <a:lnTo>
                  <a:pt x="22450" y="35850"/>
                </a:lnTo>
                <a:lnTo>
                  <a:pt x="22460" y="35860"/>
                </a:lnTo>
                <a:lnTo>
                  <a:pt x="22470" y="35860"/>
                </a:lnTo>
                <a:lnTo>
                  <a:pt x="22480" y="35860"/>
                </a:lnTo>
                <a:lnTo>
                  <a:pt x="22480" y="35870"/>
                </a:lnTo>
                <a:lnTo>
                  <a:pt x="22480" y="35880"/>
                </a:lnTo>
                <a:lnTo>
                  <a:pt x="22490" y="35880"/>
                </a:lnTo>
                <a:lnTo>
                  <a:pt x="22490" y="35890"/>
                </a:lnTo>
                <a:lnTo>
                  <a:pt x="22490" y="35900"/>
                </a:lnTo>
                <a:lnTo>
                  <a:pt x="22490" y="35910"/>
                </a:lnTo>
                <a:lnTo>
                  <a:pt x="22480" y="35910"/>
                </a:lnTo>
                <a:lnTo>
                  <a:pt x="22480" y="35900"/>
                </a:lnTo>
                <a:lnTo>
                  <a:pt x="22470" y="35900"/>
                </a:lnTo>
                <a:lnTo>
                  <a:pt x="22470" y="35890"/>
                </a:lnTo>
                <a:lnTo>
                  <a:pt x="22460" y="35890"/>
                </a:lnTo>
                <a:lnTo>
                  <a:pt x="22460" y="35900"/>
                </a:lnTo>
                <a:lnTo>
                  <a:pt x="22460" y="35910"/>
                </a:lnTo>
                <a:lnTo>
                  <a:pt x="22460" y="35920"/>
                </a:lnTo>
                <a:lnTo>
                  <a:pt x="22460" y="35930"/>
                </a:lnTo>
                <a:lnTo>
                  <a:pt x="22470" y="35930"/>
                </a:lnTo>
                <a:lnTo>
                  <a:pt x="22470" y="35940"/>
                </a:lnTo>
                <a:lnTo>
                  <a:pt x="22470" y="35950"/>
                </a:lnTo>
                <a:lnTo>
                  <a:pt x="22480" y="35950"/>
                </a:lnTo>
                <a:lnTo>
                  <a:pt x="22480" y="35940"/>
                </a:lnTo>
                <a:lnTo>
                  <a:pt x="22490" y="35940"/>
                </a:lnTo>
                <a:lnTo>
                  <a:pt x="22490" y="35950"/>
                </a:lnTo>
                <a:lnTo>
                  <a:pt x="22490" y="35960"/>
                </a:lnTo>
                <a:lnTo>
                  <a:pt x="22490" y="35970"/>
                </a:lnTo>
                <a:lnTo>
                  <a:pt x="22500" y="35970"/>
                </a:lnTo>
                <a:lnTo>
                  <a:pt x="22500" y="35980"/>
                </a:lnTo>
                <a:lnTo>
                  <a:pt x="22510" y="35980"/>
                </a:lnTo>
                <a:lnTo>
                  <a:pt x="22510" y="35990"/>
                </a:lnTo>
                <a:lnTo>
                  <a:pt x="22520" y="35990"/>
                </a:lnTo>
                <a:lnTo>
                  <a:pt x="22530" y="35990"/>
                </a:lnTo>
                <a:lnTo>
                  <a:pt x="22540" y="36000"/>
                </a:lnTo>
                <a:lnTo>
                  <a:pt x="22540" y="36010"/>
                </a:lnTo>
                <a:lnTo>
                  <a:pt x="22550" y="36010"/>
                </a:lnTo>
                <a:lnTo>
                  <a:pt x="22550" y="36020"/>
                </a:lnTo>
                <a:lnTo>
                  <a:pt x="22560" y="36020"/>
                </a:lnTo>
                <a:lnTo>
                  <a:pt x="22570" y="36030"/>
                </a:lnTo>
                <a:lnTo>
                  <a:pt x="22570" y="36040"/>
                </a:lnTo>
                <a:lnTo>
                  <a:pt x="22580" y="36040"/>
                </a:lnTo>
                <a:lnTo>
                  <a:pt x="22580" y="36060"/>
                </a:lnTo>
                <a:lnTo>
                  <a:pt x="22570" y="36080"/>
                </a:lnTo>
                <a:lnTo>
                  <a:pt x="22560" y="36090"/>
                </a:lnTo>
                <a:lnTo>
                  <a:pt x="22560" y="36100"/>
                </a:lnTo>
                <a:lnTo>
                  <a:pt x="22550" y="36110"/>
                </a:lnTo>
                <a:lnTo>
                  <a:pt x="22540" y="36110"/>
                </a:lnTo>
                <a:lnTo>
                  <a:pt x="22530" y="36110"/>
                </a:lnTo>
                <a:lnTo>
                  <a:pt x="22530" y="36120"/>
                </a:lnTo>
                <a:lnTo>
                  <a:pt x="22520" y="36120"/>
                </a:lnTo>
                <a:lnTo>
                  <a:pt x="22520" y="36110"/>
                </a:lnTo>
                <a:lnTo>
                  <a:pt x="22520" y="36120"/>
                </a:lnTo>
                <a:lnTo>
                  <a:pt x="22520" y="36110"/>
                </a:lnTo>
                <a:lnTo>
                  <a:pt x="22510" y="36110"/>
                </a:lnTo>
                <a:lnTo>
                  <a:pt x="22500" y="36110"/>
                </a:lnTo>
                <a:lnTo>
                  <a:pt x="22500" y="36100"/>
                </a:lnTo>
                <a:lnTo>
                  <a:pt x="22490" y="36100"/>
                </a:lnTo>
                <a:lnTo>
                  <a:pt x="22480" y="36100"/>
                </a:lnTo>
                <a:lnTo>
                  <a:pt x="22470" y="36100"/>
                </a:lnTo>
                <a:lnTo>
                  <a:pt x="22460" y="36100"/>
                </a:lnTo>
                <a:lnTo>
                  <a:pt x="22450" y="36100"/>
                </a:lnTo>
                <a:lnTo>
                  <a:pt x="22440" y="36100"/>
                </a:lnTo>
                <a:lnTo>
                  <a:pt x="22430" y="36100"/>
                </a:lnTo>
                <a:lnTo>
                  <a:pt x="22430" y="36090"/>
                </a:lnTo>
                <a:lnTo>
                  <a:pt x="22420" y="36090"/>
                </a:lnTo>
                <a:lnTo>
                  <a:pt x="22410" y="36090"/>
                </a:lnTo>
                <a:lnTo>
                  <a:pt x="22400" y="36090"/>
                </a:lnTo>
                <a:lnTo>
                  <a:pt x="22400" y="36100"/>
                </a:lnTo>
                <a:lnTo>
                  <a:pt x="22390" y="36100"/>
                </a:lnTo>
                <a:lnTo>
                  <a:pt x="22390" y="36090"/>
                </a:lnTo>
                <a:lnTo>
                  <a:pt x="22390" y="36100"/>
                </a:lnTo>
                <a:lnTo>
                  <a:pt x="22380" y="36100"/>
                </a:lnTo>
                <a:lnTo>
                  <a:pt x="22370" y="36100"/>
                </a:lnTo>
                <a:lnTo>
                  <a:pt x="22370" y="36090"/>
                </a:lnTo>
                <a:lnTo>
                  <a:pt x="22360" y="36090"/>
                </a:lnTo>
                <a:lnTo>
                  <a:pt x="22360" y="36100"/>
                </a:lnTo>
                <a:lnTo>
                  <a:pt x="22360" y="36090"/>
                </a:lnTo>
                <a:lnTo>
                  <a:pt x="22360" y="36100"/>
                </a:lnTo>
                <a:lnTo>
                  <a:pt x="22350" y="36100"/>
                </a:lnTo>
                <a:lnTo>
                  <a:pt x="22340" y="36100"/>
                </a:lnTo>
                <a:lnTo>
                  <a:pt x="22330" y="36100"/>
                </a:lnTo>
                <a:lnTo>
                  <a:pt x="22320" y="36100"/>
                </a:lnTo>
                <a:lnTo>
                  <a:pt x="22320" y="36110"/>
                </a:lnTo>
                <a:lnTo>
                  <a:pt x="22310" y="36110"/>
                </a:lnTo>
                <a:lnTo>
                  <a:pt x="22300" y="36110"/>
                </a:lnTo>
                <a:lnTo>
                  <a:pt x="22290" y="36100"/>
                </a:lnTo>
                <a:lnTo>
                  <a:pt x="22290" y="36090"/>
                </a:lnTo>
                <a:lnTo>
                  <a:pt x="22280" y="36090"/>
                </a:lnTo>
                <a:lnTo>
                  <a:pt x="22270" y="36090"/>
                </a:lnTo>
                <a:lnTo>
                  <a:pt x="22270" y="36080"/>
                </a:lnTo>
                <a:lnTo>
                  <a:pt x="22260" y="36080"/>
                </a:lnTo>
                <a:lnTo>
                  <a:pt x="22250" y="36080"/>
                </a:lnTo>
                <a:lnTo>
                  <a:pt x="22250" y="36090"/>
                </a:lnTo>
                <a:lnTo>
                  <a:pt x="22250" y="36080"/>
                </a:lnTo>
                <a:lnTo>
                  <a:pt x="22240" y="36080"/>
                </a:lnTo>
                <a:lnTo>
                  <a:pt x="22240" y="36070"/>
                </a:lnTo>
                <a:lnTo>
                  <a:pt x="22230" y="36070"/>
                </a:lnTo>
                <a:lnTo>
                  <a:pt x="22240" y="36070"/>
                </a:lnTo>
                <a:lnTo>
                  <a:pt x="22230" y="36070"/>
                </a:lnTo>
                <a:lnTo>
                  <a:pt x="22230" y="36060"/>
                </a:lnTo>
                <a:lnTo>
                  <a:pt x="22230" y="36050"/>
                </a:lnTo>
                <a:lnTo>
                  <a:pt x="22220" y="36050"/>
                </a:lnTo>
                <a:lnTo>
                  <a:pt x="22210" y="36050"/>
                </a:lnTo>
                <a:lnTo>
                  <a:pt x="22200" y="36050"/>
                </a:lnTo>
                <a:lnTo>
                  <a:pt x="22200" y="36040"/>
                </a:lnTo>
                <a:lnTo>
                  <a:pt x="22190" y="36040"/>
                </a:lnTo>
                <a:lnTo>
                  <a:pt x="22180" y="36040"/>
                </a:lnTo>
                <a:lnTo>
                  <a:pt x="22170" y="36040"/>
                </a:lnTo>
                <a:lnTo>
                  <a:pt x="22170" y="36030"/>
                </a:lnTo>
                <a:lnTo>
                  <a:pt x="22160" y="36030"/>
                </a:lnTo>
                <a:lnTo>
                  <a:pt x="22150" y="36020"/>
                </a:lnTo>
                <a:lnTo>
                  <a:pt x="22140" y="36010"/>
                </a:lnTo>
                <a:lnTo>
                  <a:pt x="22140" y="36000"/>
                </a:lnTo>
                <a:lnTo>
                  <a:pt x="22140" y="35990"/>
                </a:lnTo>
                <a:lnTo>
                  <a:pt x="22130" y="35990"/>
                </a:lnTo>
                <a:lnTo>
                  <a:pt x="22130" y="35980"/>
                </a:lnTo>
                <a:lnTo>
                  <a:pt x="22120" y="35980"/>
                </a:lnTo>
                <a:lnTo>
                  <a:pt x="22110" y="35980"/>
                </a:lnTo>
                <a:lnTo>
                  <a:pt x="22110" y="35970"/>
                </a:lnTo>
                <a:lnTo>
                  <a:pt x="22100" y="35970"/>
                </a:lnTo>
                <a:lnTo>
                  <a:pt x="22100" y="35960"/>
                </a:lnTo>
                <a:lnTo>
                  <a:pt x="22100" y="35950"/>
                </a:lnTo>
                <a:lnTo>
                  <a:pt x="22100" y="35940"/>
                </a:lnTo>
                <a:lnTo>
                  <a:pt x="22100" y="35930"/>
                </a:lnTo>
                <a:lnTo>
                  <a:pt x="22110" y="35920"/>
                </a:lnTo>
                <a:lnTo>
                  <a:pt x="22110" y="35910"/>
                </a:lnTo>
                <a:lnTo>
                  <a:pt x="22110" y="35900"/>
                </a:lnTo>
                <a:lnTo>
                  <a:pt x="22120" y="35890"/>
                </a:lnTo>
                <a:lnTo>
                  <a:pt x="22120" y="35880"/>
                </a:lnTo>
                <a:lnTo>
                  <a:pt x="22120" y="35870"/>
                </a:lnTo>
                <a:lnTo>
                  <a:pt x="22120" y="35860"/>
                </a:lnTo>
                <a:lnTo>
                  <a:pt x="22120" y="35850"/>
                </a:lnTo>
                <a:lnTo>
                  <a:pt x="22120" y="35840"/>
                </a:lnTo>
                <a:lnTo>
                  <a:pt x="22130" y="35830"/>
                </a:lnTo>
                <a:lnTo>
                  <a:pt x="22130" y="35820"/>
                </a:lnTo>
                <a:lnTo>
                  <a:pt x="22140" y="35810"/>
                </a:lnTo>
                <a:lnTo>
                  <a:pt x="22140" y="35800"/>
                </a:lnTo>
                <a:lnTo>
                  <a:pt x="22140" y="35790"/>
                </a:lnTo>
                <a:lnTo>
                  <a:pt x="22150" y="35780"/>
                </a:lnTo>
                <a:lnTo>
                  <a:pt x="22150" y="35770"/>
                </a:lnTo>
                <a:lnTo>
                  <a:pt x="22150" y="35760"/>
                </a:lnTo>
                <a:lnTo>
                  <a:pt x="22160" y="35750"/>
                </a:lnTo>
                <a:lnTo>
                  <a:pt x="22160" y="35740"/>
                </a:lnTo>
                <a:lnTo>
                  <a:pt x="22160" y="35730"/>
                </a:lnTo>
                <a:lnTo>
                  <a:pt x="22160" y="35720"/>
                </a:lnTo>
                <a:lnTo>
                  <a:pt x="22170" y="35710"/>
                </a:lnTo>
                <a:lnTo>
                  <a:pt x="22170" y="35700"/>
                </a:lnTo>
                <a:lnTo>
                  <a:pt x="22180" y="35680"/>
                </a:lnTo>
                <a:lnTo>
                  <a:pt x="22180" y="35660"/>
                </a:lnTo>
                <a:lnTo>
                  <a:pt x="22190" y="35660"/>
                </a:lnTo>
                <a:lnTo>
                  <a:pt x="22190" y="35650"/>
                </a:lnTo>
                <a:lnTo>
                  <a:pt x="22190" y="35640"/>
                </a:lnTo>
                <a:lnTo>
                  <a:pt x="22190" y="35630"/>
                </a:lnTo>
                <a:lnTo>
                  <a:pt x="22200" y="35620"/>
                </a:lnTo>
                <a:lnTo>
                  <a:pt x="22200" y="35610"/>
                </a:lnTo>
                <a:lnTo>
                  <a:pt x="22200" y="35600"/>
                </a:lnTo>
                <a:lnTo>
                  <a:pt x="22210" y="35600"/>
                </a:lnTo>
                <a:lnTo>
                  <a:pt x="22220" y="35600"/>
                </a:lnTo>
                <a:lnTo>
                  <a:pt x="22230" y="35590"/>
                </a:lnTo>
                <a:lnTo>
                  <a:pt x="22230" y="35580"/>
                </a:lnTo>
                <a:lnTo>
                  <a:pt x="22240" y="35580"/>
                </a:lnTo>
                <a:lnTo>
                  <a:pt x="22240" y="35570"/>
                </a:lnTo>
                <a:lnTo>
                  <a:pt x="22250" y="35570"/>
                </a:lnTo>
                <a:lnTo>
                  <a:pt x="22250" y="35560"/>
                </a:lnTo>
                <a:lnTo>
                  <a:pt x="22260" y="35560"/>
                </a:lnTo>
                <a:lnTo>
                  <a:pt x="22260" y="35570"/>
                </a:lnTo>
                <a:lnTo>
                  <a:pt x="22270" y="35570"/>
                </a:lnTo>
                <a:lnTo>
                  <a:pt x="22270" y="35580"/>
                </a:lnTo>
                <a:lnTo>
                  <a:pt x="22280" y="35590"/>
                </a:lnTo>
                <a:close/>
                <a:moveTo>
                  <a:pt x="15570" y="35490"/>
                </a:moveTo>
                <a:lnTo>
                  <a:pt x="15570" y="35500"/>
                </a:lnTo>
                <a:lnTo>
                  <a:pt x="15580" y="35500"/>
                </a:lnTo>
                <a:lnTo>
                  <a:pt x="15580" y="35510"/>
                </a:lnTo>
                <a:lnTo>
                  <a:pt x="15590" y="35510"/>
                </a:lnTo>
                <a:lnTo>
                  <a:pt x="15590" y="35520"/>
                </a:lnTo>
                <a:lnTo>
                  <a:pt x="15590" y="35510"/>
                </a:lnTo>
                <a:lnTo>
                  <a:pt x="15600" y="35520"/>
                </a:lnTo>
                <a:lnTo>
                  <a:pt x="15600" y="35530"/>
                </a:lnTo>
                <a:lnTo>
                  <a:pt x="15600" y="35540"/>
                </a:lnTo>
                <a:lnTo>
                  <a:pt x="15600" y="35550"/>
                </a:lnTo>
                <a:lnTo>
                  <a:pt x="15600" y="35560"/>
                </a:lnTo>
                <a:lnTo>
                  <a:pt x="15590" y="35560"/>
                </a:lnTo>
                <a:lnTo>
                  <a:pt x="15580" y="35560"/>
                </a:lnTo>
                <a:lnTo>
                  <a:pt x="15590" y="35560"/>
                </a:lnTo>
                <a:lnTo>
                  <a:pt x="15580" y="35560"/>
                </a:lnTo>
                <a:lnTo>
                  <a:pt x="15580" y="35550"/>
                </a:lnTo>
                <a:lnTo>
                  <a:pt x="15590" y="35550"/>
                </a:lnTo>
                <a:lnTo>
                  <a:pt x="15590" y="35540"/>
                </a:lnTo>
                <a:lnTo>
                  <a:pt x="15590" y="35530"/>
                </a:lnTo>
                <a:lnTo>
                  <a:pt x="15590" y="35520"/>
                </a:lnTo>
                <a:lnTo>
                  <a:pt x="15580" y="35520"/>
                </a:lnTo>
                <a:lnTo>
                  <a:pt x="15570" y="35520"/>
                </a:lnTo>
                <a:lnTo>
                  <a:pt x="15560" y="35520"/>
                </a:lnTo>
                <a:lnTo>
                  <a:pt x="15550" y="35520"/>
                </a:lnTo>
                <a:lnTo>
                  <a:pt x="15550" y="35510"/>
                </a:lnTo>
                <a:lnTo>
                  <a:pt x="15540" y="35510"/>
                </a:lnTo>
                <a:lnTo>
                  <a:pt x="15530" y="35510"/>
                </a:lnTo>
                <a:lnTo>
                  <a:pt x="15520" y="35510"/>
                </a:lnTo>
                <a:lnTo>
                  <a:pt x="15510" y="35510"/>
                </a:lnTo>
                <a:lnTo>
                  <a:pt x="15500" y="35510"/>
                </a:lnTo>
                <a:lnTo>
                  <a:pt x="15500" y="35520"/>
                </a:lnTo>
                <a:lnTo>
                  <a:pt x="15500" y="35530"/>
                </a:lnTo>
                <a:lnTo>
                  <a:pt x="15500" y="35540"/>
                </a:lnTo>
                <a:lnTo>
                  <a:pt x="15510" y="35540"/>
                </a:lnTo>
                <a:lnTo>
                  <a:pt x="15520" y="35540"/>
                </a:lnTo>
                <a:lnTo>
                  <a:pt x="15510" y="35550"/>
                </a:lnTo>
                <a:lnTo>
                  <a:pt x="15500" y="35550"/>
                </a:lnTo>
                <a:lnTo>
                  <a:pt x="15490" y="35550"/>
                </a:lnTo>
                <a:lnTo>
                  <a:pt x="15480" y="35550"/>
                </a:lnTo>
                <a:lnTo>
                  <a:pt x="15480" y="35540"/>
                </a:lnTo>
                <a:lnTo>
                  <a:pt x="15470" y="35540"/>
                </a:lnTo>
                <a:lnTo>
                  <a:pt x="15470" y="35530"/>
                </a:lnTo>
                <a:lnTo>
                  <a:pt x="15470" y="35520"/>
                </a:lnTo>
                <a:lnTo>
                  <a:pt x="15480" y="35510"/>
                </a:lnTo>
                <a:lnTo>
                  <a:pt x="15480" y="35500"/>
                </a:lnTo>
                <a:lnTo>
                  <a:pt x="15490" y="35500"/>
                </a:lnTo>
                <a:lnTo>
                  <a:pt x="15500" y="35500"/>
                </a:lnTo>
                <a:lnTo>
                  <a:pt x="15500" y="35490"/>
                </a:lnTo>
                <a:lnTo>
                  <a:pt x="15510" y="35500"/>
                </a:lnTo>
                <a:lnTo>
                  <a:pt x="15510" y="35490"/>
                </a:lnTo>
                <a:lnTo>
                  <a:pt x="15520" y="35490"/>
                </a:lnTo>
                <a:lnTo>
                  <a:pt x="15530" y="35490"/>
                </a:lnTo>
                <a:lnTo>
                  <a:pt x="15550" y="35490"/>
                </a:lnTo>
                <a:lnTo>
                  <a:pt x="15560" y="35480"/>
                </a:lnTo>
                <a:lnTo>
                  <a:pt x="15570" y="35480"/>
                </a:lnTo>
                <a:lnTo>
                  <a:pt x="15580" y="35470"/>
                </a:lnTo>
                <a:lnTo>
                  <a:pt x="15580" y="35480"/>
                </a:lnTo>
                <a:lnTo>
                  <a:pt x="15580" y="35490"/>
                </a:lnTo>
                <a:lnTo>
                  <a:pt x="15570" y="35490"/>
                </a:lnTo>
                <a:close/>
                <a:moveTo>
                  <a:pt x="15210" y="35110"/>
                </a:moveTo>
                <a:lnTo>
                  <a:pt x="15200" y="35110"/>
                </a:lnTo>
                <a:lnTo>
                  <a:pt x="15200" y="35100"/>
                </a:lnTo>
                <a:lnTo>
                  <a:pt x="15210" y="35100"/>
                </a:lnTo>
                <a:lnTo>
                  <a:pt x="15210" y="35110"/>
                </a:lnTo>
                <a:close/>
                <a:moveTo>
                  <a:pt x="24110" y="37940"/>
                </a:moveTo>
                <a:lnTo>
                  <a:pt x="24100" y="37940"/>
                </a:lnTo>
                <a:lnTo>
                  <a:pt x="24100" y="37950"/>
                </a:lnTo>
                <a:lnTo>
                  <a:pt x="24100" y="37960"/>
                </a:lnTo>
                <a:lnTo>
                  <a:pt x="24100" y="37970"/>
                </a:lnTo>
                <a:lnTo>
                  <a:pt x="24090" y="37970"/>
                </a:lnTo>
                <a:lnTo>
                  <a:pt x="24090" y="37980"/>
                </a:lnTo>
                <a:lnTo>
                  <a:pt x="24090" y="37990"/>
                </a:lnTo>
                <a:lnTo>
                  <a:pt x="24090" y="38000"/>
                </a:lnTo>
                <a:lnTo>
                  <a:pt x="24100" y="38000"/>
                </a:lnTo>
                <a:lnTo>
                  <a:pt x="24090" y="38010"/>
                </a:lnTo>
                <a:lnTo>
                  <a:pt x="24090" y="38020"/>
                </a:lnTo>
                <a:lnTo>
                  <a:pt x="24090" y="38030"/>
                </a:lnTo>
                <a:lnTo>
                  <a:pt x="24090" y="38040"/>
                </a:lnTo>
                <a:lnTo>
                  <a:pt x="24080" y="38040"/>
                </a:lnTo>
                <a:lnTo>
                  <a:pt x="24070" y="38040"/>
                </a:lnTo>
                <a:lnTo>
                  <a:pt x="24060" y="38050"/>
                </a:lnTo>
                <a:lnTo>
                  <a:pt x="24050" y="38050"/>
                </a:lnTo>
                <a:lnTo>
                  <a:pt x="24050" y="38040"/>
                </a:lnTo>
                <a:lnTo>
                  <a:pt x="24040" y="38040"/>
                </a:lnTo>
                <a:lnTo>
                  <a:pt x="24030" y="38050"/>
                </a:lnTo>
                <a:lnTo>
                  <a:pt x="24020" y="38050"/>
                </a:lnTo>
                <a:lnTo>
                  <a:pt x="24020" y="38060"/>
                </a:lnTo>
                <a:lnTo>
                  <a:pt x="24010" y="38060"/>
                </a:lnTo>
                <a:lnTo>
                  <a:pt x="24010" y="38070"/>
                </a:lnTo>
                <a:lnTo>
                  <a:pt x="24000" y="38070"/>
                </a:lnTo>
                <a:lnTo>
                  <a:pt x="24000" y="38080"/>
                </a:lnTo>
                <a:lnTo>
                  <a:pt x="24000" y="38090"/>
                </a:lnTo>
                <a:lnTo>
                  <a:pt x="24010" y="38090"/>
                </a:lnTo>
                <a:lnTo>
                  <a:pt x="24010" y="38100"/>
                </a:lnTo>
                <a:lnTo>
                  <a:pt x="24000" y="38100"/>
                </a:lnTo>
                <a:lnTo>
                  <a:pt x="24000" y="38110"/>
                </a:lnTo>
                <a:lnTo>
                  <a:pt x="24010" y="38110"/>
                </a:lnTo>
                <a:lnTo>
                  <a:pt x="24010" y="38120"/>
                </a:lnTo>
                <a:lnTo>
                  <a:pt x="24000" y="38120"/>
                </a:lnTo>
                <a:lnTo>
                  <a:pt x="24000" y="38130"/>
                </a:lnTo>
                <a:lnTo>
                  <a:pt x="23990" y="38130"/>
                </a:lnTo>
                <a:lnTo>
                  <a:pt x="23990" y="38120"/>
                </a:lnTo>
                <a:lnTo>
                  <a:pt x="23980" y="38110"/>
                </a:lnTo>
                <a:lnTo>
                  <a:pt x="23980" y="38100"/>
                </a:lnTo>
                <a:lnTo>
                  <a:pt x="23980" y="38110"/>
                </a:lnTo>
                <a:lnTo>
                  <a:pt x="23970" y="38110"/>
                </a:lnTo>
                <a:lnTo>
                  <a:pt x="23970" y="38120"/>
                </a:lnTo>
                <a:lnTo>
                  <a:pt x="23960" y="38120"/>
                </a:lnTo>
                <a:lnTo>
                  <a:pt x="23960" y="38130"/>
                </a:lnTo>
                <a:lnTo>
                  <a:pt x="23960" y="38140"/>
                </a:lnTo>
                <a:lnTo>
                  <a:pt x="23950" y="38150"/>
                </a:lnTo>
                <a:lnTo>
                  <a:pt x="23950" y="38140"/>
                </a:lnTo>
                <a:lnTo>
                  <a:pt x="23950" y="38150"/>
                </a:lnTo>
                <a:lnTo>
                  <a:pt x="23940" y="38150"/>
                </a:lnTo>
                <a:lnTo>
                  <a:pt x="23940" y="38160"/>
                </a:lnTo>
                <a:lnTo>
                  <a:pt x="23940" y="38170"/>
                </a:lnTo>
                <a:lnTo>
                  <a:pt x="23940" y="38180"/>
                </a:lnTo>
                <a:lnTo>
                  <a:pt x="23940" y="38170"/>
                </a:lnTo>
                <a:lnTo>
                  <a:pt x="23930" y="38170"/>
                </a:lnTo>
                <a:lnTo>
                  <a:pt x="23930" y="38180"/>
                </a:lnTo>
                <a:lnTo>
                  <a:pt x="23920" y="38190"/>
                </a:lnTo>
                <a:lnTo>
                  <a:pt x="23920" y="38200"/>
                </a:lnTo>
                <a:lnTo>
                  <a:pt x="23910" y="38210"/>
                </a:lnTo>
                <a:lnTo>
                  <a:pt x="23910" y="38220"/>
                </a:lnTo>
                <a:lnTo>
                  <a:pt x="23910" y="38230"/>
                </a:lnTo>
                <a:lnTo>
                  <a:pt x="23910" y="38240"/>
                </a:lnTo>
                <a:lnTo>
                  <a:pt x="23900" y="38240"/>
                </a:lnTo>
                <a:lnTo>
                  <a:pt x="23900" y="38250"/>
                </a:lnTo>
                <a:lnTo>
                  <a:pt x="23900" y="38260"/>
                </a:lnTo>
                <a:lnTo>
                  <a:pt x="23890" y="38260"/>
                </a:lnTo>
                <a:lnTo>
                  <a:pt x="23880" y="38260"/>
                </a:lnTo>
                <a:lnTo>
                  <a:pt x="23870" y="38260"/>
                </a:lnTo>
                <a:lnTo>
                  <a:pt x="23870" y="38270"/>
                </a:lnTo>
                <a:lnTo>
                  <a:pt x="23870" y="38280"/>
                </a:lnTo>
                <a:lnTo>
                  <a:pt x="23860" y="38280"/>
                </a:lnTo>
                <a:lnTo>
                  <a:pt x="23860" y="38270"/>
                </a:lnTo>
                <a:lnTo>
                  <a:pt x="23860" y="38260"/>
                </a:lnTo>
                <a:lnTo>
                  <a:pt x="23860" y="38270"/>
                </a:lnTo>
                <a:lnTo>
                  <a:pt x="23850" y="38280"/>
                </a:lnTo>
                <a:lnTo>
                  <a:pt x="23840" y="38290"/>
                </a:lnTo>
                <a:lnTo>
                  <a:pt x="23830" y="38300"/>
                </a:lnTo>
                <a:lnTo>
                  <a:pt x="23820" y="38320"/>
                </a:lnTo>
                <a:lnTo>
                  <a:pt x="23810" y="38330"/>
                </a:lnTo>
                <a:lnTo>
                  <a:pt x="23800" y="38340"/>
                </a:lnTo>
                <a:lnTo>
                  <a:pt x="23800" y="38350"/>
                </a:lnTo>
                <a:lnTo>
                  <a:pt x="23800" y="38360"/>
                </a:lnTo>
                <a:lnTo>
                  <a:pt x="23800" y="38370"/>
                </a:lnTo>
                <a:lnTo>
                  <a:pt x="23800" y="38380"/>
                </a:lnTo>
                <a:lnTo>
                  <a:pt x="23810" y="38380"/>
                </a:lnTo>
                <a:lnTo>
                  <a:pt x="23810" y="38390"/>
                </a:lnTo>
                <a:lnTo>
                  <a:pt x="23810" y="38400"/>
                </a:lnTo>
                <a:lnTo>
                  <a:pt x="23820" y="38390"/>
                </a:lnTo>
                <a:lnTo>
                  <a:pt x="23830" y="38390"/>
                </a:lnTo>
                <a:lnTo>
                  <a:pt x="23830" y="38400"/>
                </a:lnTo>
                <a:lnTo>
                  <a:pt x="23830" y="38410"/>
                </a:lnTo>
                <a:lnTo>
                  <a:pt x="23840" y="38410"/>
                </a:lnTo>
                <a:lnTo>
                  <a:pt x="23850" y="38410"/>
                </a:lnTo>
                <a:lnTo>
                  <a:pt x="23850" y="38400"/>
                </a:lnTo>
                <a:lnTo>
                  <a:pt x="23850" y="38410"/>
                </a:lnTo>
                <a:lnTo>
                  <a:pt x="23850" y="38420"/>
                </a:lnTo>
                <a:lnTo>
                  <a:pt x="23860" y="38420"/>
                </a:lnTo>
                <a:lnTo>
                  <a:pt x="23870" y="38430"/>
                </a:lnTo>
                <a:lnTo>
                  <a:pt x="23870" y="38440"/>
                </a:lnTo>
                <a:lnTo>
                  <a:pt x="23870" y="38450"/>
                </a:lnTo>
                <a:lnTo>
                  <a:pt x="23870" y="38460"/>
                </a:lnTo>
                <a:lnTo>
                  <a:pt x="23880" y="38460"/>
                </a:lnTo>
                <a:lnTo>
                  <a:pt x="23880" y="38470"/>
                </a:lnTo>
                <a:lnTo>
                  <a:pt x="23890" y="38470"/>
                </a:lnTo>
                <a:lnTo>
                  <a:pt x="23890" y="38480"/>
                </a:lnTo>
                <a:lnTo>
                  <a:pt x="23900" y="38480"/>
                </a:lnTo>
                <a:lnTo>
                  <a:pt x="23900" y="38490"/>
                </a:lnTo>
                <a:lnTo>
                  <a:pt x="23900" y="38500"/>
                </a:lnTo>
                <a:lnTo>
                  <a:pt x="23910" y="38500"/>
                </a:lnTo>
                <a:lnTo>
                  <a:pt x="23910" y="38510"/>
                </a:lnTo>
                <a:lnTo>
                  <a:pt x="23920" y="38510"/>
                </a:lnTo>
                <a:lnTo>
                  <a:pt x="23920" y="38520"/>
                </a:lnTo>
                <a:lnTo>
                  <a:pt x="23910" y="38520"/>
                </a:lnTo>
                <a:lnTo>
                  <a:pt x="23900" y="38520"/>
                </a:lnTo>
                <a:lnTo>
                  <a:pt x="23890" y="38510"/>
                </a:lnTo>
                <a:lnTo>
                  <a:pt x="23880" y="38510"/>
                </a:lnTo>
                <a:lnTo>
                  <a:pt x="23870" y="38510"/>
                </a:lnTo>
                <a:lnTo>
                  <a:pt x="23870" y="38500"/>
                </a:lnTo>
                <a:lnTo>
                  <a:pt x="23860" y="38500"/>
                </a:lnTo>
                <a:lnTo>
                  <a:pt x="23860" y="38490"/>
                </a:lnTo>
                <a:lnTo>
                  <a:pt x="23850" y="38490"/>
                </a:lnTo>
                <a:lnTo>
                  <a:pt x="23850" y="38480"/>
                </a:lnTo>
                <a:lnTo>
                  <a:pt x="23840" y="38480"/>
                </a:lnTo>
                <a:lnTo>
                  <a:pt x="23840" y="38470"/>
                </a:lnTo>
                <a:lnTo>
                  <a:pt x="23830" y="38470"/>
                </a:lnTo>
                <a:lnTo>
                  <a:pt x="23820" y="38470"/>
                </a:lnTo>
                <a:lnTo>
                  <a:pt x="23810" y="38470"/>
                </a:lnTo>
                <a:lnTo>
                  <a:pt x="23810" y="38460"/>
                </a:lnTo>
                <a:lnTo>
                  <a:pt x="23810" y="38450"/>
                </a:lnTo>
                <a:lnTo>
                  <a:pt x="23800" y="38450"/>
                </a:lnTo>
                <a:lnTo>
                  <a:pt x="23800" y="38440"/>
                </a:lnTo>
                <a:lnTo>
                  <a:pt x="23790" y="38440"/>
                </a:lnTo>
                <a:lnTo>
                  <a:pt x="23780" y="38440"/>
                </a:lnTo>
                <a:lnTo>
                  <a:pt x="23780" y="38450"/>
                </a:lnTo>
                <a:lnTo>
                  <a:pt x="23780" y="38460"/>
                </a:lnTo>
                <a:lnTo>
                  <a:pt x="23790" y="38460"/>
                </a:lnTo>
                <a:lnTo>
                  <a:pt x="23790" y="38470"/>
                </a:lnTo>
                <a:lnTo>
                  <a:pt x="23790" y="38480"/>
                </a:lnTo>
                <a:lnTo>
                  <a:pt x="23780" y="38480"/>
                </a:lnTo>
                <a:lnTo>
                  <a:pt x="23780" y="38470"/>
                </a:lnTo>
                <a:lnTo>
                  <a:pt x="23770" y="38470"/>
                </a:lnTo>
                <a:lnTo>
                  <a:pt x="23770" y="38480"/>
                </a:lnTo>
                <a:lnTo>
                  <a:pt x="23760" y="38480"/>
                </a:lnTo>
                <a:lnTo>
                  <a:pt x="23760" y="38490"/>
                </a:lnTo>
                <a:lnTo>
                  <a:pt x="23770" y="38490"/>
                </a:lnTo>
                <a:lnTo>
                  <a:pt x="23760" y="38490"/>
                </a:lnTo>
                <a:lnTo>
                  <a:pt x="23760" y="38500"/>
                </a:lnTo>
                <a:lnTo>
                  <a:pt x="23760" y="38510"/>
                </a:lnTo>
                <a:lnTo>
                  <a:pt x="23760" y="38520"/>
                </a:lnTo>
                <a:lnTo>
                  <a:pt x="23770" y="38520"/>
                </a:lnTo>
                <a:lnTo>
                  <a:pt x="23760" y="38520"/>
                </a:lnTo>
                <a:lnTo>
                  <a:pt x="23770" y="38530"/>
                </a:lnTo>
                <a:lnTo>
                  <a:pt x="23770" y="38520"/>
                </a:lnTo>
                <a:lnTo>
                  <a:pt x="23780" y="38520"/>
                </a:lnTo>
                <a:lnTo>
                  <a:pt x="23790" y="38510"/>
                </a:lnTo>
                <a:lnTo>
                  <a:pt x="23800" y="38510"/>
                </a:lnTo>
                <a:lnTo>
                  <a:pt x="23790" y="38510"/>
                </a:lnTo>
                <a:lnTo>
                  <a:pt x="23790" y="38520"/>
                </a:lnTo>
                <a:lnTo>
                  <a:pt x="23780" y="38520"/>
                </a:lnTo>
                <a:lnTo>
                  <a:pt x="23780" y="38530"/>
                </a:lnTo>
                <a:lnTo>
                  <a:pt x="23780" y="38540"/>
                </a:lnTo>
                <a:lnTo>
                  <a:pt x="23780" y="38550"/>
                </a:lnTo>
                <a:lnTo>
                  <a:pt x="23780" y="38560"/>
                </a:lnTo>
                <a:lnTo>
                  <a:pt x="23780" y="38570"/>
                </a:lnTo>
                <a:lnTo>
                  <a:pt x="23790" y="38570"/>
                </a:lnTo>
                <a:lnTo>
                  <a:pt x="23790" y="38580"/>
                </a:lnTo>
                <a:lnTo>
                  <a:pt x="23790" y="38590"/>
                </a:lnTo>
                <a:lnTo>
                  <a:pt x="23790" y="38600"/>
                </a:lnTo>
                <a:lnTo>
                  <a:pt x="23780" y="38600"/>
                </a:lnTo>
                <a:lnTo>
                  <a:pt x="23780" y="38610"/>
                </a:lnTo>
                <a:lnTo>
                  <a:pt x="23780" y="38620"/>
                </a:lnTo>
                <a:lnTo>
                  <a:pt x="23790" y="38620"/>
                </a:lnTo>
                <a:lnTo>
                  <a:pt x="23790" y="38630"/>
                </a:lnTo>
                <a:lnTo>
                  <a:pt x="23790" y="38640"/>
                </a:lnTo>
                <a:lnTo>
                  <a:pt x="23790" y="38650"/>
                </a:lnTo>
                <a:lnTo>
                  <a:pt x="23790" y="38660"/>
                </a:lnTo>
                <a:lnTo>
                  <a:pt x="23800" y="38670"/>
                </a:lnTo>
                <a:lnTo>
                  <a:pt x="23800" y="38680"/>
                </a:lnTo>
                <a:lnTo>
                  <a:pt x="23800" y="38690"/>
                </a:lnTo>
                <a:lnTo>
                  <a:pt x="23810" y="38700"/>
                </a:lnTo>
                <a:lnTo>
                  <a:pt x="23810" y="38710"/>
                </a:lnTo>
                <a:lnTo>
                  <a:pt x="23810" y="38720"/>
                </a:lnTo>
                <a:lnTo>
                  <a:pt x="23810" y="38730"/>
                </a:lnTo>
                <a:lnTo>
                  <a:pt x="23820" y="38730"/>
                </a:lnTo>
                <a:lnTo>
                  <a:pt x="23820" y="38740"/>
                </a:lnTo>
                <a:lnTo>
                  <a:pt x="23830" y="38740"/>
                </a:lnTo>
                <a:lnTo>
                  <a:pt x="23830" y="38750"/>
                </a:lnTo>
                <a:lnTo>
                  <a:pt x="23840" y="38750"/>
                </a:lnTo>
                <a:lnTo>
                  <a:pt x="23840" y="38760"/>
                </a:lnTo>
                <a:lnTo>
                  <a:pt x="23840" y="38770"/>
                </a:lnTo>
                <a:lnTo>
                  <a:pt x="23850" y="38760"/>
                </a:lnTo>
                <a:lnTo>
                  <a:pt x="23860" y="38760"/>
                </a:lnTo>
                <a:lnTo>
                  <a:pt x="23860" y="38770"/>
                </a:lnTo>
                <a:lnTo>
                  <a:pt x="23870" y="38770"/>
                </a:lnTo>
                <a:lnTo>
                  <a:pt x="23870" y="38780"/>
                </a:lnTo>
                <a:lnTo>
                  <a:pt x="23870" y="38790"/>
                </a:lnTo>
                <a:lnTo>
                  <a:pt x="23860" y="38800"/>
                </a:lnTo>
                <a:lnTo>
                  <a:pt x="23850" y="38810"/>
                </a:lnTo>
                <a:lnTo>
                  <a:pt x="23840" y="38820"/>
                </a:lnTo>
                <a:lnTo>
                  <a:pt x="23850" y="38820"/>
                </a:lnTo>
                <a:lnTo>
                  <a:pt x="23860" y="38820"/>
                </a:lnTo>
                <a:lnTo>
                  <a:pt x="23860" y="38830"/>
                </a:lnTo>
                <a:lnTo>
                  <a:pt x="23860" y="38840"/>
                </a:lnTo>
                <a:lnTo>
                  <a:pt x="23870" y="38840"/>
                </a:lnTo>
                <a:lnTo>
                  <a:pt x="23880" y="38850"/>
                </a:lnTo>
                <a:lnTo>
                  <a:pt x="23880" y="38860"/>
                </a:lnTo>
                <a:lnTo>
                  <a:pt x="23890" y="38860"/>
                </a:lnTo>
                <a:lnTo>
                  <a:pt x="23890" y="38870"/>
                </a:lnTo>
                <a:lnTo>
                  <a:pt x="23890" y="38890"/>
                </a:lnTo>
                <a:lnTo>
                  <a:pt x="23890" y="38900"/>
                </a:lnTo>
                <a:lnTo>
                  <a:pt x="23890" y="38910"/>
                </a:lnTo>
                <a:lnTo>
                  <a:pt x="23890" y="38920"/>
                </a:lnTo>
                <a:lnTo>
                  <a:pt x="23890" y="38930"/>
                </a:lnTo>
                <a:lnTo>
                  <a:pt x="23900" y="38930"/>
                </a:lnTo>
                <a:lnTo>
                  <a:pt x="23910" y="38930"/>
                </a:lnTo>
                <a:lnTo>
                  <a:pt x="23910" y="38940"/>
                </a:lnTo>
                <a:lnTo>
                  <a:pt x="23920" y="38950"/>
                </a:lnTo>
                <a:lnTo>
                  <a:pt x="23930" y="38950"/>
                </a:lnTo>
                <a:lnTo>
                  <a:pt x="23930" y="38940"/>
                </a:lnTo>
                <a:lnTo>
                  <a:pt x="23940" y="38940"/>
                </a:lnTo>
                <a:lnTo>
                  <a:pt x="23940" y="38950"/>
                </a:lnTo>
                <a:lnTo>
                  <a:pt x="23930" y="38950"/>
                </a:lnTo>
                <a:lnTo>
                  <a:pt x="23940" y="38960"/>
                </a:lnTo>
                <a:lnTo>
                  <a:pt x="23950" y="38960"/>
                </a:lnTo>
                <a:lnTo>
                  <a:pt x="23950" y="38970"/>
                </a:lnTo>
                <a:lnTo>
                  <a:pt x="23950" y="38980"/>
                </a:lnTo>
                <a:lnTo>
                  <a:pt x="23940" y="38980"/>
                </a:lnTo>
                <a:lnTo>
                  <a:pt x="23940" y="38990"/>
                </a:lnTo>
                <a:lnTo>
                  <a:pt x="23940" y="39000"/>
                </a:lnTo>
                <a:lnTo>
                  <a:pt x="23940" y="39010"/>
                </a:lnTo>
                <a:lnTo>
                  <a:pt x="23950" y="39010"/>
                </a:lnTo>
                <a:lnTo>
                  <a:pt x="23950" y="39020"/>
                </a:lnTo>
                <a:lnTo>
                  <a:pt x="23950" y="39010"/>
                </a:lnTo>
                <a:lnTo>
                  <a:pt x="23960" y="39000"/>
                </a:lnTo>
                <a:lnTo>
                  <a:pt x="23970" y="39000"/>
                </a:lnTo>
                <a:lnTo>
                  <a:pt x="23970" y="39010"/>
                </a:lnTo>
                <a:lnTo>
                  <a:pt x="23980" y="39010"/>
                </a:lnTo>
                <a:lnTo>
                  <a:pt x="23990" y="39020"/>
                </a:lnTo>
                <a:lnTo>
                  <a:pt x="23990" y="39010"/>
                </a:lnTo>
                <a:lnTo>
                  <a:pt x="24000" y="39010"/>
                </a:lnTo>
                <a:lnTo>
                  <a:pt x="24000" y="39000"/>
                </a:lnTo>
                <a:lnTo>
                  <a:pt x="24010" y="39000"/>
                </a:lnTo>
                <a:lnTo>
                  <a:pt x="24010" y="39010"/>
                </a:lnTo>
                <a:lnTo>
                  <a:pt x="24010" y="39020"/>
                </a:lnTo>
                <a:lnTo>
                  <a:pt x="24000" y="39020"/>
                </a:lnTo>
                <a:lnTo>
                  <a:pt x="24010" y="39030"/>
                </a:lnTo>
                <a:lnTo>
                  <a:pt x="24010" y="39040"/>
                </a:lnTo>
                <a:lnTo>
                  <a:pt x="24020" y="39030"/>
                </a:lnTo>
                <a:lnTo>
                  <a:pt x="24020" y="39040"/>
                </a:lnTo>
                <a:lnTo>
                  <a:pt x="24030" y="39040"/>
                </a:lnTo>
                <a:lnTo>
                  <a:pt x="24040" y="39040"/>
                </a:lnTo>
                <a:lnTo>
                  <a:pt x="24040" y="39030"/>
                </a:lnTo>
                <a:lnTo>
                  <a:pt x="24050" y="39030"/>
                </a:lnTo>
                <a:lnTo>
                  <a:pt x="24050" y="39040"/>
                </a:lnTo>
                <a:lnTo>
                  <a:pt x="24040" y="39040"/>
                </a:lnTo>
                <a:lnTo>
                  <a:pt x="24040" y="39050"/>
                </a:lnTo>
                <a:lnTo>
                  <a:pt x="24050" y="39050"/>
                </a:lnTo>
                <a:lnTo>
                  <a:pt x="24060" y="39060"/>
                </a:lnTo>
                <a:lnTo>
                  <a:pt x="24070" y="39070"/>
                </a:lnTo>
                <a:lnTo>
                  <a:pt x="24080" y="39080"/>
                </a:lnTo>
                <a:lnTo>
                  <a:pt x="24080" y="39090"/>
                </a:lnTo>
                <a:lnTo>
                  <a:pt x="24080" y="39100"/>
                </a:lnTo>
                <a:lnTo>
                  <a:pt x="24080" y="39110"/>
                </a:lnTo>
                <a:lnTo>
                  <a:pt x="24090" y="39110"/>
                </a:lnTo>
                <a:lnTo>
                  <a:pt x="24090" y="39120"/>
                </a:lnTo>
                <a:lnTo>
                  <a:pt x="24090" y="39130"/>
                </a:lnTo>
                <a:lnTo>
                  <a:pt x="24080" y="39130"/>
                </a:lnTo>
                <a:lnTo>
                  <a:pt x="24080" y="39140"/>
                </a:lnTo>
                <a:lnTo>
                  <a:pt x="24090" y="39140"/>
                </a:lnTo>
                <a:lnTo>
                  <a:pt x="24080" y="39150"/>
                </a:lnTo>
                <a:lnTo>
                  <a:pt x="24080" y="39160"/>
                </a:lnTo>
                <a:lnTo>
                  <a:pt x="24090" y="39160"/>
                </a:lnTo>
                <a:lnTo>
                  <a:pt x="24090" y="39170"/>
                </a:lnTo>
                <a:lnTo>
                  <a:pt x="24100" y="39160"/>
                </a:lnTo>
                <a:lnTo>
                  <a:pt x="24110" y="39150"/>
                </a:lnTo>
                <a:lnTo>
                  <a:pt x="24110" y="39140"/>
                </a:lnTo>
                <a:lnTo>
                  <a:pt x="24110" y="39130"/>
                </a:lnTo>
                <a:lnTo>
                  <a:pt x="24120" y="39130"/>
                </a:lnTo>
                <a:lnTo>
                  <a:pt x="24120" y="39140"/>
                </a:lnTo>
                <a:lnTo>
                  <a:pt x="24130" y="39140"/>
                </a:lnTo>
                <a:lnTo>
                  <a:pt x="24130" y="39130"/>
                </a:lnTo>
                <a:lnTo>
                  <a:pt x="24140" y="39130"/>
                </a:lnTo>
                <a:lnTo>
                  <a:pt x="24140" y="39120"/>
                </a:lnTo>
                <a:lnTo>
                  <a:pt x="24150" y="39120"/>
                </a:lnTo>
                <a:lnTo>
                  <a:pt x="24160" y="39120"/>
                </a:lnTo>
                <a:lnTo>
                  <a:pt x="24170" y="39120"/>
                </a:lnTo>
                <a:lnTo>
                  <a:pt x="24170" y="39130"/>
                </a:lnTo>
                <a:lnTo>
                  <a:pt x="24180" y="39140"/>
                </a:lnTo>
                <a:lnTo>
                  <a:pt x="24190" y="39140"/>
                </a:lnTo>
                <a:lnTo>
                  <a:pt x="24190" y="39150"/>
                </a:lnTo>
                <a:lnTo>
                  <a:pt x="24200" y="39150"/>
                </a:lnTo>
                <a:lnTo>
                  <a:pt x="24210" y="39170"/>
                </a:lnTo>
                <a:lnTo>
                  <a:pt x="24210" y="39180"/>
                </a:lnTo>
                <a:lnTo>
                  <a:pt x="24200" y="39180"/>
                </a:lnTo>
                <a:lnTo>
                  <a:pt x="24210" y="39190"/>
                </a:lnTo>
                <a:lnTo>
                  <a:pt x="24210" y="39200"/>
                </a:lnTo>
                <a:lnTo>
                  <a:pt x="24210" y="39210"/>
                </a:lnTo>
                <a:lnTo>
                  <a:pt x="24210" y="39220"/>
                </a:lnTo>
                <a:lnTo>
                  <a:pt x="24210" y="39230"/>
                </a:lnTo>
                <a:lnTo>
                  <a:pt x="24210" y="39240"/>
                </a:lnTo>
                <a:lnTo>
                  <a:pt x="24200" y="39240"/>
                </a:lnTo>
                <a:lnTo>
                  <a:pt x="24200" y="39250"/>
                </a:lnTo>
                <a:lnTo>
                  <a:pt x="24200" y="39240"/>
                </a:lnTo>
                <a:lnTo>
                  <a:pt x="24190" y="39240"/>
                </a:lnTo>
                <a:lnTo>
                  <a:pt x="24190" y="39250"/>
                </a:lnTo>
                <a:lnTo>
                  <a:pt x="24190" y="39260"/>
                </a:lnTo>
                <a:lnTo>
                  <a:pt x="24200" y="39260"/>
                </a:lnTo>
                <a:lnTo>
                  <a:pt x="24200" y="39270"/>
                </a:lnTo>
                <a:lnTo>
                  <a:pt x="24190" y="39270"/>
                </a:lnTo>
                <a:lnTo>
                  <a:pt x="24180" y="39270"/>
                </a:lnTo>
                <a:lnTo>
                  <a:pt x="24180" y="39260"/>
                </a:lnTo>
                <a:lnTo>
                  <a:pt x="24180" y="39270"/>
                </a:lnTo>
                <a:lnTo>
                  <a:pt x="24170" y="39270"/>
                </a:lnTo>
                <a:lnTo>
                  <a:pt x="24170" y="39280"/>
                </a:lnTo>
                <a:lnTo>
                  <a:pt x="24180" y="39280"/>
                </a:lnTo>
                <a:lnTo>
                  <a:pt x="24180" y="39270"/>
                </a:lnTo>
                <a:lnTo>
                  <a:pt x="24190" y="39280"/>
                </a:lnTo>
                <a:lnTo>
                  <a:pt x="24200" y="39280"/>
                </a:lnTo>
                <a:lnTo>
                  <a:pt x="24210" y="39280"/>
                </a:lnTo>
                <a:lnTo>
                  <a:pt x="24210" y="39270"/>
                </a:lnTo>
                <a:lnTo>
                  <a:pt x="24210" y="39260"/>
                </a:lnTo>
                <a:lnTo>
                  <a:pt x="24210" y="39250"/>
                </a:lnTo>
                <a:lnTo>
                  <a:pt x="24220" y="39250"/>
                </a:lnTo>
                <a:lnTo>
                  <a:pt x="24230" y="39250"/>
                </a:lnTo>
                <a:lnTo>
                  <a:pt x="24240" y="39250"/>
                </a:lnTo>
                <a:lnTo>
                  <a:pt x="24250" y="39240"/>
                </a:lnTo>
                <a:lnTo>
                  <a:pt x="24250" y="39230"/>
                </a:lnTo>
                <a:lnTo>
                  <a:pt x="24260" y="39230"/>
                </a:lnTo>
                <a:lnTo>
                  <a:pt x="24260" y="39220"/>
                </a:lnTo>
                <a:lnTo>
                  <a:pt x="24260" y="39210"/>
                </a:lnTo>
                <a:lnTo>
                  <a:pt x="24260" y="39200"/>
                </a:lnTo>
                <a:lnTo>
                  <a:pt x="24260" y="39190"/>
                </a:lnTo>
                <a:lnTo>
                  <a:pt x="24260" y="39180"/>
                </a:lnTo>
                <a:lnTo>
                  <a:pt x="24270" y="39180"/>
                </a:lnTo>
                <a:lnTo>
                  <a:pt x="24270" y="39170"/>
                </a:lnTo>
                <a:lnTo>
                  <a:pt x="24270" y="39160"/>
                </a:lnTo>
                <a:lnTo>
                  <a:pt x="24280" y="39160"/>
                </a:lnTo>
                <a:lnTo>
                  <a:pt x="24290" y="39160"/>
                </a:lnTo>
                <a:lnTo>
                  <a:pt x="24300" y="39160"/>
                </a:lnTo>
                <a:lnTo>
                  <a:pt x="24310" y="39160"/>
                </a:lnTo>
                <a:lnTo>
                  <a:pt x="24310" y="39170"/>
                </a:lnTo>
                <a:lnTo>
                  <a:pt x="24320" y="39170"/>
                </a:lnTo>
                <a:lnTo>
                  <a:pt x="24320" y="39160"/>
                </a:lnTo>
                <a:lnTo>
                  <a:pt x="24330" y="39160"/>
                </a:lnTo>
                <a:lnTo>
                  <a:pt x="24340" y="39160"/>
                </a:lnTo>
                <a:lnTo>
                  <a:pt x="24340" y="39170"/>
                </a:lnTo>
                <a:lnTo>
                  <a:pt x="24350" y="39170"/>
                </a:lnTo>
                <a:lnTo>
                  <a:pt x="24350" y="39160"/>
                </a:lnTo>
                <a:lnTo>
                  <a:pt x="24360" y="39160"/>
                </a:lnTo>
                <a:lnTo>
                  <a:pt x="24370" y="39160"/>
                </a:lnTo>
                <a:lnTo>
                  <a:pt x="24380" y="39160"/>
                </a:lnTo>
                <a:lnTo>
                  <a:pt x="24390" y="39160"/>
                </a:lnTo>
                <a:lnTo>
                  <a:pt x="24390" y="39150"/>
                </a:lnTo>
                <a:lnTo>
                  <a:pt x="24400" y="39150"/>
                </a:lnTo>
                <a:lnTo>
                  <a:pt x="24400" y="39140"/>
                </a:lnTo>
                <a:lnTo>
                  <a:pt x="24400" y="39130"/>
                </a:lnTo>
                <a:lnTo>
                  <a:pt x="24410" y="39130"/>
                </a:lnTo>
                <a:lnTo>
                  <a:pt x="24410" y="39140"/>
                </a:lnTo>
                <a:lnTo>
                  <a:pt x="24410" y="39150"/>
                </a:lnTo>
                <a:lnTo>
                  <a:pt x="24420" y="39150"/>
                </a:lnTo>
                <a:lnTo>
                  <a:pt x="24430" y="39150"/>
                </a:lnTo>
                <a:lnTo>
                  <a:pt x="24440" y="39150"/>
                </a:lnTo>
                <a:lnTo>
                  <a:pt x="24450" y="39150"/>
                </a:lnTo>
                <a:lnTo>
                  <a:pt x="24460" y="39150"/>
                </a:lnTo>
                <a:lnTo>
                  <a:pt x="24470" y="39150"/>
                </a:lnTo>
                <a:lnTo>
                  <a:pt x="24480" y="39150"/>
                </a:lnTo>
                <a:lnTo>
                  <a:pt x="24490" y="39150"/>
                </a:lnTo>
                <a:lnTo>
                  <a:pt x="24490" y="39140"/>
                </a:lnTo>
                <a:lnTo>
                  <a:pt x="24490" y="39150"/>
                </a:lnTo>
                <a:lnTo>
                  <a:pt x="24500" y="39150"/>
                </a:lnTo>
                <a:lnTo>
                  <a:pt x="24510" y="39150"/>
                </a:lnTo>
                <a:lnTo>
                  <a:pt x="24510" y="39140"/>
                </a:lnTo>
                <a:lnTo>
                  <a:pt x="24520" y="39140"/>
                </a:lnTo>
                <a:lnTo>
                  <a:pt x="24520" y="39150"/>
                </a:lnTo>
                <a:lnTo>
                  <a:pt x="24530" y="39150"/>
                </a:lnTo>
                <a:lnTo>
                  <a:pt x="24540" y="39150"/>
                </a:lnTo>
                <a:lnTo>
                  <a:pt x="24550" y="39150"/>
                </a:lnTo>
                <a:lnTo>
                  <a:pt x="24550" y="39160"/>
                </a:lnTo>
                <a:lnTo>
                  <a:pt x="24550" y="39150"/>
                </a:lnTo>
                <a:lnTo>
                  <a:pt x="24560" y="39150"/>
                </a:lnTo>
                <a:lnTo>
                  <a:pt x="24570" y="39150"/>
                </a:lnTo>
                <a:lnTo>
                  <a:pt x="24570" y="39160"/>
                </a:lnTo>
                <a:lnTo>
                  <a:pt x="24580" y="39160"/>
                </a:lnTo>
                <a:lnTo>
                  <a:pt x="24580" y="39150"/>
                </a:lnTo>
                <a:lnTo>
                  <a:pt x="24580" y="39160"/>
                </a:lnTo>
                <a:lnTo>
                  <a:pt x="24590" y="39160"/>
                </a:lnTo>
                <a:lnTo>
                  <a:pt x="24600" y="39160"/>
                </a:lnTo>
                <a:lnTo>
                  <a:pt x="24610" y="39160"/>
                </a:lnTo>
                <a:lnTo>
                  <a:pt x="24610" y="39170"/>
                </a:lnTo>
                <a:lnTo>
                  <a:pt x="24620" y="39170"/>
                </a:lnTo>
                <a:lnTo>
                  <a:pt x="24620" y="39180"/>
                </a:lnTo>
                <a:lnTo>
                  <a:pt x="24620" y="39190"/>
                </a:lnTo>
                <a:lnTo>
                  <a:pt x="24620" y="39200"/>
                </a:lnTo>
                <a:lnTo>
                  <a:pt x="24630" y="39200"/>
                </a:lnTo>
                <a:lnTo>
                  <a:pt x="24640" y="39200"/>
                </a:lnTo>
                <a:lnTo>
                  <a:pt x="24640" y="39210"/>
                </a:lnTo>
                <a:lnTo>
                  <a:pt x="24650" y="39210"/>
                </a:lnTo>
                <a:lnTo>
                  <a:pt x="24660" y="39220"/>
                </a:lnTo>
                <a:lnTo>
                  <a:pt x="24670" y="39220"/>
                </a:lnTo>
                <a:lnTo>
                  <a:pt x="24680" y="39220"/>
                </a:lnTo>
                <a:lnTo>
                  <a:pt x="24680" y="39230"/>
                </a:lnTo>
                <a:lnTo>
                  <a:pt x="24670" y="39230"/>
                </a:lnTo>
                <a:lnTo>
                  <a:pt x="24670" y="39240"/>
                </a:lnTo>
                <a:lnTo>
                  <a:pt x="24670" y="39250"/>
                </a:lnTo>
                <a:lnTo>
                  <a:pt x="24680" y="39250"/>
                </a:lnTo>
                <a:lnTo>
                  <a:pt x="24680" y="39240"/>
                </a:lnTo>
                <a:lnTo>
                  <a:pt x="24690" y="39240"/>
                </a:lnTo>
                <a:lnTo>
                  <a:pt x="24690" y="39230"/>
                </a:lnTo>
                <a:lnTo>
                  <a:pt x="24690" y="39220"/>
                </a:lnTo>
                <a:lnTo>
                  <a:pt x="24700" y="39220"/>
                </a:lnTo>
                <a:lnTo>
                  <a:pt x="24700" y="39210"/>
                </a:lnTo>
                <a:lnTo>
                  <a:pt x="24700" y="39200"/>
                </a:lnTo>
                <a:lnTo>
                  <a:pt x="24710" y="39200"/>
                </a:lnTo>
                <a:lnTo>
                  <a:pt x="24720" y="39200"/>
                </a:lnTo>
                <a:lnTo>
                  <a:pt x="24730" y="39200"/>
                </a:lnTo>
                <a:lnTo>
                  <a:pt x="24740" y="39210"/>
                </a:lnTo>
                <a:lnTo>
                  <a:pt x="24740" y="39220"/>
                </a:lnTo>
                <a:lnTo>
                  <a:pt x="24750" y="39220"/>
                </a:lnTo>
                <a:lnTo>
                  <a:pt x="24760" y="39220"/>
                </a:lnTo>
                <a:lnTo>
                  <a:pt x="24760" y="39230"/>
                </a:lnTo>
                <a:lnTo>
                  <a:pt x="24760" y="39220"/>
                </a:lnTo>
                <a:lnTo>
                  <a:pt x="24770" y="39220"/>
                </a:lnTo>
                <a:lnTo>
                  <a:pt x="24780" y="39220"/>
                </a:lnTo>
                <a:lnTo>
                  <a:pt x="24790" y="39220"/>
                </a:lnTo>
                <a:lnTo>
                  <a:pt x="24790" y="39230"/>
                </a:lnTo>
                <a:lnTo>
                  <a:pt x="24780" y="39230"/>
                </a:lnTo>
                <a:lnTo>
                  <a:pt x="24780" y="39240"/>
                </a:lnTo>
                <a:lnTo>
                  <a:pt x="24790" y="39230"/>
                </a:lnTo>
                <a:lnTo>
                  <a:pt x="24800" y="39230"/>
                </a:lnTo>
                <a:lnTo>
                  <a:pt x="24800" y="39240"/>
                </a:lnTo>
                <a:lnTo>
                  <a:pt x="24810" y="39240"/>
                </a:lnTo>
                <a:lnTo>
                  <a:pt x="24810" y="39250"/>
                </a:lnTo>
                <a:lnTo>
                  <a:pt x="24810" y="39260"/>
                </a:lnTo>
                <a:lnTo>
                  <a:pt x="24820" y="39260"/>
                </a:lnTo>
                <a:lnTo>
                  <a:pt x="24820" y="39270"/>
                </a:lnTo>
                <a:lnTo>
                  <a:pt x="24830" y="39270"/>
                </a:lnTo>
                <a:lnTo>
                  <a:pt x="24830" y="39280"/>
                </a:lnTo>
                <a:lnTo>
                  <a:pt x="24820" y="39280"/>
                </a:lnTo>
                <a:lnTo>
                  <a:pt x="24830" y="39290"/>
                </a:lnTo>
                <a:lnTo>
                  <a:pt x="24840" y="39290"/>
                </a:lnTo>
                <a:lnTo>
                  <a:pt x="24840" y="39300"/>
                </a:lnTo>
                <a:lnTo>
                  <a:pt x="24850" y="39300"/>
                </a:lnTo>
                <a:lnTo>
                  <a:pt x="24860" y="39300"/>
                </a:lnTo>
                <a:lnTo>
                  <a:pt x="24860" y="39290"/>
                </a:lnTo>
                <a:lnTo>
                  <a:pt x="24870" y="39290"/>
                </a:lnTo>
                <a:lnTo>
                  <a:pt x="24880" y="39290"/>
                </a:lnTo>
                <a:lnTo>
                  <a:pt x="24880" y="39300"/>
                </a:lnTo>
                <a:lnTo>
                  <a:pt x="24870" y="39300"/>
                </a:lnTo>
                <a:lnTo>
                  <a:pt x="24880" y="39300"/>
                </a:lnTo>
                <a:lnTo>
                  <a:pt x="24870" y="39300"/>
                </a:lnTo>
                <a:lnTo>
                  <a:pt x="24870" y="39310"/>
                </a:lnTo>
                <a:lnTo>
                  <a:pt x="24870" y="39320"/>
                </a:lnTo>
                <a:lnTo>
                  <a:pt x="24870" y="39330"/>
                </a:lnTo>
                <a:lnTo>
                  <a:pt x="24870" y="39340"/>
                </a:lnTo>
                <a:lnTo>
                  <a:pt x="24880" y="39340"/>
                </a:lnTo>
                <a:lnTo>
                  <a:pt x="24890" y="39350"/>
                </a:lnTo>
                <a:lnTo>
                  <a:pt x="24890" y="39340"/>
                </a:lnTo>
                <a:lnTo>
                  <a:pt x="24900" y="39340"/>
                </a:lnTo>
                <a:lnTo>
                  <a:pt x="24900" y="39330"/>
                </a:lnTo>
                <a:lnTo>
                  <a:pt x="24910" y="39330"/>
                </a:lnTo>
                <a:lnTo>
                  <a:pt x="24910" y="39320"/>
                </a:lnTo>
                <a:lnTo>
                  <a:pt x="24920" y="39320"/>
                </a:lnTo>
                <a:lnTo>
                  <a:pt x="24930" y="39320"/>
                </a:lnTo>
                <a:lnTo>
                  <a:pt x="24930" y="39330"/>
                </a:lnTo>
                <a:lnTo>
                  <a:pt x="24940" y="39330"/>
                </a:lnTo>
                <a:lnTo>
                  <a:pt x="24940" y="39340"/>
                </a:lnTo>
                <a:lnTo>
                  <a:pt x="24950" y="39340"/>
                </a:lnTo>
                <a:lnTo>
                  <a:pt x="24950" y="39350"/>
                </a:lnTo>
                <a:lnTo>
                  <a:pt x="24960" y="39350"/>
                </a:lnTo>
                <a:lnTo>
                  <a:pt x="24960" y="39360"/>
                </a:lnTo>
                <a:lnTo>
                  <a:pt x="24960" y="39370"/>
                </a:lnTo>
                <a:lnTo>
                  <a:pt x="24960" y="39380"/>
                </a:lnTo>
                <a:lnTo>
                  <a:pt x="24960" y="39390"/>
                </a:lnTo>
                <a:lnTo>
                  <a:pt x="24960" y="39400"/>
                </a:lnTo>
                <a:lnTo>
                  <a:pt x="24960" y="39410"/>
                </a:lnTo>
                <a:lnTo>
                  <a:pt x="24970" y="39410"/>
                </a:lnTo>
                <a:lnTo>
                  <a:pt x="24970" y="39420"/>
                </a:lnTo>
                <a:lnTo>
                  <a:pt x="24980" y="39420"/>
                </a:lnTo>
                <a:lnTo>
                  <a:pt x="24990" y="39420"/>
                </a:lnTo>
                <a:lnTo>
                  <a:pt x="24990" y="39410"/>
                </a:lnTo>
                <a:lnTo>
                  <a:pt x="24990" y="39420"/>
                </a:lnTo>
                <a:lnTo>
                  <a:pt x="25000" y="39410"/>
                </a:lnTo>
                <a:lnTo>
                  <a:pt x="25010" y="39410"/>
                </a:lnTo>
                <a:lnTo>
                  <a:pt x="25010" y="39420"/>
                </a:lnTo>
                <a:lnTo>
                  <a:pt x="25010" y="39410"/>
                </a:lnTo>
                <a:lnTo>
                  <a:pt x="25010" y="39420"/>
                </a:lnTo>
                <a:lnTo>
                  <a:pt x="25020" y="39420"/>
                </a:lnTo>
                <a:lnTo>
                  <a:pt x="25020" y="39430"/>
                </a:lnTo>
                <a:lnTo>
                  <a:pt x="25020" y="39440"/>
                </a:lnTo>
                <a:lnTo>
                  <a:pt x="25030" y="39440"/>
                </a:lnTo>
                <a:lnTo>
                  <a:pt x="25030" y="39450"/>
                </a:lnTo>
                <a:lnTo>
                  <a:pt x="25040" y="39450"/>
                </a:lnTo>
                <a:lnTo>
                  <a:pt x="25050" y="39460"/>
                </a:lnTo>
                <a:lnTo>
                  <a:pt x="25060" y="39480"/>
                </a:lnTo>
                <a:lnTo>
                  <a:pt x="25060" y="39490"/>
                </a:lnTo>
                <a:lnTo>
                  <a:pt x="25070" y="39490"/>
                </a:lnTo>
                <a:lnTo>
                  <a:pt x="25070" y="39500"/>
                </a:lnTo>
                <a:lnTo>
                  <a:pt x="25080" y="39500"/>
                </a:lnTo>
                <a:lnTo>
                  <a:pt x="25080" y="39510"/>
                </a:lnTo>
                <a:lnTo>
                  <a:pt x="25080" y="39520"/>
                </a:lnTo>
                <a:lnTo>
                  <a:pt x="25080" y="39530"/>
                </a:lnTo>
                <a:lnTo>
                  <a:pt x="25090" y="39530"/>
                </a:lnTo>
                <a:lnTo>
                  <a:pt x="25100" y="39530"/>
                </a:lnTo>
                <a:lnTo>
                  <a:pt x="25100" y="39540"/>
                </a:lnTo>
                <a:lnTo>
                  <a:pt x="25110" y="39540"/>
                </a:lnTo>
                <a:lnTo>
                  <a:pt x="25120" y="39540"/>
                </a:lnTo>
                <a:lnTo>
                  <a:pt x="25120" y="39550"/>
                </a:lnTo>
                <a:lnTo>
                  <a:pt x="25130" y="39550"/>
                </a:lnTo>
                <a:lnTo>
                  <a:pt x="25140" y="39550"/>
                </a:lnTo>
                <a:lnTo>
                  <a:pt x="25150" y="39560"/>
                </a:lnTo>
                <a:lnTo>
                  <a:pt x="25150" y="39570"/>
                </a:lnTo>
                <a:lnTo>
                  <a:pt x="25160" y="39570"/>
                </a:lnTo>
                <a:lnTo>
                  <a:pt x="25160" y="39580"/>
                </a:lnTo>
                <a:lnTo>
                  <a:pt x="25170" y="39580"/>
                </a:lnTo>
                <a:lnTo>
                  <a:pt x="25170" y="39590"/>
                </a:lnTo>
                <a:lnTo>
                  <a:pt x="25180" y="39590"/>
                </a:lnTo>
                <a:lnTo>
                  <a:pt x="25190" y="39590"/>
                </a:lnTo>
                <a:lnTo>
                  <a:pt x="25180" y="39590"/>
                </a:lnTo>
                <a:lnTo>
                  <a:pt x="25180" y="39600"/>
                </a:lnTo>
                <a:lnTo>
                  <a:pt x="25190" y="39600"/>
                </a:lnTo>
                <a:lnTo>
                  <a:pt x="25200" y="39600"/>
                </a:lnTo>
                <a:lnTo>
                  <a:pt x="25210" y="39600"/>
                </a:lnTo>
                <a:lnTo>
                  <a:pt x="25210" y="39590"/>
                </a:lnTo>
                <a:lnTo>
                  <a:pt x="25200" y="39590"/>
                </a:lnTo>
                <a:lnTo>
                  <a:pt x="25210" y="39590"/>
                </a:lnTo>
                <a:lnTo>
                  <a:pt x="25220" y="39590"/>
                </a:lnTo>
                <a:lnTo>
                  <a:pt x="25220" y="39580"/>
                </a:lnTo>
                <a:lnTo>
                  <a:pt x="25230" y="39580"/>
                </a:lnTo>
                <a:lnTo>
                  <a:pt x="25230" y="39570"/>
                </a:lnTo>
                <a:lnTo>
                  <a:pt x="25240" y="39570"/>
                </a:lnTo>
                <a:lnTo>
                  <a:pt x="25240" y="39560"/>
                </a:lnTo>
                <a:lnTo>
                  <a:pt x="25240" y="39550"/>
                </a:lnTo>
                <a:lnTo>
                  <a:pt x="25250" y="39550"/>
                </a:lnTo>
                <a:lnTo>
                  <a:pt x="25250" y="39560"/>
                </a:lnTo>
                <a:lnTo>
                  <a:pt x="25250" y="39570"/>
                </a:lnTo>
                <a:lnTo>
                  <a:pt x="25250" y="39580"/>
                </a:lnTo>
                <a:lnTo>
                  <a:pt x="25250" y="39590"/>
                </a:lnTo>
                <a:lnTo>
                  <a:pt x="25260" y="39590"/>
                </a:lnTo>
                <a:lnTo>
                  <a:pt x="25260" y="39600"/>
                </a:lnTo>
                <a:lnTo>
                  <a:pt x="25260" y="39610"/>
                </a:lnTo>
                <a:lnTo>
                  <a:pt x="25260" y="39620"/>
                </a:lnTo>
                <a:lnTo>
                  <a:pt x="25260" y="39610"/>
                </a:lnTo>
                <a:lnTo>
                  <a:pt x="25270" y="39610"/>
                </a:lnTo>
                <a:lnTo>
                  <a:pt x="25270" y="39600"/>
                </a:lnTo>
                <a:lnTo>
                  <a:pt x="25280" y="39590"/>
                </a:lnTo>
                <a:lnTo>
                  <a:pt x="25280" y="39580"/>
                </a:lnTo>
                <a:lnTo>
                  <a:pt x="25280" y="39590"/>
                </a:lnTo>
                <a:lnTo>
                  <a:pt x="25280" y="39600"/>
                </a:lnTo>
                <a:lnTo>
                  <a:pt x="25270" y="39600"/>
                </a:lnTo>
                <a:lnTo>
                  <a:pt x="25280" y="39600"/>
                </a:lnTo>
                <a:lnTo>
                  <a:pt x="25280" y="39610"/>
                </a:lnTo>
                <a:lnTo>
                  <a:pt x="25280" y="39620"/>
                </a:lnTo>
                <a:lnTo>
                  <a:pt x="25280" y="39630"/>
                </a:lnTo>
                <a:lnTo>
                  <a:pt x="25290" y="39630"/>
                </a:lnTo>
                <a:lnTo>
                  <a:pt x="25290" y="39640"/>
                </a:lnTo>
                <a:lnTo>
                  <a:pt x="25300" y="39640"/>
                </a:lnTo>
                <a:lnTo>
                  <a:pt x="25310" y="39640"/>
                </a:lnTo>
                <a:lnTo>
                  <a:pt x="25320" y="39640"/>
                </a:lnTo>
                <a:lnTo>
                  <a:pt x="25320" y="39650"/>
                </a:lnTo>
                <a:lnTo>
                  <a:pt x="25330" y="39650"/>
                </a:lnTo>
                <a:lnTo>
                  <a:pt x="25340" y="39650"/>
                </a:lnTo>
                <a:lnTo>
                  <a:pt x="25350" y="39650"/>
                </a:lnTo>
                <a:lnTo>
                  <a:pt x="25360" y="39650"/>
                </a:lnTo>
                <a:lnTo>
                  <a:pt x="25360" y="39640"/>
                </a:lnTo>
                <a:lnTo>
                  <a:pt x="25370" y="39640"/>
                </a:lnTo>
                <a:lnTo>
                  <a:pt x="25380" y="39640"/>
                </a:lnTo>
                <a:lnTo>
                  <a:pt x="25390" y="39640"/>
                </a:lnTo>
                <a:lnTo>
                  <a:pt x="25400" y="39640"/>
                </a:lnTo>
                <a:lnTo>
                  <a:pt x="25400" y="39650"/>
                </a:lnTo>
                <a:lnTo>
                  <a:pt x="25410" y="39650"/>
                </a:lnTo>
                <a:lnTo>
                  <a:pt x="25420" y="39650"/>
                </a:lnTo>
                <a:lnTo>
                  <a:pt x="25430" y="39650"/>
                </a:lnTo>
                <a:lnTo>
                  <a:pt x="25440" y="39650"/>
                </a:lnTo>
                <a:lnTo>
                  <a:pt x="25450" y="39650"/>
                </a:lnTo>
                <a:lnTo>
                  <a:pt x="25460" y="39650"/>
                </a:lnTo>
                <a:lnTo>
                  <a:pt x="25470" y="39650"/>
                </a:lnTo>
                <a:lnTo>
                  <a:pt x="25480" y="39650"/>
                </a:lnTo>
                <a:lnTo>
                  <a:pt x="25480" y="39640"/>
                </a:lnTo>
                <a:lnTo>
                  <a:pt x="25490" y="39640"/>
                </a:lnTo>
                <a:lnTo>
                  <a:pt x="25500" y="39640"/>
                </a:lnTo>
                <a:lnTo>
                  <a:pt x="25510" y="39640"/>
                </a:lnTo>
                <a:lnTo>
                  <a:pt x="25510" y="39650"/>
                </a:lnTo>
                <a:lnTo>
                  <a:pt x="25510" y="39660"/>
                </a:lnTo>
                <a:lnTo>
                  <a:pt x="25520" y="39660"/>
                </a:lnTo>
                <a:lnTo>
                  <a:pt x="25530" y="39660"/>
                </a:lnTo>
                <a:lnTo>
                  <a:pt x="25540" y="39660"/>
                </a:lnTo>
                <a:lnTo>
                  <a:pt x="25540" y="39650"/>
                </a:lnTo>
                <a:lnTo>
                  <a:pt x="25550" y="39650"/>
                </a:lnTo>
                <a:lnTo>
                  <a:pt x="25570" y="39650"/>
                </a:lnTo>
                <a:lnTo>
                  <a:pt x="25580" y="39650"/>
                </a:lnTo>
                <a:lnTo>
                  <a:pt x="25580" y="39640"/>
                </a:lnTo>
                <a:lnTo>
                  <a:pt x="25580" y="39650"/>
                </a:lnTo>
                <a:lnTo>
                  <a:pt x="25590" y="39650"/>
                </a:lnTo>
                <a:lnTo>
                  <a:pt x="25590" y="39660"/>
                </a:lnTo>
                <a:lnTo>
                  <a:pt x="25580" y="39660"/>
                </a:lnTo>
                <a:lnTo>
                  <a:pt x="25590" y="39660"/>
                </a:lnTo>
                <a:lnTo>
                  <a:pt x="25600" y="39660"/>
                </a:lnTo>
                <a:lnTo>
                  <a:pt x="25600" y="39670"/>
                </a:lnTo>
                <a:lnTo>
                  <a:pt x="25590" y="39670"/>
                </a:lnTo>
                <a:lnTo>
                  <a:pt x="25600" y="39670"/>
                </a:lnTo>
                <a:lnTo>
                  <a:pt x="25610" y="39670"/>
                </a:lnTo>
                <a:lnTo>
                  <a:pt x="25610" y="39680"/>
                </a:lnTo>
                <a:lnTo>
                  <a:pt x="25610" y="39690"/>
                </a:lnTo>
                <a:lnTo>
                  <a:pt x="25620" y="39690"/>
                </a:lnTo>
                <a:lnTo>
                  <a:pt x="25620" y="39700"/>
                </a:lnTo>
                <a:lnTo>
                  <a:pt x="25630" y="39700"/>
                </a:lnTo>
                <a:lnTo>
                  <a:pt x="25630" y="39710"/>
                </a:lnTo>
                <a:lnTo>
                  <a:pt x="25620" y="39720"/>
                </a:lnTo>
                <a:lnTo>
                  <a:pt x="25630" y="39720"/>
                </a:lnTo>
                <a:lnTo>
                  <a:pt x="25630" y="39730"/>
                </a:lnTo>
                <a:lnTo>
                  <a:pt x="25640" y="39730"/>
                </a:lnTo>
                <a:lnTo>
                  <a:pt x="25650" y="39730"/>
                </a:lnTo>
                <a:lnTo>
                  <a:pt x="25660" y="39730"/>
                </a:lnTo>
                <a:lnTo>
                  <a:pt x="25660" y="39720"/>
                </a:lnTo>
                <a:lnTo>
                  <a:pt x="25670" y="39720"/>
                </a:lnTo>
                <a:lnTo>
                  <a:pt x="25680" y="39720"/>
                </a:lnTo>
                <a:lnTo>
                  <a:pt x="25690" y="39720"/>
                </a:lnTo>
                <a:lnTo>
                  <a:pt x="25700" y="39720"/>
                </a:lnTo>
                <a:lnTo>
                  <a:pt x="25700" y="39730"/>
                </a:lnTo>
                <a:lnTo>
                  <a:pt x="25710" y="39730"/>
                </a:lnTo>
                <a:lnTo>
                  <a:pt x="25710" y="39740"/>
                </a:lnTo>
                <a:lnTo>
                  <a:pt x="25720" y="39740"/>
                </a:lnTo>
                <a:lnTo>
                  <a:pt x="25720" y="39750"/>
                </a:lnTo>
                <a:lnTo>
                  <a:pt x="25730" y="39750"/>
                </a:lnTo>
                <a:lnTo>
                  <a:pt x="25730" y="39760"/>
                </a:lnTo>
                <a:lnTo>
                  <a:pt x="25740" y="39760"/>
                </a:lnTo>
                <a:lnTo>
                  <a:pt x="25740" y="39750"/>
                </a:lnTo>
                <a:lnTo>
                  <a:pt x="25750" y="39740"/>
                </a:lnTo>
                <a:lnTo>
                  <a:pt x="25750" y="39750"/>
                </a:lnTo>
                <a:lnTo>
                  <a:pt x="25740" y="39750"/>
                </a:lnTo>
                <a:lnTo>
                  <a:pt x="25740" y="39760"/>
                </a:lnTo>
                <a:lnTo>
                  <a:pt x="25750" y="39760"/>
                </a:lnTo>
                <a:lnTo>
                  <a:pt x="25760" y="39760"/>
                </a:lnTo>
                <a:lnTo>
                  <a:pt x="25760" y="39750"/>
                </a:lnTo>
                <a:lnTo>
                  <a:pt x="25750" y="39750"/>
                </a:lnTo>
                <a:lnTo>
                  <a:pt x="25750" y="39740"/>
                </a:lnTo>
                <a:lnTo>
                  <a:pt x="25760" y="39740"/>
                </a:lnTo>
                <a:lnTo>
                  <a:pt x="25760" y="39750"/>
                </a:lnTo>
                <a:lnTo>
                  <a:pt x="25770" y="39750"/>
                </a:lnTo>
                <a:lnTo>
                  <a:pt x="25760" y="39760"/>
                </a:lnTo>
                <a:lnTo>
                  <a:pt x="25760" y="39770"/>
                </a:lnTo>
                <a:lnTo>
                  <a:pt x="25770" y="39770"/>
                </a:lnTo>
                <a:lnTo>
                  <a:pt x="25780" y="39770"/>
                </a:lnTo>
                <a:lnTo>
                  <a:pt x="25780" y="39780"/>
                </a:lnTo>
                <a:lnTo>
                  <a:pt x="25790" y="39780"/>
                </a:lnTo>
                <a:lnTo>
                  <a:pt x="25790" y="39790"/>
                </a:lnTo>
                <a:lnTo>
                  <a:pt x="25800" y="39790"/>
                </a:lnTo>
                <a:lnTo>
                  <a:pt x="25810" y="39790"/>
                </a:lnTo>
                <a:lnTo>
                  <a:pt x="25820" y="39790"/>
                </a:lnTo>
                <a:lnTo>
                  <a:pt x="25820" y="39800"/>
                </a:lnTo>
                <a:lnTo>
                  <a:pt x="25830" y="39800"/>
                </a:lnTo>
                <a:lnTo>
                  <a:pt x="25840" y="39800"/>
                </a:lnTo>
                <a:lnTo>
                  <a:pt x="25830" y="39800"/>
                </a:lnTo>
                <a:lnTo>
                  <a:pt x="25830" y="39810"/>
                </a:lnTo>
                <a:lnTo>
                  <a:pt x="25830" y="39820"/>
                </a:lnTo>
                <a:lnTo>
                  <a:pt x="25820" y="39820"/>
                </a:lnTo>
                <a:lnTo>
                  <a:pt x="25820" y="39830"/>
                </a:lnTo>
                <a:lnTo>
                  <a:pt x="25820" y="39840"/>
                </a:lnTo>
                <a:lnTo>
                  <a:pt x="25820" y="39850"/>
                </a:lnTo>
                <a:lnTo>
                  <a:pt x="25810" y="39850"/>
                </a:lnTo>
                <a:lnTo>
                  <a:pt x="25820" y="39860"/>
                </a:lnTo>
                <a:lnTo>
                  <a:pt x="25810" y="39860"/>
                </a:lnTo>
                <a:lnTo>
                  <a:pt x="25810" y="39870"/>
                </a:lnTo>
                <a:lnTo>
                  <a:pt x="25820" y="39870"/>
                </a:lnTo>
                <a:lnTo>
                  <a:pt x="25810" y="39870"/>
                </a:lnTo>
                <a:lnTo>
                  <a:pt x="25810" y="39880"/>
                </a:lnTo>
                <a:lnTo>
                  <a:pt x="25810" y="39890"/>
                </a:lnTo>
                <a:lnTo>
                  <a:pt x="25810" y="39900"/>
                </a:lnTo>
                <a:lnTo>
                  <a:pt x="25820" y="39900"/>
                </a:lnTo>
                <a:lnTo>
                  <a:pt x="25820" y="39910"/>
                </a:lnTo>
                <a:lnTo>
                  <a:pt x="25830" y="39910"/>
                </a:lnTo>
                <a:lnTo>
                  <a:pt x="25840" y="39900"/>
                </a:lnTo>
                <a:lnTo>
                  <a:pt x="25840" y="39910"/>
                </a:lnTo>
                <a:lnTo>
                  <a:pt x="25840" y="39920"/>
                </a:lnTo>
                <a:lnTo>
                  <a:pt x="25840" y="39930"/>
                </a:lnTo>
                <a:lnTo>
                  <a:pt x="25850" y="39930"/>
                </a:lnTo>
                <a:lnTo>
                  <a:pt x="25860" y="39930"/>
                </a:lnTo>
                <a:lnTo>
                  <a:pt x="25860" y="39940"/>
                </a:lnTo>
                <a:lnTo>
                  <a:pt x="25870" y="39940"/>
                </a:lnTo>
                <a:lnTo>
                  <a:pt x="25870" y="39950"/>
                </a:lnTo>
                <a:lnTo>
                  <a:pt x="25880" y="39960"/>
                </a:lnTo>
                <a:lnTo>
                  <a:pt x="25890" y="39960"/>
                </a:lnTo>
                <a:lnTo>
                  <a:pt x="25900" y="39960"/>
                </a:lnTo>
                <a:lnTo>
                  <a:pt x="25900" y="39950"/>
                </a:lnTo>
                <a:lnTo>
                  <a:pt x="25910" y="39950"/>
                </a:lnTo>
                <a:lnTo>
                  <a:pt x="25910" y="39940"/>
                </a:lnTo>
                <a:lnTo>
                  <a:pt x="25910" y="39950"/>
                </a:lnTo>
                <a:lnTo>
                  <a:pt x="25920" y="39950"/>
                </a:lnTo>
                <a:lnTo>
                  <a:pt x="25920" y="39940"/>
                </a:lnTo>
                <a:lnTo>
                  <a:pt x="25920" y="39950"/>
                </a:lnTo>
                <a:lnTo>
                  <a:pt x="25930" y="39950"/>
                </a:lnTo>
                <a:lnTo>
                  <a:pt x="25940" y="39950"/>
                </a:lnTo>
                <a:lnTo>
                  <a:pt x="25940" y="39940"/>
                </a:lnTo>
                <a:lnTo>
                  <a:pt x="25950" y="39940"/>
                </a:lnTo>
                <a:lnTo>
                  <a:pt x="25940" y="39940"/>
                </a:lnTo>
                <a:lnTo>
                  <a:pt x="25950" y="39940"/>
                </a:lnTo>
                <a:lnTo>
                  <a:pt x="25950" y="39930"/>
                </a:lnTo>
                <a:lnTo>
                  <a:pt x="25960" y="39930"/>
                </a:lnTo>
                <a:lnTo>
                  <a:pt x="25960" y="39920"/>
                </a:lnTo>
                <a:lnTo>
                  <a:pt x="25970" y="39920"/>
                </a:lnTo>
                <a:lnTo>
                  <a:pt x="25970" y="39930"/>
                </a:lnTo>
                <a:lnTo>
                  <a:pt x="25960" y="39930"/>
                </a:lnTo>
                <a:lnTo>
                  <a:pt x="25970" y="39930"/>
                </a:lnTo>
                <a:lnTo>
                  <a:pt x="25970" y="39940"/>
                </a:lnTo>
                <a:lnTo>
                  <a:pt x="25980" y="39940"/>
                </a:lnTo>
                <a:lnTo>
                  <a:pt x="25980" y="39950"/>
                </a:lnTo>
                <a:lnTo>
                  <a:pt x="25980" y="39960"/>
                </a:lnTo>
                <a:lnTo>
                  <a:pt x="25980" y="39970"/>
                </a:lnTo>
                <a:lnTo>
                  <a:pt x="25990" y="39970"/>
                </a:lnTo>
                <a:lnTo>
                  <a:pt x="25980" y="39980"/>
                </a:lnTo>
                <a:lnTo>
                  <a:pt x="25990" y="39970"/>
                </a:lnTo>
                <a:lnTo>
                  <a:pt x="26000" y="39970"/>
                </a:lnTo>
                <a:lnTo>
                  <a:pt x="26000" y="39960"/>
                </a:lnTo>
                <a:lnTo>
                  <a:pt x="26000" y="39950"/>
                </a:lnTo>
                <a:lnTo>
                  <a:pt x="26000" y="39940"/>
                </a:lnTo>
                <a:lnTo>
                  <a:pt x="26010" y="39940"/>
                </a:lnTo>
                <a:lnTo>
                  <a:pt x="26010" y="39930"/>
                </a:lnTo>
                <a:lnTo>
                  <a:pt x="26020" y="39930"/>
                </a:lnTo>
                <a:lnTo>
                  <a:pt x="26020" y="39920"/>
                </a:lnTo>
                <a:lnTo>
                  <a:pt x="26020" y="39930"/>
                </a:lnTo>
                <a:lnTo>
                  <a:pt x="26020" y="39920"/>
                </a:lnTo>
                <a:lnTo>
                  <a:pt x="26030" y="39930"/>
                </a:lnTo>
                <a:lnTo>
                  <a:pt x="26020" y="39930"/>
                </a:lnTo>
                <a:lnTo>
                  <a:pt x="26030" y="39930"/>
                </a:lnTo>
                <a:lnTo>
                  <a:pt x="26030" y="39940"/>
                </a:lnTo>
                <a:lnTo>
                  <a:pt x="26040" y="39940"/>
                </a:lnTo>
                <a:lnTo>
                  <a:pt x="26050" y="39940"/>
                </a:lnTo>
                <a:lnTo>
                  <a:pt x="26060" y="39940"/>
                </a:lnTo>
                <a:lnTo>
                  <a:pt x="26060" y="39950"/>
                </a:lnTo>
                <a:lnTo>
                  <a:pt x="26060" y="39960"/>
                </a:lnTo>
                <a:lnTo>
                  <a:pt x="26070" y="39960"/>
                </a:lnTo>
                <a:lnTo>
                  <a:pt x="26070" y="39970"/>
                </a:lnTo>
                <a:lnTo>
                  <a:pt x="26080" y="39970"/>
                </a:lnTo>
                <a:lnTo>
                  <a:pt x="26090" y="39970"/>
                </a:lnTo>
                <a:lnTo>
                  <a:pt x="26090" y="39980"/>
                </a:lnTo>
                <a:lnTo>
                  <a:pt x="26080" y="39980"/>
                </a:lnTo>
                <a:lnTo>
                  <a:pt x="26080" y="39990"/>
                </a:lnTo>
                <a:lnTo>
                  <a:pt x="26070" y="39990"/>
                </a:lnTo>
                <a:lnTo>
                  <a:pt x="26060" y="39990"/>
                </a:lnTo>
                <a:lnTo>
                  <a:pt x="26050" y="40000"/>
                </a:lnTo>
                <a:lnTo>
                  <a:pt x="26060" y="40010"/>
                </a:lnTo>
                <a:lnTo>
                  <a:pt x="26060" y="40020"/>
                </a:lnTo>
                <a:lnTo>
                  <a:pt x="26060" y="40030"/>
                </a:lnTo>
                <a:lnTo>
                  <a:pt x="26050" y="40030"/>
                </a:lnTo>
                <a:lnTo>
                  <a:pt x="26050" y="40040"/>
                </a:lnTo>
                <a:lnTo>
                  <a:pt x="26060" y="40040"/>
                </a:lnTo>
                <a:lnTo>
                  <a:pt x="26060" y="40050"/>
                </a:lnTo>
                <a:lnTo>
                  <a:pt x="26050" y="40050"/>
                </a:lnTo>
                <a:lnTo>
                  <a:pt x="26050" y="40060"/>
                </a:lnTo>
                <a:lnTo>
                  <a:pt x="26040" y="40060"/>
                </a:lnTo>
                <a:lnTo>
                  <a:pt x="26030" y="40060"/>
                </a:lnTo>
                <a:lnTo>
                  <a:pt x="26030" y="40070"/>
                </a:lnTo>
                <a:lnTo>
                  <a:pt x="26020" y="40070"/>
                </a:lnTo>
                <a:lnTo>
                  <a:pt x="26010" y="40070"/>
                </a:lnTo>
                <a:lnTo>
                  <a:pt x="26010" y="40080"/>
                </a:lnTo>
                <a:lnTo>
                  <a:pt x="26020" y="40080"/>
                </a:lnTo>
                <a:lnTo>
                  <a:pt x="26020" y="40090"/>
                </a:lnTo>
                <a:lnTo>
                  <a:pt x="26010" y="40090"/>
                </a:lnTo>
                <a:lnTo>
                  <a:pt x="26010" y="40100"/>
                </a:lnTo>
                <a:lnTo>
                  <a:pt x="26010" y="40110"/>
                </a:lnTo>
                <a:lnTo>
                  <a:pt x="26020" y="40110"/>
                </a:lnTo>
                <a:lnTo>
                  <a:pt x="26020" y="40120"/>
                </a:lnTo>
                <a:lnTo>
                  <a:pt x="26030" y="40130"/>
                </a:lnTo>
                <a:lnTo>
                  <a:pt x="26040" y="40130"/>
                </a:lnTo>
                <a:lnTo>
                  <a:pt x="26040" y="40140"/>
                </a:lnTo>
                <a:lnTo>
                  <a:pt x="26050" y="40150"/>
                </a:lnTo>
                <a:lnTo>
                  <a:pt x="26060" y="40150"/>
                </a:lnTo>
                <a:lnTo>
                  <a:pt x="26060" y="40160"/>
                </a:lnTo>
                <a:lnTo>
                  <a:pt x="26070" y="40160"/>
                </a:lnTo>
                <a:lnTo>
                  <a:pt x="26080" y="40160"/>
                </a:lnTo>
                <a:lnTo>
                  <a:pt x="26090" y="40160"/>
                </a:lnTo>
                <a:lnTo>
                  <a:pt x="26090" y="40170"/>
                </a:lnTo>
                <a:lnTo>
                  <a:pt x="26080" y="40180"/>
                </a:lnTo>
                <a:lnTo>
                  <a:pt x="26090" y="40180"/>
                </a:lnTo>
                <a:lnTo>
                  <a:pt x="26100" y="40180"/>
                </a:lnTo>
                <a:lnTo>
                  <a:pt x="26100" y="40190"/>
                </a:lnTo>
                <a:lnTo>
                  <a:pt x="26110" y="40190"/>
                </a:lnTo>
                <a:lnTo>
                  <a:pt x="26120" y="40180"/>
                </a:lnTo>
                <a:lnTo>
                  <a:pt x="26120" y="40170"/>
                </a:lnTo>
                <a:lnTo>
                  <a:pt x="26120" y="40160"/>
                </a:lnTo>
                <a:lnTo>
                  <a:pt x="26120" y="40150"/>
                </a:lnTo>
                <a:lnTo>
                  <a:pt x="26130" y="40140"/>
                </a:lnTo>
                <a:lnTo>
                  <a:pt x="26130" y="40130"/>
                </a:lnTo>
                <a:lnTo>
                  <a:pt x="26130" y="40140"/>
                </a:lnTo>
                <a:lnTo>
                  <a:pt x="26140" y="40140"/>
                </a:lnTo>
                <a:lnTo>
                  <a:pt x="26150" y="40140"/>
                </a:lnTo>
                <a:lnTo>
                  <a:pt x="26160" y="40140"/>
                </a:lnTo>
                <a:lnTo>
                  <a:pt x="26160" y="40150"/>
                </a:lnTo>
                <a:lnTo>
                  <a:pt x="26170" y="40150"/>
                </a:lnTo>
                <a:lnTo>
                  <a:pt x="26170" y="40160"/>
                </a:lnTo>
                <a:lnTo>
                  <a:pt x="26170" y="40150"/>
                </a:lnTo>
                <a:lnTo>
                  <a:pt x="26180" y="40150"/>
                </a:lnTo>
                <a:lnTo>
                  <a:pt x="26190" y="40150"/>
                </a:lnTo>
                <a:lnTo>
                  <a:pt x="26190" y="40160"/>
                </a:lnTo>
                <a:lnTo>
                  <a:pt x="26190" y="40150"/>
                </a:lnTo>
                <a:lnTo>
                  <a:pt x="26200" y="40140"/>
                </a:lnTo>
                <a:lnTo>
                  <a:pt x="26210" y="40140"/>
                </a:lnTo>
                <a:lnTo>
                  <a:pt x="26210" y="40130"/>
                </a:lnTo>
                <a:lnTo>
                  <a:pt x="26200" y="40130"/>
                </a:lnTo>
                <a:lnTo>
                  <a:pt x="26200" y="40120"/>
                </a:lnTo>
                <a:lnTo>
                  <a:pt x="26210" y="40120"/>
                </a:lnTo>
                <a:lnTo>
                  <a:pt x="26210" y="40130"/>
                </a:lnTo>
                <a:lnTo>
                  <a:pt x="26220" y="40130"/>
                </a:lnTo>
                <a:lnTo>
                  <a:pt x="26230" y="40140"/>
                </a:lnTo>
                <a:lnTo>
                  <a:pt x="26230" y="40150"/>
                </a:lnTo>
                <a:lnTo>
                  <a:pt x="26240" y="40150"/>
                </a:lnTo>
                <a:lnTo>
                  <a:pt x="26230" y="40150"/>
                </a:lnTo>
                <a:lnTo>
                  <a:pt x="26230" y="40160"/>
                </a:lnTo>
                <a:lnTo>
                  <a:pt x="26230" y="40170"/>
                </a:lnTo>
                <a:lnTo>
                  <a:pt x="26220" y="40170"/>
                </a:lnTo>
                <a:lnTo>
                  <a:pt x="26220" y="40180"/>
                </a:lnTo>
                <a:lnTo>
                  <a:pt x="26220" y="40170"/>
                </a:lnTo>
                <a:lnTo>
                  <a:pt x="26210" y="40170"/>
                </a:lnTo>
                <a:lnTo>
                  <a:pt x="26210" y="40180"/>
                </a:lnTo>
                <a:lnTo>
                  <a:pt x="26220" y="40180"/>
                </a:lnTo>
                <a:lnTo>
                  <a:pt x="26220" y="40190"/>
                </a:lnTo>
                <a:lnTo>
                  <a:pt x="26210" y="40190"/>
                </a:lnTo>
                <a:lnTo>
                  <a:pt x="26220" y="40190"/>
                </a:lnTo>
                <a:lnTo>
                  <a:pt x="26220" y="40200"/>
                </a:lnTo>
                <a:lnTo>
                  <a:pt x="26230" y="40200"/>
                </a:lnTo>
                <a:lnTo>
                  <a:pt x="26240" y="40210"/>
                </a:lnTo>
                <a:lnTo>
                  <a:pt x="26240" y="40220"/>
                </a:lnTo>
                <a:lnTo>
                  <a:pt x="26230" y="40220"/>
                </a:lnTo>
                <a:lnTo>
                  <a:pt x="26230" y="40230"/>
                </a:lnTo>
                <a:lnTo>
                  <a:pt x="26220" y="40230"/>
                </a:lnTo>
                <a:lnTo>
                  <a:pt x="26210" y="40240"/>
                </a:lnTo>
                <a:lnTo>
                  <a:pt x="26210" y="40250"/>
                </a:lnTo>
                <a:lnTo>
                  <a:pt x="26210" y="40260"/>
                </a:lnTo>
                <a:lnTo>
                  <a:pt x="26210" y="40270"/>
                </a:lnTo>
                <a:lnTo>
                  <a:pt x="26220" y="40270"/>
                </a:lnTo>
                <a:lnTo>
                  <a:pt x="26220" y="40280"/>
                </a:lnTo>
                <a:lnTo>
                  <a:pt x="26230" y="40280"/>
                </a:lnTo>
                <a:lnTo>
                  <a:pt x="26240" y="40280"/>
                </a:lnTo>
                <a:lnTo>
                  <a:pt x="26240" y="40290"/>
                </a:lnTo>
                <a:lnTo>
                  <a:pt x="26240" y="40300"/>
                </a:lnTo>
                <a:lnTo>
                  <a:pt x="26240" y="40310"/>
                </a:lnTo>
                <a:lnTo>
                  <a:pt x="26230" y="40310"/>
                </a:lnTo>
                <a:lnTo>
                  <a:pt x="26230" y="40320"/>
                </a:lnTo>
                <a:lnTo>
                  <a:pt x="26220" y="40320"/>
                </a:lnTo>
                <a:lnTo>
                  <a:pt x="26210" y="40320"/>
                </a:lnTo>
                <a:lnTo>
                  <a:pt x="26210" y="40330"/>
                </a:lnTo>
                <a:lnTo>
                  <a:pt x="26210" y="40320"/>
                </a:lnTo>
                <a:lnTo>
                  <a:pt x="26210" y="40330"/>
                </a:lnTo>
                <a:lnTo>
                  <a:pt x="26200" y="40330"/>
                </a:lnTo>
                <a:lnTo>
                  <a:pt x="26200" y="40340"/>
                </a:lnTo>
                <a:lnTo>
                  <a:pt x="26190" y="40340"/>
                </a:lnTo>
                <a:lnTo>
                  <a:pt x="26190" y="40350"/>
                </a:lnTo>
                <a:lnTo>
                  <a:pt x="26190" y="40360"/>
                </a:lnTo>
                <a:lnTo>
                  <a:pt x="26190" y="40370"/>
                </a:lnTo>
                <a:lnTo>
                  <a:pt x="26190" y="40380"/>
                </a:lnTo>
                <a:lnTo>
                  <a:pt x="26190" y="40390"/>
                </a:lnTo>
                <a:lnTo>
                  <a:pt x="26200" y="40390"/>
                </a:lnTo>
                <a:lnTo>
                  <a:pt x="26210" y="40390"/>
                </a:lnTo>
                <a:lnTo>
                  <a:pt x="26210" y="40400"/>
                </a:lnTo>
                <a:lnTo>
                  <a:pt x="26220" y="40400"/>
                </a:lnTo>
                <a:lnTo>
                  <a:pt x="26230" y="40400"/>
                </a:lnTo>
                <a:lnTo>
                  <a:pt x="26240" y="40400"/>
                </a:lnTo>
                <a:lnTo>
                  <a:pt x="26250" y="40400"/>
                </a:lnTo>
                <a:lnTo>
                  <a:pt x="26260" y="40390"/>
                </a:lnTo>
                <a:lnTo>
                  <a:pt x="26260" y="40400"/>
                </a:lnTo>
                <a:lnTo>
                  <a:pt x="26260" y="40390"/>
                </a:lnTo>
                <a:lnTo>
                  <a:pt x="26270" y="40390"/>
                </a:lnTo>
                <a:lnTo>
                  <a:pt x="26280" y="40390"/>
                </a:lnTo>
                <a:lnTo>
                  <a:pt x="26280" y="40380"/>
                </a:lnTo>
                <a:lnTo>
                  <a:pt x="26280" y="40390"/>
                </a:lnTo>
                <a:lnTo>
                  <a:pt x="26290" y="40380"/>
                </a:lnTo>
                <a:lnTo>
                  <a:pt x="26290" y="40390"/>
                </a:lnTo>
                <a:lnTo>
                  <a:pt x="26290" y="40400"/>
                </a:lnTo>
                <a:lnTo>
                  <a:pt x="26290" y="40410"/>
                </a:lnTo>
                <a:lnTo>
                  <a:pt x="26280" y="40410"/>
                </a:lnTo>
                <a:lnTo>
                  <a:pt x="26280" y="40420"/>
                </a:lnTo>
                <a:lnTo>
                  <a:pt x="26270" y="40420"/>
                </a:lnTo>
                <a:lnTo>
                  <a:pt x="26270" y="40430"/>
                </a:lnTo>
                <a:lnTo>
                  <a:pt x="26270" y="40440"/>
                </a:lnTo>
                <a:lnTo>
                  <a:pt x="26270" y="40450"/>
                </a:lnTo>
                <a:lnTo>
                  <a:pt x="26270" y="40460"/>
                </a:lnTo>
                <a:lnTo>
                  <a:pt x="26270" y="40470"/>
                </a:lnTo>
                <a:lnTo>
                  <a:pt x="26260" y="40480"/>
                </a:lnTo>
                <a:lnTo>
                  <a:pt x="26260" y="40490"/>
                </a:lnTo>
                <a:lnTo>
                  <a:pt x="26250" y="40500"/>
                </a:lnTo>
                <a:lnTo>
                  <a:pt x="26250" y="40510"/>
                </a:lnTo>
                <a:lnTo>
                  <a:pt x="26260" y="40510"/>
                </a:lnTo>
                <a:lnTo>
                  <a:pt x="26250" y="40510"/>
                </a:lnTo>
                <a:lnTo>
                  <a:pt x="26250" y="40520"/>
                </a:lnTo>
                <a:lnTo>
                  <a:pt x="26250" y="40530"/>
                </a:lnTo>
                <a:lnTo>
                  <a:pt x="26240" y="40530"/>
                </a:lnTo>
                <a:lnTo>
                  <a:pt x="26240" y="40540"/>
                </a:lnTo>
                <a:lnTo>
                  <a:pt x="26240" y="40550"/>
                </a:lnTo>
                <a:lnTo>
                  <a:pt x="26240" y="40560"/>
                </a:lnTo>
                <a:lnTo>
                  <a:pt x="26240" y="40570"/>
                </a:lnTo>
                <a:lnTo>
                  <a:pt x="26240" y="40580"/>
                </a:lnTo>
                <a:lnTo>
                  <a:pt x="26250" y="40580"/>
                </a:lnTo>
                <a:lnTo>
                  <a:pt x="26260" y="40580"/>
                </a:lnTo>
                <a:lnTo>
                  <a:pt x="26250" y="40580"/>
                </a:lnTo>
                <a:lnTo>
                  <a:pt x="26260" y="40590"/>
                </a:lnTo>
                <a:lnTo>
                  <a:pt x="26260" y="40600"/>
                </a:lnTo>
                <a:lnTo>
                  <a:pt x="26270" y="40600"/>
                </a:lnTo>
                <a:lnTo>
                  <a:pt x="26280" y="40600"/>
                </a:lnTo>
                <a:lnTo>
                  <a:pt x="26290" y="40600"/>
                </a:lnTo>
                <a:lnTo>
                  <a:pt x="26300" y="40600"/>
                </a:lnTo>
                <a:lnTo>
                  <a:pt x="26290" y="40600"/>
                </a:lnTo>
                <a:lnTo>
                  <a:pt x="26290" y="40610"/>
                </a:lnTo>
                <a:lnTo>
                  <a:pt x="26300" y="40610"/>
                </a:lnTo>
                <a:lnTo>
                  <a:pt x="26290" y="40610"/>
                </a:lnTo>
                <a:lnTo>
                  <a:pt x="26300" y="40610"/>
                </a:lnTo>
                <a:lnTo>
                  <a:pt x="26310" y="40610"/>
                </a:lnTo>
                <a:lnTo>
                  <a:pt x="26310" y="40600"/>
                </a:lnTo>
                <a:lnTo>
                  <a:pt x="26320" y="40600"/>
                </a:lnTo>
                <a:lnTo>
                  <a:pt x="26320" y="40610"/>
                </a:lnTo>
                <a:lnTo>
                  <a:pt x="26320" y="40600"/>
                </a:lnTo>
                <a:lnTo>
                  <a:pt x="26330" y="40600"/>
                </a:lnTo>
                <a:lnTo>
                  <a:pt x="26340" y="40600"/>
                </a:lnTo>
                <a:lnTo>
                  <a:pt x="26350" y="40600"/>
                </a:lnTo>
                <a:lnTo>
                  <a:pt x="26360" y="40600"/>
                </a:lnTo>
                <a:lnTo>
                  <a:pt x="26370" y="40600"/>
                </a:lnTo>
                <a:lnTo>
                  <a:pt x="26380" y="40600"/>
                </a:lnTo>
                <a:lnTo>
                  <a:pt x="26380" y="40610"/>
                </a:lnTo>
                <a:lnTo>
                  <a:pt x="26390" y="40610"/>
                </a:lnTo>
                <a:lnTo>
                  <a:pt x="26400" y="40610"/>
                </a:lnTo>
                <a:lnTo>
                  <a:pt x="26410" y="40610"/>
                </a:lnTo>
                <a:lnTo>
                  <a:pt x="26410" y="40620"/>
                </a:lnTo>
                <a:lnTo>
                  <a:pt x="26410" y="40610"/>
                </a:lnTo>
                <a:lnTo>
                  <a:pt x="26420" y="40610"/>
                </a:lnTo>
                <a:lnTo>
                  <a:pt x="26420" y="40620"/>
                </a:lnTo>
                <a:lnTo>
                  <a:pt x="26430" y="40620"/>
                </a:lnTo>
                <a:lnTo>
                  <a:pt x="26430" y="40630"/>
                </a:lnTo>
                <a:lnTo>
                  <a:pt x="26440" y="40630"/>
                </a:lnTo>
                <a:lnTo>
                  <a:pt x="26450" y="40630"/>
                </a:lnTo>
                <a:lnTo>
                  <a:pt x="26460" y="40630"/>
                </a:lnTo>
                <a:lnTo>
                  <a:pt x="26470" y="40630"/>
                </a:lnTo>
                <a:lnTo>
                  <a:pt x="26480" y="40620"/>
                </a:lnTo>
                <a:lnTo>
                  <a:pt x="26480" y="40630"/>
                </a:lnTo>
                <a:lnTo>
                  <a:pt x="26490" y="40630"/>
                </a:lnTo>
                <a:lnTo>
                  <a:pt x="26490" y="40640"/>
                </a:lnTo>
                <a:lnTo>
                  <a:pt x="26490" y="40650"/>
                </a:lnTo>
                <a:lnTo>
                  <a:pt x="26490" y="40660"/>
                </a:lnTo>
                <a:lnTo>
                  <a:pt x="26490" y="40670"/>
                </a:lnTo>
                <a:lnTo>
                  <a:pt x="26490" y="40680"/>
                </a:lnTo>
                <a:lnTo>
                  <a:pt x="26500" y="40680"/>
                </a:lnTo>
                <a:lnTo>
                  <a:pt x="26500" y="40690"/>
                </a:lnTo>
                <a:lnTo>
                  <a:pt x="26510" y="40690"/>
                </a:lnTo>
                <a:lnTo>
                  <a:pt x="26520" y="40700"/>
                </a:lnTo>
                <a:lnTo>
                  <a:pt x="26520" y="40710"/>
                </a:lnTo>
                <a:lnTo>
                  <a:pt x="26530" y="40710"/>
                </a:lnTo>
                <a:lnTo>
                  <a:pt x="26530" y="40700"/>
                </a:lnTo>
                <a:lnTo>
                  <a:pt x="26540" y="40700"/>
                </a:lnTo>
                <a:lnTo>
                  <a:pt x="26550" y="40700"/>
                </a:lnTo>
                <a:lnTo>
                  <a:pt x="26550" y="40710"/>
                </a:lnTo>
                <a:lnTo>
                  <a:pt x="26550" y="40720"/>
                </a:lnTo>
                <a:lnTo>
                  <a:pt x="26550" y="40730"/>
                </a:lnTo>
                <a:lnTo>
                  <a:pt x="26550" y="40740"/>
                </a:lnTo>
                <a:lnTo>
                  <a:pt x="26550" y="40750"/>
                </a:lnTo>
                <a:lnTo>
                  <a:pt x="26560" y="40750"/>
                </a:lnTo>
                <a:lnTo>
                  <a:pt x="26560" y="40760"/>
                </a:lnTo>
                <a:lnTo>
                  <a:pt x="26570" y="40760"/>
                </a:lnTo>
                <a:lnTo>
                  <a:pt x="26580" y="40760"/>
                </a:lnTo>
                <a:lnTo>
                  <a:pt x="26580" y="40770"/>
                </a:lnTo>
                <a:lnTo>
                  <a:pt x="26590" y="40770"/>
                </a:lnTo>
                <a:lnTo>
                  <a:pt x="26600" y="40770"/>
                </a:lnTo>
                <a:lnTo>
                  <a:pt x="26610" y="40770"/>
                </a:lnTo>
                <a:lnTo>
                  <a:pt x="26610" y="40780"/>
                </a:lnTo>
                <a:lnTo>
                  <a:pt x="26600" y="40780"/>
                </a:lnTo>
                <a:lnTo>
                  <a:pt x="26590" y="40780"/>
                </a:lnTo>
                <a:lnTo>
                  <a:pt x="26590" y="40770"/>
                </a:lnTo>
                <a:lnTo>
                  <a:pt x="26580" y="40770"/>
                </a:lnTo>
                <a:lnTo>
                  <a:pt x="26570" y="40770"/>
                </a:lnTo>
                <a:lnTo>
                  <a:pt x="26560" y="40770"/>
                </a:lnTo>
                <a:lnTo>
                  <a:pt x="26560" y="40780"/>
                </a:lnTo>
                <a:lnTo>
                  <a:pt x="26560" y="40790"/>
                </a:lnTo>
                <a:lnTo>
                  <a:pt x="26560" y="40800"/>
                </a:lnTo>
                <a:lnTo>
                  <a:pt x="26550" y="40790"/>
                </a:lnTo>
                <a:lnTo>
                  <a:pt x="26540" y="40790"/>
                </a:lnTo>
                <a:lnTo>
                  <a:pt x="26530" y="40790"/>
                </a:lnTo>
                <a:lnTo>
                  <a:pt x="26530" y="40800"/>
                </a:lnTo>
                <a:lnTo>
                  <a:pt x="26530" y="40810"/>
                </a:lnTo>
                <a:lnTo>
                  <a:pt x="26530" y="40820"/>
                </a:lnTo>
                <a:lnTo>
                  <a:pt x="26530" y="40830"/>
                </a:lnTo>
                <a:lnTo>
                  <a:pt x="26540" y="40830"/>
                </a:lnTo>
                <a:lnTo>
                  <a:pt x="26540" y="40840"/>
                </a:lnTo>
                <a:lnTo>
                  <a:pt x="26540" y="40850"/>
                </a:lnTo>
                <a:lnTo>
                  <a:pt x="26530" y="40850"/>
                </a:lnTo>
                <a:lnTo>
                  <a:pt x="26540" y="40850"/>
                </a:lnTo>
                <a:lnTo>
                  <a:pt x="26540" y="40860"/>
                </a:lnTo>
                <a:lnTo>
                  <a:pt x="26540" y="40870"/>
                </a:lnTo>
                <a:lnTo>
                  <a:pt x="26550" y="40870"/>
                </a:lnTo>
                <a:lnTo>
                  <a:pt x="26550" y="40880"/>
                </a:lnTo>
                <a:lnTo>
                  <a:pt x="26550" y="40890"/>
                </a:lnTo>
                <a:lnTo>
                  <a:pt x="26550" y="40900"/>
                </a:lnTo>
                <a:lnTo>
                  <a:pt x="26550" y="40910"/>
                </a:lnTo>
                <a:lnTo>
                  <a:pt x="26560" y="40910"/>
                </a:lnTo>
                <a:lnTo>
                  <a:pt x="26550" y="40910"/>
                </a:lnTo>
                <a:lnTo>
                  <a:pt x="26550" y="40920"/>
                </a:lnTo>
                <a:lnTo>
                  <a:pt x="26560" y="40920"/>
                </a:lnTo>
                <a:lnTo>
                  <a:pt x="26560" y="40930"/>
                </a:lnTo>
                <a:lnTo>
                  <a:pt x="26560" y="40940"/>
                </a:lnTo>
                <a:lnTo>
                  <a:pt x="26550" y="40940"/>
                </a:lnTo>
                <a:lnTo>
                  <a:pt x="26550" y="40950"/>
                </a:lnTo>
                <a:lnTo>
                  <a:pt x="26550" y="40960"/>
                </a:lnTo>
                <a:lnTo>
                  <a:pt x="26550" y="40970"/>
                </a:lnTo>
                <a:lnTo>
                  <a:pt x="26540" y="40960"/>
                </a:lnTo>
                <a:lnTo>
                  <a:pt x="26540" y="40970"/>
                </a:lnTo>
                <a:lnTo>
                  <a:pt x="26530" y="40970"/>
                </a:lnTo>
                <a:lnTo>
                  <a:pt x="26530" y="40960"/>
                </a:lnTo>
                <a:lnTo>
                  <a:pt x="26520" y="40960"/>
                </a:lnTo>
                <a:lnTo>
                  <a:pt x="26520" y="40950"/>
                </a:lnTo>
                <a:lnTo>
                  <a:pt x="26510" y="40940"/>
                </a:lnTo>
                <a:lnTo>
                  <a:pt x="26500" y="40940"/>
                </a:lnTo>
                <a:lnTo>
                  <a:pt x="26500" y="40950"/>
                </a:lnTo>
                <a:lnTo>
                  <a:pt x="26490" y="40940"/>
                </a:lnTo>
                <a:lnTo>
                  <a:pt x="26490" y="40950"/>
                </a:lnTo>
                <a:lnTo>
                  <a:pt x="26480" y="40950"/>
                </a:lnTo>
                <a:lnTo>
                  <a:pt x="26480" y="40940"/>
                </a:lnTo>
                <a:lnTo>
                  <a:pt x="26470" y="40950"/>
                </a:lnTo>
                <a:lnTo>
                  <a:pt x="26470" y="40940"/>
                </a:lnTo>
                <a:lnTo>
                  <a:pt x="26460" y="40940"/>
                </a:lnTo>
                <a:lnTo>
                  <a:pt x="26460" y="40950"/>
                </a:lnTo>
                <a:lnTo>
                  <a:pt x="26450" y="40950"/>
                </a:lnTo>
                <a:lnTo>
                  <a:pt x="26450" y="40940"/>
                </a:lnTo>
                <a:lnTo>
                  <a:pt x="26450" y="40950"/>
                </a:lnTo>
                <a:lnTo>
                  <a:pt x="26440" y="40950"/>
                </a:lnTo>
                <a:lnTo>
                  <a:pt x="26430" y="40950"/>
                </a:lnTo>
                <a:lnTo>
                  <a:pt x="26430" y="40960"/>
                </a:lnTo>
                <a:lnTo>
                  <a:pt x="26430" y="40950"/>
                </a:lnTo>
                <a:lnTo>
                  <a:pt x="26420" y="40950"/>
                </a:lnTo>
                <a:lnTo>
                  <a:pt x="26410" y="40950"/>
                </a:lnTo>
                <a:lnTo>
                  <a:pt x="26410" y="40960"/>
                </a:lnTo>
                <a:lnTo>
                  <a:pt x="26410" y="40950"/>
                </a:lnTo>
                <a:lnTo>
                  <a:pt x="26400" y="40960"/>
                </a:lnTo>
                <a:lnTo>
                  <a:pt x="26390" y="40960"/>
                </a:lnTo>
                <a:lnTo>
                  <a:pt x="26390" y="40970"/>
                </a:lnTo>
                <a:lnTo>
                  <a:pt x="26380" y="40970"/>
                </a:lnTo>
                <a:lnTo>
                  <a:pt x="26380" y="40980"/>
                </a:lnTo>
                <a:lnTo>
                  <a:pt x="26380" y="40990"/>
                </a:lnTo>
                <a:lnTo>
                  <a:pt x="26370" y="41000"/>
                </a:lnTo>
                <a:lnTo>
                  <a:pt x="26370" y="41010"/>
                </a:lnTo>
                <a:lnTo>
                  <a:pt x="26370" y="41020"/>
                </a:lnTo>
                <a:lnTo>
                  <a:pt x="26370" y="41030"/>
                </a:lnTo>
                <a:lnTo>
                  <a:pt x="26360" y="41030"/>
                </a:lnTo>
                <a:lnTo>
                  <a:pt x="26360" y="41040"/>
                </a:lnTo>
                <a:lnTo>
                  <a:pt x="26360" y="41050"/>
                </a:lnTo>
                <a:lnTo>
                  <a:pt x="26360" y="41060"/>
                </a:lnTo>
                <a:lnTo>
                  <a:pt x="26370" y="41060"/>
                </a:lnTo>
                <a:lnTo>
                  <a:pt x="26370" y="41070"/>
                </a:lnTo>
                <a:lnTo>
                  <a:pt x="26370" y="41080"/>
                </a:lnTo>
                <a:lnTo>
                  <a:pt x="26360" y="41080"/>
                </a:lnTo>
                <a:lnTo>
                  <a:pt x="26360" y="41090"/>
                </a:lnTo>
                <a:lnTo>
                  <a:pt x="26360" y="41100"/>
                </a:lnTo>
                <a:lnTo>
                  <a:pt x="26370" y="41100"/>
                </a:lnTo>
                <a:lnTo>
                  <a:pt x="26370" y="41110"/>
                </a:lnTo>
                <a:lnTo>
                  <a:pt x="26380" y="41110"/>
                </a:lnTo>
                <a:lnTo>
                  <a:pt x="26380" y="41120"/>
                </a:lnTo>
                <a:lnTo>
                  <a:pt x="26370" y="41120"/>
                </a:lnTo>
                <a:lnTo>
                  <a:pt x="26370" y="41130"/>
                </a:lnTo>
                <a:lnTo>
                  <a:pt x="26370" y="41140"/>
                </a:lnTo>
                <a:lnTo>
                  <a:pt x="26370" y="41150"/>
                </a:lnTo>
                <a:lnTo>
                  <a:pt x="26370" y="41160"/>
                </a:lnTo>
                <a:lnTo>
                  <a:pt x="26370" y="41170"/>
                </a:lnTo>
                <a:lnTo>
                  <a:pt x="26370" y="41180"/>
                </a:lnTo>
                <a:lnTo>
                  <a:pt x="26370" y="41190"/>
                </a:lnTo>
                <a:lnTo>
                  <a:pt x="26370" y="41200"/>
                </a:lnTo>
                <a:lnTo>
                  <a:pt x="26370" y="41210"/>
                </a:lnTo>
                <a:lnTo>
                  <a:pt x="26370" y="41220"/>
                </a:lnTo>
                <a:lnTo>
                  <a:pt x="26370" y="41230"/>
                </a:lnTo>
                <a:lnTo>
                  <a:pt x="26380" y="41230"/>
                </a:lnTo>
                <a:lnTo>
                  <a:pt x="26370" y="41230"/>
                </a:lnTo>
                <a:lnTo>
                  <a:pt x="26370" y="41240"/>
                </a:lnTo>
                <a:lnTo>
                  <a:pt x="26370" y="41250"/>
                </a:lnTo>
                <a:lnTo>
                  <a:pt x="26370" y="41260"/>
                </a:lnTo>
                <a:lnTo>
                  <a:pt x="26370" y="41270"/>
                </a:lnTo>
                <a:lnTo>
                  <a:pt x="26360" y="41270"/>
                </a:lnTo>
                <a:lnTo>
                  <a:pt x="26360" y="41280"/>
                </a:lnTo>
                <a:lnTo>
                  <a:pt x="26370" y="41280"/>
                </a:lnTo>
                <a:lnTo>
                  <a:pt x="26360" y="41290"/>
                </a:lnTo>
                <a:lnTo>
                  <a:pt x="26360" y="41300"/>
                </a:lnTo>
                <a:lnTo>
                  <a:pt x="26360" y="41310"/>
                </a:lnTo>
                <a:lnTo>
                  <a:pt x="26350" y="41320"/>
                </a:lnTo>
                <a:lnTo>
                  <a:pt x="26350" y="41330"/>
                </a:lnTo>
                <a:lnTo>
                  <a:pt x="26350" y="41340"/>
                </a:lnTo>
                <a:lnTo>
                  <a:pt x="26340" y="41350"/>
                </a:lnTo>
                <a:lnTo>
                  <a:pt x="26340" y="41360"/>
                </a:lnTo>
                <a:lnTo>
                  <a:pt x="26330" y="41360"/>
                </a:lnTo>
                <a:lnTo>
                  <a:pt x="26330" y="41370"/>
                </a:lnTo>
                <a:lnTo>
                  <a:pt x="26330" y="41380"/>
                </a:lnTo>
                <a:lnTo>
                  <a:pt x="26330" y="41390"/>
                </a:lnTo>
                <a:lnTo>
                  <a:pt x="26340" y="41390"/>
                </a:lnTo>
                <a:lnTo>
                  <a:pt x="26340" y="41400"/>
                </a:lnTo>
                <a:lnTo>
                  <a:pt x="26350" y="41400"/>
                </a:lnTo>
                <a:lnTo>
                  <a:pt x="26350" y="41410"/>
                </a:lnTo>
                <a:lnTo>
                  <a:pt x="26340" y="41410"/>
                </a:lnTo>
                <a:lnTo>
                  <a:pt x="26340" y="41420"/>
                </a:lnTo>
                <a:lnTo>
                  <a:pt x="26330" y="41420"/>
                </a:lnTo>
                <a:lnTo>
                  <a:pt x="26330" y="41430"/>
                </a:lnTo>
                <a:lnTo>
                  <a:pt x="26340" y="41430"/>
                </a:lnTo>
                <a:lnTo>
                  <a:pt x="26330" y="41430"/>
                </a:lnTo>
                <a:lnTo>
                  <a:pt x="26330" y="41440"/>
                </a:lnTo>
                <a:lnTo>
                  <a:pt x="26330" y="41450"/>
                </a:lnTo>
                <a:lnTo>
                  <a:pt x="26330" y="41460"/>
                </a:lnTo>
                <a:lnTo>
                  <a:pt x="26330" y="41470"/>
                </a:lnTo>
                <a:lnTo>
                  <a:pt x="26330" y="41480"/>
                </a:lnTo>
                <a:lnTo>
                  <a:pt x="26320" y="41480"/>
                </a:lnTo>
                <a:lnTo>
                  <a:pt x="26320" y="41490"/>
                </a:lnTo>
                <a:lnTo>
                  <a:pt x="26330" y="41490"/>
                </a:lnTo>
                <a:lnTo>
                  <a:pt x="26330" y="41500"/>
                </a:lnTo>
                <a:lnTo>
                  <a:pt x="26340" y="41500"/>
                </a:lnTo>
                <a:lnTo>
                  <a:pt x="26340" y="41510"/>
                </a:lnTo>
                <a:lnTo>
                  <a:pt x="26340" y="41520"/>
                </a:lnTo>
                <a:lnTo>
                  <a:pt x="26350" y="41520"/>
                </a:lnTo>
                <a:lnTo>
                  <a:pt x="26350" y="41530"/>
                </a:lnTo>
                <a:lnTo>
                  <a:pt x="26340" y="41530"/>
                </a:lnTo>
                <a:lnTo>
                  <a:pt x="26340" y="41520"/>
                </a:lnTo>
                <a:lnTo>
                  <a:pt x="26330" y="41510"/>
                </a:lnTo>
                <a:lnTo>
                  <a:pt x="26330" y="41500"/>
                </a:lnTo>
                <a:lnTo>
                  <a:pt x="26330" y="41490"/>
                </a:lnTo>
                <a:lnTo>
                  <a:pt x="26320" y="41490"/>
                </a:lnTo>
                <a:lnTo>
                  <a:pt x="26320" y="41480"/>
                </a:lnTo>
                <a:lnTo>
                  <a:pt x="26320" y="41470"/>
                </a:lnTo>
                <a:lnTo>
                  <a:pt x="26320" y="41460"/>
                </a:lnTo>
                <a:lnTo>
                  <a:pt x="26320" y="41450"/>
                </a:lnTo>
                <a:lnTo>
                  <a:pt x="26310" y="41450"/>
                </a:lnTo>
                <a:lnTo>
                  <a:pt x="26310" y="41440"/>
                </a:lnTo>
                <a:lnTo>
                  <a:pt x="26310" y="41430"/>
                </a:lnTo>
                <a:lnTo>
                  <a:pt x="26310" y="41420"/>
                </a:lnTo>
                <a:lnTo>
                  <a:pt x="26310" y="41410"/>
                </a:lnTo>
                <a:lnTo>
                  <a:pt x="26300" y="41410"/>
                </a:lnTo>
                <a:lnTo>
                  <a:pt x="26290" y="41410"/>
                </a:lnTo>
                <a:lnTo>
                  <a:pt x="26280" y="41410"/>
                </a:lnTo>
                <a:lnTo>
                  <a:pt x="26270" y="41410"/>
                </a:lnTo>
                <a:lnTo>
                  <a:pt x="26270" y="41420"/>
                </a:lnTo>
                <a:lnTo>
                  <a:pt x="26260" y="41420"/>
                </a:lnTo>
                <a:lnTo>
                  <a:pt x="26260" y="41430"/>
                </a:lnTo>
                <a:lnTo>
                  <a:pt x="26250" y="41430"/>
                </a:lnTo>
                <a:lnTo>
                  <a:pt x="26250" y="41440"/>
                </a:lnTo>
                <a:lnTo>
                  <a:pt x="26240" y="41440"/>
                </a:lnTo>
                <a:lnTo>
                  <a:pt x="26240" y="41450"/>
                </a:lnTo>
                <a:lnTo>
                  <a:pt x="26230" y="41450"/>
                </a:lnTo>
                <a:lnTo>
                  <a:pt x="26240" y="41450"/>
                </a:lnTo>
                <a:lnTo>
                  <a:pt x="26240" y="41440"/>
                </a:lnTo>
                <a:lnTo>
                  <a:pt x="26240" y="41430"/>
                </a:lnTo>
                <a:lnTo>
                  <a:pt x="26230" y="41430"/>
                </a:lnTo>
                <a:lnTo>
                  <a:pt x="26230" y="41440"/>
                </a:lnTo>
                <a:lnTo>
                  <a:pt x="26220" y="41440"/>
                </a:lnTo>
                <a:lnTo>
                  <a:pt x="26220" y="41450"/>
                </a:lnTo>
                <a:lnTo>
                  <a:pt x="26220" y="41460"/>
                </a:lnTo>
                <a:lnTo>
                  <a:pt x="26220" y="41470"/>
                </a:lnTo>
                <a:lnTo>
                  <a:pt x="26220" y="41480"/>
                </a:lnTo>
                <a:lnTo>
                  <a:pt x="26220" y="41490"/>
                </a:lnTo>
                <a:lnTo>
                  <a:pt x="26220" y="41480"/>
                </a:lnTo>
                <a:lnTo>
                  <a:pt x="26220" y="41490"/>
                </a:lnTo>
                <a:lnTo>
                  <a:pt x="26220" y="41500"/>
                </a:lnTo>
                <a:lnTo>
                  <a:pt x="26210" y="41500"/>
                </a:lnTo>
                <a:lnTo>
                  <a:pt x="26210" y="41490"/>
                </a:lnTo>
                <a:lnTo>
                  <a:pt x="26200" y="41490"/>
                </a:lnTo>
                <a:lnTo>
                  <a:pt x="26200" y="41480"/>
                </a:lnTo>
                <a:lnTo>
                  <a:pt x="26210" y="41480"/>
                </a:lnTo>
                <a:lnTo>
                  <a:pt x="26200" y="41480"/>
                </a:lnTo>
                <a:lnTo>
                  <a:pt x="26200" y="41470"/>
                </a:lnTo>
                <a:lnTo>
                  <a:pt x="26210" y="41470"/>
                </a:lnTo>
                <a:lnTo>
                  <a:pt x="26200" y="41470"/>
                </a:lnTo>
                <a:lnTo>
                  <a:pt x="26200" y="41460"/>
                </a:lnTo>
                <a:lnTo>
                  <a:pt x="26190" y="41460"/>
                </a:lnTo>
                <a:lnTo>
                  <a:pt x="26180" y="41460"/>
                </a:lnTo>
                <a:lnTo>
                  <a:pt x="26180" y="41470"/>
                </a:lnTo>
                <a:lnTo>
                  <a:pt x="26170" y="41470"/>
                </a:lnTo>
                <a:lnTo>
                  <a:pt x="26170" y="41460"/>
                </a:lnTo>
                <a:lnTo>
                  <a:pt x="26170" y="41450"/>
                </a:lnTo>
                <a:lnTo>
                  <a:pt x="26180" y="41460"/>
                </a:lnTo>
                <a:lnTo>
                  <a:pt x="26180" y="41450"/>
                </a:lnTo>
                <a:lnTo>
                  <a:pt x="26180" y="41440"/>
                </a:lnTo>
                <a:lnTo>
                  <a:pt x="26170" y="41440"/>
                </a:lnTo>
                <a:lnTo>
                  <a:pt x="26170" y="41450"/>
                </a:lnTo>
                <a:lnTo>
                  <a:pt x="26170" y="41440"/>
                </a:lnTo>
                <a:lnTo>
                  <a:pt x="26170" y="41430"/>
                </a:lnTo>
                <a:lnTo>
                  <a:pt x="26180" y="41430"/>
                </a:lnTo>
                <a:lnTo>
                  <a:pt x="26180" y="41420"/>
                </a:lnTo>
                <a:lnTo>
                  <a:pt x="26170" y="41420"/>
                </a:lnTo>
                <a:lnTo>
                  <a:pt x="26170" y="41410"/>
                </a:lnTo>
                <a:lnTo>
                  <a:pt x="26170" y="41400"/>
                </a:lnTo>
                <a:lnTo>
                  <a:pt x="26170" y="41390"/>
                </a:lnTo>
                <a:lnTo>
                  <a:pt x="26170" y="41380"/>
                </a:lnTo>
                <a:lnTo>
                  <a:pt x="26170" y="41370"/>
                </a:lnTo>
                <a:lnTo>
                  <a:pt x="26170" y="41360"/>
                </a:lnTo>
                <a:lnTo>
                  <a:pt x="26170" y="41350"/>
                </a:lnTo>
                <a:lnTo>
                  <a:pt x="26170" y="41340"/>
                </a:lnTo>
                <a:lnTo>
                  <a:pt x="26170" y="41330"/>
                </a:lnTo>
                <a:lnTo>
                  <a:pt x="26170" y="41320"/>
                </a:lnTo>
                <a:lnTo>
                  <a:pt x="26170" y="41310"/>
                </a:lnTo>
                <a:lnTo>
                  <a:pt x="26160" y="41310"/>
                </a:lnTo>
                <a:lnTo>
                  <a:pt x="26170" y="41310"/>
                </a:lnTo>
                <a:lnTo>
                  <a:pt x="26170" y="41300"/>
                </a:lnTo>
                <a:lnTo>
                  <a:pt x="26170" y="41290"/>
                </a:lnTo>
                <a:lnTo>
                  <a:pt x="26170" y="41280"/>
                </a:lnTo>
                <a:lnTo>
                  <a:pt x="26170" y="41270"/>
                </a:lnTo>
                <a:lnTo>
                  <a:pt x="26170" y="41260"/>
                </a:lnTo>
                <a:lnTo>
                  <a:pt x="26160" y="41250"/>
                </a:lnTo>
                <a:lnTo>
                  <a:pt x="26160" y="41240"/>
                </a:lnTo>
                <a:lnTo>
                  <a:pt x="26160" y="41230"/>
                </a:lnTo>
                <a:lnTo>
                  <a:pt x="26160" y="41220"/>
                </a:lnTo>
                <a:lnTo>
                  <a:pt x="26150" y="41220"/>
                </a:lnTo>
                <a:lnTo>
                  <a:pt x="26150" y="41210"/>
                </a:lnTo>
                <a:lnTo>
                  <a:pt x="26150" y="41200"/>
                </a:lnTo>
                <a:lnTo>
                  <a:pt x="26160" y="41200"/>
                </a:lnTo>
                <a:lnTo>
                  <a:pt x="26160" y="41190"/>
                </a:lnTo>
                <a:lnTo>
                  <a:pt x="26170" y="41190"/>
                </a:lnTo>
                <a:lnTo>
                  <a:pt x="26170" y="41180"/>
                </a:lnTo>
                <a:lnTo>
                  <a:pt x="26160" y="41180"/>
                </a:lnTo>
                <a:lnTo>
                  <a:pt x="26160" y="41170"/>
                </a:lnTo>
                <a:lnTo>
                  <a:pt x="26160" y="41160"/>
                </a:lnTo>
                <a:lnTo>
                  <a:pt x="26160" y="41150"/>
                </a:lnTo>
                <a:lnTo>
                  <a:pt x="26160" y="41140"/>
                </a:lnTo>
                <a:lnTo>
                  <a:pt x="26150" y="41140"/>
                </a:lnTo>
                <a:lnTo>
                  <a:pt x="26150" y="41130"/>
                </a:lnTo>
                <a:lnTo>
                  <a:pt x="26160" y="41130"/>
                </a:lnTo>
                <a:lnTo>
                  <a:pt x="26160" y="41120"/>
                </a:lnTo>
                <a:lnTo>
                  <a:pt x="26160" y="41110"/>
                </a:lnTo>
                <a:lnTo>
                  <a:pt x="26150" y="41110"/>
                </a:lnTo>
                <a:lnTo>
                  <a:pt x="26160" y="41110"/>
                </a:lnTo>
                <a:lnTo>
                  <a:pt x="26160" y="41100"/>
                </a:lnTo>
                <a:lnTo>
                  <a:pt x="26160" y="41090"/>
                </a:lnTo>
                <a:lnTo>
                  <a:pt x="26170" y="41090"/>
                </a:lnTo>
                <a:lnTo>
                  <a:pt x="26170" y="41080"/>
                </a:lnTo>
                <a:lnTo>
                  <a:pt x="26180" y="41080"/>
                </a:lnTo>
                <a:lnTo>
                  <a:pt x="26190" y="41080"/>
                </a:lnTo>
                <a:lnTo>
                  <a:pt x="26190" y="41090"/>
                </a:lnTo>
                <a:lnTo>
                  <a:pt x="26200" y="41090"/>
                </a:lnTo>
                <a:lnTo>
                  <a:pt x="26200" y="41080"/>
                </a:lnTo>
                <a:lnTo>
                  <a:pt x="26210" y="41080"/>
                </a:lnTo>
                <a:lnTo>
                  <a:pt x="26220" y="41080"/>
                </a:lnTo>
                <a:lnTo>
                  <a:pt x="26220" y="41070"/>
                </a:lnTo>
                <a:lnTo>
                  <a:pt x="26220" y="41060"/>
                </a:lnTo>
                <a:lnTo>
                  <a:pt x="26220" y="41050"/>
                </a:lnTo>
                <a:lnTo>
                  <a:pt x="26220" y="41040"/>
                </a:lnTo>
                <a:lnTo>
                  <a:pt x="26220" y="41030"/>
                </a:lnTo>
                <a:lnTo>
                  <a:pt x="26220" y="41020"/>
                </a:lnTo>
                <a:lnTo>
                  <a:pt x="26220" y="41010"/>
                </a:lnTo>
                <a:lnTo>
                  <a:pt x="26210" y="41010"/>
                </a:lnTo>
                <a:lnTo>
                  <a:pt x="26210" y="41000"/>
                </a:lnTo>
                <a:lnTo>
                  <a:pt x="26210" y="40990"/>
                </a:lnTo>
                <a:lnTo>
                  <a:pt x="26210" y="40980"/>
                </a:lnTo>
                <a:lnTo>
                  <a:pt x="26200" y="40970"/>
                </a:lnTo>
                <a:lnTo>
                  <a:pt x="26200" y="40960"/>
                </a:lnTo>
                <a:lnTo>
                  <a:pt x="26200" y="40950"/>
                </a:lnTo>
                <a:lnTo>
                  <a:pt x="26200" y="40940"/>
                </a:lnTo>
                <a:lnTo>
                  <a:pt x="26190" y="40940"/>
                </a:lnTo>
                <a:lnTo>
                  <a:pt x="26190" y="40930"/>
                </a:lnTo>
                <a:lnTo>
                  <a:pt x="26190" y="40920"/>
                </a:lnTo>
                <a:lnTo>
                  <a:pt x="26200" y="40920"/>
                </a:lnTo>
                <a:lnTo>
                  <a:pt x="26200" y="40910"/>
                </a:lnTo>
                <a:lnTo>
                  <a:pt x="26190" y="40910"/>
                </a:lnTo>
                <a:lnTo>
                  <a:pt x="26190" y="40900"/>
                </a:lnTo>
                <a:lnTo>
                  <a:pt x="26190" y="40890"/>
                </a:lnTo>
                <a:lnTo>
                  <a:pt x="26190" y="40880"/>
                </a:lnTo>
                <a:lnTo>
                  <a:pt x="26190" y="40870"/>
                </a:lnTo>
                <a:lnTo>
                  <a:pt x="26190" y="40860"/>
                </a:lnTo>
                <a:lnTo>
                  <a:pt x="26190" y="40850"/>
                </a:lnTo>
                <a:lnTo>
                  <a:pt x="26190" y="40840"/>
                </a:lnTo>
                <a:lnTo>
                  <a:pt x="26190" y="40830"/>
                </a:lnTo>
                <a:lnTo>
                  <a:pt x="26190" y="40820"/>
                </a:lnTo>
                <a:lnTo>
                  <a:pt x="26190" y="40810"/>
                </a:lnTo>
                <a:lnTo>
                  <a:pt x="26180" y="40810"/>
                </a:lnTo>
                <a:lnTo>
                  <a:pt x="26180" y="40800"/>
                </a:lnTo>
                <a:lnTo>
                  <a:pt x="26180" y="40790"/>
                </a:lnTo>
                <a:lnTo>
                  <a:pt x="26170" y="40780"/>
                </a:lnTo>
                <a:lnTo>
                  <a:pt x="26170" y="40770"/>
                </a:lnTo>
                <a:lnTo>
                  <a:pt x="26160" y="40770"/>
                </a:lnTo>
                <a:lnTo>
                  <a:pt x="26160" y="40760"/>
                </a:lnTo>
                <a:lnTo>
                  <a:pt x="26150" y="40760"/>
                </a:lnTo>
                <a:lnTo>
                  <a:pt x="26150" y="40770"/>
                </a:lnTo>
                <a:lnTo>
                  <a:pt x="26150" y="40780"/>
                </a:lnTo>
                <a:lnTo>
                  <a:pt x="26150" y="40790"/>
                </a:lnTo>
                <a:lnTo>
                  <a:pt x="26140" y="40790"/>
                </a:lnTo>
                <a:lnTo>
                  <a:pt x="26140" y="40800"/>
                </a:lnTo>
                <a:lnTo>
                  <a:pt x="26140" y="40810"/>
                </a:lnTo>
                <a:lnTo>
                  <a:pt x="26140" y="40820"/>
                </a:lnTo>
                <a:lnTo>
                  <a:pt x="26140" y="40830"/>
                </a:lnTo>
                <a:lnTo>
                  <a:pt x="26140" y="40840"/>
                </a:lnTo>
                <a:lnTo>
                  <a:pt x="26130" y="40840"/>
                </a:lnTo>
                <a:lnTo>
                  <a:pt x="26130" y="40850"/>
                </a:lnTo>
                <a:lnTo>
                  <a:pt x="26120" y="40860"/>
                </a:lnTo>
                <a:lnTo>
                  <a:pt x="26110" y="40860"/>
                </a:lnTo>
                <a:lnTo>
                  <a:pt x="26100" y="40860"/>
                </a:lnTo>
                <a:lnTo>
                  <a:pt x="26090" y="40860"/>
                </a:lnTo>
                <a:lnTo>
                  <a:pt x="26080" y="40870"/>
                </a:lnTo>
                <a:lnTo>
                  <a:pt x="26070" y="40870"/>
                </a:lnTo>
                <a:lnTo>
                  <a:pt x="26060" y="40870"/>
                </a:lnTo>
                <a:lnTo>
                  <a:pt x="26050" y="40870"/>
                </a:lnTo>
                <a:lnTo>
                  <a:pt x="26050" y="40880"/>
                </a:lnTo>
                <a:lnTo>
                  <a:pt x="26040" y="40880"/>
                </a:lnTo>
                <a:lnTo>
                  <a:pt x="26040" y="40890"/>
                </a:lnTo>
                <a:lnTo>
                  <a:pt x="26040" y="40900"/>
                </a:lnTo>
                <a:lnTo>
                  <a:pt x="26040" y="40910"/>
                </a:lnTo>
                <a:lnTo>
                  <a:pt x="26040" y="40920"/>
                </a:lnTo>
                <a:lnTo>
                  <a:pt x="26030" y="40920"/>
                </a:lnTo>
                <a:lnTo>
                  <a:pt x="26030" y="40930"/>
                </a:lnTo>
                <a:lnTo>
                  <a:pt x="26030" y="40940"/>
                </a:lnTo>
                <a:lnTo>
                  <a:pt x="26020" y="40940"/>
                </a:lnTo>
                <a:lnTo>
                  <a:pt x="26020" y="40950"/>
                </a:lnTo>
                <a:lnTo>
                  <a:pt x="26010" y="40950"/>
                </a:lnTo>
                <a:lnTo>
                  <a:pt x="26010" y="40940"/>
                </a:lnTo>
                <a:lnTo>
                  <a:pt x="26000" y="40940"/>
                </a:lnTo>
                <a:lnTo>
                  <a:pt x="26000" y="40950"/>
                </a:lnTo>
                <a:lnTo>
                  <a:pt x="25990" y="40950"/>
                </a:lnTo>
                <a:lnTo>
                  <a:pt x="25990" y="40940"/>
                </a:lnTo>
                <a:lnTo>
                  <a:pt x="25980" y="40940"/>
                </a:lnTo>
                <a:lnTo>
                  <a:pt x="25970" y="40940"/>
                </a:lnTo>
                <a:lnTo>
                  <a:pt x="25970" y="40930"/>
                </a:lnTo>
                <a:lnTo>
                  <a:pt x="25970" y="40940"/>
                </a:lnTo>
                <a:lnTo>
                  <a:pt x="25960" y="40940"/>
                </a:lnTo>
                <a:lnTo>
                  <a:pt x="25960" y="40930"/>
                </a:lnTo>
                <a:lnTo>
                  <a:pt x="25950" y="40930"/>
                </a:lnTo>
                <a:lnTo>
                  <a:pt x="25940" y="40930"/>
                </a:lnTo>
                <a:lnTo>
                  <a:pt x="25940" y="40920"/>
                </a:lnTo>
                <a:lnTo>
                  <a:pt x="25930" y="40920"/>
                </a:lnTo>
                <a:lnTo>
                  <a:pt x="25920" y="40910"/>
                </a:lnTo>
                <a:lnTo>
                  <a:pt x="25920" y="40900"/>
                </a:lnTo>
                <a:lnTo>
                  <a:pt x="25910" y="40890"/>
                </a:lnTo>
                <a:lnTo>
                  <a:pt x="25910" y="40900"/>
                </a:lnTo>
                <a:lnTo>
                  <a:pt x="25900" y="40900"/>
                </a:lnTo>
                <a:lnTo>
                  <a:pt x="25900" y="40890"/>
                </a:lnTo>
                <a:lnTo>
                  <a:pt x="25910" y="40890"/>
                </a:lnTo>
                <a:lnTo>
                  <a:pt x="25920" y="40890"/>
                </a:lnTo>
                <a:lnTo>
                  <a:pt x="25930" y="40890"/>
                </a:lnTo>
                <a:lnTo>
                  <a:pt x="25920" y="40890"/>
                </a:lnTo>
                <a:lnTo>
                  <a:pt x="25920" y="40880"/>
                </a:lnTo>
                <a:lnTo>
                  <a:pt x="25910" y="40870"/>
                </a:lnTo>
                <a:lnTo>
                  <a:pt x="25900" y="40870"/>
                </a:lnTo>
                <a:lnTo>
                  <a:pt x="25890" y="40870"/>
                </a:lnTo>
                <a:lnTo>
                  <a:pt x="25890" y="40860"/>
                </a:lnTo>
                <a:lnTo>
                  <a:pt x="25880" y="40860"/>
                </a:lnTo>
                <a:lnTo>
                  <a:pt x="25870" y="40860"/>
                </a:lnTo>
                <a:lnTo>
                  <a:pt x="25870" y="40870"/>
                </a:lnTo>
                <a:lnTo>
                  <a:pt x="25870" y="40860"/>
                </a:lnTo>
                <a:lnTo>
                  <a:pt x="25860" y="40860"/>
                </a:lnTo>
                <a:lnTo>
                  <a:pt x="25860" y="40870"/>
                </a:lnTo>
                <a:lnTo>
                  <a:pt x="25860" y="40860"/>
                </a:lnTo>
                <a:lnTo>
                  <a:pt x="25850" y="40860"/>
                </a:lnTo>
                <a:lnTo>
                  <a:pt x="25850" y="40870"/>
                </a:lnTo>
                <a:lnTo>
                  <a:pt x="25850" y="40860"/>
                </a:lnTo>
                <a:lnTo>
                  <a:pt x="25840" y="40860"/>
                </a:lnTo>
                <a:lnTo>
                  <a:pt x="25850" y="40860"/>
                </a:lnTo>
                <a:lnTo>
                  <a:pt x="25850" y="40850"/>
                </a:lnTo>
                <a:lnTo>
                  <a:pt x="25840" y="40850"/>
                </a:lnTo>
                <a:lnTo>
                  <a:pt x="25830" y="40850"/>
                </a:lnTo>
                <a:lnTo>
                  <a:pt x="25830" y="40840"/>
                </a:lnTo>
                <a:lnTo>
                  <a:pt x="25840" y="40840"/>
                </a:lnTo>
                <a:lnTo>
                  <a:pt x="25850" y="40840"/>
                </a:lnTo>
                <a:lnTo>
                  <a:pt x="25860" y="40840"/>
                </a:lnTo>
                <a:lnTo>
                  <a:pt x="25860" y="40850"/>
                </a:lnTo>
                <a:lnTo>
                  <a:pt x="25870" y="40850"/>
                </a:lnTo>
                <a:lnTo>
                  <a:pt x="25880" y="40850"/>
                </a:lnTo>
                <a:lnTo>
                  <a:pt x="25880" y="40840"/>
                </a:lnTo>
                <a:lnTo>
                  <a:pt x="25880" y="40850"/>
                </a:lnTo>
                <a:lnTo>
                  <a:pt x="25890" y="40850"/>
                </a:lnTo>
                <a:lnTo>
                  <a:pt x="25890" y="40860"/>
                </a:lnTo>
                <a:lnTo>
                  <a:pt x="25900" y="40860"/>
                </a:lnTo>
                <a:lnTo>
                  <a:pt x="25910" y="40860"/>
                </a:lnTo>
                <a:lnTo>
                  <a:pt x="25900" y="40860"/>
                </a:lnTo>
                <a:lnTo>
                  <a:pt x="25910" y="40860"/>
                </a:lnTo>
                <a:lnTo>
                  <a:pt x="25910" y="40850"/>
                </a:lnTo>
                <a:lnTo>
                  <a:pt x="25900" y="40850"/>
                </a:lnTo>
                <a:lnTo>
                  <a:pt x="25910" y="40850"/>
                </a:lnTo>
                <a:lnTo>
                  <a:pt x="25900" y="40840"/>
                </a:lnTo>
                <a:lnTo>
                  <a:pt x="25910" y="40840"/>
                </a:lnTo>
                <a:lnTo>
                  <a:pt x="25900" y="40840"/>
                </a:lnTo>
                <a:lnTo>
                  <a:pt x="25910" y="40840"/>
                </a:lnTo>
                <a:lnTo>
                  <a:pt x="25900" y="40840"/>
                </a:lnTo>
                <a:lnTo>
                  <a:pt x="25900" y="40830"/>
                </a:lnTo>
                <a:lnTo>
                  <a:pt x="25890" y="40830"/>
                </a:lnTo>
                <a:lnTo>
                  <a:pt x="25890" y="40840"/>
                </a:lnTo>
                <a:lnTo>
                  <a:pt x="25880" y="40840"/>
                </a:lnTo>
                <a:lnTo>
                  <a:pt x="25870" y="40840"/>
                </a:lnTo>
                <a:lnTo>
                  <a:pt x="25870" y="40830"/>
                </a:lnTo>
                <a:lnTo>
                  <a:pt x="25870" y="40820"/>
                </a:lnTo>
                <a:lnTo>
                  <a:pt x="25870" y="40830"/>
                </a:lnTo>
                <a:lnTo>
                  <a:pt x="25870" y="40820"/>
                </a:lnTo>
                <a:lnTo>
                  <a:pt x="25860" y="40820"/>
                </a:lnTo>
                <a:lnTo>
                  <a:pt x="25850" y="40820"/>
                </a:lnTo>
                <a:lnTo>
                  <a:pt x="25850" y="40810"/>
                </a:lnTo>
                <a:lnTo>
                  <a:pt x="25840" y="40820"/>
                </a:lnTo>
                <a:lnTo>
                  <a:pt x="25830" y="40820"/>
                </a:lnTo>
                <a:lnTo>
                  <a:pt x="25830" y="40810"/>
                </a:lnTo>
                <a:lnTo>
                  <a:pt x="25830" y="40800"/>
                </a:lnTo>
                <a:lnTo>
                  <a:pt x="25840" y="40800"/>
                </a:lnTo>
                <a:lnTo>
                  <a:pt x="25840" y="40790"/>
                </a:lnTo>
                <a:lnTo>
                  <a:pt x="25830" y="40790"/>
                </a:lnTo>
                <a:lnTo>
                  <a:pt x="25830" y="40800"/>
                </a:lnTo>
                <a:lnTo>
                  <a:pt x="25820" y="40800"/>
                </a:lnTo>
                <a:lnTo>
                  <a:pt x="25820" y="40790"/>
                </a:lnTo>
                <a:lnTo>
                  <a:pt x="25830" y="40790"/>
                </a:lnTo>
                <a:lnTo>
                  <a:pt x="25820" y="40780"/>
                </a:lnTo>
                <a:lnTo>
                  <a:pt x="25830" y="40780"/>
                </a:lnTo>
                <a:lnTo>
                  <a:pt x="25820" y="40770"/>
                </a:lnTo>
                <a:lnTo>
                  <a:pt x="25820" y="40760"/>
                </a:lnTo>
                <a:lnTo>
                  <a:pt x="25820" y="40750"/>
                </a:lnTo>
                <a:lnTo>
                  <a:pt x="25830" y="40750"/>
                </a:lnTo>
                <a:lnTo>
                  <a:pt x="25830" y="40740"/>
                </a:lnTo>
                <a:lnTo>
                  <a:pt x="25820" y="40740"/>
                </a:lnTo>
                <a:lnTo>
                  <a:pt x="25820" y="40730"/>
                </a:lnTo>
                <a:lnTo>
                  <a:pt x="25810" y="40730"/>
                </a:lnTo>
                <a:lnTo>
                  <a:pt x="25800" y="40740"/>
                </a:lnTo>
                <a:lnTo>
                  <a:pt x="25790" y="40740"/>
                </a:lnTo>
                <a:lnTo>
                  <a:pt x="25790" y="40730"/>
                </a:lnTo>
                <a:lnTo>
                  <a:pt x="25790" y="40720"/>
                </a:lnTo>
                <a:lnTo>
                  <a:pt x="25780" y="40720"/>
                </a:lnTo>
                <a:lnTo>
                  <a:pt x="25770" y="40720"/>
                </a:lnTo>
                <a:lnTo>
                  <a:pt x="25770" y="40730"/>
                </a:lnTo>
                <a:lnTo>
                  <a:pt x="25780" y="40730"/>
                </a:lnTo>
                <a:lnTo>
                  <a:pt x="25770" y="40730"/>
                </a:lnTo>
                <a:lnTo>
                  <a:pt x="25770" y="40740"/>
                </a:lnTo>
                <a:lnTo>
                  <a:pt x="25780" y="40740"/>
                </a:lnTo>
                <a:lnTo>
                  <a:pt x="25780" y="40750"/>
                </a:lnTo>
                <a:lnTo>
                  <a:pt x="25790" y="40750"/>
                </a:lnTo>
                <a:lnTo>
                  <a:pt x="25780" y="40750"/>
                </a:lnTo>
                <a:lnTo>
                  <a:pt x="25780" y="40760"/>
                </a:lnTo>
                <a:lnTo>
                  <a:pt x="25770" y="40760"/>
                </a:lnTo>
                <a:lnTo>
                  <a:pt x="25760" y="40760"/>
                </a:lnTo>
                <a:lnTo>
                  <a:pt x="25770" y="40760"/>
                </a:lnTo>
                <a:lnTo>
                  <a:pt x="25760" y="40760"/>
                </a:lnTo>
                <a:lnTo>
                  <a:pt x="25760" y="40770"/>
                </a:lnTo>
                <a:lnTo>
                  <a:pt x="25760" y="40780"/>
                </a:lnTo>
                <a:lnTo>
                  <a:pt x="25760" y="40790"/>
                </a:lnTo>
                <a:lnTo>
                  <a:pt x="25770" y="40790"/>
                </a:lnTo>
                <a:lnTo>
                  <a:pt x="25770" y="40800"/>
                </a:lnTo>
                <a:lnTo>
                  <a:pt x="25760" y="40800"/>
                </a:lnTo>
                <a:lnTo>
                  <a:pt x="25760" y="40810"/>
                </a:lnTo>
                <a:lnTo>
                  <a:pt x="25760" y="40800"/>
                </a:lnTo>
                <a:lnTo>
                  <a:pt x="25750" y="40800"/>
                </a:lnTo>
                <a:lnTo>
                  <a:pt x="25750" y="40810"/>
                </a:lnTo>
                <a:lnTo>
                  <a:pt x="25750" y="40820"/>
                </a:lnTo>
                <a:lnTo>
                  <a:pt x="25750" y="40830"/>
                </a:lnTo>
                <a:lnTo>
                  <a:pt x="25750" y="40820"/>
                </a:lnTo>
                <a:lnTo>
                  <a:pt x="25740" y="40820"/>
                </a:lnTo>
                <a:lnTo>
                  <a:pt x="25740" y="40810"/>
                </a:lnTo>
                <a:lnTo>
                  <a:pt x="25730" y="40810"/>
                </a:lnTo>
                <a:lnTo>
                  <a:pt x="25730" y="40820"/>
                </a:lnTo>
                <a:lnTo>
                  <a:pt x="25720" y="40820"/>
                </a:lnTo>
                <a:lnTo>
                  <a:pt x="25720" y="40830"/>
                </a:lnTo>
                <a:lnTo>
                  <a:pt x="25720" y="40840"/>
                </a:lnTo>
                <a:lnTo>
                  <a:pt x="25710" y="40840"/>
                </a:lnTo>
                <a:lnTo>
                  <a:pt x="25700" y="40840"/>
                </a:lnTo>
                <a:lnTo>
                  <a:pt x="25700" y="40830"/>
                </a:lnTo>
                <a:lnTo>
                  <a:pt x="25690" y="40830"/>
                </a:lnTo>
                <a:lnTo>
                  <a:pt x="25690" y="40840"/>
                </a:lnTo>
                <a:lnTo>
                  <a:pt x="25690" y="40850"/>
                </a:lnTo>
                <a:lnTo>
                  <a:pt x="25700" y="40850"/>
                </a:lnTo>
                <a:lnTo>
                  <a:pt x="25700" y="40860"/>
                </a:lnTo>
                <a:lnTo>
                  <a:pt x="25690" y="40860"/>
                </a:lnTo>
                <a:lnTo>
                  <a:pt x="25690" y="40870"/>
                </a:lnTo>
                <a:lnTo>
                  <a:pt x="25690" y="40860"/>
                </a:lnTo>
                <a:lnTo>
                  <a:pt x="25680" y="40860"/>
                </a:lnTo>
                <a:lnTo>
                  <a:pt x="25670" y="40860"/>
                </a:lnTo>
                <a:lnTo>
                  <a:pt x="25670" y="40870"/>
                </a:lnTo>
                <a:lnTo>
                  <a:pt x="25660" y="40870"/>
                </a:lnTo>
                <a:lnTo>
                  <a:pt x="25670" y="40870"/>
                </a:lnTo>
                <a:lnTo>
                  <a:pt x="25670" y="40880"/>
                </a:lnTo>
                <a:lnTo>
                  <a:pt x="25660" y="40870"/>
                </a:lnTo>
                <a:lnTo>
                  <a:pt x="25650" y="40870"/>
                </a:lnTo>
                <a:lnTo>
                  <a:pt x="25660" y="40870"/>
                </a:lnTo>
                <a:lnTo>
                  <a:pt x="25650" y="40870"/>
                </a:lnTo>
                <a:lnTo>
                  <a:pt x="25640" y="40860"/>
                </a:lnTo>
                <a:lnTo>
                  <a:pt x="25650" y="40860"/>
                </a:lnTo>
                <a:lnTo>
                  <a:pt x="25650" y="40850"/>
                </a:lnTo>
                <a:lnTo>
                  <a:pt x="25640" y="40850"/>
                </a:lnTo>
                <a:lnTo>
                  <a:pt x="25640" y="40860"/>
                </a:lnTo>
                <a:lnTo>
                  <a:pt x="25630" y="40860"/>
                </a:lnTo>
                <a:lnTo>
                  <a:pt x="25630" y="40850"/>
                </a:lnTo>
                <a:lnTo>
                  <a:pt x="25630" y="40840"/>
                </a:lnTo>
                <a:lnTo>
                  <a:pt x="25640" y="40840"/>
                </a:lnTo>
                <a:lnTo>
                  <a:pt x="25640" y="40830"/>
                </a:lnTo>
                <a:lnTo>
                  <a:pt x="25640" y="40820"/>
                </a:lnTo>
                <a:lnTo>
                  <a:pt x="25650" y="40820"/>
                </a:lnTo>
                <a:lnTo>
                  <a:pt x="25650" y="40830"/>
                </a:lnTo>
                <a:lnTo>
                  <a:pt x="25660" y="40830"/>
                </a:lnTo>
                <a:lnTo>
                  <a:pt x="25660" y="40820"/>
                </a:lnTo>
                <a:lnTo>
                  <a:pt x="25670" y="40820"/>
                </a:lnTo>
                <a:lnTo>
                  <a:pt x="25670" y="40810"/>
                </a:lnTo>
                <a:lnTo>
                  <a:pt x="25660" y="40810"/>
                </a:lnTo>
                <a:lnTo>
                  <a:pt x="25660" y="40800"/>
                </a:lnTo>
                <a:lnTo>
                  <a:pt x="25660" y="40790"/>
                </a:lnTo>
                <a:lnTo>
                  <a:pt x="25670" y="40790"/>
                </a:lnTo>
                <a:lnTo>
                  <a:pt x="25680" y="40790"/>
                </a:lnTo>
                <a:lnTo>
                  <a:pt x="25690" y="40790"/>
                </a:lnTo>
                <a:lnTo>
                  <a:pt x="25690" y="40780"/>
                </a:lnTo>
                <a:lnTo>
                  <a:pt x="25700" y="40780"/>
                </a:lnTo>
                <a:lnTo>
                  <a:pt x="25700" y="40770"/>
                </a:lnTo>
                <a:lnTo>
                  <a:pt x="25700" y="40760"/>
                </a:lnTo>
                <a:lnTo>
                  <a:pt x="25710" y="40760"/>
                </a:lnTo>
                <a:lnTo>
                  <a:pt x="25720" y="40750"/>
                </a:lnTo>
                <a:lnTo>
                  <a:pt x="25710" y="40750"/>
                </a:lnTo>
                <a:lnTo>
                  <a:pt x="25700" y="40750"/>
                </a:lnTo>
                <a:lnTo>
                  <a:pt x="25700" y="40740"/>
                </a:lnTo>
                <a:lnTo>
                  <a:pt x="25700" y="40730"/>
                </a:lnTo>
                <a:lnTo>
                  <a:pt x="25690" y="40730"/>
                </a:lnTo>
                <a:lnTo>
                  <a:pt x="25690" y="40740"/>
                </a:lnTo>
                <a:lnTo>
                  <a:pt x="25680" y="40740"/>
                </a:lnTo>
                <a:lnTo>
                  <a:pt x="25680" y="40730"/>
                </a:lnTo>
                <a:lnTo>
                  <a:pt x="25690" y="40730"/>
                </a:lnTo>
                <a:lnTo>
                  <a:pt x="25680" y="40730"/>
                </a:lnTo>
                <a:lnTo>
                  <a:pt x="25680" y="40720"/>
                </a:lnTo>
                <a:lnTo>
                  <a:pt x="25690" y="40720"/>
                </a:lnTo>
                <a:lnTo>
                  <a:pt x="25680" y="40720"/>
                </a:lnTo>
                <a:lnTo>
                  <a:pt x="25680" y="40710"/>
                </a:lnTo>
                <a:lnTo>
                  <a:pt x="25670" y="40710"/>
                </a:lnTo>
                <a:lnTo>
                  <a:pt x="25660" y="40710"/>
                </a:lnTo>
                <a:lnTo>
                  <a:pt x="25660" y="40720"/>
                </a:lnTo>
                <a:lnTo>
                  <a:pt x="25650" y="40720"/>
                </a:lnTo>
                <a:lnTo>
                  <a:pt x="25650" y="40710"/>
                </a:lnTo>
                <a:lnTo>
                  <a:pt x="25650" y="40720"/>
                </a:lnTo>
                <a:lnTo>
                  <a:pt x="25640" y="40720"/>
                </a:lnTo>
                <a:lnTo>
                  <a:pt x="25640" y="40710"/>
                </a:lnTo>
                <a:lnTo>
                  <a:pt x="25630" y="40710"/>
                </a:lnTo>
                <a:lnTo>
                  <a:pt x="25620" y="40710"/>
                </a:lnTo>
                <a:lnTo>
                  <a:pt x="25620" y="40700"/>
                </a:lnTo>
                <a:lnTo>
                  <a:pt x="25610" y="40700"/>
                </a:lnTo>
                <a:lnTo>
                  <a:pt x="25610" y="40690"/>
                </a:lnTo>
                <a:lnTo>
                  <a:pt x="25600" y="40690"/>
                </a:lnTo>
                <a:lnTo>
                  <a:pt x="25600" y="40680"/>
                </a:lnTo>
                <a:lnTo>
                  <a:pt x="25590" y="40680"/>
                </a:lnTo>
                <a:lnTo>
                  <a:pt x="25580" y="40680"/>
                </a:lnTo>
                <a:lnTo>
                  <a:pt x="25580" y="40690"/>
                </a:lnTo>
                <a:lnTo>
                  <a:pt x="25570" y="40690"/>
                </a:lnTo>
                <a:lnTo>
                  <a:pt x="25580" y="40700"/>
                </a:lnTo>
                <a:lnTo>
                  <a:pt x="25580" y="40710"/>
                </a:lnTo>
                <a:lnTo>
                  <a:pt x="25570" y="40720"/>
                </a:lnTo>
                <a:lnTo>
                  <a:pt x="25560" y="40720"/>
                </a:lnTo>
                <a:lnTo>
                  <a:pt x="25550" y="40720"/>
                </a:lnTo>
                <a:lnTo>
                  <a:pt x="25540" y="40720"/>
                </a:lnTo>
                <a:lnTo>
                  <a:pt x="25530" y="40720"/>
                </a:lnTo>
                <a:lnTo>
                  <a:pt x="25530" y="40710"/>
                </a:lnTo>
                <a:lnTo>
                  <a:pt x="25530" y="40700"/>
                </a:lnTo>
                <a:lnTo>
                  <a:pt x="25540" y="40700"/>
                </a:lnTo>
                <a:lnTo>
                  <a:pt x="25540" y="40690"/>
                </a:lnTo>
                <a:lnTo>
                  <a:pt x="25540" y="40680"/>
                </a:lnTo>
                <a:lnTo>
                  <a:pt x="25530" y="40680"/>
                </a:lnTo>
                <a:lnTo>
                  <a:pt x="25530" y="40690"/>
                </a:lnTo>
                <a:lnTo>
                  <a:pt x="25520" y="40690"/>
                </a:lnTo>
                <a:lnTo>
                  <a:pt x="25510" y="40690"/>
                </a:lnTo>
                <a:lnTo>
                  <a:pt x="25500" y="40690"/>
                </a:lnTo>
                <a:lnTo>
                  <a:pt x="25490" y="40690"/>
                </a:lnTo>
                <a:lnTo>
                  <a:pt x="25480" y="40690"/>
                </a:lnTo>
                <a:lnTo>
                  <a:pt x="25480" y="40680"/>
                </a:lnTo>
                <a:lnTo>
                  <a:pt x="25470" y="40680"/>
                </a:lnTo>
                <a:lnTo>
                  <a:pt x="25470" y="40690"/>
                </a:lnTo>
                <a:lnTo>
                  <a:pt x="25460" y="40690"/>
                </a:lnTo>
                <a:lnTo>
                  <a:pt x="25450" y="40690"/>
                </a:lnTo>
                <a:lnTo>
                  <a:pt x="25450" y="40700"/>
                </a:lnTo>
                <a:lnTo>
                  <a:pt x="25440" y="40700"/>
                </a:lnTo>
                <a:lnTo>
                  <a:pt x="25430" y="40700"/>
                </a:lnTo>
                <a:lnTo>
                  <a:pt x="25420" y="40700"/>
                </a:lnTo>
                <a:lnTo>
                  <a:pt x="25410" y="40700"/>
                </a:lnTo>
                <a:lnTo>
                  <a:pt x="25410" y="40710"/>
                </a:lnTo>
                <a:lnTo>
                  <a:pt x="25400" y="40700"/>
                </a:lnTo>
                <a:lnTo>
                  <a:pt x="25390" y="40700"/>
                </a:lnTo>
                <a:lnTo>
                  <a:pt x="25390" y="40710"/>
                </a:lnTo>
                <a:lnTo>
                  <a:pt x="25380" y="40710"/>
                </a:lnTo>
                <a:lnTo>
                  <a:pt x="25380" y="40700"/>
                </a:lnTo>
                <a:lnTo>
                  <a:pt x="25380" y="40690"/>
                </a:lnTo>
                <a:lnTo>
                  <a:pt x="25380" y="40680"/>
                </a:lnTo>
                <a:lnTo>
                  <a:pt x="25370" y="40680"/>
                </a:lnTo>
                <a:lnTo>
                  <a:pt x="25360" y="40680"/>
                </a:lnTo>
                <a:lnTo>
                  <a:pt x="25360" y="40690"/>
                </a:lnTo>
                <a:lnTo>
                  <a:pt x="25350" y="40690"/>
                </a:lnTo>
                <a:lnTo>
                  <a:pt x="25350" y="40680"/>
                </a:lnTo>
                <a:lnTo>
                  <a:pt x="25350" y="40670"/>
                </a:lnTo>
                <a:lnTo>
                  <a:pt x="25360" y="40670"/>
                </a:lnTo>
                <a:lnTo>
                  <a:pt x="25360" y="40660"/>
                </a:lnTo>
                <a:lnTo>
                  <a:pt x="25370" y="40660"/>
                </a:lnTo>
                <a:lnTo>
                  <a:pt x="25360" y="40660"/>
                </a:lnTo>
                <a:lnTo>
                  <a:pt x="25370" y="40660"/>
                </a:lnTo>
                <a:lnTo>
                  <a:pt x="25370" y="40650"/>
                </a:lnTo>
                <a:lnTo>
                  <a:pt x="25370" y="40640"/>
                </a:lnTo>
                <a:lnTo>
                  <a:pt x="25360" y="40640"/>
                </a:lnTo>
                <a:lnTo>
                  <a:pt x="25350" y="40640"/>
                </a:lnTo>
                <a:lnTo>
                  <a:pt x="25340" y="40640"/>
                </a:lnTo>
                <a:lnTo>
                  <a:pt x="25330" y="40640"/>
                </a:lnTo>
                <a:lnTo>
                  <a:pt x="25320" y="40640"/>
                </a:lnTo>
                <a:lnTo>
                  <a:pt x="25320" y="40630"/>
                </a:lnTo>
                <a:lnTo>
                  <a:pt x="25310" y="40630"/>
                </a:lnTo>
                <a:lnTo>
                  <a:pt x="25310" y="40640"/>
                </a:lnTo>
                <a:lnTo>
                  <a:pt x="25310" y="40650"/>
                </a:lnTo>
                <a:lnTo>
                  <a:pt x="25310" y="40660"/>
                </a:lnTo>
                <a:lnTo>
                  <a:pt x="25300" y="40660"/>
                </a:lnTo>
                <a:lnTo>
                  <a:pt x="25300" y="40650"/>
                </a:lnTo>
                <a:lnTo>
                  <a:pt x="25290" y="40650"/>
                </a:lnTo>
                <a:lnTo>
                  <a:pt x="25290" y="40660"/>
                </a:lnTo>
                <a:lnTo>
                  <a:pt x="25290" y="40670"/>
                </a:lnTo>
                <a:lnTo>
                  <a:pt x="25280" y="40670"/>
                </a:lnTo>
                <a:lnTo>
                  <a:pt x="25290" y="40670"/>
                </a:lnTo>
                <a:lnTo>
                  <a:pt x="25280" y="40670"/>
                </a:lnTo>
                <a:lnTo>
                  <a:pt x="25280" y="40680"/>
                </a:lnTo>
                <a:lnTo>
                  <a:pt x="25290" y="40690"/>
                </a:lnTo>
                <a:lnTo>
                  <a:pt x="25290" y="40680"/>
                </a:lnTo>
                <a:lnTo>
                  <a:pt x="25300" y="40680"/>
                </a:lnTo>
                <a:lnTo>
                  <a:pt x="25300" y="40690"/>
                </a:lnTo>
                <a:lnTo>
                  <a:pt x="25290" y="40690"/>
                </a:lnTo>
                <a:lnTo>
                  <a:pt x="25290" y="40700"/>
                </a:lnTo>
                <a:lnTo>
                  <a:pt x="25300" y="40700"/>
                </a:lnTo>
                <a:lnTo>
                  <a:pt x="25290" y="40700"/>
                </a:lnTo>
                <a:lnTo>
                  <a:pt x="25300" y="40710"/>
                </a:lnTo>
                <a:lnTo>
                  <a:pt x="25290" y="40710"/>
                </a:lnTo>
                <a:lnTo>
                  <a:pt x="25290" y="40720"/>
                </a:lnTo>
                <a:lnTo>
                  <a:pt x="25280" y="40720"/>
                </a:lnTo>
                <a:lnTo>
                  <a:pt x="25280" y="40710"/>
                </a:lnTo>
                <a:lnTo>
                  <a:pt x="25280" y="40720"/>
                </a:lnTo>
                <a:lnTo>
                  <a:pt x="25270" y="40720"/>
                </a:lnTo>
                <a:lnTo>
                  <a:pt x="25270" y="40710"/>
                </a:lnTo>
                <a:lnTo>
                  <a:pt x="25260" y="40710"/>
                </a:lnTo>
                <a:lnTo>
                  <a:pt x="25260" y="40720"/>
                </a:lnTo>
                <a:lnTo>
                  <a:pt x="25260" y="40730"/>
                </a:lnTo>
                <a:lnTo>
                  <a:pt x="25250" y="40730"/>
                </a:lnTo>
                <a:lnTo>
                  <a:pt x="25240" y="40740"/>
                </a:lnTo>
                <a:lnTo>
                  <a:pt x="25230" y="40750"/>
                </a:lnTo>
                <a:lnTo>
                  <a:pt x="25240" y="40750"/>
                </a:lnTo>
                <a:lnTo>
                  <a:pt x="25240" y="40760"/>
                </a:lnTo>
                <a:lnTo>
                  <a:pt x="25240" y="40770"/>
                </a:lnTo>
                <a:lnTo>
                  <a:pt x="25230" y="40770"/>
                </a:lnTo>
                <a:lnTo>
                  <a:pt x="25230" y="40780"/>
                </a:lnTo>
                <a:lnTo>
                  <a:pt x="25220" y="40780"/>
                </a:lnTo>
                <a:lnTo>
                  <a:pt x="25210" y="40780"/>
                </a:lnTo>
                <a:lnTo>
                  <a:pt x="25210" y="40790"/>
                </a:lnTo>
                <a:lnTo>
                  <a:pt x="25200" y="40790"/>
                </a:lnTo>
                <a:lnTo>
                  <a:pt x="25200" y="40800"/>
                </a:lnTo>
                <a:lnTo>
                  <a:pt x="25200" y="40790"/>
                </a:lnTo>
                <a:lnTo>
                  <a:pt x="25200" y="40780"/>
                </a:lnTo>
                <a:lnTo>
                  <a:pt x="25190" y="40780"/>
                </a:lnTo>
                <a:lnTo>
                  <a:pt x="25190" y="40790"/>
                </a:lnTo>
                <a:lnTo>
                  <a:pt x="25180" y="40780"/>
                </a:lnTo>
                <a:lnTo>
                  <a:pt x="25180" y="40790"/>
                </a:lnTo>
                <a:lnTo>
                  <a:pt x="25180" y="40780"/>
                </a:lnTo>
                <a:lnTo>
                  <a:pt x="25170" y="40780"/>
                </a:lnTo>
                <a:lnTo>
                  <a:pt x="25170" y="40770"/>
                </a:lnTo>
                <a:lnTo>
                  <a:pt x="25160" y="40770"/>
                </a:lnTo>
                <a:lnTo>
                  <a:pt x="25170" y="40760"/>
                </a:lnTo>
                <a:lnTo>
                  <a:pt x="25170" y="40750"/>
                </a:lnTo>
                <a:lnTo>
                  <a:pt x="25180" y="40750"/>
                </a:lnTo>
                <a:lnTo>
                  <a:pt x="25190" y="40750"/>
                </a:lnTo>
                <a:lnTo>
                  <a:pt x="25190" y="40740"/>
                </a:lnTo>
                <a:lnTo>
                  <a:pt x="25200" y="40740"/>
                </a:lnTo>
                <a:lnTo>
                  <a:pt x="25200" y="40730"/>
                </a:lnTo>
                <a:lnTo>
                  <a:pt x="25200" y="40720"/>
                </a:lnTo>
                <a:lnTo>
                  <a:pt x="25210" y="40720"/>
                </a:lnTo>
                <a:lnTo>
                  <a:pt x="25210" y="40710"/>
                </a:lnTo>
                <a:lnTo>
                  <a:pt x="25200" y="40710"/>
                </a:lnTo>
                <a:lnTo>
                  <a:pt x="25200" y="40700"/>
                </a:lnTo>
                <a:lnTo>
                  <a:pt x="25200" y="40690"/>
                </a:lnTo>
                <a:lnTo>
                  <a:pt x="25190" y="40680"/>
                </a:lnTo>
                <a:lnTo>
                  <a:pt x="25180" y="40680"/>
                </a:lnTo>
                <a:lnTo>
                  <a:pt x="25180" y="40670"/>
                </a:lnTo>
                <a:lnTo>
                  <a:pt x="25180" y="40660"/>
                </a:lnTo>
                <a:lnTo>
                  <a:pt x="25170" y="40660"/>
                </a:lnTo>
                <a:lnTo>
                  <a:pt x="25170" y="40650"/>
                </a:lnTo>
                <a:lnTo>
                  <a:pt x="25160" y="40650"/>
                </a:lnTo>
                <a:lnTo>
                  <a:pt x="25160" y="40640"/>
                </a:lnTo>
                <a:lnTo>
                  <a:pt x="25150" y="40640"/>
                </a:lnTo>
                <a:lnTo>
                  <a:pt x="25140" y="40640"/>
                </a:lnTo>
                <a:lnTo>
                  <a:pt x="25150" y="40640"/>
                </a:lnTo>
                <a:lnTo>
                  <a:pt x="25150" y="40650"/>
                </a:lnTo>
                <a:lnTo>
                  <a:pt x="25140" y="40650"/>
                </a:lnTo>
                <a:lnTo>
                  <a:pt x="25140" y="40640"/>
                </a:lnTo>
                <a:lnTo>
                  <a:pt x="25140" y="40650"/>
                </a:lnTo>
                <a:lnTo>
                  <a:pt x="25140" y="40660"/>
                </a:lnTo>
                <a:lnTo>
                  <a:pt x="25130" y="40660"/>
                </a:lnTo>
                <a:lnTo>
                  <a:pt x="25130" y="40670"/>
                </a:lnTo>
                <a:lnTo>
                  <a:pt x="25120" y="40670"/>
                </a:lnTo>
                <a:lnTo>
                  <a:pt x="25120" y="40680"/>
                </a:lnTo>
                <a:lnTo>
                  <a:pt x="25110" y="40680"/>
                </a:lnTo>
                <a:lnTo>
                  <a:pt x="25110" y="40690"/>
                </a:lnTo>
                <a:lnTo>
                  <a:pt x="25110" y="40700"/>
                </a:lnTo>
                <a:lnTo>
                  <a:pt x="25100" y="40700"/>
                </a:lnTo>
                <a:lnTo>
                  <a:pt x="25100" y="40710"/>
                </a:lnTo>
                <a:lnTo>
                  <a:pt x="25090" y="40710"/>
                </a:lnTo>
                <a:lnTo>
                  <a:pt x="25100" y="40710"/>
                </a:lnTo>
                <a:lnTo>
                  <a:pt x="25100" y="40720"/>
                </a:lnTo>
                <a:lnTo>
                  <a:pt x="25100" y="40730"/>
                </a:lnTo>
                <a:lnTo>
                  <a:pt x="25100" y="40740"/>
                </a:lnTo>
                <a:lnTo>
                  <a:pt x="25100" y="40750"/>
                </a:lnTo>
                <a:lnTo>
                  <a:pt x="25100" y="40760"/>
                </a:lnTo>
                <a:lnTo>
                  <a:pt x="25090" y="40760"/>
                </a:lnTo>
                <a:lnTo>
                  <a:pt x="25090" y="40770"/>
                </a:lnTo>
                <a:lnTo>
                  <a:pt x="25080" y="40770"/>
                </a:lnTo>
                <a:lnTo>
                  <a:pt x="25080" y="40780"/>
                </a:lnTo>
                <a:lnTo>
                  <a:pt x="25080" y="40790"/>
                </a:lnTo>
                <a:lnTo>
                  <a:pt x="25080" y="40800"/>
                </a:lnTo>
                <a:lnTo>
                  <a:pt x="25080" y="40810"/>
                </a:lnTo>
                <a:lnTo>
                  <a:pt x="25080" y="40820"/>
                </a:lnTo>
                <a:lnTo>
                  <a:pt x="25090" y="40820"/>
                </a:lnTo>
                <a:lnTo>
                  <a:pt x="25090" y="40830"/>
                </a:lnTo>
                <a:lnTo>
                  <a:pt x="25090" y="40840"/>
                </a:lnTo>
                <a:lnTo>
                  <a:pt x="25090" y="40850"/>
                </a:lnTo>
                <a:lnTo>
                  <a:pt x="25100" y="40850"/>
                </a:lnTo>
                <a:lnTo>
                  <a:pt x="25100" y="40860"/>
                </a:lnTo>
                <a:lnTo>
                  <a:pt x="25110" y="40870"/>
                </a:lnTo>
                <a:lnTo>
                  <a:pt x="25120" y="40870"/>
                </a:lnTo>
                <a:lnTo>
                  <a:pt x="25120" y="40880"/>
                </a:lnTo>
                <a:lnTo>
                  <a:pt x="25120" y="40870"/>
                </a:lnTo>
                <a:lnTo>
                  <a:pt x="25130" y="40870"/>
                </a:lnTo>
                <a:lnTo>
                  <a:pt x="25130" y="40880"/>
                </a:lnTo>
                <a:lnTo>
                  <a:pt x="25140" y="40880"/>
                </a:lnTo>
                <a:lnTo>
                  <a:pt x="25140" y="40870"/>
                </a:lnTo>
                <a:lnTo>
                  <a:pt x="25150" y="40870"/>
                </a:lnTo>
                <a:lnTo>
                  <a:pt x="25160" y="40870"/>
                </a:lnTo>
                <a:lnTo>
                  <a:pt x="25160" y="40880"/>
                </a:lnTo>
                <a:lnTo>
                  <a:pt x="25160" y="40890"/>
                </a:lnTo>
                <a:lnTo>
                  <a:pt x="25160" y="40900"/>
                </a:lnTo>
                <a:lnTo>
                  <a:pt x="25170" y="40900"/>
                </a:lnTo>
                <a:lnTo>
                  <a:pt x="25180" y="40900"/>
                </a:lnTo>
                <a:lnTo>
                  <a:pt x="25190" y="40900"/>
                </a:lnTo>
                <a:lnTo>
                  <a:pt x="25180" y="40900"/>
                </a:lnTo>
                <a:lnTo>
                  <a:pt x="25190" y="40900"/>
                </a:lnTo>
                <a:lnTo>
                  <a:pt x="25190" y="40910"/>
                </a:lnTo>
                <a:lnTo>
                  <a:pt x="25190" y="40900"/>
                </a:lnTo>
                <a:lnTo>
                  <a:pt x="25190" y="40910"/>
                </a:lnTo>
                <a:lnTo>
                  <a:pt x="25200" y="40910"/>
                </a:lnTo>
                <a:lnTo>
                  <a:pt x="25190" y="40920"/>
                </a:lnTo>
                <a:lnTo>
                  <a:pt x="25200" y="40920"/>
                </a:lnTo>
                <a:lnTo>
                  <a:pt x="25200" y="40930"/>
                </a:lnTo>
                <a:lnTo>
                  <a:pt x="25210" y="40930"/>
                </a:lnTo>
                <a:lnTo>
                  <a:pt x="25220" y="40930"/>
                </a:lnTo>
                <a:lnTo>
                  <a:pt x="25220" y="40940"/>
                </a:lnTo>
                <a:lnTo>
                  <a:pt x="25230" y="40940"/>
                </a:lnTo>
                <a:lnTo>
                  <a:pt x="25240" y="40940"/>
                </a:lnTo>
                <a:lnTo>
                  <a:pt x="25240" y="40930"/>
                </a:lnTo>
                <a:lnTo>
                  <a:pt x="25250" y="40930"/>
                </a:lnTo>
                <a:lnTo>
                  <a:pt x="25250" y="40940"/>
                </a:lnTo>
                <a:lnTo>
                  <a:pt x="25260" y="40940"/>
                </a:lnTo>
                <a:lnTo>
                  <a:pt x="25260" y="40950"/>
                </a:lnTo>
                <a:lnTo>
                  <a:pt x="25260" y="40960"/>
                </a:lnTo>
                <a:lnTo>
                  <a:pt x="25270" y="40960"/>
                </a:lnTo>
                <a:lnTo>
                  <a:pt x="25270" y="40970"/>
                </a:lnTo>
                <a:lnTo>
                  <a:pt x="25280" y="40970"/>
                </a:lnTo>
                <a:lnTo>
                  <a:pt x="25280" y="40980"/>
                </a:lnTo>
                <a:lnTo>
                  <a:pt x="25280" y="40990"/>
                </a:lnTo>
                <a:lnTo>
                  <a:pt x="25270" y="40990"/>
                </a:lnTo>
                <a:lnTo>
                  <a:pt x="25280" y="41000"/>
                </a:lnTo>
                <a:lnTo>
                  <a:pt x="25280" y="41010"/>
                </a:lnTo>
                <a:lnTo>
                  <a:pt x="25270" y="41010"/>
                </a:lnTo>
                <a:lnTo>
                  <a:pt x="25270" y="41020"/>
                </a:lnTo>
                <a:lnTo>
                  <a:pt x="25280" y="41020"/>
                </a:lnTo>
                <a:lnTo>
                  <a:pt x="25280" y="41030"/>
                </a:lnTo>
                <a:lnTo>
                  <a:pt x="25270" y="41030"/>
                </a:lnTo>
                <a:lnTo>
                  <a:pt x="25270" y="41040"/>
                </a:lnTo>
                <a:lnTo>
                  <a:pt x="25280" y="41040"/>
                </a:lnTo>
                <a:lnTo>
                  <a:pt x="25290" y="41040"/>
                </a:lnTo>
                <a:lnTo>
                  <a:pt x="25290" y="41030"/>
                </a:lnTo>
                <a:lnTo>
                  <a:pt x="25300" y="41030"/>
                </a:lnTo>
                <a:lnTo>
                  <a:pt x="25310" y="41030"/>
                </a:lnTo>
                <a:lnTo>
                  <a:pt x="25310" y="41040"/>
                </a:lnTo>
                <a:lnTo>
                  <a:pt x="25300" y="41040"/>
                </a:lnTo>
                <a:lnTo>
                  <a:pt x="25310" y="41050"/>
                </a:lnTo>
                <a:lnTo>
                  <a:pt x="25320" y="41040"/>
                </a:lnTo>
                <a:lnTo>
                  <a:pt x="25320" y="41030"/>
                </a:lnTo>
                <a:lnTo>
                  <a:pt x="25330" y="41030"/>
                </a:lnTo>
                <a:lnTo>
                  <a:pt x="25340" y="41030"/>
                </a:lnTo>
                <a:lnTo>
                  <a:pt x="25340" y="41040"/>
                </a:lnTo>
                <a:lnTo>
                  <a:pt x="25350" y="41030"/>
                </a:lnTo>
                <a:lnTo>
                  <a:pt x="25360" y="41020"/>
                </a:lnTo>
                <a:lnTo>
                  <a:pt x="25370" y="41020"/>
                </a:lnTo>
                <a:lnTo>
                  <a:pt x="25370" y="41010"/>
                </a:lnTo>
                <a:lnTo>
                  <a:pt x="25380" y="41010"/>
                </a:lnTo>
                <a:lnTo>
                  <a:pt x="25380" y="41020"/>
                </a:lnTo>
                <a:lnTo>
                  <a:pt x="25370" y="41030"/>
                </a:lnTo>
                <a:lnTo>
                  <a:pt x="25380" y="41030"/>
                </a:lnTo>
                <a:lnTo>
                  <a:pt x="25370" y="41040"/>
                </a:lnTo>
                <a:lnTo>
                  <a:pt x="25370" y="41050"/>
                </a:lnTo>
                <a:lnTo>
                  <a:pt x="25370" y="41060"/>
                </a:lnTo>
                <a:lnTo>
                  <a:pt x="25380" y="41060"/>
                </a:lnTo>
                <a:lnTo>
                  <a:pt x="25370" y="41060"/>
                </a:lnTo>
                <a:lnTo>
                  <a:pt x="25370" y="41070"/>
                </a:lnTo>
                <a:lnTo>
                  <a:pt x="25370" y="41080"/>
                </a:lnTo>
                <a:lnTo>
                  <a:pt x="25380" y="41080"/>
                </a:lnTo>
                <a:lnTo>
                  <a:pt x="25380" y="41090"/>
                </a:lnTo>
                <a:lnTo>
                  <a:pt x="25380" y="41100"/>
                </a:lnTo>
                <a:lnTo>
                  <a:pt x="25380" y="41110"/>
                </a:lnTo>
                <a:lnTo>
                  <a:pt x="25380" y="41120"/>
                </a:lnTo>
                <a:lnTo>
                  <a:pt x="25380" y="41130"/>
                </a:lnTo>
                <a:lnTo>
                  <a:pt x="25370" y="41130"/>
                </a:lnTo>
                <a:lnTo>
                  <a:pt x="25370" y="41140"/>
                </a:lnTo>
                <a:lnTo>
                  <a:pt x="25380" y="41140"/>
                </a:lnTo>
                <a:lnTo>
                  <a:pt x="25380" y="41150"/>
                </a:lnTo>
                <a:lnTo>
                  <a:pt x="25390" y="41150"/>
                </a:lnTo>
                <a:lnTo>
                  <a:pt x="25390" y="41140"/>
                </a:lnTo>
                <a:lnTo>
                  <a:pt x="25400" y="41140"/>
                </a:lnTo>
                <a:lnTo>
                  <a:pt x="25400" y="41130"/>
                </a:lnTo>
                <a:lnTo>
                  <a:pt x="25410" y="41130"/>
                </a:lnTo>
                <a:lnTo>
                  <a:pt x="25420" y="41130"/>
                </a:lnTo>
                <a:lnTo>
                  <a:pt x="25420" y="41120"/>
                </a:lnTo>
                <a:lnTo>
                  <a:pt x="25420" y="41110"/>
                </a:lnTo>
                <a:lnTo>
                  <a:pt x="25430" y="41110"/>
                </a:lnTo>
                <a:lnTo>
                  <a:pt x="25430" y="41100"/>
                </a:lnTo>
                <a:lnTo>
                  <a:pt x="25430" y="41090"/>
                </a:lnTo>
                <a:lnTo>
                  <a:pt x="25430" y="41080"/>
                </a:lnTo>
                <a:lnTo>
                  <a:pt x="25430" y="41070"/>
                </a:lnTo>
                <a:lnTo>
                  <a:pt x="25440" y="41070"/>
                </a:lnTo>
                <a:lnTo>
                  <a:pt x="25440" y="41060"/>
                </a:lnTo>
                <a:lnTo>
                  <a:pt x="25440" y="41050"/>
                </a:lnTo>
                <a:lnTo>
                  <a:pt x="25450" y="41050"/>
                </a:lnTo>
                <a:lnTo>
                  <a:pt x="25460" y="41040"/>
                </a:lnTo>
                <a:lnTo>
                  <a:pt x="25460" y="41030"/>
                </a:lnTo>
                <a:lnTo>
                  <a:pt x="25470" y="41030"/>
                </a:lnTo>
                <a:lnTo>
                  <a:pt x="25470" y="41040"/>
                </a:lnTo>
                <a:lnTo>
                  <a:pt x="25460" y="41050"/>
                </a:lnTo>
                <a:lnTo>
                  <a:pt x="25460" y="41060"/>
                </a:lnTo>
                <a:lnTo>
                  <a:pt x="25470" y="41060"/>
                </a:lnTo>
                <a:lnTo>
                  <a:pt x="25480" y="41060"/>
                </a:lnTo>
                <a:lnTo>
                  <a:pt x="25490" y="41060"/>
                </a:lnTo>
                <a:lnTo>
                  <a:pt x="25490" y="41070"/>
                </a:lnTo>
                <a:lnTo>
                  <a:pt x="25490" y="41080"/>
                </a:lnTo>
                <a:lnTo>
                  <a:pt x="25500" y="41080"/>
                </a:lnTo>
                <a:lnTo>
                  <a:pt x="25500" y="41090"/>
                </a:lnTo>
                <a:lnTo>
                  <a:pt x="25510" y="41090"/>
                </a:lnTo>
                <a:lnTo>
                  <a:pt x="25510" y="41080"/>
                </a:lnTo>
                <a:lnTo>
                  <a:pt x="25520" y="41090"/>
                </a:lnTo>
                <a:lnTo>
                  <a:pt x="25520" y="41080"/>
                </a:lnTo>
                <a:lnTo>
                  <a:pt x="25530" y="41080"/>
                </a:lnTo>
                <a:lnTo>
                  <a:pt x="25520" y="41080"/>
                </a:lnTo>
                <a:lnTo>
                  <a:pt x="25530" y="41080"/>
                </a:lnTo>
                <a:lnTo>
                  <a:pt x="25530" y="41070"/>
                </a:lnTo>
                <a:lnTo>
                  <a:pt x="25540" y="41070"/>
                </a:lnTo>
                <a:lnTo>
                  <a:pt x="25540" y="41080"/>
                </a:lnTo>
                <a:lnTo>
                  <a:pt x="25550" y="41080"/>
                </a:lnTo>
                <a:lnTo>
                  <a:pt x="25540" y="41090"/>
                </a:lnTo>
                <a:lnTo>
                  <a:pt x="25540" y="41100"/>
                </a:lnTo>
                <a:lnTo>
                  <a:pt x="25550" y="41100"/>
                </a:lnTo>
                <a:lnTo>
                  <a:pt x="25550" y="41090"/>
                </a:lnTo>
                <a:lnTo>
                  <a:pt x="25560" y="41090"/>
                </a:lnTo>
                <a:lnTo>
                  <a:pt x="25560" y="41100"/>
                </a:lnTo>
                <a:lnTo>
                  <a:pt x="25570" y="41100"/>
                </a:lnTo>
                <a:lnTo>
                  <a:pt x="25570" y="41110"/>
                </a:lnTo>
                <a:lnTo>
                  <a:pt x="25560" y="41110"/>
                </a:lnTo>
                <a:lnTo>
                  <a:pt x="25560" y="41120"/>
                </a:lnTo>
                <a:lnTo>
                  <a:pt x="25560" y="41110"/>
                </a:lnTo>
                <a:lnTo>
                  <a:pt x="25550" y="41110"/>
                </a:lnTo>
                <a:lnTo>
                  <a:pt x="25540" y="41110"/>
                </a:lnTo>
                <a:lnTo>
                  <a:pt x="25540" y="41120"/>
                </a:lnTo>
                <a:lnTo>
                  <a:pt x="25550" y="41120"/>
                </a:lnTo>
                <a:lnTo>
                  <a:pt x="25540" y="41120"/>
                </a:lnTo>
                <a:lnTo>
                  <a:pt x="25540" y="41130"/>
                </a:lnTo>
                <a:lnTo>
                  <a:pt x="25540" y="41120"/>
                </a:lnTo>
                <a:lnTo>
                  <a:pt x="25540" y="41130"/>
                </a:lnTo>
                <a:lnTo>
                  <a:pt x="25540" y="41140"/>
                </a:lnTo>
                <a:lnTo>
                  <a:pt x="25530" y="41140"/>
                </a:lnTo>
                <a:lnTo>
                  <a:pt x="25530" y="41150"/>
                </a:lnTo>
                <a:lnTo>
                  <a:pt x="25520" y="41150"/>
                </a:lnTo>
                <a:lnTo>
                  <a:pt x="25520" y="41140"/>
                </a:lnTo>
                <a:lnTo>
                  <a:pt x="25510" y="41140"/>
                </a:lnTo>
                <a:lnTo>
                  <a:pt x="25500" y="41140"/>
                </a:lnTo>
                <a:lnTo>
                  <a:pt x="25490" y="41140"/>
                </a:lnTo>
                <a:lnTo>
                  <a:pt x="25490" y="41130"/>
                </a:lnTo>
                <a:lnTo>
                  <a:pt x="25480" y="41130"/>
                </a:lnTo>
                <a:lnTo>
                  <a:pt x="25480" y="41140"/>
                </a:lnTo>
                <a:lnTo>
                  <a:pt x="25490" y="41140"/>
                </a:lnTo>
                <a:lnTo>
                  <a:pt x="25490" y="41150"/>
                </a:lnTo>
                <a:lnTo>
                  <a:pt x="25500" y="41150"/>
                </a:lnTo>
                <a:lnTo>
                  <a:pt x="25500" y="41160"/>
                </a:lnTo>
                <a:lnTo>
                  <a:pt x="25500" y="41170"/>
                </a:lnTo>
                <a:lnTo>
                  <a:pt x="25510" y="41170"/>
                </a:lnTo>
                <a:lnTo>
                  <a:pt x="25520" y="41170"/>
                </a:lnTo>
                <a:lnTo>
                  <a:pt x="25530" y="41170"/>
                </a:lnTo>
                <a:lnTo>
                  <a:pt x="25540" y="41170"/>
                </a:lnTo>
                <a:lnTo>
                  <a:pt x="25540" y="41180"/>
                </a:lnTo>
                <a:lnTo>
                  <a:pt x="25550" y="41180"/>
                </a:lnTo>
                <a:lnTo>
                  <a:pt x="25560" y="41180"/>
                </a:lnTo>
                <a:lnTo>
                  <a:pt x="25570" y="41180"/>
                </a:lnTo>
                <a:lnTo>
                  <a:pt x="25570" y="41190"/>
                </a:lnTo>
                <a:lnTo>
                  <a:pt x="25580" y="41190"/>
                </a:lnTo>
                <a:lnTo>
                  <a:pt x="25580" y="41200"/>
                </a:lnTo>
                <a:lnTo>
                  <a:pt x="25590" y="41200"/>
                </a:lnTo>
                <a:lnTo>
                  <a:pt x="25590" y="41210"/>
                </a:lnTo>
                <a:lnTo>
                  <a:pt x="25590" y="41220"/>
                </a:lnTo>
                <a:lnTo>
                  <a:pt x="25590" y="41230"/>
                </a:lnTo>
                <a:lnTo>
                  <a:pt x="25600" y="41230"/>
                </a:lnTo>
                <a:lnTo>
                  <a:pt x="25610" y="41230"/>
                </a:lnTo>
                <a:lnTo>
                  <a:pt x="25620" y="41230"/>
                </a:lnTo>
                <a:lnTo>
                  <a:pt x="25620" y="41240"/>
                </a:lnTo>
                <a:lnTo>
                  <a:pt x="25610" y="41240"/>
                </a:lnTo>
                <a:lnTo>
                  <a:pt x="25600" y="41240"/>
                </a:lnTo>
                <a:lnTo>
                  <a:pt x="25600" y="41250"/>
                </a:lnTo>
                <a:lnTo>
                  <a:pt x="25590" y="41260"/>
                </a:lnTo>
                <a:lnTo>
                  <a:pt x="25600" y="41260"/>
                </a:lnTo>
                <a:lnTo>
                  <a:pt x="25600" y="41270"/>
                </a:lnTo>
                <a:lnTo>
                  <a:pt x="25610" y="41270"/>
                </a:lnTo>
                <a:lnTo>
                  <a:pt x="25610" y="41280"/>
                </a:lnTo>
                <a:lnTo>
                  <a:pt x="25610" y="41290"/>
                </a:lnTo>
                <a:lnTo>
                  <a:pt x="25600" y="41290"/>
                </a:lnTo>
                <a:lnTo>
                  <a:pt x="25600" y="41280"/>
                </a:lnTo>
                <a:lnTo>
                  <a:pt x="25600" y="41270"/>
                </a:lnTo>
                <a:lnTo>
                  <a:pt x="25590" y="41260"/>
                </a:lnTo>
                <a:lnTo>
                  <a:pt x="25580" y="41260"/>
                </a:lnTo>
                <a:lnTo>
                  <a:pt x="25570" y="41260"/>
                </a:lnTo>
                <a:lnTo>
                  <a:pt x="25570" y="41250"/>
                </a:lnTo>
                <a:lnTo>
                  <a:pt x="25580" y="41250"/>
                </a:lnTo>
                <a:lnTo>
                  <a:pt x="25580" y="41260"/>
                </a:lnTo>
                <a:lnTo>
                  <a:pt x="25580" y="41250"/>
                </a:lnTo>
                <a:lnTo>
                  <a:pt x="25590" y="41240"/>
                </a:lnTo>
                <a:lnTo>
                  <a:pt x="25580" y="41230"/>
                </a:lnTo>
                <a:lnTo>
                  <a:pt x="25580" y="41220"/>
                </a:lnTo>
                <a:lnTo>
                  <a:pt x="25580" y="41230"/>
                </a:lnTo>
                <a:lnTo>
                  <a:pt x="25570" y="41230"/>
                </a:lnTo>
                <a:lnTo>
                  <a:pt x="25580" y="41230"/>
                </a:lnTo>
                <a:lnTo>
                  <a:pt x="25580" y="41240"/>
                </a:lnTo>
                <a:lnTo>
                  <a:pt x="25570" y="41240"/>
                </a:lnTo>
                <a:lnTo>
                  <a:pt x="25560" y="41240"/>
                </a:lnTo>
                <a:lnTo>
                  <a:pt x="25550" y="41240"/>
                </a:lnTo>
                <a:lnTo>
                  <a:pt x="25550" y="41230"/>
                </a:lnTo>
                <a:lnTo>
                  <a:pt x="25560" y="41230"/>
                </a:lnTo>
                <a:lnTo>
                  <a:pt x="25560" y="41220"/>
                </a:lnTo>
                <a:lnTo>
                  <a:pt x="25560" y="41230"/>
                </a:lnTo>
                <a:lnTo>
                  <a:pt x="25570" y="41220"/>
                </a:lnTo>
                <a:lnTo>
                  <a:pt x="25560" y="41220"/>
                </a:lnTo>
                <a:lnTo>
                  <a:pt x="25560" y="41210"/>
                </a:lnTo>
                <a:lnTo>
                  <a:pt x="25560" y="41200"/>
                </a:lnTo>
                <a:lnTo>
                  <a:pt x="25550" y="41200"/>
                </a:lnTo>
                <a:lnTo>
                  <a:pt x="25540" y="41200"/>
                </a:lnTo>
                <a:lnTo>
                  <a:pt x="25530" y="41200"/>
                </a:lnTo>
                <a:lnTo>
                  <a:pt x="25530" y="41210"/>
                </a:lnTo>
                <a:lnTo>
                  <a:pt x="25520" y="41210"/>
                </a:lnTo>
                <a:lnTo>
                  <a:pt x="25520" y="41200"/>
                </a:lnTo>
                <a:lnTo>
                  <a:pt x="25510" y="41200"/>
                </a:lnTo>
                <a:lnTo>
                  <a:pt x="25510" y="41210"/>
                </a:lnTo>
                <a:lnTo>
                  <a:pt x="25500" y="41210"/>
                </a:lnTo>
                <a:lnTo>
                  <a:pt x="25500" y="41200"/>
                </a:lnTo>
                <a:lnTo>
                  <a:pt x="25490" y="41210"/>
                </a:lnTo>
                <a:lnTo>
                  <a:pt x="25490" y="41220"/>
                </a:lnTo>
                <a:lnTo>
                  <a:pt x="25490" y="41210"/>
                </a:lnTo>
                <a:lnTo>
                  <a:pt x="25490" y="41220"/>
                </a:lnTo>
                <a:lnTo>
                  <a:pt x="25480" y="41220"/>
                </a:lnTo>
                <a:lnTo>
                  <a:pt x="25480" y="41230"/>
                </a:lnTo>
                <a:lnTo>
                  <a:pt x="25480" y="41240"/>
                </a:lnTo>
                <a:lnTo>
                  <a:pt x="25470" y="41240"/>
                </a:lnTo>
                <a:lnTo>
                  <a:pt x="25470" y="41250"/>
                </a:lnTo>
                <a:lnTo>
                  <a:pt x="25470" y="41260"/>
                </a:lnTo>
                <a:lnTo>
                  <a:pt x="25460" y="41260"/>
                </a:lnTo>
                <a:lnTo>
                  <a:pt x="25460" y="41270"/>
                </a:lnTo>
                <a:lnTo>
                  <a:pt x="25460" y="41280"/>
                </a:lnTo>
                <a:lnTo>
                  <a:pt x="25460" y="41290"/>
                </a:lnTo>
                <a:lnTo>
                  <a:pt x="25470" y="41290"/>
                </a:lnTo>
                <a:lnTo>
                  <a:pt x="25470" y="41280"/>
                </a:lnTo>
                <a:lnTo>
                  <a:pt x="25480" y="41280"/>
                </a:lnTo>
                <a:lnTo>
                  <a:pt x="25480" y="41270"/>
                </a:lnTo>
                <a:lnTo>
                  <a:pt x="25490" y="41270"/>
                </a:lnTo>
                <a:lnTo>
                  <a:pt x="25490" y="41260"/>
                </a:lnTo>
                <a:lnTo>
                  <a:pt x="25490" y="41250"/>
                </a:lnTo>
                <a:lnTo>
                  <a:pt x="25490" y="41260"/>
                </a:lnTo>
                <a:lnTo>
                  <a:pt x="25500" y="41260"/>
                </a:lnTo>
                <a:lnTo>
                  <a:pt x="25500" y="41270"/>
                </a:lnTo>
                <a:lnTo>
                  <a:pt x="25500" y="41280"/>
                </a:lnTo>
                <a:lnTo>
                  <a:pt x="25510" y="41280"/>
                </a:lnTo>
                <a:lnTo>
                  <a:pt x="25510" y="41270"/>
                </a:lnTo>
                <a:lnTo>
                  <a:pt x="25520" y="41270"/>
                </a:lnTo>
                <a:lnTo>
                  <a:pt x="25530" y="41270"/>
                </a:lnTo>
                <a:lnTo>
                  <a:pt x="25530" y="41260"/>
                </a:lnTo>
                <a:lnTo>
                  <a:pt x="25540" y="41250"/>
                </a:lnTo>
                <a:lnTo>
                  <a:pt x="25540" y="41260"/>
                </a:lnTo>
                <a:lnTo>
                  <a:pt x="25550" y="41260"/>
                </a:lnTo>
                <a:lnTo>
                  <a:pt x="25560" y="41260"/>
                </a:lnTo>
                <a:lnTo>
                  <a:pt x="25570" y="41260"/>
                </a:lnTo>
                <a:lnTo>
                  <a:pt x="25560" y="41260"/>
                </a:lnTo>
                <a:lnTo>
                  <a:pt x="25560" y="41270"/>
                </a:lnTo>
                <a:lnTo>
                  <a:pt x="25560" y="41280"/>
                </a:lnTo>
                <a:lnTo>
                  <a:pt x="25550" y="41280"/>
                </a:lnTo>
                <a:lnTo>
                  <a:pt x="25550" y="41290"/>
                </a:lnTo>
                <a:lnTo>
                  <a:pt x="25550" y="41300"/>
                </a:lnTo>
                <a:lnTo>
                  <a:pt x="25560" y="41300"/>
                </a:lnTo>
                <a:lnTo>
                  <a:pt x="25560" y="41310"/>
                </a:lnTo>
                <a:lnTo>
                  <a:pt x="25560" y="41300"/>
                </a:lnTo>
                <a:lnTo>
                  <a:pt x="25570" y="41300"/>
                </a:lnTo>
                <a:lnTo>
                  <a:pt x="25560" y="41300"/>
                </a:lnTo>
                <a:lnTo>
                  <a:pt x="25560" y="41290"/>
                </a:lnTo>
                <a:lnTo>
                  <a:pt x="25570" y="41290"/>
                </a:lnTo>
                <a:lnTo>
                  <a:pt x="25580" y="41290"/>
                </a:lnTo>
                <a:lnTo>
                  <a:pt x="25580" y="41280"/>
                </a:lnTo>
                <a:lnTo>
                  <a:pt x="25580" y="41290"/>
                </a:lnTo>
                <a:lnTo>
                  <a:pt x="25580" y="41280"/>
                </a:lnTo>
                <a:lnTo>
                  <a:pt x="25590" y="41290"/>
                </a:lnTo>
                <a:lnTo>
                  <a:pt x="25580" y="41290"/>
                </a:lnTo>
                <a:lnTo>
                  <a:pt x="25570" y="41290"/>
                </a:lnTo>
                <a:lnTo>
                  <a:pt x="25580" y="41290"/>
                </a:lnTo>
                <a:lnTo>
                  <a:pt x="25580" y="41300"/>
                </a:lnTo>
                <a:lnTo>
                  <a:pt x="25580" y="41290"/>
                </a:lnTo>
                <a:lnTo>
                  <a:pt x="25590" y="41300"/>
                </a:lnTo>
                <a:lnTo>
                  <a:pt x="25580" y="41310"/>
                </a:lnTo>
                <a:lnTo>
                  <a:pt x="25590" y="41310"/>
                </a:lnTo>
                <a:lnTo>
                  <a:pt x="25600" y="41310"/>
                </a:lnTo>
                <a:lnTo>
                  <a:pt x="25610" y="41310"/>
                </a:lnTo>
                <a:lnTo>
                  <a:pt x="25610" y="41300"/>
                </a:lnTo>
                <a:lnTo>
                  <a:pt x="25610" y="41290"/>
                </a:lnTo>
                <a:lnTo>
                  <a:pt x="25620" y="41290"/>
                </a:lnTo>
                <a:lnTo>
                  <a:pt x="25620" y="41280"/>
                </a:lnTo>
                <a:lnTo>
                  <a:pt x="25620" y="41270"/>
                </a:lnTo>
                <a:lnTo>
                  <a:pt x="25620" y="41280"/>
                </a:lnTo>
                <a:lnTo>
                  <a:pt x="25620" y="41270"/>
                </a:lnTo>
                <a:lnTo>
                  <a:pt x="25630" y="41270"/>
                </a:lnTo>
                <a:lnTo>
                  <a:pt x="25630" y="41260"/>
                </a:lnTo>
                <a:lnTo>
                  <a:pt x="25630" y="41270"/>
                </a:lnTo>
                <a:lnTo>
                  <a:pt x="25630" y="41280"/>
                </a:lnTo>
                <a:lnTo>
                  <a:pt x="25640" y="41280"/>
                </a:lnTo>
                <a:lnTo>
                  <a:pt x="25630" y="41280"/>
                </a:lnTo>
                <a:lnTo>
                  <a:pt x="25630" y="41290"/>
                </a:lnTo>
                <a:lnTo>
                  <a:pt x="25630" y="41300"/>
                </a:lnTo>
                <a:lnTo>
                  <a:pt x="25620" y="41300"/>
                </a:lnTo>
                <a:lnTo>
                  <a:pt x="25630" y="41300"/>
                </a:lnTo>
                <a:lnTo>
                  <a:pt x="25640" y="41300"/>
                </a:lnTo>
                <a:lnTo>
                  <a:pt x="25650" y="41300"/>
                </a:lnTo>
                <a:lnTo>
                  <a:pt x="25650" y="41310"/>
                </a:lnTo>
                <a:lnTo>
                  <a:pt x="25640" y="41310"/>
                </a:lnTo>
                <a:lnTo>
                  <a:pt x="25640" y="41300"/>
                </a:lnTo>
                <a:lnTo>
                  <a:pt x="25640" y="41310"/>
                </a:lnTo>
                <a:lnTo>
                  <a:pt x="25630" y="41310"/>
                </a:lnTo>
                <a:lnTo>
                  <a:pt x="25620" y="41310"/>
                </a:lnTo>
                <a:lnTo>
                  <a:pt x="25620" y="41320"/>
                </a:lnTo>
                <a:lnTo>
                  <a:pt x="25610" y="41320"/>
                </a:lnTo>
                <a:lnTo>
                  <a:pt x="25610" y="41330"/>
                </a:lnTo>
                <a:lnTo>
                  <a:pt x="25600" y="41330"/>
                </a:lnTo>
                <a:lnTo>
                  <a:pt x="25600" y="41340"/>
                </a:lnTo>
                <a:lnTo>
                  <a:pt x="25600" y="41350"/>
                </a:lnTo>
                <a:lnTo>
                  <a:pt x="25600" y="41360"/>
                </a:lnTo>
                <a:lnTo>
                  <a:pt x="25590" y="41360"/>
                </a:lnTo>
                <a:lnTo>
                  <a:pt x="25590" y="41370"/>
                </a:lnTo>
                <a:lnTo>
                  <a:pt x="25590" y="41360"/>
                </a:lnTo>
                <a:lnTo>
                  <a:pt x="25590" y="41370"/>
                </a:lnTo>
                <a:lnTo>
                  <a:pt x="25580" y="41370"/>
                </a:lnTo>
                <a:lnTo>
                  <a:pt x="25580" y="41380"/>
                </a:lnTo>
                <a:lnTo>
                  <a:pt x="25570" y="41370"/>
                </a:lnTo>
                <a:lnTo>
                  <a:pt x="25570" y="41380"/>
                </a:lnTo>
                <a:lnTo>
                  <a:pt x="25580" y="41380"/>
                </a:lnTo>
                <a:lnTo>
                  <a:pt x="25570" y="41380"/>
                </a:lnTo>
                <a:lnTo>
                  <a:pt x="25560" y="41380"/>
                </a:lnTo>
                <a:lnTo>
                  <a:pt x="25570" y="41380"/>
                </a:lnTo>
                <a:lnTo>
                  <a:pt x="25570" y="41390"/>
                </a:lnTo>
                <a:lnTo>
                  <a:pt x="25580" y="41390"/>
                </a:lnTo>
                <a:lnTo>
                  <a:pt x="25570" y="41390"/>
                </a:lnTo>
                <a:lnTo>
                  <a:pt x="25570" y="41400"/>
                </a:lnTo>
                <a:lnTo>
                  <a:pt x="25570" y="41410"/>
                </a:lnTo>
                <a:lnTo>
                  <a:pt x="25570" y="41420"/>
                </a:lnTo>
                <a:lnTo>
                  <a:pt x="25570" y="41430"/>
                </a:lnTo>
                <a:lnTo>
                  <a:pt x="25560" y="41430"/>
                </a:lnTo>
                <a:lnTo>
                  <a:pt x="25560" y="41440"/>
                </a:lnTo>
                <a:lnTo>
                  <a:pt x="25560" y="41450"/>
                </a:lnTo>
                <a:lnTo>
                  <a:pt x="25550" y="41450"/>
                </a:lnTo>
                <a:lnTo>
                  <a:pt x="25550" y="41440"/>
                </a:lnTo>
                <a:lnTo>
                  <a:pt x="25540" y="41440"/>
                </a:lnTo>
                <a:lnTo>
                  <a:pt x="25540" y="41450"/>
                </a:lnTo>
                <a:lnTo>
                  <a:pt x="25540" y="41460"/>
                </a:lnTo>
                <a:lnTo>
                  <a:pt x="25530" y="41460"/>
                </a:lnTo>
                <a:lnTo>
                  <a:pt x="25520" y="41460"/>
                </a:lnTo>
                <a:lnTo>
                  <a:pt x="25520" y="41450"/>
                </a:lnTo>
                <a:lnTo>
                  <a:pt x="25510" y="41450"/>
                </a:lnTo>
                <a:lnTo>
                  <a:pt x="25500" y="41450"/>
                </a:lnTo>
                <a:lnTo>
                  <a:pt x="25500" y="41460"/>
                </a:lnTo>
                <a:lnTo>
                  <a:pt x="25510" y="41460"/>
                </a:lnTo>
                <a:lnTo>
                  <a:pt x="25500" y="41470"/>
                </a:lnTo>
                <a:lnTo>
                  <a:pt x="25490" y="41470"/>
                </a:lnTo>
                <a:lnTo>
                  <a:pt x="25490" y="41480"/>
                </a:lnTo>
                <a:lnTo>
                  <a:pt x="25490" y="41470"/>
                </a:lnTo>
                <a:lnTo>
                  <a:pt x="25490" y="41480"/>
                </a:lnTo>
                <a:lnTo>
                  <a:pt x="25480" y="41480"/>
                </a:lnTo>
                <a:lnTo>
                  <a:pt x="25470" y="41490"/>
                </a:lnTo>
                <a:lnTo>
                  <a:pt x="25470" y="41500"/>
                </a:lnTo>
                <a:lnTo>
                  <a:pt x="25480" y="41510"/>
                </a:lnTo>
                <a:lnTo>
                  <a:pt x="25480" y="41520"/>
                </a:lnTo>
                <a:lnTo>
                  <a:pt x="25480" y="41530"/>
                </a:lnTo>
                <a:lnTo>
                  <a:pt x="25480" y="41540"/>
                </a:lnTo>
                <a:lnTo>
                  <a:pt x="25490" y="41550"/>
                </a:lnTo>
                <a:lnTo>
                  <a:pt x="25480" y="41550"/>
                </a:lnTo>
                <a:lnTo>
                  <a:pt x="25480" y="41540"/>
                </a:lnTo>
                <a:lnTo>
                  <a:pt x="25470" y="41540"/>
                </a:lnTo>
                <a:lnTo>
                  <a:pt x="25470" y="41530"/>
                </a:lnTo>
                <a:lnTo>
                  <a:pt x="25480" y="41530"/>
                </a:lnTo>
                <a:lnTo>
                  <a:pt x="25480" y="41520"/>
                </a:lnTo>
                <a:lnTo>
                  <a:pt x="25470" y="41510"/>
                </a:lnTo>
                <a:lnTo>
                  <a:pt x="25470" y="41500"/>
                </a:lnTo>
                <a:lnTo>
                  <a:pt x="25470" y="41490"/>
                </a:lnTo>
                <a:lnTo>
                  <a:pt x="25470" y="41480"/>
                </a:lnTo>
                <a:lnTo>
                  <a:pt x="25460" y="41480"/>
                </a:lnTo>
                <a:lnTo>
                  <a:pt x="25450" y="41480"/>
                </a:lnTo>
                <a:lnTo>
                  <a:pt x="25440" y="41480"/>
                </a:lnTo>
                <a:lnTo>
                  <a:pt x="25440" y="41470"/>
                </a:lnTo>
                <a:lnTo>
                  <a:pt x="25440" y="41460"/>
                </a:lnTo>
                <a:lnTo>
                  <a:pt x="25440" y="41450"/>
                </a:lnTo>
                <a:lnTo>
                  <a:pt x="25430" y="41450"/>
                </a:lnTo>
                <a:lnTo>
                  <a:pt x="25440" y="41450"/>
                </a:lnTo>
                <a:lnTo>
                  <a:pt x="25440" y="41440"/>
                </a:lnTo>
                <a:lnTo>
                  <a:pt x="25430" y="41440"/>
                </a:lnTo>
                <a:lnTo>
                  <a:pt x="25420" y="41440"/>
                </a:lnTo>
                <a:lnTo>
                  <a:pt x="25410" y="41450"/>
                </a:lnTo>
                <a:lnTo>
                  <a:pt x="25410" y="41460"/>
                </a:lnTo>
                <a:lnTo>
                  <a:pt x="25410" y="41450"/>
                </a:lnTo>
                <a:lnTo>
                  <a:pt x="25410" y="41440"/>
                </a:lnTo>
                <a:lnTo>
                  <a:pt x="25420" y="41440"/>
                </a:lnTo>
                <a:lnTo>
                  <a:pt x="25410" y="41430"/>
                </a:lnTo>
                <a:lnTo>
                  <a:pt x="25410" y="41440"/>
                </a:lnTo>
                <a:lnTo>
                  <a:pt x="25400" y="41440"/>
                </a:lnTo>
                <a:lnTo>
                  <a:pt x="25400" y="41430"/>
                </a:lnTo>
                <a:lnTo>
                  <a:pt x="25390" y="41430"/>
                </a:lnTo>
                <a:lnTo>
                  <a:pt x="25380" y="41430"/>
                </a:lnTo>
                <a:lnTo>
                  <a:pt x="25370" y="41430"/>
                </a:lnTo>
                <a:lnTo>
                  <a:pt x="25370" y="41420"/>
                </a:lnTo>
                <a:lnTo>
                  <a:pt x="25360" y="41420"/>
                </a:lnTo>
                <a:lnTo>
                  <a:pt x="25350" y="41420"/>
                </a:lnTo>
                <a:lnTo>
                  <a:pt x="25350" y="41410"/>
                </a:lnTo>
                <a:lnTo>
                  <a:pt x="25350" y="41420"/>
                </a:lnTo>
                <a:lnTo>
                  <a:pt x="25340" y="41410"/>
                </a:lnTo>
                <a:lnTo>
                  <a:pt x="25330" y="41410"/>
                </a:lnTo>
                <a:lnTo>
                  <a:pt x="25330" y="41400"/>
                </a:lnTo>
                <a:lnTo>
                  <a:pt x="25320" y="41400"/>
                </a:lnTo>
                <a:lnTo>
                  <a:pt x="25310" y="41400"/>
                </a:lnTo>
                <a:lnTo>
                  <a:pt x="25310" y="41390"/>
                </a:lnTo>
                <a:lnTo>
                  <a:pt x="25320" y="41390"/>
                </a:lnTo>
                <a:lnTo>
                  <a:pt x="25310" y="41390"/>
                </a:lnTo>
                <a:lnTo>
                  <a:pt x="25310" y="41380"/>
                </a:lnTo>
                <a:lnTo>
                  <a:pt x="25300" y="41380"/>
                </a:lnTo>
                <a:lnTo>
                  <a:pt x="25300" y="41390"/>
                </a:lnTo>
                <a:lnTo>
                  <a:pt x="25290" y="41390"/>
                </a:lnTo>
                <a:lnTo>
                  <a:pt x="25290" y="41380"/>
                </a:lnTo>
                <a:lnTo>
                  <a:pt x="25300" y="41380"/>
                </a:lnTo>
                <a:lnTo>
                  <a:pt x="25290" y="41380"/>
                </a:lnTo>
                <a:lnTo>
                  <a:pt x="25300" y="41380"/>
                </a:lnTo>
                <a:lnTo>
                  <a:pt x="25300" y="41370"/>
                </a:lnTo>
                <a:lnTo>
                  <a:pt x="25300" y="41360"/>
                </a:lnTo>
                <a:lnTo>
                  <a:pt x="25290" y="41360"/>
                </a:lnTo>
                <a:lnTo>
                  <a:pt x="25300" y="41360"/>
                </a:lnTo>
                <a:lnTo>
                  <a:pt x="25300" y="41350"/>
                </a:lnTo>
                <a:lnTo>
                  <a:pt x="25300" y="41340"/>
                </a:lnTo>
                <a:lnTo>
                  <a:pt x="25290" y="41340"/>
                </a:lnTo>
                <a:lnTo>
                  <a:pt x="25290" y="41330"/>
                </a:lnTo>
                <a:lnTo>
                  <a:pt x="25300" y="41330"/>
                </a:lnTo>
                <a:lnTo>
                  <a:pt x="25290" y="41330"/>
                </a:lnTo>
                <a:lnTo>
                  <a:pt x="25290" y="41320"/>
                </a:lnTo>
                <a:lnTo>
                  <a:pt x="25290" y="41310"/>
                </a:lnTo>
                <a:lnTo>
                  <a:pt x="25280" y="41310"/>
                </a:lnTo>
                <a:lnTo>
                  <a:pt x="25270" y="41310"/>
                </a:lnTo>
                <a:lnTo>
                  <a:pt x="25270" y="41320"/>
                </a:lnTo>
                <a:lnTo>
                  <a:pt x="25270" y="41330"/>
                </a:lnTo>
                <a:lnTo>
                  <a:pt x="25270" y="41320"/>
                </a:lnTo>
                <a:lnTo>
                  <a:pt x="25260" y="41330"/>
                </a:lnTo>
                <a:lnTo>
                  <a:pt x="25260" y="41340"/>
                </a:lnTo>
                <a:lnTo>
                  <a:pt x="25260" y="41350"/>
                </a:lnTo>
                <a:lnTo>
                  <a:pt x="25260" y="41340"/>
                </a:lnTo>
                <a:lnTo>
                  <a:pt x="25260" y="41330"/>
                </a:lnTo>
                <a:lnTo>
                  <a:pt x="25250" y="41330"/>
                </a:lnTo>
                <a:lnTo>
                  <a:pt x="25240" y="41330"/>
                </a:lnTo>
                <a:lnTo>
                  <a:pt x="25240" y="41340"/>
                </a:lnTo>
                <a:lnTo>
                  <a:pt x="25240" y="41350"/>
                </a:lnTo>
                <a:lnTo>
                  <a:pt x="25230" y="41350"/>
                </a:lnTo>
                <a:lnTo>
                  <a:pt x="25230" y="41360"/>
                </a:lnTo>
                <a:lnTo>
                  <a:pt x="25230" y="41350"/>
                </a:lnTo>
                <a:lnTo>
                  <a:pt x="25220" y="41350"/>
                </a:lnTo>
                <a:lnTo>
                  <a:pt x="25210" y="41350"/>
                </a:lnTo>
                <a:lnTo>
                  <a:pt x="25220" y="41350"/>
                </a:lnTo>
                <a:lnTo>
                  <a:pt x="25220" y="41340"/>
                </a:lnTo>
                <a:lnTo>
                  <a:pt x="25230" y="41340"/>
                </a:lnTo>
                <a:lnTo>
                  <a:pt x="25230" y="41330"/>
                </a:lnTo>
                <a:lnTo>
                  <a:pt x="25240" y="41330"/>
                </a:lnTo>
                <a:lnTo>
                  <a:pt x="25240" y="41320"/>
                </a:lnTo>
                <a:lnTo>
                  <a:pt x="25240" y="41310"/>
                </a:lnTo>
                <a:lnTo>
                  <a:pt x="25230" y="41310"/>
                </a:lnTo>
                <a:lnTo>
                  <a:pt x="25230" y="41300"/>
                </a:lnTo>
                <a:lnTo>
                  <a:pt x="25230" y="41290"/>
                </a:lnTo>
                <a:lnTo>
                  <a:pt x="25230" y="41300"/>
                </a:lnTo>
                <a:lnTo>
                  <a:pt x="25220" y="41300"/>
                </a:lnTo>
                <a:lnTo>
                  <a:pt x="25220" y="41310"/>
                </a:lnTo>
                <a:lnTo>
                  <a:pt x="25210" y="41310"/>
                </a:lnTo>
                <a:lnTo>
                  <a:pt x="25210" y="41320"/>
                </a:lnTo>
                <a:lnTo>
                  <a:pt x="25200" y="41320"/>
                </a:lnTo>
                <a:lnTo>
                  <a:pt x="25200" y="41310"/>
                </a:lnTo>
                <a:lnTo>
                  <a:pt x="25200" y="41300"/>
                </a:lnTo>
                <a:lnTo>
                  <a:pt x="25190" y="41300"/>
                </a:lnTo>
                <a:lnTo>
                  <a:pt x="25190" y="41290"/>
                </a:lnTo>
                <a:lnTo>
                  <a:pt x="25200" y="41290"/>
                </a:lnTo>
                <a:lnTo>
                  <a:pt x="25200" y="41300"/>
                </a:lnTo>
                <a:lnTo>
                  <a:pt x="25200" y="41290"/>
                </a:lnTo>
                <a:lnTo>
                  <a:pt x="25190" y="41290"/>
                </a:lnTo>
                <a:lnTo>
                  <a:pt x="25190" y="41280"/>
                </a:lnTo>
                <a:lnTo>
                  <a:pt x="25180" y="41280"/>
                </a:lnTo>
                <a:lnTo>
                  <a:pt x="25180" y="41290"/>
                </a:lnTo>
                <a:lnTo>
                  <a:pt x="25170" y="41290"/>
                </a:lnTo>
                <a:lnTo>
                  <a:pt x="25170" y="41280"/>
                </a:lnTo>
                <a:lnTo>
                  <a:pt x="25170" y="41290"/>
                </a:lnTo>
                <a:lnTo>
                  <a:pt x="25160" y="41290"/>
                </a:lnTo>
                <a:lnTo>
                  <a:pt x="25160" y="41300"/>
                </a:lnTo>
                <a:lnTo>
                  <a:pt x="25150" y="41300"/>
                </a:lnTo>
                <a:lnTo>
                  <a:pt x="25160" y="41300"/>
                </a:lnTo>
                <a:lnTo>
                  <a:pt x="25160" y="41310"/>
                </a:lnTo>
                <a:lnTo>
                  <a:pt x="25150" y="41310"/>
                </a:lnTo>
                <a:lnTo>
                  <a:pt x="25150" y="41320"/>
                </a:lnTo>
                <a:lnTo>
                  <a:pt x="25140" y="41320"/>
                </a:lnTo>
                <a:lnTo>
                  <a:pt x="25130" y="41330"/>
                </a:lnTo>
                <a:lnTo>
                  <a:pt x="25130" y="41340"/>
                </a:lnTo>
                <a:lnTo>
                  <a:pt x="25130" y="41350"/>
                </a:lnTo>
                <a:lnTo>
                  <a:pt x="25120" y="41350"/>
                </a:lnTo>
                <a:lnTo>
                  <a:pt x="25120" y="41360"/>
                </a:lnTo>
                <a:lnTo>
                  <a:pt x="25110" y="41370"/>
                </a:lnTo>
                <a:lnTo>
                  <a:pt x="25110" y="41380"/>
                </a:lnTo>
                <a:lnTo>
                  <a:pt x="25110" y="41390"/>
                </a:lnTo>
                <a:lnTo>
                  <a:pt x="25100" y="41390"/>
                </a:lnTo>
                <a:lnTo>
                  <a:pt x="25100" y="41400"/>
                </a:lnTo>
                <a:lnTo>
                  <a:pt x="25090" y="41390"/>
                </a:lnTo>
                <a:lnTo>
                  <a:pt x="25090" y="41380"/>
                </a:lnTo>
                <a:lnTo>
                  <a:pt x="25080" y="41380"/>
                </a:lnTo>
                <a:lnTo>
                  <a:pt x="25070" y="41370"/>
                </a:lnTo>
                <a:lnTo>
                  <a:pt x="25070" y="41380"/>
                </a:lnTo>
                <a:lnTo>
                  <a:pt x="25060" y="41380"/>
                </a:lnTo>
                <a:lnTo>
                  <a:pt x="25050" y="41380"/>
                </a:lnTo>
                <a:lnTo>
                  <a:pt x="25040" y="41380"/>
                </a:lnTo>
                <a:lnTo>
                  <a:pt x="25040" y="41370"/>
                </a:lnTo>
                <a:lnTo>
                  <a:pt x="25030" y="41370"/>
                </a:lnTo>
                <a:lnTo>
                  <a:pt x="25020" y="41370"/>
                </a:lnTo>
                <a:lnTo>
                  <a:pt x="25020" y="41360"/>
                </a:lnTo>
                <a:lnTo>
                  <a:pt x="25020" y="41350"/>
                </a:lnTo>
                <a:lnTo>
                  <a:pt x="25010" y="41350"/>
                </a:lnTo>
                <a:lnTo>
                  <a:pt x="25020" y="41350"/>
                </a:lnTo>
                <a:lnTo>
                  <a:pt x="25010" y="41360"/>
                </a:lnTo>
                <a:lnTo>
                  <a:pt x="25010" y="41350"/>
                </a:lnTo>
                <a:lnTo>
                  <a:pt x="25000" y="41350"/>
                </a:lnTo>
                <a:lnTo>
                  <a:pt x="25000" y="41340"/>
                </a:lnTo>
                <a:lnTo>
                  <a:pt x="24990" y="41340"/>
                </a:lnTo>
                <a:lnTo>
                  <a:pt x="24980" y="41330"/>
                </a:lnTo>
                <a:lnTo>
                  <a:pt x="24990" y="41330"/>
                </a:lnTo>
                <a:lnTo>
                  <a:pt x="25000" y="41330"/>
                </a:lnTo>
                <a:lnTo>
                  <a:pt x="25010" y="41330"/>
                </a:lnTo>
                <a:lnTo>
                  <a:pt x="25010" y="41320"/>
                </a:lnTo>
                <a:lnTo>
                  <a:pt x="25010" y="41310"/>
                </a:lnTo>
                <a:lnTo>
                  <a:pt x="25000" y="41310"/>
                </a:lnTo>
                <a:lnTo>
                  <a:pt x="25000" y="41300"/>
                </a:lnTo>
                <a:lnTo>
                  <a:pt x="25010" y="41300"/>
                </a:lnTo>
                <a:lnTo>
                  <a:pt x="25010" y="41290"/>
                </a:lnTo>
                <a:lnTo>
                  <a:pt x="25010" y="41280"/>
                </a:lnTo>
                <a:lnTo>
                  <a:pt x="25000" y="41280"/>
                </a:lnTo>
                <a:lnTo>
                  <a:pt x="25000" y="41270"/>
                </a:lnTo>
                <a:lnTo>
                  <a:pt x="25000" y="41260"/>
                </a:lnTo>
                <a:lnTo>
                  <a:pt x="24990" y="41250"/>
                </a:lnTo>
                <a:lnTo>
                  <a:pt x="24990" y="41240"/>
                </a:lnTo>
                <a:lnTo>
                  <a:pt x="24990" y="41230"/>
                </a:lnTo>
                <a:lnTo>
                  <a:pt x="24980" y="41230"/>
                </a:lnTo>
                <a:lnTo>
                  <a:pt x="24980" y="41220"/>
                </a:lnTo>
                <a:lnTo>
                  <a:pt x="24990" y="41210"/>
                </a:lnTo>
                <a:lnTo>
                  <a:pt x="24990" y="41200"/>
                </a:lnTo>
                <a:lnTo>
                  <a:pt x="24990" y="41190"/>
                </a:lnTo>
                <a:lnTo>
                  <a:pt x="24990" y="41180"/>
                </a:lnTo>
                <a:lnTo>
                  <a:pt x="24990" y="41170"/>
                </a:lnTo>
                <a:lnTo>
                  <a:pt x="24990" y="41160"/>
                </a:lnTo>
                <a:lnTo>
                  <a:pt x="24990" y="41150"/>
                </a:lnTo>
                <a:lnTo>
                  <a:pt x="24980" y="41150"/>
                </a:lnTo>
                <a:lnTo>
                  <a:pt x="24980" y="41140"/>
                </a:lnTo>
                <a:lnTo>
                  <a:pt x="24970" y="41140"/>
                </a:lnTo>
                <a:lnTo>
                  <a:pt x="24970" y="41130"/>
                </a:lnTo>
                <a:lnTo>
                  <a:pt x="24970" y="41120"/>
                </a:lnTo>
                <a:lnTo>
                  <a:pt x="24980" y="41120"/>
                </a:lnTo>
                <a:lnTo>
                  <a:pt x="24990" y="41120"/>
                </a:lnTo>
                <a:lnTo>
                  <a:pt x="24990" y="41110"/>
                </a:lnTo>
                <a:lnTo>
                  <a:pt x="25000" y="41110"/>
                </a:lnTo>
                <a:lnTo>
                  <a:pt x="24990" y="41110"/>
                </a:lnTo>
                <a:lnTo>
                  <a:pt x="24990" y="41100"/>
                </a:lnTo>
                <a:lnTo>
                  <a:pt x="24990" y="41110"/>
                </a:lnTo>
                <a:lnTo>
                  <a:pt x="24980" y="41110"/>
                </a:lnTo>
                <a:lnTo>
                  <a:pt x="24980" y="41100"/>
                </a:lnTo>
                <a:lnTo>
                  <a:pt x="24970" y="41100"/>
                </a:lnTo>
                <a:lnTo>
                  <a:pt x="24970" y="41110"/>
                </a:lnTo>
                <a:lnTo>
                  <a:pt x="24970" y="41100"/>
                </a:lnTo>
                <a:lnTo>
                  <a:pt x="24970" y="41090"/>
                </a:lnTo>
                <a:lnTo>
                  <a:pt x="24970" y="41080"/>
                </a:lnTo>
                <a:lnTo>
                  <a:pt x="24960" y="41070"/>
                </a:lnTo>
                <a:lnTo>
                  <a:pt x="24960" y="41080"/>
                </a:lnTo>
                <a:lnTo>
                  <a:pt x="24960" y="41070"/>
                </a:lnTo>
                <a:lnTo>
                  <a:pt x="24950" y="41070"/>
                </a:lnTo>
                <a:lnTo>
                  <a:pt x="24940" y="41080"/>
                </a:lnTo>
                <a:lnTo>
                  <a:pt x="24940" y="41070"/>
                </a:lnTo>
                <a:lnTo>
                  <a:pt x="24930" y="41070"/>
                </a:lnTo>
                <a:lnTo>
                  <a:pt x="24930" y="41060"/>
                </a:lnTo>
                <a:lnTo>
                  <a:pt x="24940" y="41060"/>
                </a:lnTo>
                <a:lnTo>
                  <a:pt x="24940" y="41050"/>
                </a:lnTo>
                <a:lnTo>
                  <a:pt x="24940" y="41040"/>
                </a:lnTo>
                <a:lnTo>
                  <a:pt x="24950" y="41040"/>
                </a:lnTo>
                <a:lnTo>
                  <a:pt x="24950" y="41030"/>
                </a:lnTo>
                <a:lnTo>
                  <a:pt x="24940" y="41030"/>
                </a:lnTo>
                <a:lnTo>
                  <a:pt x="24930" y="41030"/>
                </a:lnTo>
                <a:lnTo>
                  <a:pt x="24930" y="41020"/>
                </a:lnTo>
                <a:lnTo>
                  <a:pt x="24930" y="41030"/>
                </a:lnTo>
                <a:lnTo>
                  <a:pt x="24920" y="41030"/>
                </a:lnTo>
                <a:lnTo>
                  <a:pt x="24920" y="41020"/>
                </a:lnTo>
                <a:lnTo>
                  <a:pt x="24910" y="41020"/>
                </a:lnTo>
                <a:lnTo>
                  <a:pt x="24900" y="41020"/>
                </a:lnTo>
                <a:lnTo>
                  <a:pt x="24900" y="41030"/>
                </a:lnTo>
                <a:lnTo>
                  <a:pt x="24900" y="41020"/>
                </a:lnTo>
                <a:lnTo>
                  <a:pt x="24900" y="41030"/>
                </a:lnTo>
                <a:lnTo>
                  <a:pt x="24890" y="41030"/>
                </a:lnTo>
                <a:lnTo>
                  <a:pt x="24890" y="41040"/>
                </a:lnTo>
                <a:lnTo>
                  <a:pt x="24880" y="41040"/>
                </a:lnTo>
                <a:lnTo>
                  <a:pt x="24870" y="41040"/>
                </a:lnTo>
                <a:lnTo>
                  <a:pt x="24870" y="41050"/>
                </a:lnTo>
                <a:lnTo>
                  <a:pt x="24860" y="41050"/>
                </a:lnTo>
                <a:lnTo>
                  <a:pt x="24860" y="41060"/>
                </a:lnTo>
                <a:lnTo>
                  <a:pt x="24850" y="41060"/>
                </a:lnTo>
                <a:lnTo>
                  <a:pt x="24850" y="41070"/>
                </a:lnTo>
                <a:lnTo>
                  <a:pt x="24860" y="41070"/>
                </a:lnTo>
                <a:lnTo>
                  <a:pt x="24860" y="41080"/>
                </a:lnTo>
                <a:lnTo>
                  <a:pt x="24850" y="41080"/>
                </a:lnTo>
                <a:lnTo>
                  <a:pt x="24860" y="41080"/>
                </a:lnTo>
                <a:lnTo>
                  <a:pt x="24850" y="41080"/>
                </a:lnTo>
                <a:lnTo>
                  <a:pt x="24850" y="41090"/>
                </a:lnTo>
                <a:lnTo>
                  <a:pt x="24840" y="41090"/>
                </a:lnTo>
                <a:lnTo>
                  <a:pt x="24850" y="41090"/>
                </a:lnTo>
                <a:lnTo>
                  <a:pt x="24850" y="41100"/>
                </a:lnTo>
                <a:lnTo>
                  <a:pt x="24840" y="41100"/>
                </a:lnTo>
                <a:lnTo>
                  <a:pt x="24840" y="41110"/>
                </a:lnTo>
                <a:lnTo>
                  <a:pt x="24830" y="41120"/>
                </a:lnTo>
                <a:lnTo>
                  <a:pt x="24830" y="41130"/>
                </a:lnTo>
                <a:lnTo>
                  <a:pt x="24830" y="41140"/>
                </a:lnTo>
                <a:lnTo>
                  <a:pt x="24820" y="41140"/>
                </a:lnTo>
                <a:lnTo>
                  <a:pt x="24820" y="41150"/>
                </a:lnTo>
                <a:lnTo>
                  <a:pt x="24820" y="41160"/>
                </a:lnTo>
                <a:lnTo>
                  <a:pt x="24830" y="41160"/>
                </a:lnTo>
                <a:lnTo>
                  <a:pt x="24830" y="41170"/>
                </a:lnTo>
                <a:lnTo>
                  <a:pt x="24830" y="41180"/>
                </a:lnTo>
                <a:lnTo>
                  <a:pt x="24820" y="41180"/>
                </a:lnTo>
                <a:lnTo>
                  <a:pt x="24810" y="41180"/>
                </a:lnTo>
                <a:lnTo>
                  <a:pt x="24800" y="41190"/>
                </a:lnTo>
                <a:lnTo>
                  <a:pt x="24800" y="41180"/>
                </a:lnTo>
                <a:lnTo>
                  <a:pt x="24790" y="41180"/>
                </a:lnTo>
                <a:lnTo>
                  <a:pt x="24790" y="41170"/>
                </a:lnTo>
                <a:lnTo>
                  <a:pt x="24790" y="41160"/>
                </a:lnTo>
                <a:lnTo>
                  <a:pt x="24780" y="41160"/>
                </a:lnTo>
                <a:lnTo>
                  <a:pt x="24780" y="41150"/>
                </a:lnTo>
                <a:lnTo>
                  <a:pt x="24780" y="41140"/>
                </a:lnTo>
                <a:lnTo>
                  <a:pt x="24780" y="41130"/>
                </a:lnTo>
                <a:lnTo>
                  <a:pt x="24770" y="41120"/>
                </a:lnTo>
                <a:lnTo>
                  <a:pt x="24770" y="41110"/>
                </a:lnTo>
                <a:lnTo>
                  <a:pt x="24780" y="41110"/>
                </a:lnTo>
                <a:lnTo>
                  <a:pt x="24780" y="41120"/>
                </a:lnTo>
                <a:lnTo>
                  <a:pt x="24790" y="41120"/>
                </a:lnTo>
                <a:lnTo>
                  <a:pt x="24790" y="41130"/>
                </a:lnTo>
                <a:lnTo>
                  <a:pt x="24780" y="41130"/>
                </a:lnTo>
                <a:lnTo>
                  <a:pt x="24790" y="41140"/>
                </a:lnTo>
                <a:lnTo>
                  <a:pt x="24790" y="41150"/>
                </a:lnTo>
                <a:lnTo>
                  <a:pt x="24800" y="41150"/>
                </a:lnTo>
                <a:lnTo>
                  <a:pt x="24810" y="41140"/>
                </a:lnTo>
                <a:lnTo>
                  <a:pt x="24810" y="41130"/>
                </a:lnTo>
                <a:lnTo>
                  <a:pt x="24810" y="41120"/>
                </a:lnTo>
                <a:lnTo>
                  <a:pt x="24810" y="41110"/>
                </a:lnTo>
                <a:lnTo>
                  <a:pt x="24810" y="41100"/>
                </a:lnTo>
                <a:lnTo>
                  <a:pt x="24810" y="41090"/>
                </a:lnTo>
                <a:lnTo>
                  <a:pt x="24820" y="41090"/>
                </a:lnTo>
                <a:lnTo>
                  <a:pt x="24820" y="41080"/>
                </a:lnTo>
                <a:lnTo>
                  <a:pt x="24810" y="41080"/>
                </a:lnTo>
                <a:lnTo>
                  <a:pt x="24810" y="41070"/>
                </a:lnTo>
                <a:lnTo>
                  <a:pt x="24820" y="41070"/>
                </a:lnTo>
                <a:lnTo>
                  <a:pt x="24820" y="41060"/>
                </a:lnTo>
                <a:lnTo>
                  <a:pt x="24810" y="41060"/>
                </a:lnTo>
                <a:lnTo>
                  <a:pt x="24800" y="41060"/>
                </a:lnTo>
                <a:lnTo>
                  <a:pt x="24800" y="41070"/>
                </a:lnTo>
                <a:lnTo>
                  <a:pt x="24800" y="41080"/>
                </a:lnTo>
                <a:lnTo>
                  <a:pt x="24790" y="41080"/>
                </a:lnTo>
                <a:lnTo>
                  <a:pt x="24790" y="41090"/>
                </a:lnTo>
                <a:lnTo>
                  <a:pt x="24790" y="41080"/>
                </a:lnTo>
                <a:lnTo>
                  <a:pt x="24790" y="41070"/>
                </a:lnTo>
                <a:lnTo>
                  <a:pt x="24790" y="41060"/>
                </a:lnTo>
                <a:lnTo>
                  <a:pt x="24790" y="41050"/>
                </a:lnTo>
                <a:lnTo>
                  <a:pt x="24790" y="41040"/>
                </a:lnTo>
                <a:lnTo>
                  <a:pt x="24800" y="41040"/>
                </a:lnTo>
                <a:lnTo>
                  <a:pt x="24800" y="41030"/>
                </a:lnTo>
                <a:lnTo>
                  <a:pt x="24810" y="41030"/>
                </a:lnTo>
                <a:lnTo>
                  <a:pt x="24810" y="41020"/>
                </a:lnTo>
                <a:lnTo>
                  <a:pt x="24820" y="41020"/>
                </a:lnTo>
                <a:lnTo>
                  <a:pt x="24820" y="41010"/>
                </a:lnTo>
                <a:lnTo>
                  <a:pt x="24820" y="41000"/>
                </a:lnTo>
                <a:lnTo>
                  <a:pt x="24820" y="40990"/>
                </a:lnTo>
                <a:lnTo>
                  <a:pt x="24820" y="40980"/>
                </a:lnTo>
                <a:lnTo>
                  <a:pt x="24820" y="40970"/>
                </a:lnTo>
                <a:lnTo>
                  <a:pt x="24830" y="40970"/>
                </a:lnTo>
                <a:lnTo>
                  <a:pt x="24830" y="40960"/>
                </a:lnTo>
                <a:lnTo>
                  <a:pt x="24830" y="40950"/>
                </a:lnTo>
                <a:lnTo>
                  <a:pt x="24840" y="40950"/>
                </a:lnTo>
                <a:lnTo>
                  <a:pt x="24830" y="40950"/>
                </a:lnTo>
                <a:lnTo>
                  <a:pt x="24830" y="40940"/>
                </a:lnTo>
                <a:lnTo>
                  <a:pt x="24840" y="40930"/>
                </a:lnTo>
                <a:lnTo>
                  <a:pt x="24850" y="40930"/>
                </a:lnTo>
                <a:lnTo>
                  <a:pt x="24860" y="40930"/>
                </a:lnTo>
                <a:lnTo>
                  <a:pt x="24860" y="40920"/>
                </a:lnTo>
                <a:lnTo>
                  <a:pt x="24860" y="40910"/>
                </a:lnTo>
                <a:lnTo>
                  <a:pt x="24860" y="40900"/>
                </a:lnTo>
                <a:lnTo>
                  <a:pt x="24860" y="40890"/>
                </a:lnTo>
                <a:lnTo>
                  <a:pt x="24850" y="40890"/>
                </a:lnTo>
                <a:lnTo>
                  <a:pt x="24850" y="40880"/>
                </a:lnTo>
                <a:lnTo>
                  <a:pt x="24840" y="40880"/>
                </a:lnTo>
                <a:lnTo>
                  <a:pt x="24830" y="40880"/>
                </a:lnTo>
                <a:lnTo>
                  <a:pt x="24830" y="40890"/>
                </a:lnTo>
                <a:lnTo>
                  <a:pt x="24820" y="40890"/>
                </a:lnTo>
                <a:lnTo>
                  <a:pt x="24810" y="40890"/>
                </a:lnTo>
                <a:lnTo>
                  <a:pt x="24820" y="40890"/>
                </a:lnTo>
                <a:lnTo>
                  <a:pt x="24820" y="40880"/>
                </a:lnTo>
                <a:lnTo>
                  <a:pt x="24820" y="40870"/>
                </a:lnTo>
                <a:lnTo>
                  <a:pt x="24820" y="40860"/>
                </a:lnTo>
                <a:lnTo>
                  <a:pt x="24820" y="40850"/>
                </a:lnTo>
                <a:lnTo>
                  <a:pt x="24820" y="40840"/>
                </a:lnTo>
                <a:lnTo>
                  <a:pt x="24820" y="40830"/>
                </a:lnTo>
                <a:lnTo>
                  <a:pt x="24810" y="40820"/>
                </a:lnTo>
                <a:lnTo>
                  <a:pt x="24810" y="40830"/>
                </a:lnTo>
                <a:lnTo>
                  <a:pt x="24800" y="40840"/>
                </a:lnTo>
                <a:lnTo>
                  <a:pt x="24790" y="40840"/>
                </a:lnTo>
                <a:lnTo>
                  <a:pt x="24800" y="40840"/>
                </a:lnTo>
                <a:lnTo>
                  <a:pt x="24800" y="40850"/>
                </a:lnTo>
                <a:lnTo>
                  <a:pt x="24800" y="40840"/>
                </a:lnTo>
                <a:lnTo>
                  <a:pt x="24800" y="40850"/>
                </a:lnTo>
                <a:lnTo>
                  <a:pt x="24810" y="40850"/>
                </a:lnTo>
                <a:lnTo>
                  <a:pt x="24800" y="40850"/>
                </a:lnTo>
                <a:lnTo>
                  <a:pt x="24790" y="40850"/>
                </a:lnTo>
                <a:lnTo>
                  <a:pt x="24790" y="40840"/>
                </a:lnTo>
                <a:lnTo>
                  <a:pt x="24800" y="40840"/>
                </a:lnTo>
                <a:lnTo>
                  <a:pt x="24800" y="40830"/>
                </a:lnTo>
                <a:lnTo>
                  <a:pt x="24800" y="40820"/>
                </a:lnTo>
                <a:lnTo>
                  <a:pt x="24810" y="40820"/>
                </a:lnTo>
                <a:lnTo>
                  <a:pt x="24810" y="40810"/>
                </a:lnTo>
                <a:lnTo>
                  <a:pt x="24810" y="40800"/>
                </a:lnTo>
                <a:lnTo>
                  <a:pt x="24810" y="40790"/>
                </a:lnTo>
                <a:lnTo>
                  <a:pt x="24800" y="40790"/>
                </a:lnTo>
                <a:lnTo>
                  <a:pt x="24800" y="40780"/>
                </a:lnTo>
                <a:lnTo>
                  <a:pt x="24800" y="40770"/>
                </a:lnTo>
                <a:lnTo>
                  <a:pt x="24810" y="40770"/>
                </a:lnTo>
                <a:lnTo>
                  <a:pt x="24800" y="40770"/>
                </a:lnTo>
                <a:lnTo>
                  <a:pt x="24800" y="40760"/>
                </a:lnTo>
                <a:lnTo>
                  <a:pt x="24790" y="40760"/>
                </a:lnTo>
                <a:lnTo>
                  <a:pt x="24780" y="40760"/>
                </a:lnTo>
                <a:lnTo>
                  <a:pt x="24770" y="40760"/>
                </a:lnTo>
                <a:lnTo>
                  <a:pt x="24770" y="40750"/>
                </a:lnTo>
                <a:lnTo>
                  <a:pt x="24780" y="40750"/>
                </a:lnTo>
                <a:lnTo>
                  <a:pt x="24780" y="40740"/>
                </a:lnTo>
                <a:lnTo>
                  <a:pt x="24770" y="40740"/>
                </a:lnTo>
                <a:lnTo>
                  <a:pt x="24760" y="40740"/>
                </a:lnTo>
                <a:lnTo>
                  <a:pt x="24750" y="40740"/>
                </a:lnTo>
                <a:lnTo>
                  <a:pt x="24740" y="40740"/>
                </a:lnTo>
                <a:lnTo>
                  <a:pt x="24740" y="40730"/>
                </a:lnTo>
                <a:lnTo>
                  <a:pt x="24740" y="40720"/>
                </a:lnTo>
                <a:lnTo>
                  <a:pt x="24730" y="40720"/>
                </a:lnTo>
                <a:lnTo>
                  <a:pt x="24730" y="40710"/>
                </a:lnTo>
                <a:lnTo>
                  <a:pt x="24730" y="40700"/>
                </a:lnTo>
                <a:lnTo>
                  <a:pt x="24720" y="40700"/>
                </a:lnTo>
                <a:lnTo>
                  <a:pt x="24710" y="40710"/>
                </a:lnTo>
                <a:lnTo>
                  <a:pt x="24710" y="40700"/>
                </a:lnTo>
                <a:lnTo>
                  <a:pt x="24710" y="40710"/>
                </a:lnTo>
                <a:lnTo>
                  <a:pt x="24700" y="40710"/>
                </a:lnTo>
                <a:lnTo>
                  <a:pt x="24700" y="40720"/>
                </a:lnTo>
                <a:lnTo>
                  <a:pt x="24690" y="40720"/>
                </a:lnTo>
                <a:lnTo>
                  <a:pt x="24690" y="40730"/>
                </a:lnTo>
                <a:lnTo>
                  <a:pt x="24690" y="40720"/>
                </a:lnTo>
                <a:lnTo>
                  <a:pt x="24690" y="40730"/>
                </a:lnTo>
                <a:lnTo>
                  <a:pt x="24680" y="40730"/>
                </a:lnTo>
                <a:lnTo>
                  <a:pt x="24670" y="40730"/>
                </a:lnTo>
                <a:lnTo>
                  <a:pt x="24670" y="40720"/>
                </a:lnTo>
                <a:lnTo>
                  <a:pt x="24660" y="40720"/>
                </a:lnTo>
                <a:lnTo>
                  <a:pt x="24650" y="40720"/>
                </a:lnTo>
                <a:lnTo>
                  <a:pt x="24650" y="40710"/>
                </a:lnTo>
                <a:lnTo>
                  <a:pt x="24640" y="40700"/>
                </a:lnTo>
                <a:lnTo>
                  <a:pt x="24640" y="40690"/>
                </a:lnTo>
                <a:lnTo>
                  <a:pt x="24630" y="40690"/>
                </a:lnTo>
                <a:lnTo>
                  <a:pt x="24630" y="40700"/>
                </a:lnTo>
                <a:lnTo>
                  <a:pt x="24620" y="40710"/>
                </a:lnTo>
                <a:lnTo>
                  <a:pt x="24620" y="40720"/>
                </a:lnTo>
                <a:lnTo>
                  <a:pt x="24610" y="40730"/>
                </a:lnTo>
                <a:lnTo>
                  <a:pt x="24610" y="40740"/>
                </a:lnTo>
                <a:lnTo>
                  <a:pt x="24610" y="40750"/>
                </a:lnTo>
                <a:lnTo>
                  <a:pt x="24600" y="40750"/>
                </a:lnTo>
                <a:lnTo>
                  <a:pt x="24600" y="40760"/>
                </a:lnTo>
                <a:lnTo>
                  <a:pt x="24590" y="40760"/>
                </a:lnTo>
                <a:lnTo>
                  <a:pt x="24580" y="40760"/>
                </a:lnTo>
                <a:lnTo>
                  <a:pt x="24580" y="40770"/>
                </a:lnTo>
                <a:lnTo>
                  <a:pt x="24570" y="40770"/>
                </a:lnTo>
                <a:lnTo>
                  <a:pt x="24570" y="40780"/>
                </a:lnTo>
                <a:lnTo>
                  <a:pt x="24570" y="40790"/>
                </a:lnTo>
                <a:lnTo>
                  <a:pt x="24570" y="40800"/>
                </a:lnTo>
                <a:lnTo>
                  <a:pt x="24570" y="40810"/>
                </a:lnTo>
                <a:lnTo>
                  <a:pt x="24570" y="40820"/>
                </a:lnTo>
                <a:lnTo>
                  <a:pt x="24560" y="40820"/>
                </a:lnTo>
                <a:lnTo>
                  <a:pt x="24570" y="40820"/>
                </a:lnTo>
                <a:lnTo>
                  <a:pt x="24560" y="40830"/>
                </a:lnTo>
                <a:lnTo>
                  <a:pt x="24560" y="40820"/>
                </a:lnTo>
                <a:lnTo>
                  <a:pt x="24560" y="40830"/>
                </a:lnTo>
                <a:lnTo>
                  <a:pt x="24550" y="40830"/>
                </a:lnTo>
                <a:lnTo>
                  <a:pt x="24550" y="40840"/>
                </a:lnTo>
                <a:lnTo>
                  <a:pt x="24540" y="40840"/>
                </a:lnTo>
                <a:lnTo>
                  <a:pt x="24530" y="40850"/>
                </a:lnTo>
                <a:lnTo>
                  <a:pt x="24530" y="40860"/>
                </a:lnTo>
                <a:lnTo>
                  <a:pt x="24520" y="40870"/>
                </a:lnTo>
                <a:lnTo>
                  <a:pt x="24510" y="40880"/>
                </a:lnTo>
                <a:lnTo>
                  <a:pt x="24510" y="40890"/>
                </a:lnTo>
                <a:lnTo>
                  <a:pt x="24500" y="40890"/>
                </a:lnTo>
                <a:lnTo>
                  <a:pt x="24500" y="40900"/>
                </a:lnTo>
                <a:lnTo>
                  <a:pt x="24500" y="40890"/>
                </a:lnTo>
                <a:lnTo>
                  <a:pt x="24490" y="40890"/>
                </a:lnTo>
                <a:lnTo>
                  <a:pt x="24490" y="40900"/>
                </a:lnTo>
                <a:lnTo>
                  <a:pt x="24480" y="40900"/>
                </a:lnTo>
                <a:lnTo>
                  <a:pt x="24480" y="40910"/>
                </a:lnTo>
                <a:lnTo>
                  <a:pt x="24470" y="40910"/>
                </a:lnTo>
                <a:lnTo>
                  <a:pt x="24470" y="40900"/>
                </a:lnTo>
                <a:lnTo>
                  <a:pt x="24480" y="40900"/>
                </a:lnTo>
                <a:lnTo>
                  <a:pt x="24480" y="40890"/>
                </a:lnTo>
                <a:lnTo>
                  <a:pt x="24480" y="40880"/>
                </a:lnTo>
                <a:lnTo>
                  <a:pt x="24480" y="40870"/>
                </a:lnTo>
                <a:lnTo>
                  <a:pt x="24480" y="40880"/>
                </a:lnTo>
                <a:lnTo>
                  <a:pt x="24490" y="40880"/>
                </a:lnTo>
                <a:lnTo>
                  <a:pt x="24490" y="40870"/>
                </a:lnTo>
                <a:lnTo>
                  <a:pt x="24490" y="40860"/>
                </a:lnTo>
                <a:lnTo>
                  <a:pt x="24490" y="40850"/>
                </a:lnTo>
                <a:lnTo>
                  <a:pt x="24480" y="40850"/>
                </a:lnTo>
                <a:lnTo>
                  <a:pt x="24480" y="40840"/>
                </a:lnTo>
                <a:lnTo>
                  <a:pt x="24470" y="40840"/>
                </a:lnTo>
                <a:lnTo>
                  <a:pt x="24460" y="40830"/>
                </a:lnTo>
                <a:lnTo>
                  <a:pt x="24460" y="40840"/>
                </a:lnTo>
                <a:lnTo>
                  <a:pt x="24450" y="40840"/>
                </a:lnTo>
                <a:lnTo>
                  <a:pt x="24450" y="40830"/>
                </a:lnTo>
                <a:lnTo>
                  <a:pt x="24440" y="40830"/>
                </a:lnTo>
                <a:lnTo>
                  <a:pt x="24430" y="40830"/>
                </a:lnTo>
                <a:lnTo>
                  <a:pt x="24430" y="40840"/>
                </a:lnTo>
                <a:lnTo>
                  <a:pt x="24430" y="40830"/>
                </a:lnTo>
                <a:lnTo>
                  <a:pt x="24440" y="40830"/>
                </a:lnTo>
                <a:lnTo>
                  <a:pt x="24440" y="40820"/>
                </a:lnTo>
                <a:lnTo>
                  <a:pt x="24430" y="40820"/>
                </a:lnTo>
                <a:lnTo>
                  <a:pt x="24420" y="40820"/>
                </a:lnTo>
                <a:lnTo>
                  <a:pt x="24420" y="40830"/>
                </a:lnTo>
                <a:lnTo>
                  <a:pt x="24410" y="40830"/>
                </a:lnTo>
                <a:lnTo>
                  <a:pt x="24410" y="40820"/>
                </a:lnTo>
                <a:lnTo>
                  <a:pt x="24400" y="40810"/>
                </a:lnTo>
                <a:lnTo>
                  <a:pt x="24400" y="40800"/>
                </a:lnTo>
                <a:lnTo>
                  <a:pt x="24400" y="40790"/>
                </a:lnTo>
                <a:lnTo>
                  <a:pt x="24390" y="40790"/>
                </a:lnTo>
                <a:lnTo>
                  <a:pt x="24400" y="40780"/>
                </a:lnTo>
                <a:lnTo>
                  <a:pt x="24390" y="40780"/>
                </a:lnTo>
                <a:lnTo>
                  <a:pt x="24390" y="40770"/>
                </a:lnTo>
                <a:lnTo>
                  <a:pt x="24400" y="40770"/>
                </a:lnTo>
                <a:lnTo>
                  <a:pt x="24390" y="40770"/>
                </a:lnTo>
                <a:lnTo>
                  <a:pt x="24390" y="40760"/>
                </a:lnTo>
                <a:lnTo>
                  <a:pt x="24390" y="40750"/>
                </a:lnTo>
                <a:lnTo>
                  <a:pt x="24400" y="40750"/>
                </a:lnTo>
                <a:lnTo>
                  <a:pt x="24400" y="40740"/>
                </a:lnTo>
                <a:lnTo>
                  <a:pt x="24390" y="40740"/>
                </a:lnTo>
                <a:lnTo>
                  <a:pt x="24390" y="40730"/>
                </a:lnTo>
                <a:lnTo>
                  <a:pt x="24380" y="40720"/>
                </a:lnTo>
                <a:lnTo>
                  <a:pt x="24380" y="40710"/>
                </a:lnTo>
                <a:lnTo>
                  <a:pt x="24390" y="40700"/>
                </a:lnTo>
                <a:lnTo>
                  <a:pt x="24380" y="40700"/>
                </a:lnTo>
                <a:lnTo>
                  <a:pt x="24390" y="40700"/>
                </a:lnTo>
                <a:lnTo>
                  <a:pt x="24380" y="40700"/>
                </a:lnTo>
                <a:lnTo>
                  <a:pt x="24380" y="40690"/>
                </a:lnTo>
                <a:lnTo>
                  <a:pt x="24390" y="40690"/>
                </a:lnTo>
                <a:lnTo>
                  <a:pt x="24390" y="40680"/>
                </a:lnTo>
                <a:lnTo>
                  <a:pt x="24380" y="40670"/>
                </a:lnTo>
                <a:lnTo>
                  <a:pt x="24380" y="40660"/>
                </a:lnTo>
                <a:lnTo>
                  <a:pt x="24380" y="40650"/>
                </a:lnTo>
                <a:lnTo>
                  <a:pt x="24370" y="40660"/>
                </a:lnTo>
                <a:lnTo>
                  <a:pt x="24370" y="40650"/>
                </a:lnTo>
                <a:lnTo>
                  <a:pt x="24370" y="40640"/>
                </a:lnTo>
                <a:lnTo>
                  <a:pt x="24370" y="40630"/>
                </a:lnTo>
                <a:lnTo>
                  <a:pt x="24370" y="40620"/>
                </a:lnTo>
                <a:lnTo>
                  <a:pt x="24370" y="40610"/>
                </a:lnTo>
                <a:lnTo>
                  <a:pt x="24380" y="40610"/>
                </a:lnTo>
                <a:lnTo>
                  <a:pt x="24380" y="40600"/>
                </a:lnTo>
                <a:lnTo>
                  <a:pt x="24380" y="40590"/>
                </a:lnTo>
                <a:lnTo>
                  <a:pt x="24370" y="40590"/>
                </a:lnTo>
                <a:lnTo>
                  <a:pt x="24370" y="40580"/>
                </a:lnTo>
                <a:lnTo>
                  <a:pt x="24370" y="40570"/>
                </a:lnTo>
                <a:lnTo>
                  <a:pt x="24370" y="40560"/>
                </a:lnTo>
                <a:lnTo>
                  <a:pt x="24370" y="40550"/>
                </a:lnTo>
                <a:lnTo>
                  <a:pt x="24370" y="40540"/>
                </a:lnTo>
                <a:lnTo>
                  <a:pt x="24360" y="40540"/>
                </a:lnTo>
                <a:lnTo>
                  <a:pt x="24370" y="40540"/>
                </a:lnTo>
                <a:lnTo>
                  <a:pt x="24370" y="40530"/>
                </a:lnTo>
                <a:lnTo>
                  <a:pt x="24380" y="40530"/>
                </a:lnTo>
                <a:lnTo>
                  <a:pt x="24380" y="40520"/>
                </a:lnTo>
                <a:lnTo>
                  <a:pt x="24370" y="40520"/>
                </a:lnTo>
                <a:lnTo>
                  <a:pt x="24370" y="40510"/>
                </a:lnTo>
                <a:lnTo>
                  <a:pt x="24360" y="40510"/>
                </a:lnTo>
                <a:lnTo>
                  <a:pt x="24360" y="40520"/>
                </a:lnTo>
                <a:lnTo>
                  <a:pt x="24350" y="40520"/>
                </a:lnTo>
                <a:lnTo>
                  <a:pt x="24350" y="40530"/>
                </a:lnTo>
                <a:lnTo>
                  <a:pt x="24350" y="40540"/>
                </a:lnTo>
                <a:lnTo>
                  <a:pt x="24340" y="40550"/>
                </a:lnTo>
                <a:lnTo>
                  <a:pt x="24340" y="40540"/>
                </a:lnTo>
                <a:lnTo>
                  <a:pt x="24330" y="40540"/>
                </a:lnTo>
                <a:lnTo>
                  <a:pt x="24320" y="40550"/>
                </a:lnTo>
                <a:lnTo>
                  <a:pt x="24310" y="40560"/>
                </a:lnTo>
                <a:lnTo>
                  <a:pt x="24300" y="40570"/>
                </a:lnTo>
                <a:lnTo>
                  <a:pt x="24290" y="40570"/>
                </a:lnTo>
                <a:lnTo>
                  <a:pt x="24290" y="40580"/>
                </a:lnTo>
                <a:lnTo>
                  <a:pt x="24290" y="40570"/>
                </a:lnTo>
                <a:lnTo>
                  <a:pt x="24280" y="40570"/>
                </a:lnTo>
                <a:lnTo>
                  <a:pt x="24280" y="40560"/>
                </a:lnTo>
                <a:lnTo>
                  <a:pt x="24270" y="40560"/>
                </a:lnTo>
                <a:lnTo>
                  <a:pt x="24260" y="40560"/>
                </a:lnTo>
                <a:lnTo>
                  <a:pt x="24260" y="40550"/>
                </a:lnTo>
                <a:lnTo>
                  <a:pt x="24260" y="40560"/>
                </a:lnTo>
                <a:lnTo>
                  <a:pt x="24250" y="40560"/>
                </a:lnTo>
                <a:lnTo>
                  <a:pt x="24250" y="40550"/>
                </a:lnTo>
                <a:lnTo>
                  <a:pt x="24240" y="40550"/>
                </a:lnTo>
                <a:lnTo>
                  <a:pt x="24230" y="40540"/>
                </a:lnTo>
                <a:lnTo>
                  <a:pt x="24220" y="40540"/>
                </a:lnTo>
                <a:lnTo>
                  <a:pt x="24220" y="40530"/>
                </a:lnTo>
                <a:lnTo>
                  <a:pt x="24220" y="40520"/>
                </a:lnTo>
                <a:lnTo>
                  <a:pt x="24230" y="40520"/>
                </a:lnTo>
                <a:lnTo>
                  <a:pt x="24240" y="40520"/>
                </a:lnTo>
                <a:lnTo>
                  <a:pt x="24240" y="40510"/>
                </a:lnTo>
                <a:lnTo>
                  <a:pt x="24250" y="40510"/>
                </a:lnTo>
                <a:lnTo>
                  <a:pt x="24260" y="40500"/>
                </a:lnTo>
                <a:lnTo>
                  <a:pt x="24260" y="40490"/>
                </a:lnTo>
                <a:lnTo>
                  <a:pt x="24270" y="40490"/>
                </a:lnTo>
                <a:lnTo>
                  <a:pt x="24280" y="40480"/>
                </a:lnTo>
                <a:lnTo>
                  <a:pt x="24290" y="40480"/>
                </a:lnTo>
                <a:lnTo>
                  <a:pt x="24290" y="40470"/>
                </a:lnTo>
                <a:lnTo>
                  <a:pt x="24300" y="40470"/>
                </a:lnTo>
                <a:lnTo>
                  <a:pt x="24310" y="40470"/>
                </a:lnTo>
                <a:lnTo>
                  <a:pt x="24320" y="40460"/>
                </a:lnTo>
                <a:lnTo>
                  <a:pt x="24310" y="40460"/>
                </a:lnTo>
                <a:lnTo>
                  <a:pt x="24300" y="40470"/>
                </a:lnTo>
                <a:lnTo>
                  <a:pt x="24300" y="40460"/>
                </a:lnTo>
                <a:lnTo>
                  <a:pt x="24300" y="40470"/>
                </a:lnTo>
                <a:lnTo>
                  <a:pt x="24290" y="40470"/>
                </a:lnTo>
                <a:lnTo>
                  <a:pt x="24290" y="40460"/>
                </a:lnTo>
                <a:lnTo>
                  <a:pt x="24300" y="40460"/>
                </a:lnTo>
                <a:lnTo>
                  <a:pt x="24310" y="40460"/>
                </a:lnTo>
                <a:lnTo>
                  <a:pt x="24320" y="40450"/>
                </a:lnTo>
                <a:lnTo>
                  <a:pt x="24320" y="40440"/>
                </a:lnTo>
                <a:lnTo>
                  <a:pt x="24330" y="40440"/>
                </a:lnTo>
                <a:lnTo>
                  <a:pt x="24330" y="40430"/>
                </a:lnTo>
                <a:lnTo>
                  <a:pt x="24330" y="40420"/>
                </a:lnTo>
                <a:lnTo>
                  <a:pt x="24330" y="40410"/>
                </a:lnTo>
                <a:lnTo>
                  <a:pt x="24320" y="40410"/>
                </a:lnTo>
                <a:lnTo>
                  <a:pt x="24320" y="40400"/>
                </a:lnTo>
                <a:lnTo>
                  <a:pt x="24320" y="40390"/>
                </a:lnTo>
                <a:lnTo>
                  <a:pt x="24310" y="40390"/>
                </a:lnTo>
                <a:lnTo>
                  <a:pt x="24310" y="40380"/>
                </a:lnTo>
                <a:lnTo>
                  <a:pt x="24320" y="40380"/>
                </a:lnTo>
                <a:lnTo>
                  <a:pt x="24320" y="40370"/>
                </a:lnTo>
                <a:lnTo>
                  <a:pt x="24320" y="40360"/>
                </a:lnTo>
                <a:lnTo>
                  <a:pt x="24320" y="40370"/>
                </a:lnTo>
                <a:lnTo>
                  <a:pt x="24330" y="40370"/>
                </a:lnTo>
                <a:lnTo>
                  <a:pt x="24330" y="40360"/>
                </a:lnTo>
                <a:lnTo>
                  <a:pt x="24330" y="40350"/>
                </a:lnTo>
                <a:lnTo>
                  <a:pt x="24320" y="40350"/>
                </a:lnTo>
                <a:lnTo>
                  <a:pt x="24320" y="40360"/>
                </a:lnTo>
                <a:lnTo>
                  <a:pt x="24310" y="40350"/>
                </a:lnTo>
                <a:lnTo>
                  <a:pt x="24310" y="40340"/>
                </a:lnTo>
                <a:lnTo>
                  <a:pt x="24310" y="40330"/>
                </a:lnTo>
                <a:lnTo>
                  <a:pt x="24300" y="40330"/>
                </a:lnTo>
                <a:lnTo>
                  <a:pt x="24290" y="40330"/>
                </a:lnTo>
                <a:lnTo>
                  <a:pt x="24290" y="40320"/>
                </a:lnTo>
                <a:lnTo>
                  <a:pt x="24300" y="40320"/>
                </a:lnTo>
                <a:lnTo>
                  <a:pt x="24300" y="40310"/>
                </a:lnTo>
                <a:lnTo>
                  <a:pt x="24310" y="40310"/>
                </a:lnTo>
                <a:lnTo>
                  <a:pt x="24300" y="40310"/>
                </a:lnTo>
                <a:lnTo>
                  <a:pt x="24300" y="40300"/>
                </a:lnTo>
                <a:lnTo>
                  <a:pt x="24300" y="40290"/>
                </a:lnTo>
                <a:lnTo>
                  <a:pt x="24290" y="40290"/>
                </a:lnTo>
                <a:lnTo>
                  <a:pt x="24280" y="40290"/>
                </a:lnTo>
                <a:lnTo>
                  <a:pt x="24280" y="40280"/>
                </a:lnTo>
                <a:lnTo>
                  <a:pt x="24270" y="40280"/>
                </a:lnTo>
                <a:lnTo>
                  <a:pt x="24260" y="40280"/>
                </a:lnTo>
                <a:lnTo>
                  <a:pt x="24250" y="40280"/>
                </a:lnTo>
                <a:lnTo>
                  <a:pt x="24240" y="40280"/>
                </a:lnTo>
                <a:lnTo>
                  <a:pt x="24250" y="40270"/>
                </a:lnTo>
                <a:lnTo>
                  <a:pt x="24250" y="40260"/>
                </a:lnTo>
                <a:lnTo>
                  <a:pt x="24250" y="40250"/>
                </a:lnTo>
                <a:lnTo>
                  <a:pt x="24240" y="40250"/>
                </a:lnTo>
                <a:lnTo>
                  <a:pt x="24240" y="40240"/>
                </a:lnTo>
                <a:lnTo>
                  <a:pt x="24250" y="40240"/>
                </a:lnTo>
                <a:lnTo>
                  <a:pt x="24250" y="40230"/>
                </a:lnTo>
                <a:lnTo>
                  <a:pt x="24260" y="40230"/>
                </a:lnTo>
                <a:lnTo>
                  <a:pt x="24270" y="40230"/>
                </a:lnTo>
                <a:lnTo>
                  <a:pt x="24270" y="40240"/>
                </a:lnTo>
                <a:lnTo>
                  <a:pt x="24280" y="40250"/>
                </a:lnTo>
                <a:lnTo>
                  <a:pt x="24290" y="40250"/>
                </a:lnTo>
                <a:lnTo>
                  <a:pt x="24290" y="40240"/>
                </a:lnTo>
                <a:lnTo>
                  <a:pt x="24290" y="40230"/>
                </a:lnTo>
                <a:lnTo>
                  <a:pt x="24280" y="40230"/>
                </a:lnTo>
                <a:lnTo>
                  <a:pt x="24290" y="40220"/>
                </a:lnTo>
                <a:lnTo>
                  <a:pt x="24280" y="40220"/>
                </a:lnTo>
                <a:lnTo>
                  <a:pt x="24280" y="40210"/>
                </a:lnTo>
                <a:lnTo>
                  <a:pt x="24280" y="40200"/>
                </a:lnTo>
                <a:lnTo>
                  <a:pt x="24270" y="40200"/>
                </a:lnTo>
                <a:lnTo>
                  <a:pt x="24260" y="40200"/>
                </a:lnTo>
                <a:lnTo>
                  <a:pt x="24260" y="40190"/>
                </a:lnTo>
                <a:lnTo>
                  <a:pt x="24250" y="40190"/>
                </a:lnTo>
                <a:lnTo>
                  <a:pt x="24240" y="40190"/>
                </a:lnTo>
                <a:lnTo>
                  <a:pt x="24230" y="40190"/>
                </a:lnTo>
                <a:lnTo>
                  <a:pt x="24230" y="40180"/>
                </a:lnTo>
                <a:lnTo>
                  <a:pt x="24230" y="40170"/>
                </a:lnTo>
                <a:lnTo>
                  <a:pt x="24220" y="40170"/>
                </a:lnTo>
                <a:lnTo>
                  <a:pt x="24220" y="40160"/>
                </a:lnTo>
                <a:lnTo>
                  <a:pt x="24220" y="40150"/>
                </a:lnTo>
                <a:lnTo>
                  <a:pt x="24210" y="40150"/>
                </a:lnTo>
                <a:lnTo>
                  <a:pt x="24210" y="40140"/>
                </a:lnTo>
                <a:lnTo>
                  <a:pt x="24200" y="40140"/>
                </a:lnTo>
                <a:lnTo>
                  <a:pt x="24200" y="40150"/>
                </a:lnTo>
                <a:lnTo>
                  <a:pt x="24200" y="40160"/>
                </a:lnTo>
                <a:lnTo>
                  <a:pt x="24200" y="40170"/>
                </a:lnTo>
                <a:lnTo>
                  <a:pt x="24200" y="40180"/>
                </a:lnTo>
                <a:lnTo>
                  <a:pt x="24190" y="40180"/>
                </a:lnTo>
                <a:lnTo>
                  <a:pt x="24180" y="40190"/>
                </a:lnTo>
                <a:lnTo>
                  <a:pt x="24190" y="40190"/>
                </a:lnTo>
                <a:lnTo>
                  <a:pt x="24190" y="40200"/>
                </a:lnTo>
                <a:lnTo>
                  <a:pt x="24190" y="40210"/>
                </a:lnTo>
                <a:lnTo>
                  <a:pt x="24180" y="40210"/>
                </a:lnTo>
                <a:lnTo>
                  <a:pt x="24180" y="40220"/>
                </a:lnTo>
                <a:lnTo>
                  <a:pt x="24180" y="40230"/>
                </a:lnTo>
                <a:lnTo>
                  <a:pt x="24190" y="40230"/>
                </a:lnTo>
                <a:lnTo>
                  <a:pt x="24180" y="40240"/>
                </a:lnTo>
                <a:lnTo>
                  <a:pt x="24180" y="40250"/>
                </a:lnTo>
                <a:lnTo>
                  <a:pt x="24170" y="40250"/>
                </a:lnTo>
                <a:lnTo>
                  <a:pt x="24170" y="40260"/>
                </a:lnTo>
                <a:lnTo>
                  <a:pt x="24170" y="40270"/>
                </a:lnTo>
                <a:lnTo>
                  <a:pt x="24170" y="40280"/>
                </a:lnTo>
                <a:lnTo>
                  <a:pt x="24170" y="40290"/>
                </a:lnTo>
                <a:lnTo>
                  <a:pt x="24160" y="40290"/>
                </a:lnTo>
                <a:lnTo>
                  <a:pt x="24160" y="40300"/>
                </a:lnTo>
                <a:lnTo>
                  <a:pt x="24150" y="40300"/>
                </a:lnTo>
                <a:lnTo>
                  <a:pt x="24150" y="40290"/>
                </a:lnTo>
                <a:lnTo>
                  <a:pt x="24150" y="40300"/>
                </a:lnTo>
                <a:lnTo>
                  <a:pt x="24140" y="40300"/>
                </a:lnTo>
                <a:lnTo>
                  <a:pt x="24140" y="40310"/>
                </a:lnTo>
                <a:lnTo>
                  <a:pt x="24140" y="40320"/>
                </a:lnTo>
                <a:lnTo>
                  <a:pt x="24150" y="40320"/>
                </a:lnTo>
                <a:lnTo>
                  <a:pt x="24150" y="40330"/>
                </a:lnTo>
                <a:lnTo>
                  <a:pt x="24140" y="40340"/>
                </a:lnTo>
                <a:lnTo>
                  <a:pt x="24140" y="40350"/>
                </a:lnTo>
                <a:lnTo>
                  <a:pt x="24140" y="40360"/>
                </a:lnTo>
                <a:lnTo>
                  <a:pt x="24140" y="40370"/>
                </a:lnTo>
                <a:lnTo>
                  <a:pt x="24130" y="40370"/>
                </a:lnTo>
                <a:lnTo>
                  <a:pt x="24130" y="40380"/>
                </a:lnTo>
                <a:lnTo>
                  <a:pt x="24130" y="40390"/>
                </a:lnTo>
                <a:lnTo>
                  <a:pt x="24130" y="40400"/>
                </a:lnTo>
                <a:lnTo>
                  <a:pt x="24130" y="40410"/>
                </a:lnTo>
                <a:lnTo>
                  <a:pt x="24140" y="40410"/>
                </a:lnTo>
                <a:lnTo>
                  <a:pt x="24150" y="40420"/>
                </a:lnTo>
                <a:lnTo>
                  <a:pt x="24150" y="40410"/>
                </a:lnTo>
                <a:lnTo>
                  <a:pt x="24160" y="40410"/>
                </a:lnTo>
                <a:lnTo>
                  <a:pt x="24160" y="40420"/>
                </a:lnTo>
                <a:lnTo>
                  <a:pt x="24150" y="40420"/>
                </a:lnTo>
                <a:lnTo>
                  <a:pt x="24150" y="40430"/>
                </a:lnTo>
                <a:lnTo>
                  <a:pt x="24140" y="40430"/>
                </a:lnTo>
                <a:lnTo>
                  <a:pt x="24140" y="40440"/>
                </a:lnTo>
                <a:lnTo>
                  <a:pt x="24140" y="40430"/>
                </a:lnTo>
                <a:lnTo>
                  <a:pt x="24140" y="40440"/>
                </a:lnTo>
                <a:lnTo>
                  <a:pt x="24130" y="40440"/>
                </a:lnTo>
                <a:lnTo>
                  <a:pt x="24130" y="40450"/>
                </a:lnTo>
                <a:lnTo>
                  <a:pt x="24120" y="40450"/>
                </a:lnTo>
                <a:lnTo>
                  <a:pt x="24120" y="40460"/>
                </a:lnTo>
                <a:lnTo>
                  <a:pt x="24110" y="40460"/>
                </a:lnTo>
                <a:lnTo>
                  <a:pt x="24100" y="40460"/>
                </a:lnTo>
                <a:lnTo>
                  <a:pt x="24100" y="40470"/>
                </a:lnTo>
                <a:lnTo>
                  <a:pt x="24110" y="40470"/>
                </a:lnTo>
                <a:lnTo>
                  <a:pt x="24100" y="40470"/>
                </a:lnTo>
                <a:lnTo>
                  <a:pt x="24100" y="40480"/>
                </a:lnTo>
                <a:lnTo>
                  <a:pt x="24100" y="40490"/>
                </a:lnTo>
                <a:lnTo>
                  <a:pt x="24090" y="40490"/>
                </a:lnTo>
                <a:lnTo>
                  <a:pt x="24090" y="40500"/>
                </a:lnTo>
                <a:lnTo>
                  <a:pt x="24080" y="40500"/>
                </a:lnTo>
                <a:lnTo>
                  <a:pt x="24080" y="40510"/>
                </a:lnTo>
                <a:lnTo>
                  <a:pt x="24070" y="40510"/>
                </a:lnTo>
                <a:lnTo>
                  <a:pt x="24070" y="40520"/>
                </a:lnTo>
                <a:lnTo>
                  <a:pt x="24070" y="40530"/>
                </a:lnTo>
                <a:lnTo>
                  <a:pt x="24060" y="40530"/>
                </a:lnTo>
                <a:lnTo>
                  <a:pt x="24060" y="40540"/>
                </a:lnTo>
                <a:lnTo>
                  <a:pt x="24060" y="40530"/>
                </a:lnTo>
                <a:lnTo>
                  <a:pt x="24060" y="40520"/>
                </a:lnTo>
                <a:lnTo>
                  <a:pt x="24050" y="40520"/>
                </a:lnTo>
                <a:lnTo>
                  <a:pt x="24050" y="40510"/>
                </a:lnTo>
                <a:lnTo>
                  <a:pt x="24050" y="40520"/>
                </a:lnTo>
                <a:lnTo>
                  <a:pt x="24040" y="40520"/>
                </a:lnTo>
                <a:lnTo>
                  <a:pt x="24040" y="40510"/>
                </a:lnTo>
                <a:lnTo>
                  <a:pt x="24030" y="40510"/>
                </a:lnTo>
                <a:lnTo>
                  <a:pt x="24030" y="40520"/>
                </a:lnTo>
                <a:lnTo>
                  <a:pt x="24020" y="40520"/>
                </a:lnTo>
                <a:lnTo>
                  <a:pt x="24030" y="40530"/>
                </a:lnTo>
                <a:lnTo>
                  <a:pt x="24020" y="40530"/>
                </a:lnTo>
                <a:lnTo>
                  <a:pt x="24030" y="40530"/>
                </a:lnTo>
                <a:lnTo>
                  <a:pt x="24030" y="40540"/>
                </a:lnTo>
                <a:lnTo>
                  <a:pt x="24030" y="40550"/>
                </a:lnTo>
                <a:lnTo>
                  <a:pt x="24040" y="40550"/>
                </a:lnTo>
                <a:lnTo>
                  <a:pt x="24040" y="40560"/>
                </a:lnTo>
                <a:lnTo>
                  <a:pt x="24050" y="40560"/>
                </a:lnTo>
                <a:lnTo>
                  <a:pt x="24050" y="40550"/>
                </a:lnTo>
                <a:lnTo>
                  <a:pt x="24060" y="40550"/>
                </a:lnTo>
                <a:lnTo>
                  <a:pt x="24060" y="40560"/>
                </a:lnTo>
                <a:lnTo>
                  <a:pt x="24070" y="40570"/>
                </a:lnTo>
                <a:lnTo>
                  <a:pt x="24080" y="40570"/>
                </a:lnTo>
                <a:lnTo>
                  <a:pt x="24090" y="40570"/>
                </a:lnTo>
                <a:lnTo>
                  <a:pt x="24090" y="40580"/>
                </a:lnTo>
                <a:lnTo>
                  <a:pt x="24090" y="40590"/>
                </a:lnTo>
                <a:lnTo>
                  <a:pt x="24080" y="40590"/>
                </a:lnTo>
                <a:lnTo>
                  <a:pt x="24080" y="40580"/>
                </a:lnTo>
                <a:lnTo>
                  <a:pt x="24080" y="40590"/>
                </a:lnTo>
                <a:lnTo>
                  <a:pt x="24080" y="40600"/>
                </a:lnTo>
                <a:lnTo>
                  <a:pt x="24070" y="40600"/>
                </a:lnTo>
                <a:lnTo>
                  <a:pt x="24060" y="40600"/>
                </a:lnTo>
                <a:lnTo>
                  <a:pt x="24050" y="40600"/>
                </a:lnTo>
                <a:lnTo>
                  <a:pt x="24050" y="40590"/>
                </a:lnTo>
                <a:lnTo>
                  <a:pt x="24040" y="40590"/>
                </a:lnTo>
                <a:lnTo>
                  <a:pt x="24040" y="40580"/>
                </a:lnTo>
                <a:lnTo>
                  <a:pt x="24050" y="40580"/>
                </a:lnTo>
                <a:lnTo>
                  <a:pt x="24050" y="40570"/>
                </a:lnTo>
                <a:lnTo>
                  <a:pt x="24040" y="40570"/>
                </a:lnTo>
                <a:lnTo>
                  <a:pt x="24030" y="40570"/>
                </a:lnTo>
                <a:lnTo>
                  <a:pt x="24020" y="40570"/>
                </a:lnTo>
                <a:lnTo>
                  <a:pt x="24010" y="40570"/>
                </a:lnTo>
                <a:lnTo>
                  <a:pt x="24000" y="40570"/>
                </a:lnTo>
                <a:lnTo>
                  <a:pt x="24000" y="40580"/>
                </a:lnTo>
                <a:lnTo>
                  <a:pt x="23990" y="40580"/>
                </a:lnTo>
                <a:lnTo>
                  <a:pt x="23980" y="40580"/>
                </a:lnTo>
                <a:lnTo>
                  <a:pt x="23980" y="40570"/>
                </a:lnTo>
                <a:lnTo>
                  <a:pt x="23970" y="40570"/>
                </a:lnTo>
                <a:lnTo>
                  <a:pt x="23970" y="40580"/>
                </a:lnTo>
                <a:lnTo>
                  <a:pt x="23980" y="40580"/>
                </a:lnTo>
                <a:lnTo>
                  <a:pt x="23980" y="40590"/>
                </a:lnTo>
                <a:lnTo>
                  <a:pt x="23980" y="40600"/>
                </a:lnTo>
                <a:lnTo>
                  <a:pt x="23980" y="40610"/>
                </a:lnTo>
                <a:lnTo>
                  <a:pt x="23980" y="40620"/>
                </a:lnTo>
                <a:lnTo>
                  <a:pt x="23980" y="40630"/>
                </a:lnTo>
                <a:lnTo>
                  <a:pt x="23990" y="40630"/>
                </a:lnTo>
                <a:lnTo>
                  <a:pt x="24000" y="40630"/>
                </a:lnTo>
                <a:lnTo>
                  <a:pt x="23990" y="40640"/>
                </a:lnTo>
                <a:lnTo>
                  <a:pt x="23980" y="40640"/>
                </a:lnTo>
                <a:lnTo>
                  <a:pt x="23980" y="40650"/>
                </a:lnTo>
                <a:lnTo>
                  <a:pt x="23980" y="40660"/>
                </a:lnTo>
                <a:lnTo>
                  <a:pt x="23990" y="40660"/>
                </a:lnTo>
                <a:lnTo>
                  <a:pt x="23990" y="40670"/>
                </a:lnTo>
                <a:lnTo>
                  <a:pt x="23990" y="40680"/>
                </a:lnTo>
                <a:lnTo>
                  <a:pt x="24000" y="40680"/>
                </a:lnTo>
                <a:lnTo>
                  <a:pt x="24000" y="40670"/>
                </a:lnTo>
                <a:lnTo>
                  <a:pt x="24010" y="40670"/>
                </a:lnTo>
                <a:lnTo>
                  <a:pt x="24010" y="40680"/>
                </a:lnTo>
                <a:lnTo>
                  <a:pt x="24010" y="40670"/>
                </a:lnTo>
                <a:lnTo>
                  <a:pt x="24020" y="40670"/>
                </a:lnTo>
                <a:lnTo>
                  <a:pt x="24020" y="40660"/>
                </a:lnTo>
                <a:lnTo>
                  <a:pt x="24030" y="40660"/>
                </a:lnTo>
                <a:lnTo>
                  <a:pt x="24040" y="40650"/>
                </a:lnTo>
                <a:lnTo>
                  <a:pt x="24050" y="40650"/>
                </a:lnTo>
                <a:lnTo>
                  <a:pt x="24050" y="40660"/>
                </a:lnTo>
                <a:lnTo>
                  <a:pt x="24040" y="40660"/>
                </a:lnTo>
                <a:lnTo>
                  <a:pt x="24040" y="40670"/>
                </a:lnTo>
                <a:lnTo>
                  <a:pt x="24030" y="40670"/>
                </a:lnTo>
                <a:lnTo>
                  <a:pt x="24030" y="40680"/>
                </a:lnTo>
                <a:lnTo>
                  <a:pt x="24020" y="40680"/>
                </a:lnTo>
                <a:lnTo>
                  <a:pt x="24010" y="40690"/>
                </a:lnTo>
                <a:lnTo>
                  <a:pt x="24010" y="40700"/>
                </a:lnTo>
                <a:lnTo>
                  <a:pt x="24010" y="40690"/>
                </a:lnTo>
                <a:lnTo>
                  <a:pt x="24020" y="40690"/>
                </a:lnTo>
                <a:lnTo>
                  <a:pt x="24030" y="40690"/>
                </a:lnTo>
                <a:lnTo>
                  <a:pt x="24040" y="40690"/>
                </a:lnTo>
                <a:lnTo>
                  <a:pt x="24040" y="40700"/>
                </a:lnTo>
                <a:lnTo>
                  <a:pt x="24050" y="40700"/>
                </a:lnTo>
                <a:lnTo>
                  <a:pt x="24060" y="40700"/>
                </a:lnTo>
                <a:lnTo>
                  <a:pt x="24060" y="40710"/>
                </a:lnTo>
                <a:lnTo>
                  <a:pt x="24060" y="40720"/>
                </a:lnTo>
                <a:lnTo>
                  <a:pt x="24060" y="40730"/>
                </a:lnTo>
                <a:lnTo>
                  <a:pt x="24060" y="40740"/>
                </a:lnTo>
                <a:lnTo>
                  <a:pt x="24060" y="40730"/>
                </a:lnTo>
                <a:lnTo>
                  <a:pt x="24050" y="40730"/>
                </a:lnTo>
                <a:lnTo>
                  <a:pt x="24050" y="40740"/>
                </a:lnTo>
                <a:lnTo>
                  <a:pt x="24040" y="40740"/>
                </a:lnTo>
                <a:lnTo>
                  <a:pt x="24050" y="40740"/>
                </a:lnTo>
                <a:lnTo>
                  <a:pt x="24050" y="40750"/>
                </a:lnTo>
                <a:lnTo>
                  <a:pt x="24040" y="40750"/>
                </a:lnTo>
                <a:lnTo>
                  <a:pt x="24040" y="40740"/>
                </a:lnTo>
                <a:lnTo>
                  <a:pt x="24040" y="40750"/>
                </a:lnTo>
                <a:lnTo>
                  <a:pt x="24030" y="40750"/>
                </a:lnTo>
                <a:lnTo>
                  <a:pt x="24020" y="40750"/>
                </a:lnTo>
                <a:lnTo>
                  <a:pt x="24020" y="40760"/>
                </a:lnTo>
                <a:lnTo>
                  <a:pt x="24020" y="40770"/>
                </a:lnTo>
                <a:lnTo>
                  <a:pt x="24020" y="40780"/>
                </a:lnTo>
                <a:lnTo>
                  <a:pt x="24010" y="40780"/>
                </a:lnTo>
                <a:lnTo>
                  <a:pt x="24000" y="40780"/>
                </a:lnTo>
                <a:lnTo>
                  <a:pt x="24000" y="40790"/>
                </a:lnTo>
                <a:lnTo>
                  <a:pt x="24010" y="40790"/>
                </a:lnTo>
                <a:lnTo>
                  <a:pt x="24010" y="40800"/>
                </a:lnTo>
                <a:lnTo>
                  <a:pt x="24010" y="40810"/>
                </a:lnTo>
                <a:lnTo>
                  <a:pt x="24020" y="40820"/>
                </a:lnTo>
                <a:lnTo>
                  <a:pt x="24030" y="40820"/>
                </a:lnTo>
                <a:lnTo>
                  <a:pt x="24040" y="40820"/>
                </a:lnTo>
                <a:lnTo>
                  <a:pt x="24040" y="40830"/>
                </a:lnTo>
                <a:lnTo>
                  <a:pt x="24050" y="40830"/>
                </a:lnTo>
                <a:lnTo>
                  <a:pt x="24050" y="40840"/>
                </a:lnTo>
                <a:lnTo>
                  <a:pt x="24060" y="40840"/>
                </a:lnTo>
                <a:lnTo>
                  <a:pt x="24070" y="40840"/>
                </a:lnTo>
                <a:lnTo>
                  <a:pt x="24070" y="40850"/>
                </a:lnTo>
                <a:lnTo>
                  <a:pt x="24080" y="40850"/>
                </a:lnTo>
                <a:lnTo>
                  <a:pt x="24080" y="40860"/>
                </a:lnTo>
                <a:lnTo>
                  <a:pt x="24080" y="40870"/>
                </a:lnTo>
                <a:lnTo>
                  <a:pt x="24090" y="40870"/>
                </a:lnTo>
                <a:lnTo>
                  <a:pt x="24090" y="40880"/>
                </a:lnTo>
                <a:lnTo>
                  <a:pt x="24100" y="40880"/>
                </a:lnTo>
                <a:lnTo>
                  <a:pt x="24110" y="40880"/>
                </a:lnTo>
                <a:lnTo>
                  <a:pt x="24110" y="40890"/>
                </a:lnTo>
                <a:lnTo>
                  <a:pt x="24100" y="40890"/>
                </a:lnTo>
                <a:lnTo>
                  <a:pt x="24100" y="40880"/>
                </a:lnTo>
                <a:lnTo>
                  <a:pt x="24090" y="40880"/>
                </a:lnTo>
                <a:lnTo>
                  <a:pt x="24090" y="40890"/>
                </a:lnTo>
                <a:lnTo>
                  <a:pt x="24080" y="40900"/>
                </a:lnTo>
                <a:lnTo>
                  <a:pt x="24080" y="40910"/>
                </a:lnTo>
                <a:lnTo>
                  <a:pt x="24070" y="40910"/>
                </a:lnTo>
                <a:lnTo>
                  <a:pt x="24060" y="40910"/>
                </a:lnTo>
                <a:lnTo>
                  <a:pt x="24060" y="40900"/>
                </a:lnTo>
                <a:lnTo>
                  <a:pt x="24070" y="40900"/>
                </a:lnTo>
                <a:lnTo>
                  <a:pt x="24060" y="40890"/>
                </a:lnTo>
                <a:lnTo>
                  <a:pt x="24060" y="40900"/>
                </a:lnTo>
                <a:lnTo>
                  <a:pt x="24050" y="40900"/>
                </a:lnTo>
                <a:lnTo>
                  <a:pt x="24050" y="40910"/>
                </a:lnTo>
                <a:lnTo>
                  <a:pt x="24050" y="40900"/>
                </a:lnTo>
                <a:lnTo>
                  <a:pt x="24040" y="40900"/>
                </a:lnTo>
                <a:lnTo>
                  <a:pt x="24040" y="40910"/>
                </a:lnTo>
                <a:lnTo>
                  <a:pt x="24030" y="40910"/>
                </a:lnTo>
                <a:lnTo>
                  <a:pt x="24020" y="40920"/>
                </a:lnTo>
                <a:lnTo>
                  <a:pt x="24010" y="40920"/>
                </a:lnTo>
                <a:lnTo>
                  <a:pt x="24010" y="40910"/>
                </a:lnTo>
                <a:lnTo>
                  <a:pt x="24000" y="40910"/>
                </a:lnTo>
                <a:lnTo>
                  <a:pt x="23990" y="40900"/>
                </a:lnTo>
                <a:lnTo>
                  <a:pt x="23990" y="40890"/>
                </a:lnTo>
                <a:lnTo>
                  <a:pt x="23990" y="40880"/>
                </a:lnTo>
                <a:lnTo>
                  <a:pt x="23980" y="40880"/>
                </a:lnTo>
                <a:lnTo>
                  <a:pt x="23980" y="40890"/>
                </a:lnTo>
                <a:lnTo>
                  <a:pt x="23980" y="40900"/>
                </a:lnTo>
                <a:lnTo>
                  <a:pt x="23990" y="40900"/>
                </a:lnTo>
                <a:lnTo>
                  <a:pt x="23990" y="40910"/>
                </a:lnTo>
                <a:lnTo>
                  <a:pt x="23990" y="40920"/>
                </a:lnTo>
                <a:lnTo>
                  <a:pt x="24000" y="40920"/>
                </a:lnTo>
                <a:lnTo>
                  <a:pt x="24000" y="40930"/>
                </a:lnTo>
                <a:lnTo>
                  <a:pt x="24010" y="40930"/>
                </a:lnTo>
                <a:lnTo>
                  <a:pt x="24020" y="40930"/>
                </a:lnTo>
                <a:lnTo>
                  <a:pt x="24030" y="40930"/>
                </a:lnTo>
                <a:lnTo>
                  <a:pt x="24030" y="40920"/>
                </a:lnTo>
                <a:lnTo>
                  <a:pt x="24040" y="40920"/>
                </a:lnTo>
                <a:lnTo>
                  <a:pt x="24050" y="40920"/>
                </a:lnTo>
                <a:lnTo>
                  <a:pt x="24060" y="40920"/>
                </a:lnTo>
                <a:lnTo>
                  <a:pt x="24060" y="40930"/>
                </a:lnTo>
                <a:lnTo>
                  <a:pt x="24060" y="40940"/>
                </a:lnTo>
                <a:lnTo>
                  <a:pt x="24050" y="40940"/>
                </a:lnTo>
                <a:lnTo>
                  <a:pt x="24040" y="40930"/>
                </a:lnTo>
                <a:lnTo>
                  <a:pt x="24040" y="40940"/>
                </a:lnTo>
                <a:lnTo>
                  <a:pt x="24030" y="40940"/>
                </a:lnTo>
                <a:lnTo>
                  <a:pt x="24040" y="40940"/>
                </a:lnTo>
                <a:lnTo>
                  <a:pt x="24040" y="40950"/>
                </a:lnTo>
                <a:lnTo>
                  <a:pt x="24040" y="40960"/>
                </a:lnTo>
                <a:lnTo>
                  <a:pt x="24050" y="40950"/>
                </a:lnTo>
                <a:lnTo>
                  <a:pt x="24060" y="40950"/>
                </a:lnTo>
                <a:lnTo>
                  <a:pt x="24070" y="40950"/>
                </a:lnTo>
                <a:lnTo>
                  <a:pt x="24070" y="40940"/>
                </a:lnTo>
                <a:lnTo>
                  <a:pt x="24080" y="40940"/>
                </a:lnTo>
                <a:lnTo>
                  <a:pt x="24080" y="40950"/>
                </a:lnTo>
                <a:lnTo>
                  <a:pt x="24090" y="40950"/>
                </a:lnTo>
                <a:lnTo>
                  <a:pt x="24090" y="40960"/>
                </a:lnTo>
                <a:lnTo>
                  <a:pt x="24100" y="40960"/>
                </a:lnTo>
                <a:lnTo>
                  <a:pt x="24110" y="40950"/>
                </a:lnTo>
                <a:lnTo>
                  <a:pt x="24120" y="40950"/>
                </a:lnTo>
                <a:lnTo>
                  <a:pt x="24110" y="40950"/>
                </a:lnTo>
                <a:lnTo>
                  <a:pt x="24110" y="40960"/>
                </a:lnTo>
                <a:lnTo>
                  <a:pt x="24110" y="40970"/>
                </a:lnTo>
                <a:lnTo>
                  <a:pt x="24110" y="40980"/>
                </a:lnTo>
                <a:lnTo>
                  <a:pt x="24110" y="40990"/>
                </a:lnTo>
                <a:lnTo>
                  <a:pt x="24110" y="41000"/>
                </a:lnTo>
                <a:lnTo>
                  <a:pt x="24120" y="41000"/>
                </a:lnTo>
                <a:lnTo>
                  <a:pt x="24120" y="41010"/>
                </a:lnTo>
                <a:lnTo>
                  <a:pt x="24130" y="41010"/>
                </a:lnTo>
                <a:lnTo>
                  <a:pt x="24120" y="41010"/>
                </a:lnTo>
                <a:lnTo>
                  <a:pt x="24110" y="41010"/>
                </a:lnTo>
                <a:lnTo>
                  <a:pt x="24100" y="41010"/>
                </a:lnTo>
                <a:lnTo>
                  <a:pt x="24100" y="41000"/>
                </a:lnTo>
                <a:lnTo>
                  <a:pt x="24090" y="41000"/>
                </a:lnTo>
                <a:lnTo>
                  <a:pt x="24090" y="41010"/>
                </a:lnTo>
                <a:lnTo>
                  <a:pt x="24100" y="41010"/>
                </a:lnTo>
                <a:lnTo>
                  <a:pt x="24100" y="41020"/>
                </a:lnTo>
                <a:lnTo>
                  <a:pt x="24110" y="41020"/>
                </a:lnTo>
                <a:lnTo>
                  <a:pt x="24120" y="41020"/>
                </a:lnTo>
                <a:lnTo>
                  <a:pt x="24110" y="41020"/>
                </a:lnTo>
                <a:lnTo>
                  <a:pt x="24110" y="41030"/>
                </a:lnTo>
                <a:lnTo>
                  <a:pt x="24110" y="41040"/>
                </a:lnTo>
                <a:lnTo>
                  <a:pt x="24120" y="41040"/>
                </a:lnTo>
                <a:lnTo>
                  <a:pt x="24130" y="41040"/>
                </a:lnTo>
                <a:lnTo>
                  <a:pt x="24130" y="41030"/>
                </a:lnTo>
                <a:lnTo>
                  <a:pt x="24140" y="41020"/>
                </a:lnTo>
                <a:lnTo>
                  <a:pt x="24150" y="41020"/>
                </a:lnTo>
                <a:lnTo>
                  <a:pt x="24150" y="41010"/>
                </a:lnTo>
                <a:lnTo>
                  <a:pt x="24160" y="41010"/>
                </a:lnTo>
                <a:lnTo>
                  <a:pt x="24160" y="41000"/>
                </a:lnTo>
                <a:lnTo>
                  <a:pt x="24170" y="41000"/>
                </a:lnTo>
                <a:lnTo>
                  <a:pt x="24170" y="40990"/>
                </a:lnTo>
                <a:lnTo>
                  <a:pt x="24170" y="41000"/>
                </a:lnTo>
                <a:lnTo>
                  <a:pt x="24160" y="41000"/>
                </a:lnTo>
                <a:lnTo>
                  <a:pt x="24160" y="41010"/>
                </a:lnTo>
                <a:lnTo>
                  <a:pt x="24160" y="41020"/>
                </a:lnTo>
                <a:lnTo>
                  <a:pt x="24150" y="41020"/>
                </a:lnTo>
                <a:lnTo>
                  <a:pt x="24150" y="41030"/>
                </a:lnTo>
                <a:lnTo>
                  <a:pt x="24160" y="41030"/>
                </a:lnTo>
                <a:lnTo>
                  <a:pt x="24160" y="41040"/>
                </a:lnTo>
                <a:lnTo>
                  <a:pt x="24160" y="41030"/>
                </a:lnTo>
                <a:lnTo>
                  <a:pt x="24170" y="41030"/>
                </a:lnTo>
                <a:lnTo>
                  <a:pt x="24170" y="41020"/>
                </a:lnTo>
                <a:lnTo>
                  <a:pt x="24180" y="41020"/>
                </a:lnTo>
                <a:lnTo>
                  <a:pt x="24180" y="41030"/>
                </a:lnTo>
                <a:lnTo>
                  <a:pt x="24190" y="41030"/>
                </a:lnTo>
                <a:lnTo>
                  <a:pt x="24190" y="41020"/>
                </a:lnTo>
                <a:lnTo>
                  <a:pt x="24200" y="41020"/>
                </a:lnTo>
                <a:lnTo>
                  <a:pt x="24190" y="41020"/>
                </a:lnTo>
                <a:lnTo>
                  <a:pt x="24190" y="41030"/>
                </a:lnTo>
                <a:lnTo>
                  <a:pt x="24200" y="41030"/>
                </a:lnTo>
                <a:lnTo>
                  <a:pt x="24200" y="41020"/>
                </a:lnTo>
                <a:lnTo>
                  <a:pt x="24210" y="41010"/>
                </a:lnTo>
                <a:lnTo>
                  <a:pt x="24210" y="41020"/>
                </a:lnTo>
                <a:lnTo>
                  <a:pt x="24210" y="41030"/>
                </a:lnTo>
                <a:lnTo>
                  <a:pt x="24200" y="41030"/>
                </a:lnTo>
                <a:lnTo>
                  <a:pt x="24190" y="41030"/>
                </a:lnTo>
                <a:lnTo>
                  <a:pt x="24190" y="41040"/>
                </a:lnTo>
                <a:lnTo>
                  <a:pt x="24180" y="41040"/>
                </a:lnTo>
                <a:lnTo>
                  <a:pt x="24180" y="41050"/>
                </a:lnTo>
                <a:lnTo>
                  <a:pt x="24180" y="41060"/>
                </a:lnTo>
                <a:lnTo>
                  <a:pt x="24180" y="41070"/>
                </a:lnTo>
                <a:lnTo>
                  <a:pt x="24180" y="41080"/>
                </a:lnTo>
                <a:lnTo>
                  <a:pt x="24190" y="41080"/>
                </a:lnTo>
                <a:lnTo>
                  <a:pt x="24190" y="41090"/>
                </a:lnTo>
                <a:lnTo>
                  <a:pt x="24200" y="41090"/>
                </a:lnTo>
                <a:lnTo>
                  <a:pt x="24200" y="41080"/>
                </a:lnTo>
                <a:lnTo>
                  <a:pt x="24210" y="41080"/>
                </a:lnTo>
                <a:lnTo>
                  <a:pt x="24210" y="41090"/>
                </a:lnTo>
                <a:lnTo>
                  <a:pt x="24220" y="41090"/>
                </a:lnTo>
                <a:lnTo>
                  <a:pt x="24210" y="41090"/>
                </a:lnTo>
                <a:lnTo>
                  <a:pt x="24210" y="41100"/>
                </a:lnTo>
                <a:lnTo>
                  <a:pt x="24200" y="41100"/>
                </a:lnTo>
                <a:lnTo>
                  <a:pt x="24190" y="41100"/>
                </a:lnTo>
                <a:lnTo>
                  <a:pt x="24180" y="41100"/>
                </a:lnTo>
                <a:lnTo>
                  <a:pt x="24170" y="41100"/>
                </a:lnTo>
                <a:lnTo>
                  <a:pt x="24160" y="41100"/>
                </a:lnTo>
                <a:lnTo>
                  <a:pt x="24160" y="41090"/>
                </a:lnTo>
                <a:lnTo>
                  <a:pt x="24160" y="41080"/>
                </a:lnTo>
                <a:lnTo>
                  <a:pt x="24150" y="41080"/>
                </a:lnTo>
                <a:lnTo>
                  <a:pt x="24150" y="41090"/>
                </a:lnTo>
                <a:lnTo>
                  <a:pt x="24140" y="41090"/>
                </a:lnTo>
                <a:lnTo>
                  <a:pt x="24130" y="41090"/>
                </a:lnTo>
                <a:lnTo>
                  <a:pt x="24130" y="41100"/>
                </a:lnTo>
                <a:lnTo>
                  <a:pt x="24120" y="41100"/>
                </a:lnTo>
                <a:lnTo>
                  <a:pt x="24110" y="41100"/>
                </a:lnTo>
                <a:lnTo>
                  <a:pt x="24100" y="41100"/>
                </a:lnTo>
                <a:lnTo>
                  <a:pt x="24090" y="41100"/>
                </a:lnTo>
                <a:lnTo>
                  <a:pt x="24080" y="41100"/>
                </a:lnTo>
                <a:lnTo>
                  <a:pt x="24080" y="41110"/>
                </a:lnTo>
                <a:lnTo>
                  <a:pt x="24070" y="41110"/>
                </a:lnTo>
                <a:lnTo>
                  <a:pt x="24060" y="41110"/>
                </a:lnTo>
                <a:lnTo>
                  <a:pt x="24050" y="41120"/>
                </a:lnTo>
                <a:lnTo>
                  <a:pt x="24050" y="41110"/>
                </a:lnTo>
                <a:lnTo>
                  <a:pt x="24050" y="41120"/>
                </a:lnTo>
                <a:lnTo>
                  <a:pt x="24040" y="41120"/>
                </a:lnTo>
                <a:lnTo>
                  <a:pt x="24030" y="41110"/>
                </a:lnTo>
                <a:lnTo>
                  <a:pt x="24020" y="41110"/>
                </a:lnTo>
                <a:lnTo>
                  <a:pt x="24010" y="41110"/>
                </a:lnTo>
                <a:lnTo>
                  <a:pt x="24010" y="41100"/>
                </a:lnTo>
                <a:lnTo>
                  <a:pt x="24020" y="41100"/>
                </a:lnTo>
                <a:lnTo>
                  <a:pt x="24010" y="41100"/>
                </a:lnTo>
                <a:lnTo>
                  <a:pt x="24010" y="41090"/>
                </a:lnTo>
                <a:lnTo>
                  <a:pt x="24010" y="41080"/>
                </a:lnTo>
                <a:lnTo>
                  <a:pt x="24000" y="41080"/>
                </a:lnTo>
                <a:lnTo>
                  <a:pt x="24000" y="41090"/>
                </a:lnTo>
                <a:lnTo>
                  <a:pt x="23990" y="41090"/>
                </a:lnTo>
                <a:lnTo>
                  <a:pt x="23990" y="41100"/>
                </a:lnTo>
                <a:lnTo>
                  <a:pt x="23990" y="41110"/>
                </a:lnTo>
                <a:lnTo>
                  <a:pt x="24000" y="41110"/>
                </a:lnTo>
                <a:lnTo>
                  <a:pt x="24000" y="41120"/>
                </a:lnTo>
                <a:lnTo>
                  <a:pt x="24010" y="41120"/>
                </a:lnTo>
                <a:lnTo>
                  <a:pt x="24000" y="41120"/>
                </a:lnTo>
                <a:lnTo>
                  <a:pt x="23990" y="41120"/>
                </a:lnTo>
                <a:lnTo>
                  <a:pt x="24000" y="41130"/>
                </a:lnTo>
                <a:lnTo>
                  <a:pt x="24000" y="41120"/>
                </a:lnTo>
                <a:lnTo>
                  <a:pt x="24010" y="41120"/>
                </a:lnTo>
                <a:lnTo>
                  <a:pt x="24010" y="41130"/>
                </a:lnTo>
                <a:lnTo>
                  <a:pt x="24020" y="41130"/>
                </a:lnTo>
                <a:lnTo>
                  <a:pt x="24010" y="41130"/>
                </a:lnTo>
                <a:lnTo>
                  <a:pt x="24000" y="41130"/>
                </a:lnTo>
                <a:lnTo>
                  <a:pt x="24010" y="41130"/>
                </a:lnTo>
                <a:lnTo>
                  <a:pt x="24010" y="41140"/>
                </a:lnTo>
                <a:lnTo>
                  <a:pt x="24000" y="41140"/>
                </a:lnTo>
                <a:lnTo>
                  <a:pt x="23990" y="41140"/>
                </a:lnTo>
                <a:lnTo>
                  <a:pt x="24000" y="41140"/>
                </a:lnTo>
                <a:lnTo>
                  <a:pt x="24000" y="41150"/>
                </a:lnTo>
                <a:lnTo>
                  <a:pt x="23990" y="41150"/>
                </a:lnTo>
                <a:lnTo>
                  <a:pt x="23990" y="41160"/>
                </a:lnTo>
                <a:lnTo>
                  <a:pt x="23980" y="41160"/>
                </a:lnTo>
                <a:lnTo>
                  <a:pt x="23980" y="41150"/>
                </a:lnTo>
                <a:lnTo>
                  <a:pt x="23970" y="41150"/>
                </a:lnTo>
                <a:lnTo>
                  <a:pt x="23970" y="41160"/>
                </a:lnTo>
                <a:lnTo>
                  <a:pt x="23980" y="41160"/>
                </a:lnTo>
                <a:lnTo>
                  <a:pt x="23980" y="41170"/>
                </a:lnTo>
                <a:lnTo>
                  <a:pt x="23980" y="41160"/>
                </a:lnTo>
                <a:lnTo>
                  <a:pt x="23980" y="41170"/>
                </a:lnTo>
                <a:lnTo>
                  <a:pt x="23990" y="41170"/>
                </a:lnTo>
                <a:lnTo>
                  <a:pt x="23990" y="41160"/>
                </a:lnTo>
                <a:lnTo>
                  <a:pt x="23990" y="41170"/>
                </a:lnTo>
                <a:lnTo>
                  <a:pt x="23990" y="41180"/>
                </a:lnTo>
                <a:lnTo>
                  <a:pt x="23990" y="41170"/>
                </a:lnTo>
                <a:lnTo>
                  <a:pt x="23980" y="41170"/>
                </a:lnTo>
                <a:lnTo>
                  <a:pt x="23980" y="41180"/>
                </a:lnTo>
                <a:lnTo>
                  <a:pt x="23980" y="41190"/>
                </a:lnTo>
                <a:lnTo>
                  <a:pt x="23980" y="41180"/>
                </a:lnTo>
                <a:lnTo>
                  <a:pt x="23970" y="41190"/>
                </a:lnTo>
                <a:lnTo>
                  <a:pt x="23960" y="41190"/>
                </a:lnTo>
                <a:lnTo>
                  <a:pt x="23970" y="41190"/>
                </a:lnTo>
                <a:lnTo>
                  <a:pt x="23970" y="41200"/>
                </a:lnTo>
                <a:lnTo>
                  <a:pt x="23960" y="41200"/>
                </a:lnTo>
                <a:lnTo>
                  <a:pt x="23960" y="41190"/>
                </a:lnTo>
                <a:lnTo>
                  <a:pt x="23950" y="41190"/>
                </a:lnTo>
                <a:lnTo>
                  <a:pt x="23950" y="41180"/>
                </a:lnTo>
                <a:lnTo>
                  <a:pt x="23950" y="41170"/>
                </a:lnTo>
                <a:lnTo>
                  <a:pt x="23940" y="41170"/>
                </a:lnTo>
                <a:lnTo>
                  <a:pt x="23940" y="41160"/>
                </a:lnTo>
                <a:lnTo>
                  <a:pt x="23930" y="41150"/>
                </a:lnTo>
                <a:lnTo>
                  <a:pt x="23920" y="41140"/>
                </a:lnTo>
                <a:lnTo>
                  <a:pt x="23910" y="41140"/>
                </a:lnTo>
                <a:lnTo>
                  <a:pt x="23910" y="41130"/>
                </a:lnTo>
                <a:lnTo>
                  <a:pt x="23900" y="41130"/>
                </a:lnTo>
                <a:lnTo>
                  <a:pt x="23890" y="41130"/>
                </a:lnTo>
                <a:lnTo>
                  <a:pt x="23890" y="41120"/>
                </a:lnTo>
                <a:lnTo>
                  <a:pt x="23890" y="41130"/>
                </a:lnTo>
                <a:lnTo>
                  <a:pt x="23880" y="41130"/>
                </a:lnTo>
                <a:lnTo>
                  <a:pt x="23880" y="41140"/>
                </a:lnTo>
                <a:lnTo>
                  <a:pt x="23870" y="41140"/>
                </a:lnTo>
                <a:lnTo>
                  <a:pt x="23860" y="41140"/>
                </a:lnTo>
                <a:lnTo>
                  <a:pt x="23860" y="41150"/>
                </a:lnTo>
                <a:lnTo>
                  <a:pt x="23860" y="41160"/>
                </a:lnTo>
                <a:lnTo>
                  <a:pt x="23870" y="41160"/>
                </a:lnTo>
                <a:lnTo>
                  <a:pt x="23880" y="41160"/>
                </a:lnTo>
                <a:lnTo>
                  <a:pt x="23880" y="41150"/>
                </a:lnTo>
                <a:lnTo>
                  <a:pt x="23880" y="41160"/>
                </a:lnTo>
                <a:lnTo>
                  <a:pt x="23880" y="41170"/>
                </a:lnTo>
                <a:lnTo>
                  <a:pt x="23880" y="41180"/>
                </a:lnTo>
                <a:lnTo>
                  <a:pt x="23880" y="41190"/>
                </a:lnTo>
                <a:lnTo>
                  <a:pt x="23870" y="41190"/>
                </a:lnTo>
                <a:lnTo>
                  <a:pt x="23870" y="41200"/>
                </a:lnTo>
                <a:lnTo>
                  <a:pt x="23870" y="41210"/>
                </a:lnTo>
                <a:lnTo>
                  <a:pt x="23880" y="41210"/>
                </a:lnTo>
                <a:lnTo>
                  <a:pt x="23870" y="41220"/>
                </a:lnTo>
                <a:lnTo>
                  <a:pt x="23860" y="41220"/>
                </a:lnTo>
                <a:lnTo>
                  <a:pt x="23850" y="41230"/>
                </a:lnTo>
                <a:lnTo>
                  <a:pt x="23850" y="41240"/>
                </a:lnTo>
                <a:lnTo>
                  <a:pt x="23850" y="41250"/>
                </a:lnTo>
                <a:lnTo>
                  <a:pt x="23850" y="41260"/>
                </a:lnTo>
                <a:lnTo>
                  <a:pt x="23850" y="41270"/>
                </a:lnTo>
                <a:lnTo>
                  <a:pt x="23860" y="41270"/>
                </a:lnTo>
                <a:lnTo>
                  <a:pt x="23870" y="41280"/>
                </a:lnTo>
                <a:lnTo>
                  <a:pt x="23880" y="41280"/>
                </a:lnTo>
                <a:lnTo>
                  <a:pt x="23890" y="41290"/>
                </a:lnTo>
                <a:lnTo>
                  <a:pt x="23900" y="41290"/>
                </a:lnTo>
                <a:lnTo>
                  <a:pt x="23900" y="41300"/>
                </a:lnTo>
                <a:lnTo>
                  <a:pt x="23910" y="41300"/>
                </a:lnTo>
                <a:lnTo>
                  <a:pt x="23920" y="41300"/>
                </a:lnTo>
                <a:lnTo>
                  <a:pt x="23920" y="41310"/>
                </a:lnTo>
                <a:lnTo>
                  <a:pt x="23930" y="41310"/>
                </a:lnTo>
                <a:lnTo>
                  <a:pt x="23930" y="41320"/>
                </a:lnTo>
                <a:lnTo>
                  <a:pt x="23940" y="41320"/>
                </a:lnTo>
                <a:lnTo>
                  <a:pt x="23930" y="41320"/>
                </a:lnTo>
                <a:lnTo>
                  <a:pt x="23940" y="41320"/>
                </a:lnTo>
                <a:lnTo>
                  <a:pt x="23940" y="41330"/>
                </a:lnTo>
                <a:lnTo>
                  <a:pt x="23950" y="41330"/>
                </a:lnTo>
                <a:lnTo>
                  <a:pt x="23950" y="41340"/>
                </a:lnTo>
                <a:lnTo>
                  <a:pt x="23960" y="41340"/>
                </a:lnTo>
                <a:lnTo>
                  <a:pt x="23960" y="41350"/>
                </a:lnTo>
                <a:lnTo>
                  <a:pt x="23970" y="41350"/>
                </a:lnTo>
                <a:lnTo>
                  <a:pt x="23970" y="41360"/>
                </a:lnTo>
                <a:lnTo>
                  <a:pt x="23980" y="41360"/>
                </a:lnTo>
                <a:lnTo>
                  <a:pt x="23980" y="41370"/>
                </a:lnTo>
                <a:lnTo>
                  <a:pt x="23980" y="41380"/>
                </a:lnTo>
                <a:lnTo>
                  <a:pt x="23990" y="41390"/>
                </a:lnTo>
                <a:lnTo>
                  <a:pt x="23980" y="41390"/>
                </a:lnTo>
                <a:lnTo>
                  <a:pt x="23980" y="41380"/>
                </a:lnTo>
                <a:lnTo>
                  <a:pt x="23980" y="41390"/>
                </a:lnTo>
                <a:lnTo>
                  <a:pt x="23980" y="41380"/>
                </a:lnTo>
                <a:lnTo>
                  <a:pt x="23980" y="41390"/>
                </a:lnTo>
                <a:lnTo>
                  <a:pt x="23970" y="41390"/>
                </a:lnTo>
                <a:lnTo>
                  <a:pt x="23970" y="41380"/>
                </a:lnTo>
                <a:lnTo>
                  <a:pt x="23970" y="41370"/>
                </a:lnTo>
                <a:lnTo>
                  <a:pt x="23960" y="41370"/>
                </a:lnTo>
                <a:lnTo>
                  <a:pt x="23950" y="41370"/>
                </a:lnTo>
                <a:lnTo>
                  <a:pt x="23950" y="41380"/>
                </a:lnTo>
                <a:lnTo>
                  <a:pt x="23950" y="41370"/>
                </a:lnTo>
                <a:lnTo>
                  <a:pt x="23940" y="41370"/>
                </a:lnTo>
                <a:lnTo>
                  <a:pt x="23940" y="41360"/>
                </a:lnTo>
                <a:lnTo>
                  <a:pt x="23930" y="41360"/>
                </a:lnTo>
                <a:lnTo>
                  <a:pt x="23920" y="41360"/>
                </a:lnTo>
                <a:lnTo>
                  <a:pt x="23910" y="41360"/>
                </a:lnTo>
                <a:lnTo>
                  <a:pt x="23900" y="41360"/>
                </a:lnTo>
                <a:lnTo>
                  <a:pt x="23890" y="41360"/>
                </a:lnTo>
                <a:lnTo>
                  <a:pt x="23880" y="41360"/>
                </a:lnTo>
                <a:lnTo>
                  <a:pt x="23870" y="41360"/>
                </a:lnTo>
                <a:lnTo>
                  <a:pt x="23870" y="41370"/>
                </a:lnTo>
                <a:lnTo>
                  <a:pt x="23860" y="41370"/>
                </a:lnTo>
                <a:lnTo>
                  <a:pt x="23860" y="41380"/>
                </a:lnTo>
                <a:lnTo>
                  <a:pt x="23860" y="41370"/>
                </a:lnTo>
                <a:lnTo>
                  <a:pt x="23850" y="41370"/>
                </a:lnTo>
                <a:lnTo>
                  <a:pt x="23850" y="41360"/>
                </a:lnTo>
                <a:lnTo>
                  <a:pt x="23840" y="41360"/>
                </a:lnTo>
                <a:lnTo>
                  <a:pt x="23830" y="41360"/>
                </a:lnTo>
                <a:lnTo>
                  <a:pt x="23820" y="41360"/>
                </a:lnTo>
                <a:lnTo>
                  <a:pt x="23820" y="41350"/>
                </a:lnTo>
                <a:lnTo>
                  <a:pt x="23810" y="41350"/>
                </a:lnTo>
                <a:lnTo>
                  <a:pt x="23800" y="41350"/>
                </a:lnTo>
                <a:lnTo>
                  <a:pt x="23790" y="41350"/>
                </a:lnTo>
                <a:lnTo>
                  <a:pt x="23790" y="41340"/>
                </a:lnTo>
                <a:lnTo>
                  <a:pt x="23790" y="41350"/>
                </a:lnTo>
                <a:lnTo>
                  <a:pt x="23790" y="41360"/>
                </a:lnTo>
                <a:lnTo>
                  <a:pt x="23780" y="41360"/>
                </a:lnTo>
                <a:lnTo>
                  <a:pt x="23780" y="41370"/>
                </a:lnTo>
                <a:lnTo>
                  <a:pt x="23780" y="41380"/>
                </a:lnTo>
                <a:lnTo>
                  <a:pt x="23770" y="41380"/>
                </a:lnTo>
                <a:lnTo>
                  <a:pt x="23770" y="41390"/>
                </a:lnTo>
                <a:lnTo>
                  <a:pt x="23780" y="41390"/>
                </a:lnTo>
                <a:lnTo>
                  <a:pt x="23780" y="41400"/>
                </a:lnTo>
                <a:lnTo>
                  <a:pt x="23770" y="41400"/>
                </a:lnTo>
                <a:lnTo>
                  <a:pt x="23770" y="41410"/>
                </a:lnTo>
                <a:lnTo>
                  <a:pt x="23770" y="41420"/>
                </a:lnTo>
                <a:lnTo>
                  <a:pt x="23780" y="41420"/>
                </a:lnTo>
                <a:lnTo>
                  <a:pt x="23790" y="41420"/>
                </a:lnTo>
                <a:lnTo>
                  <a:pt x="23790" y="41430"/>
                </a:lnTo>
                <a:lnTo>
                  <a:pt x="23800" y="41430"/>
                </a:lnTo>
                <a:lnTo>
                  <a:pt x="23810" y="41430"/>
                </a:lnTo>
                <a:lnTo>
                  <a:pt x="23810" y="41440"/>
                </a:lnTo>
                <a:lnTo>
                  <a:pt x="23820" y="41440"/>
                </a:lnTo>
                <a:lnTo>
                  <a:pt x="23820" y="41450"/>
                </a:lnTo>
                <a:lnTo>
                  <a:pt x="23830" y="41450"/>
                </a:lnTo>
                <a:lnTo>
                  <a:pt x="23840" y="41450"/>
                </a:lnTo>
                <a:lnTo>
                  <a:pt x="23850" y="41450"/>
                </a:lnTo>
                <a:lnTo>
                  <a:pt x="23840" y="41460"/>
                </a:lnTo>
                <a:lnTo>
                  <a:pt x="23840" y="41470"/>
                </a:lnTo>
                <a:lnTo>
                  <a:pt x="23840" y="41480"/>
                </a:lnTo>
                <a:lnTo>
                  <a:pt x="23830" y="41480"/>
                </a:lnTo>
                <a:lnTo>
                  <a:pt x="23830" y="41490"/>
                </a:lnTo>
                <a:lnTo>
                  <a:pt x="23820" y="41500"/>
                </a:lnTo>
                <a:lnTo>
                  <a:pt x="23820" y="41510"/>
                </a:lnTo>
                <a:lnTo>
                  <a:pt x="23820" y="41520"/>
                </a:lnTo>
                <a:lnTo>
                  <a:pt x="23820" y="41510"/>
                </a:lnTo>
                <a:lnTo>
                  <a:pt x="23810" y="41510"/>
                </a:lnTo>
                <a:lnTo>
                  <a:pt x="23810" y="41520"/>
                </a:lnTo>
                <a:lnTo>
                  <a:pt x="23820" y="41520"/>
                </a:lnTo>
                <a:lnTo>
                  <a:pt x="23820" y="41510"/>
                </a:lnTo>
                <a:lnTo>
                  <a:pt x="23820" y="41520"/>
                </a:lnTo>
                <a:lnTo>
                  <a:pt x="23810" y="41520"/>
                </a:lnTo>
                <a:lnTo>
                  <a:pt x="23810" y="41530"/>
                </a:lnTo>
                <a:lnTo>
                  <a:pt x="23800" y="41530"/>
                </a:lnTo>
                <a:lnTo>
                  <a:pt x="23790" y="41530"/>
                </a:lnTo>
                <a:lnTo>
                  <a:pt x="23780" y="41530"/>
                </a:lnTo>
                <a:lnTo>
                  <a:pt x="23780" y="41540"/>
                </a:lnTo>
                <a:lnTo>
                  <a:pt x="23770" y="41540"/>
                </a:lnTo>
                <a:lnTo>
                  <a:pt x="23760" y="41540"/>
                </a:lnTo>
                <a:lnTo>
                  <a:pt x="23760" y="41550"/>
                </a:lnTo>
                <a:lnTo>
                  <a:pt x="23750" y="41550"/>
                </a:lnTo>
                <a:lnTo>
                  <a:pt x="23750" y="41540"/>
                </a:lnTo>
                <a:lnTo>
                  <a:pt x="23740" y="41540"/>
                </a:lnTo>
                <a:lnTo>
                  <a:pt x="23740" y="41550"/>
                </a:lnTo>
                <a:lnTo>
                  <a:pt x="23730" y="41550"/>
                </a:lnTo>
                <a:lnTo>
                  <a:pt x="23740" y="41550"/>
                </a:lnTo>
                <a:lnTo>
                  <a:pt x="23740" y="41560"/>
                </a:lnTo>
                <a:lnTo>
                  <a:pt x="23730" y="41560"/>
                </a:lnTo>
                <a:lnTo>
                  <a:pt x="23730" y="41570"/>
                </a:lnTo>
                <a:lnTo>
                  <a:pt x="23720" y="41570"/>
                </a:lnTo>
                <a:lnTo>
                  <a:pt x="23720" y="41580"/>
                </a:lnTo>
                <a:lnTo>
                  <a:pt x="23720" y="41590"/>
                </a:lnTo>
                <a:lnTo>
                  <a:pt x="23710" y="41590"/>
                </a:lnTo>
                <a:lnTo>
                  <a:pt x="23710" y="41600"/>
                </a:lnTo>
                <a:lnTo>
                  <a:pt x="23700" y="41600"/>
                </a:lnTo>
                <a:lnTo>
                  <a:pt x="23690" y="41610"/>
                </a:lnTo>
                <a:lnTo>
                  <a:pt x="23680" y="41620"/>
                </a:lnTo>
                <a:lnTo>
                  <a:pt x="23670" y="41620"/>
                </a:lnTo>
                <a:lnTo>
                  <a:pt x="23670" y="41630"/>
                </a:lnTo>
                <a:lnTo>
                  <a:pt x="23660" y="41630"/>
                </a:lnTo>
                <a:lnTo>
                  <a:pt x="23660" y="41640"/>
                </a:lnTo>
                <a:lnTo>
                  <a:pt x="23670" y="41640"/>
                </a:lnTo>
                <a:lnTo>
                  <a:pt x="23680" y="41640"/>
                </a:lnTo>
                <a:lnTo>
                  <a:pt x="23690" y="41640"/>
                </a:lnTo>
                <a:lnTo>
                  <a:pt x="23690" y="41650"/>
                </a:lnTo>
                <a:lnTo>
                  <a:pt x="23680" y="41650"/>
                </a:lnTo>
                <a:lnTo>
                  <a:pt x="23680" y="41660"/>
                </a:lnTo>
                <a:lnTo>
                  <a:pt x="23680" y="41670"/>
                </a:lnTo>
                <a:lnTo>
                  <a:pt x="23690" y="41670"/>
                </a:lnTo>
                <a:lnTo>
                  <a:pt x="23680" y="41660"/>
                </a:lnTo>
                <a:lnTo>
                  <a:pt x="23690" y="41660"/>
                </a:lnTo>
                <a:lnTo>
                  <a:pt x="23700" y="41660"/>
                </a:lnTo>
                <a:lnTo>
                  <a:pt x="23700" y="41650"/>
                </a:lnTo>
                <a:lnTo>
                  <a:pt x="23710" y="41650"/>
                </a:lnTo>
                <a:lnTo>
                  <a:pt x="23710" y="41660"/>
                </a:lnTo>
                <a:lnTo>
                  <a:pt x="23720" y="41660"/>
                </a:lnTo>
                <a:lnTo>
                  <a:pt x="23720" y="41650"/>
                </a:lnTo>
                <a:lnTo>
                  <a:pt x="23720" y="41660"/>
                </a:lnTo>
                <a:lnTo>
                  <a:pt x="23720" y="41650"/>
                </a:lnTo>
                <a:lnTo>
                  <a:pt x="23730" y="41650"/>
                </a:lnTo>
                <a:lnTo>
                  <a:pt x="23730" y="41660"/>
                </a:lnTo>
                <a:lnTo>
                  <a:pt x="23740" y="41660"/>
                </a:lnTo>
                <a:lnTo>
                  <a:pt x="23750" y="41660"/>
                </a:lnTo>
                <a:lnTo>
                  <a:pt x="23750" y="41650"/>
                </a:lnTo>
                <a:lnTo>
                  <a:pt x="23760" y="41650"/>
                </a:lnTo>
                <a:lnTo>
                  <a:pt x="23760" y="41660"/>
                </a:lnTo>
                <a:lnTo>
                  <a:pt x="23750" y="41660"/>
                </a:lnTo>
                <a:lnTo>
                  <a:pt x="23760" y="41660"/>
                </a:lnTo>
                <a:lnTo>
                  <a:pt x="23760" y="41670"/>
                </a:lnTo>
                <a:lnTo>
                  <a:pt x="23770" y="41670"/>
                </a:lnTo>
                <a:lnTo>
                  <a:pt x="23770" y="41680"/>
                </a:lnTo>
                <a:lnTo>
                  <a:pt x="23780" y="41680"/>
                </a:lnTo>
                <a:lnTo>
                  <a:pt x="23770" y="41680"/>
                </a:lnTo>
                <a:lnTo>
                  <a:pt x="23780" y="41680"/>
                </a:lnTo>
                <a:lnTo>
                  <a:pt x="23770" y="41680"/>
                </a:lnTo>
                <a:lnTo>
                  <a:pt x="23770" y="41690"/>
                </a:lnTo>
                <a:lnTo>
                  <a:pt x="23780" y="41690"/>
                </a:lnTo>
                <a:lnTo>
                  <a:pt x="23790" y="41690"/>
                </a:lnTo>
                <a:lnTo>
                  <a:pt x="23790" y="41700"/>
                </a:lnTo>
                <a:lnTo>
                  <a:pt x="23780" y="41700"/>
                </a:lnTo>
                <a:lnTo>
                  <a:pt x="23770" y="41700"/>
                </a:lnTo>
                <a:lnTo>
                  <a:pt x="23760" y="41700"/>
                </a:lnTo>
                <a:lnTo>
                  <a:pt x="23760" y="41710"/>
                </a:lnTo>
                <a:lnTo>
                  <a:pt x="23750" y="41710"/>
                </a:lnTo>
                <a:lnTo>
                  <a:pt x="23750" y="41720"/>
                </a:lnTo>
                <a:lnTo>
                  <a:pt x="23740" y="41720"/>
                </a:lnTo>
                <a:lnTo>
                  <a:pt x="23730" y="41720"/>
                </a:lnTo>
                <a:lnTo>
                  <a:pt x="23730" y="41710"/>
                </a:lnTo>
                <a:lnTo>
                  <a:pt x="23730" y="41720"/>
                </a:lnTo>
                <a:lnTo>
                  <a:pt x="23730" y="41710"/>
                </a:lnTo>
                <a:lnTo>
                  <a:pt x="23720" y="41710"/>
                </a:lnTo>
                <a:lnTo>
                  <a:pt x="23720" y="41720"/>
                </a:lnTo>
                <a:lnTo>
                  <a:pt x="23720" y="41710"/>
                </a:lnTo>
                <a:lnTo>
                  <a:pt x="23710" y="41710"/>
                </a:lnTo>
                <a:lnTo>
                  <a:pt x="23720" y="41710"/>
                </a:lnTo>
                <a:lnTo>
                  <a:pt x="23720" y="41700"/>
                </a:lnTo>
                <a:lnTo>
                  <a:pt x="23720" y="41710"/>
                </a:lnTo>
                <a:lnTo>
                  <a:pt x="23710" y="41710"/>
                </a:lnTo>
                <a:lnTo>
                  <a:pt x="23710" y="41700"/>
                </a:lnTo>
                <a:lnTo>
                  <a:pt x="23710" y="41710"/>
                </a:lnTo>
                <a:lnTo>
                  <a:pt x="23700" y="41710"/>
                </a:lnTo>
                <a:lnTo>
                  <a:pt x="23690" y="41710"/>
                </a:lnTo>
                <a:lnTo>
                  <a:pt x="23690" y="41720"/>
                </a:lnTo>
                <a:lnTo>
                  <a:pt x="23680" y="41720"/>
                </a:lnTo>
                <a:lnTo>
                  <a:pt x="23670" y="41720"/>
                </a:lnTo>
                <a:lnTo>
                  <a:pt x="23660" y="41720"/>
                </a:lnTo>
                <a:lnTo>
                  <a:pt x="23650" y="41720"/>
                </a:lnTo>
                <a:lnTo>
                  <a:pt x="23650" y="41730"/>
                </a:lnTo>
                <a:lnTo>
                  <a:pt x="23650" y="41740"/>
                </a:lnTo>
                <a:lnTo>
                  <a:pt x="23640" y="41740"/>
                </a:lnTo>
                <a:lnTo>
                  <a:pt x="23640" y="41750"/>
                </a:lnTo>
                <a:lnTo>
                  <a:pt x="23640" y="41760"/>
                </a:lnTo>
                <a:lnTo>
                  <a:pt x="23640" y="41770"/>
                </a:lnTo>
                <a:lnTo>
                  <a:pt x="23630" y="41770"/>
                </a:lnTo>
                <a:lnTo>
                  <a:pt x="23620" y="41770"/>
                </a:lnTo>
                <a:lnTo>
                  <a:pt x="23620" y="41780"/>
                </a:lnTo>
                <a:lnTo>
                  <a:pt x="23620" y="41790"/>
                </a:lnTo>
                <a:lnTo>
                  <a:pt x="23610" y="41790"/>
                </a:lnTo>
                <a:lnTo>
                  <a:pt x="23610" y="41800"/>
                </a:lnTo>
                <a:lnTo>
                  <a:pt x="23600" y="41790"/>
                </a:lnTo>
                <a:lnTo>
                  <a:pt x="23610" y="41790"/>
                </a:lnTo>
                <a:lnTo>
                  <a:pt x="23600" y="41790"/>
                </a:lnTo>
                <a:lnTo>
                  <a:pt x="23600" y="41800"/>
                </a:lnTo>
                <a:lnTo>
                  <a:pt x="23600" y="41810"/>
                </a:lnTo>
                <a:lnTo>
                  <a:pt x="23600" y="41800"/>
                </a:lnTo>
                <a:lnTo>
                  <a:pt x="23590" y="41800"/>
                </a:lnTo>
                <a:lnTo>
                  <a:pt x="23600" y="41800"/>
                </a:lnTo>
                <a:lnTo>
                  <a:pt x="23600" y="41790"/>
                </a:lnTo>
                <a:lnTo>
                  <a:pt x="23590" y="41790"/>
                </a:lnTo>
                <a:lnTo>
                  <a:pt x="23580" y="41790"/>
                </a:lnTo>
                <a:lnTo>
                  <a:pt x="23570" y="41790"/>
                </a:lnTo>
                <a:lnTo>
                  <a:pt x="23570" y="41800"/>
                </a:lnTo>
                <a:lnTo>
                  <a:pt x="23560" y="41800"/>
                </a:lnTo>
                <a:lnTo>
                  <a:pt x="23560" y="41810"/>
                </a:lnTo>
                <a:lnTo>
                  <a:pt x="23550" y="41810"/>
                </a:lnTo>
                <a:lnTo>
                  <a:pt x="23550" y="41820"/>
                </a:lnTo>
                <a:lnTo>
                  <a:pt x="23540" y="41820"/>
                </a:lnTo>
                <a:lnTo>
                  <a:pt x="23530" y="41820"/>
                </a:lnTo>
                <a:lnTo>
                  <a:pt x="23530" y="41830"/>
                </a:lnTo>
                <a:lnTo>
                  <a:pt x="23520" y="41830"/>
                </a:lnTo>
                <a:lnTo>
                  <a:pt x="23530" y="41830"/>
                </a:lnTo>
                <a:lnTo>
                  <a:pt x="23530" y="41840"/>
                </a:lnTo>
                <a:lnTo>
                  <a:pt x="23520" y="41840"/>
                </a:lnTo>
                <a:lnTo>
                  <a:pt x="23520" y="41830"/>
                </a:lnTo>
                <a:lnTo>
                  <a:pt x="23520" y="41840"/>
                </a:lnTo>
                <a:lnTo>
                  <a:pt x="23510" y="41840"/>
                </a:lnTo>
                <a:lnTo>
                  <a:pt x="23510" y="41850"/>
                </a:lnTo>
                <a:lnTo>
                  <a:pt x="23520" y="41850"/>
                </a:lnTo>
                <a:lnTo>
                  <a:pt x="23520" y="41840"/>
                </a:lnTo>
                <a:lnTo>
                  <a:pt x="23520" y="41850"/>
                </a:lnTo>
                <a:lnTo>
                  <a:pt x="23530" y="41850"/>
                </a:lnTo>
                <a:lnTo>
                  <a:pt x="23520" y="41850"/>
                </a:lnTo>
                <a:lnTo>
                  <a:pt x="23520" y="41860"/>
                </a:lnTo>
                <a:lnTo>
                  <a:pt x="23520" y="41870"/>
                </a:lnTo>
                <a:lnTo>
                  <a:pt x="23510" y="41870"/>
                </a:lnTo>
                <a:lnTo>
                  <a:pt x="23510" y="41860"/>
                </a:lnTo>
                <a:lnTo>
                  <a:pt x="23520" y="41860"/>
                </a:lnTo>
                <a:lnTo>
                  <a:pt x="23510" y="41860"/>
                </a:lnTo>
                <a:lnTo>
                  <a:pt x="23510" y="41850"/>
                </a:lnTo>
                <a:lnTo>
                  <a:pt x="23500" y="41850"/>
                </a:lnTo>
                <a:lnTo>
                  <a:pt x="23500" y="41840"/>
                </a:lnTo>
                <a:lnTo>
                  <a:pt x="23490" y="41840"/>
                </a:lnTo>
                <a:lnTo>
                  <a:pt x="23480" y="41840"/>
                </a:lnTo>
                <a:lnTo>
                  <a:pt x="23480" y="41830"/>
                </a:lnTo>
                <a:lnTo>
                  <a:pt x="23470" y="41830"/>
                </a:lnTo>
                <a:lnTo>
                  <a:pt x="23470" y="41820"/>
                </a:lnTo>
                <a:lnTo>
                  <a:pt x="23460" y="41820"/>
                </a:lnTo>
                <a:lnTo>
                  <a:pt x="23460" y="41810"/>
                </a:lnTo>
                <a:lnTo>
                  <a:pt x="23450" y="41810"/>
                </a:lnTo>
                <a:lnTo>
                  <a:pt x="23450" y="41820"/>
                </a:lnTo>
                <a:lnTo>
                  <a:pt x="23450" y="41810"/>
                </a:lnTo>
                <a:lnTo>
                  <a:pt x="23450" y="41800"/>
                </a:lnTo>
                <a:lnTo>
                  <a:pt x="23450" y="41790"/>
                </a:lnTo>
                <a:lnTo>
                  <a:pt x="23440" y="41790"/>
                </a:lnTo>
                <a:lnTo>
                  <a:pt x="23440" y="41780"/>
                </a:lnTo>
                <a:lnTo>
                  <a:pt x="23440" y="41770"/>
                </a:lnTo>
                <a:lnTo>
                  <a:pt x="23440" y="41760"/>
                </a:lnTo>
                <a:lnTo>
                  <a:pt x="23430" y="41760"/>
                </a:lnTo>
                <a:lnTo>
                  <a:pt x="23440" y="41760"/>
                </a:lnTo>
                <a:lnTo>
                  <a:pt x="23430" y="41760"/>
                </a:lnTo>
                <a:lnTo>
                  <a:pt x="23430" y="41750"/>
                </a:lnTo>
                <a:lnTo>
                  <a:pt x="23420" y="41740"/>
                </a:lnTo>
                <a:lnTo>
                  <a:pt x="23410" y="41740"/>
                </a:lnTo>
                <a:lnTo>
                  <a:pt x="23400" y="41740"/>
                </a:lnTo>
                <a:lnTo>
                  <a:pt x="23400" y="41730"/>
                </a:lnTo>
                <a:lnTo>
                  <a:pt x="23400" y="41740"/>
                </a:lnTo>
                <a:lnTo>
                  <a:pt x="23400" y="41730"/>
                </a:lnTo>
                <a:lnTo>
                  <a:pt x="23410" y="41730"/>
                </a:lnTo>
                <a:lnTo>
                  <a:pt x="23400" y="41730"/>
                </a:lnTo>
                <a:lnTo>
                  <a:pt x="23410" y="41730"/>
                </a:lnTo>
                <a:lnTo>
                  <a:pt x="23410" y="41720"/>
                </a:lnTo>
                <a:lnTo>
                  <a:pt x="23420" y="41720"/>
                </a:lnTo>
                <a:lnTo>
                  <a:pt x="23420" y="41710"/>
                </a:lnTo>
                <a:lnTo>
                  <a:pt x="23430" y="41710"/>
                </a:lnTo>
                <a:lnTo>
                  <a:pt x="23440" y="41710"/>
                </a:lnTo>
                <a:lnTo>
                  <a:pt x="23440" y="41700"/>
                </a:lnTo>
                <a:lnTo>
                  <a:pt x="23430" y="41700"/>
                </a:lnTo>
                <a:lnTo>
                  <a:pt x="23430" y="41710"/>
                </a:lnTo>
                <a:lnTo>
                  <a:pt x="23430" y="41700"/>
                </a:lnTo>
                <a:lnTo>
                  <a:pt x="23430" y="41690"/>
                </a:lnTo>
                <a:lnTo>
                  <a:pt x="23440" y="41690"/>
                </a:lnTo>
                <a:lnTo>
                  <a:pt x="23430" y="41690"/>
                </a:lnTo>
                <a:lnTo>
                  <a:pt x="23440" y="41690"/>
                </a:lnTo>
                <a:lnTo>
                  <a:pt x="23440" y="41680"/>
                </a:lnTo>
                <a:lnTo>
                  <a:pt x="23440" y="41670"/>
                </a:lnTo>
                <a:lnTo>
                  <a:pt x="23440" y="41660"/>
                </a:lnTo>
                <a:lnTo>
                  <a:pt x="23440" y="41670"/>
                </a:lnTo>
                <a:lnTo>
                  <a:pt x="23440" y="41680"/>
                </a:lnTo>
                <a:lnTo>
                  <a:pt x="23450" y="41690"/>
                </a:lnTo>
                <a:lnTo>
                  <a:pt x="23460" y="41680"/>
                </a:lnTo>
                <a:lnTo>
                  <a:pt x="23460" y="41670"/>
                </a:lnTo>
                <a:lnTo>
                  <a:pt x="23450" y="41670"/>
                </a:lnTo>
                <a:lnTo>
                  <a:pt x="23450" y="41660"/>
                </a:lnTo>
                <a:lnTo>
                  <a:pt x="23440" y="41660"/>
                </a:lnTo>
                <a:lnTo>
                  <a:pt x="23440" y="41650"/>
                </a:lnTo>
                <a:lnTo>
                  <a:pt x="23450" y="41650"/>
                </a:lnTo>
                <a:lnTo>
                  <a:pt x="23450" y="41640"/>
                </a:lnTo>
                <a:lnTo>
                  <a:pt x="23460" y="41640"/>
                </a:lnTo>
                <a:lnTo>
                  <a:pt x="23460" y="41650"/>
                </a:lnTo>
                <a:lnTo>
                  <a:pt x="23470" y="41650"/>
                </a:lnTo>
                <a:lnTo>
                  <a:pt x="23480" y="41650"/>
                </a:lnTo>
                <a:lnTo>
                  <a:pt x="23480" y="41640"/>
                </a:lnTo>
                <a:lnTo>
                  <a:pt x="23470" y="41640"/>
                </a:lnTo>
                <a:lnTo>
                  <a:pt x="23470" y="41630"/>
                </a:lnTo>
                <a:lnTo>
                  <a:pt x="23470" y="41640"/>
                </a:lnTo>
                <a:lnTo>
                  <a:pt x="23480" y="41640"/>
                </a:lnTo>
                <a:lnTo>
                  <a:pt x="23490" y="41640"/>
                </a:lnTo>
                <a:lnTo>
                  <a:pt x="23490" y="41650"/>
                </a:lnTo>
                <a:lnTo>
                  <a:pt x="23490" y="41660"/>
                </a:lnTo>
                <a:lnTo>
                  <a:pt x="23490" y="41650"/>
                </a:lnTo>
                <a:lnTo>
                  <a:pt x="23500" y="41650"/>
                </a:lnTo>
                <a:lnTo>
                  <a:pt x="23500" y="41660"/>
                </a:lnTo>
                <a:lnTo>
                  <a:pt x="23510" y="41660"/>
                </a:lnTo>
                <a:lnTo>
                  <a:pt x="23510" y="41650"/>
                </a:lnTo>
                <a:lnTo>
                  <a:pt x="23520" y="41650"/>
                </a:lnTo>
                <a:lnTo>
                  <a:pt x="23520" y="41640"/>
                </a:lnTo>
                <a:lnTo>
                  <a:pt x="23530" y="41640"/>
                </a:lnTo>
                <a:lnTo>
                  <a:pt x="23530" y="41630"/>
                </a:lnTo>
                <a:lnTo>
                  <a:pt x="23530" y="41620"/>
                </a:lnTo>
                <a:lnTo>
                  <a:pt x="23530" y="41610"/>
                </a:lnTo>
                <a:lnTo>
                  <a:pt x="23530" y="41600"/>
                </a:lnTo>
                <a:lnTo>
                  <a:pt x="23530" y="41590"/>
                </a:lnTo>
                <a:lnTo>
                  <a:pt x="23520" y="41590"/>
                </a:lnTo>
                <a:lnTo>
                  <a:pt x="23520" y="41580"/>
                </a:lnTo>
                <a:lnTo>
                  <a:pt x="23510" y="41580"/>
                </a:lnTo>
                <a:lnTo>
                  <a:pt x="23500" y="41580"/>
                </a:lnTo>
                <a:lnTo>
                  <a:pt x="23500" y="41570"/>
                </a:lnTo>
                <a:lnTo>
                  <a:pt x="23500" y="41580"/>
                </a:lnTo>
                <a:lnTo>
                  <a:pt x="23490" y="41580"/>
                </a:lnTo>
                <a:lnTo>
                  <a:pt x="23490" y="41570"/>
                </a:lnTo>
                <a:lnTo>
                  <a:pt x="23500" y="41570"/>
                </a:lnTo>
                <a:lnTo>
                  <a:pt x="23490" y="41570"/>
                </a:lnTo>
                <a:lnTo>
                  <a:pt x="23490" y="41560"/>
                </a:lnTo>
                <a:lnTo>
                  <a:pt x="23500" y="41560"/>
                </a:lnTo>
                <a:lnTo>
                  <a:pt x="23500" y="41550"/>
                </a:lnTo>
                <a:lnTo>
                  <a:pt x="23490" y="41550"/>
                </a:lnTo>
                <a:lnTo>
                  <a:pt x="23500" y="41550"/>
                </a:lnTo>
                <a:lnTo>
                  <a:pt x="23490" y="41550"/>
                </a:lnTo>
                <a:lnTo>
                  <a:pt x="23490" y="41540"/>
                </a:lnTo>
                <a:lnTo>
                  <a:pt x="23480" y="41540"/>
                </a:lnTo>
                <a:lnTo>
                  <a:pt x="23480" y="41530"/>
                </a:lnTo>
                <a:lnTo>
                  <a:pt x="23480" y="41520"/>
                </a:lnTo>
                <a:lnTo>
                  <a:pt x="23470" y="41520"/>
                </a:lnTo>
                <a:lnTo>
                  <a:pt x="23480" y="41510"/>
                </a:lnTo>
                <a:lnTo>
                  <a:pt x="23480" y="41520"/>
                </a:lnTo>
                <a:lnTo>
                  <a:pt x="23490" y="41520"/>
                </a:lnTo>
                <a:lnTo>
                  <a:pt x="23490" y="41510"/>
                </a:lnTo>
                <a:lnTo>
                  <a:pt x="23500" y="41510"/>
                </a:lnTo>
                <a:lnTo>
                  <a:pt x="23500" y="41500"/>
                </a:lnTo>
                <a:lnTo>
                  <a:pt x="23490" y="41500"/>
                </a:lnTo>
                <a:lnTo>
                  <a:pt x="23490" y="41510"/>
                </a:lnTo>
                <a:lnTo>
                  <a:pt x="23480" y="41510"/>
                </a:lnTo>
                <a:lnTo>
                  <a:pt x="23480" y="41500"/>
                </a:lnTo>
                <a:lnTo>
                  <a:pt x="23470" y="41500"/>
                </a:lnTo>
                <a:lnTo>
                  <a:pt x="23460" y="41500"/>
                </a:lnTo>
                <a:lnTo>
                  <a:pt x="23460" y="41490"/>
                </a:lnTo>
                <a:lnTo>
                  <a:pt x="23450" y="41490"/>
                </a:lnTo>
                <a:lnTo>
                  <a:pt x="23450" y="41500"/>
                </a:lnTo>
                <a:lnTo>
                  <a:pt x="23440" y="41500"/>
                </a:lnTo>
                <a:lnTo>
                  <a:pt x="23440" y="41510"/>
                </a:lnTo>
                <a:lnTo>
                  <a:pt x="23450" y="41510"/>
                </a:lnTo>
                <a:lnTo>
                  <a:pt x="23440" y="41510"/>
                </a:lnTo>
                <a:lnTo>
                  <a:pt x="23450" y="41510"/>
                </a:lnTo>
                <a:lnTo>
                  <a:pt x="23440" y="41520"/>
                </a:lnTo>
                <a:lnTo>
                  <a:pt x="23440" y="41530"/>
                </a:lnTo>
                <a:lnTo>
                  <a:pt x="23430" y="41530"/>
                </a:lnTo>
                <a:lnTo>
                  <a:pt x="23420" y="41530"/>
                </a:lnTo>
                <a:lnTo>
                  <a:pt x="23420" y="41540"/>
                </a:lnTo>
                <a:lnTo>
                  <a:pt x="23410" y="41530"/>
                </a:lnTo>
                <a:lnTo>
                  <a:pt x="23400" y="41530"/>
                </a:lnTo>
                <a:lnTo>
                  <a:pt x="23400" y="41520"/>
                </a:lnTo>
                <a:lnTo>
                  <a:pt x="23390" y="41520"/>
                </a:lnTo>
                <a:lnTo>
                  <a:pt x="23390" y="41510"/>
                </a:lnTo>
                <a:lnTo>
                  <a:pt x="23390" y="41500"/>
                </a:lnTo>
                <a:lnTo>
                  <a:pt x="23390" y="41490"/>
                </a:lnTo>
                <a:lnTo>
                  <a:pt x="23400" y="41490"/>
                </a:lnTo>
                <a:lnTo>
                  <a:pt x="23400" y="41480"/>
                </a:lnTo>
                <a:lnTo>
                  <a:pt x="23400" y="41470"/>
                </a:lnTo>
                <a:lnTo>
                  <a:pt x="23390" y="41470"/>
                </a:lnTo>
                <a:lnTo>
                  <a:pt x="23390" y="41460"/>
                </a:lnTo>
                <a:lnTo>
                  <a:pt x="23380" y="41460"/>
                </a:lnTo>
                <a:lnTo>
                  <a:pt x="23370" y="41460"/>
                </a:lnTo>
                <a:lnTo>
                  <a:pt x="23370" y="41470"/>
                </a:lnTo>
                <a:lnTo>
                  <a:pt x="23370" y="41460"/>
                </a:lnTo>
                <a:lnTo>
                  <a:pt x="23360" y="41460"/>
                </a:lnTo>
                <a:lnTo>
                  <a:pt x="23360" y="41470"/>
                </a:lnTo>
                <a:lnTo>
                  <a:pt x="23350" y="41470"/>
                </a:lnTo>
                <a:lnTo>
                  <a:pt x="23340" y="41480"/>
                </a:lnTo>
                <a:lnTo>
                  <a:pt x="23350" y="41480"/>
                </a:lnTo>
                <a:lnTo>
                  <a:pt x="23360" y="41480"/>
                </a:lnTo>
                <a:lnTo>
                  <a:pt x="23360" y="41490"/>
                </a:lnTo>
                <a:lnTo>
                  <a:pt x="23350" y="41490"/>
                </a:lnTo>
                <a:lnTo>
                  <a:pt x="23350" y="41500"/>
                </a:lnTo>
                <a:lnTo>
                  <a:pt x="23340" y="41500"/>
                </a:lnTo>
                <a:lnTo>
                  <a:pt x="23340" y="41510"/>
                </a:lnTo>
                <a:lnTo>
                  <a:pt x="23340" y="41500"/>
                </a:lnTo>
                <a:lnTo>
                  <a:pt x="23340" y="41510"/>
                </a:lnTo>
                <a:lnTo>
                  <a:pt x="23340" y="41520"/>
                </a:lnTo>
                <a:lnTo>
                  <a:pt x="23330" y="41520"/>
                </a:lnTo>
                <a:lnTo>
                  <a:pt x="23330" y="41530"/>
                </a:lnTo>
                <a:lnTo>
                  <a:pt x="23320" y="41530"/>
                </a:lnTo>
                <a:lnTo>
                  <a:pt x="23320" y="41540"/>
                </a:lnTo>
                <a:lnTo>
                  <a:pt x="23320" y="41550"/>
                </a:lnTo>
                <a:lnTo>
                  <a:pt x="23310" y="41550"/>
                </a:lnTo>
                <a:lnTo>
                  <a:pt x="23300" y="41550"/>
                </a:lnTo>
                <a:lnTo>
                  <a:pt x="23290" y="41550"/>
                </a:lnTo>
                <a:lnTo>
                  <a:pt x="23290" y="41560"/>
                </a:lnTo>
                <a:lnTo>
                  <a:pt x="23280" y="41560"/>
                </a:lnTo>
                <a:lnTo>
                  <a:pt x="23280" y="41570"/>
                </a:lnTo>
                <a:lnTo>
                  <a:pt x="23270" y="41570"/>
                </a:lnTo>
                <a:lnTo>
                  <a:pt x="23260" y="41570"/>
                </a:lnTo>
                <a:lnTo>
                  <a:pt x="23250" y="41570"/>
                </a:lnTo>
                <a:lnTo>
                  <a:pt x="23240" y="41570"/>
                </a:lnTo>
                <a:lnTo>
                  <a:pt x="23230" y="41570"/>
                </a:lnTo>
                <a:lnTo>
                  <a:pt x="23220" y="41570"/>
                </a:lnTo>
                <a:lnTo>
                  <a:pt x="23220" y="41560"/>
                </a:lnTo>
                <a:lnTo>
                  <a:pt x="23230" y="41560"/>
                </a:lnTo>
                <a:lnTo>
                  <a:pt x="23230" y="41550"/>
                </a:lnTo>
                <a:lnTo>
                  <a:pt x="23230" y="41540"/>
                </a:lnTo>
                <a:lnTo>
                  <a:pt x="23240" y="41540"/>
                </a:lnTo>
                <a:lnTo>
                  <a:pt x="23240" y="41530"/>
                </a:lnTo>
                <a:lnTo>
                  <a:pt x="23250" y="41530"/>
                </a:lnTo>
                <a:lnTo>
                  <a:pt x="23250" y="41520"/>
                </a:lnTo>
                <a:lnTo>
                  <a:pt x="23240" y="41520"/>
                </a:lnTo>
                <a:lnTo>
                  <a:pt x="23240" y="41530"/>
                </a:lnTo>
                <a:lnTo>
                  <a:pt x="23240" y="41520"/>
                </a:lnTo>
                <a:lnTo>
                  <a:pt x="23230" y="41520"/>
                </a:lnTo>
                <a:lnTo>
                  <a:pt x="23230" y="41510"/>
                </a:lnTo>
                <a:lnTo>
                  <a:pt x="23220" y="41510"/>
                </a:lnTo>
                <a:lnTo>
                  <a:pt x="23220" y="41500"/>
                </a:lnTo>
                <a:lnTo>
                  <a:pt x="23210" y="41500"/>
                </a:lnTo>
                <a:lnTo>
                  <a:pt x="23210" y="41490"/>
                </a:lnTo>
                <a:lnTo>
                  <a:pt x="23200" y="41490"/>
                </a:lnTo>
                <a:lnTo>
                  <a:pt x="23190" y="41490"/>
                </a:lnTo>
                <a:lnTo>
                  <a:pt x="23190" y="41480"/>
                </a:lnTo>
                <a:lnTo>
                  <a:pt x="23180" y="41480"/>
                </a:lnTo>
                <a:lnTo>
                  <a:pt x="23180" y="41490"/>
                </a:lnTo>
                <a:lnTo>
                  <a:pt x="23170" y="41490"/>
                </a:lnTo>
                <a:lnTo>
                  <a:pt x="23160" y="41490"/>
                </a:lnTo>
                <a:lnTo>
                  <a:pt x="23150" y="41490"/>
                </a:lnTo>
                <a:lnTo>
                  <a:pt x="23150" y="41500"/>
                </a:lnTo>
                <a:lnTo>
                  <a:pt x="23150" y="41510"/>
                </a:lnTo>
                <a:lnTo>
                  <a:pt x="23150" y="41520"/>
                </a:lnTo>
                <a:lnTo>
                  <a:pt x="23150" y="41530"/>
                </a:lnTo>
                <a:lnTo>
                  <a:pt x="23140" y="41530"/>
                </a:lnTo>
                <a:lnTo>
                  <a:pt x="23130" y="41530"/>
                </a:lnTo>
                <a:lnTo>
                  <a:pt x="23120" y="41530"/>
                </a:lnTo>
                <a:lnTo>
                  <a:pt x="23110" y="41530"/>
                </a:lnTo>
                <a:lnTo>
                  <a:pt x="23110" y="41520"/>
                </a:lnTo>
                <a:lnTo>
                  <a:pt x="23100" y="41520"/>
                </a:lnTo>
                <a:lnTo>
                  <a:pt x="23100" y="41510"/>
                </a:lnTo>
                <a:lnTo>
                  <a:pt x="23090" y="41510"/>
                </a:lnTo>
                <a:lnTo>
                  <a:pt x="23080" y="41510"/>
                </a:lnTo>
                <a:lnTo>
                  <a:pt x="23070" y="41510"/>
                </a:lnTo>
                <a:lnTo>
                  <a:pt x="23070" y="41500"/>
                </a:lnTo>
                <a:lnTo>
                  <a:pt x="23060" y="41500"/>
                </a:lnTo>
                <a:lnTo>
                  <a:pt x="23070" y="41500"/>
                </a:lnTo>
                <a:lnTo>
                  <a:pt x="23070" y="41510"/>
                </a:lnTo>
                <a:lnTo>
                  <a:pt x="23070" y="41500"/>
                </a:lnTo>
                <a:lnTo>
                  <a:pt x="23060" y="41500"/>
                </a:lnTo>
                <a:lnTo>
                  <a:pt x="23050" y="41500"/>
                </a:lnTo>
                <a:lnTo>
                  <a:pt x="23050" y="41510"/>
                </a:lnTo>
                <a:lnTo>
                  <a:pt x="23040" y="41510"/>
                </a:lnTo>
                <a:lnTo>
                  <a:pt x="23040" y="41520"/>
                </a:lnTo>
                <a:lnTo>
                  <a:pt x="23040" y="41530"/>
                </a:lnTo>
                <a:lnTo>
                  <a:pt x="23040" y="41540"/>
                </a:lnTo>
                <a:lnTo>
                  <a:pt x="23050" y="41540"/>
                </a:lnTo>
                <a:lnTo>
                  <a:pt x="23050" y="41550"/>
                </a:lnTo>
                <a:lnTo>
                  <a:pt x="23050" y="41560"/>
                </a:lnTo>
                <a:lnTo>
                  <a:pt x="23060" y="41560"/>
                </a:lnTo>
                <a:lnTo>
                  <a:pt x="23060" y="41570"/>
                </a:lnTo>
                <a:lnTo>
                  <a:pt x="23050" y="41570"/>
                </a:lnTo>
                <a:lnTo>
                  <a:pt x="23050" y="41580"/>
                </a:lnTo>
                <a:lnTo>
                  <a:pt x="23060" y="41590"/>
                </a:lnTo>
                <a:lnTo>
                  <a:pt x="23060" y="41600"/>
                </a:lnTo>
                <a:lnTo>
                  <a:pt x="23060" y="41610"/>
                </a:lnTo>
                <a:lnTo>
                  <a:pt x="23070" y="41620"/>
                </a:lnTo>
                <a:lnTo>
                  <a:pt x="23060" y="41620"/>
                </a:lnTo>
                <a:lnTo>
                  <a:pt x="23050" y="41620"/>
                </a:lnTo>
                <a:lnTo>
                  <a:pt x="23050" y="41630"/>
                </a:lnTo>
                <a:lnTo>
                  <a:pt x="23050" y="41640"/>
                </a:lnTo>
                <a:lnTo>
                  <a:pt x="23050" y="41650"/>
                </a:lnTo>
                <a:lnTo>
                  <a:pt x="23050" y="41660"/>
                </a:lnTo>
                <a:lnTo>
                  <a:pt x="23040" y="41660"/>
                </a:lnTo>
                <a:lnTo>
                  <a:pt x="23040" y="41670"/>
                </a:lnTo>
                <a:lnTo>
                  <a:pt x="23030" y="41670"/>
                </a:lnTo>
                <a:lnTo>
                  <a:pt x="23030" y="41660"/>
                </a:lnTo>
                <a:lnTo>
                  <a:pt x="23040" y="41650"/>
                </a:lnTo>
                <a:lnTo>
                  <a:pt x="23040" y="41640"/>
                </a:lnTo>
                <a:lnTo>
                  <a:pt x="23040" y="41630"/>
                </a:lnTo>
                <a:lnTo>
                  <a:pt x="23040" y="41620"/>
                </a:lnTo>
                <a:lnTo>
                  <a:pt x="23050" y="41620"/>
                </a:lnTo>
                <a:lnTo>
                  <a:pt x="23050" y="41610"/>
                </a:lnTo>
                <a:lnTo>
                  <a:pt x="23050" y="41600"/>
                </a:lnTo>
                <a:lnTo>
                  <a:pt x="23050" y="41590"/>
                </a:lnTo>
                <a:lnTo>
                  <a:pt x="23040" y="41590"/>
                </a:lnTo>
                <a:lnTo>
                  <a:pt x="23040" y="41580"/>
                </a:lnTo>
                <a:lnTo>
                  <a:pt x="23040" y="41570"/>
                </a:lnTo>
                <a:lnTo>
                  <a:pt x="23040" y="41560"/>
                </a:lnTo>
                <a:lnTo>
                  <a:pt x="23040" y="41550"/>
                </a:lnTo>
                <a:lnTo>
                  <a:pt x="23040" y="41540"/>
                </a:lnTo>
                <a:lnTo>
                  <a:pt x="23030" y="41540"/>
                </a:lnTo>
                <a:lnTo>
                  <a:pt x="23030" y="41530"/>
                </a:lnTo>
                <a:lnTo>
                  <a:pt x="23020" y="41530"/>
                </a:lnTo>
                <a:lnTo>
                  <a:pt x="23020" y="41540"/>
                </a:lnTo>
                <a:lnTo>
                  <a:pt x="23010" y="41540"/>
                </a:lnTo>
                <a:lnTo>
                  <a:pt x="23020" y="41540"/>
                </a:lnTo>
                <a:lnTo>
                  <a:pt x="23020" y="41550"/>
                </a:lnTo>
                <a:lnTo>
                  <a:pt x="23020" y="41560"/>
                </a:lnTo>
                <a:lnTo>
                  <a:pt x="23020" y="41570"/>
                </a:lnTo>
                <a:lnTo>
                  <a:pt x="23010" y="41570"/>
                </a:lnTo>
                <a:lnTo>
                  <a:pt x="23010" y="41580"/>
                </a:lnTo>
                <a:lnTo>
                  <a:pt x="23020" y="41580"/>
                </a:lnTo>
                <a:lnTo>
                  <a:pt x="23020" y="41590"/>
                </a:lnTo>
                <a:lnTo>
                  <a:pt x="23010" y="41590"/>
                </a:lnTo>
                <a:lnTo>
                  <a:pt x="23000" y="41590"/>
                </a:lnTo>
                <a:lnTo>
                  <a:pt x="23000" y="41600"/>
                </a:lnTo>
                <a:lnTo>
                  <a:pt x="23000" y="41590"/>
                </a:lnTo>
                <a:lnTo>
                  <a:pt x="23000" y="41600"/>
                </a:lnTo>
                <a:lnTo>
                  <a:pt x="22990" y="41600"/>
                </a:lnTo>
                <a:lnTo>
                  <a:pt x="22990" y="41590"/>
                </a:lnTo>
                <a:lnTo>
                  <a:pt x="22990" y="41600"/>
                </a:lnTo>
                <a:lnTo>
                  <a:pt x="22990" y="41610"/>
                </a:lnTo>
                <a:lnTo>
                  <a:pt x="22990" y="41620"/>
                </a:lnTo>
                <a:lnTo>
                  <a:pt x="22990" y="41630"/>
                </a:lnTo>
                <a:lnTo>
                  <a:pt x="23000" y="41630"/>
                </a:lnTo>
                <a:lnTo>
                  <a:pt x="23000" y="41640"/>
                </a:lnTo>
                <a:lnTo>
                  <a:pt x="23000" y="41650"/>
                </a:lnTo>
                <a:lnTo>
                  <a:pt x="22990" y="41650"/>
                </a:lnTo>
                <a:lnTo>
                  <a:pt x="22990" y="41640"/>
                </a:lnTo>
                <a:lnTo>
                  <a:pt x="22980" y="41640"/>
                </a:lnTo>
                <a:lnTo>
                  <a:pt x="22980" y="41650"/>
                </a:lnTo>
                <a:lnTo>
                  <a:pt x="22990" y="41650"/>
                </a:lnTo>
                <a:lnTo>
                  <a:pt x="22990" y="41660"/>
                </a:lnTo>
                <a:lnTo>
                  <a:pt x="22980" y="41660"/>
                </a:lnTo>
                <a:lnTo>
                  <a:pt x="22980" y="41670"/>
                </a:lnTo>
                <a:lnTo>
                  <a:pt x="22970" y="41670"/>
                </a:lnTo>
                <a:lnTo>
                  <a:pt x="22970" y="41660"/>
                </a:lnTo>
                <a:lnTo>
                  <a:pt x="22960" y="41660"/>
                </a:lnTo>
                <a:lnTo>
                  <a:pt x="22950" y="41660"/>
                </a:lnTo>
                <a:lnTo>
                  <a:pt x="22940" y="41660"/>
                </a:lnTo>
                <a:lnTo>
                  <a:pt x="22930" y="41660"/>
                </a:lnTo>
                <a:lnTo>
                  <a:pt x="22930" y="41650"/>
                </a:lnTo>
                <a:lnTo>
                  <a:pt x="22930" y="41640"/>
                </a:lnTo>
                <a:lnTo>
                  <a:pt x="22940" y="41640"/>
                </a:lnTo>
                <a:lnTo>
                  <a:pt x="22930" y="41640"/>
                </a:lnTo>
                <a:lnTo>
                  <a:pt x="22930" y="41630"/>
                </a:lnTo>
                <a:lnTo>
                  <a:pt x="22920" y="41630"/>
                </a:lnTo>
                <a:lnTo>
                  <a:pt x="22920" y="41640"/>
                </a:lnTo>
                <a:lnTo>
                  <a:pt x="22920" y="41630"/>
                </a:lnTo>
                <a:lnTo>
                  <a:pt x="22920" y="41640"/>
                </a:lnTo>
                <a:lnTo>
                  <a:pt x="22920" y="41650"/>
                </a:lnTo>
                <a:lnTo>
                  <a:pt x="22910" y="41650"/>
                </a:lnTo>
                <a:lnTo>
                  <a:pt x="22900" y="41650"/>
                </a:lnTo>
                <a:lnTo>
                  <a:pt x="22900" y="41660"/>
                </a:lnTo>
                <a:lnTo>
                  <a:pt x="22910" y="41660"/>
                </a:lnTo>
                <a:lnTo>
                  <a:pt x="22910" y="41670"/>
                </a:lnTo>
                <a:lnTo>
                  <a:pt x="22900" y="41670"/>
                </a:lnTo>
                <a:lnTo>
                  <a:pt x="22890" y="41670"/>
                </a:lnTo>
                <a:lnTo>
                  <a:pt x="22890" y="41660"/>
                </a:lnTo>
                <a:lnTo>
                  <a:pt x="22880" y="41660"/>
                </a:lnTo>
                <a:lnTo>
                  <a:pt x="22880" y="41670"/>
                </a:lnTo>
                <a:lnTo>
                  <a:pt x="22880" y="41680"/>
                </a:lnTo>
                <a:lnTo>
                  <a:pt x="22880" y="41690"/>
                </a:lnTo>
                <a:lnTo>
                  <a:pt x="22890" y="41690"/>
                </a:lnTo>
                <a:lnTo>
                  <a:pt x="22890" y="41700"/>
                </a:lnTo>
                <a:lnTo>
                  <a:pt x="22900" y="41700"/>
                </a:lnTo>
                <a:lnTo>
                  <a:pt x="22910" y="41700"/>
                </a:lnTo>
                <a:lnTo>
                  <a:pt x="22910" y="41690"/>
                </a:lnTo>
                <a:lnTo>
                  <a:pt x="22910" y="41680"/>
                </a:lnTo>
                <a:lnTo>
                  <a:pt x="22920" y="41680"/>
                </a:lnTo>
                <a:lnTo>
                  <a:pt x="22920" y="41670"/>
                </a:lnTo>
                <a:lnTo>
                  <a:pt x="22920" y="41660"/>
                </a:lnTo>
                <a:lnTo>
                  <a:pt x="22920" y="41670"/>
                </a:lnTo>
                <a:lnTo>
                  <a:pt x="22930" y="41670"/>
                </a:lnTo>
                <a:lnTo>
                  <a:pt x="22940" y="41670"/>
                </a:lnTo>
                <a:lnTo>
                  <a:pt x="22950" y="41670"/>
                </a:lnTo>
                <a:lnTo>
                  <a:pt x="22950" y="41680"/>
                </a:lnTo>
                <a:lnTo>
                  <a:pt x="22950" y="41670"/>
                </a:lnTo>
                <a:lnTo>
                  <a:pt x="22960" y="41670"/>
                </a:lnTo>
                <a:lnTo>
                  <a:pt x="22960" y="41680"/>
                </a:lnTo>
                <a:lnTo>
                  <a:pt x="22970" y="41680"/>
                </a:lnTo>
                <a:lnTo>
                  <a:pt x="22980" y="41680"/>
                </a:lnTo>
                <a:lnTo>
                  <a:pt x="22980" y="41690"/>
                </a:lnTo>
                <a:lnTo>
                  <a:pt x="22970" y="41690"/>
                </a:lnTo>
                <a:lnTo>
                  <a:pt x="22960" y="41690"/>
                </a:lnTo>
                <a:lnTo>
                  <a:pt x="22960" y="41700"/>
                </a:lnTo>
                <a:lnTo>
                  <a:pt x="22960" y="41710"/>
                </a:lnTo>
                <a:lnTo>
                  <a:pt x="22950" y="41710"/>
                </a:lnTo>
                <a:lnTo>
                  <a:pt x="22960" y="41710"/>
                </a:lnTo>
                <a:lnTo>
                  <a:pt x="22960" y="41720"/>
                </a:lnTo>
                <a:lnTo>
                  <a:pt x="22970" y="41720"/>
                </a:lnTo>
                <a:lnTo>
                  <a:pt x="22960" y="41720"/>
                </a:lnTo>
                <a:lnTo>
                  <a:pt x="22960" y="41730"/>
                </a:lnTo>
                <a:lnTo>
                  <a:pt x="22970" y="41730"/>
                </a:lnTo>
                <a:lnTo>
                  <a:pt x="22960" y="41730"/>
                </a:lnTo>
                <a:lnTo>
                  <a:pt x="22960" y="41740"/>
                </a:lnTo>
                <a:lnTo>
                  <a:pt x="22970" y="41740"/>
                </a:lnTo>
                <a:lnTo>
                  <a:pt x="22980" y="41750"/>
                </a:lnTo>
                <a:lnTo>
                  <a:pt x="22990" y="41750"/>
                </a:lnTo>
                <a:lnTo>
                  <a:pt x="22990" y="41760"/>
                </a:lnTo>
                <a:lnTo>
                  <a:pt x="22980" y="41760"/>
                </a:lnTo>
                <a:lnTo>
                  <a:pt x="22990" y="41760"/>
                </a:lnTo>
                <a:lnTo>
                  <a:pt x="23000" y="41760"/>
                </a:lnTo>
                <a:lnTo>
                  <a:pt x="23000" y="41750"/>
                </a:lnTo>
                <a:lnTo>
                  <a:pt x="22990" y="41750"/>
                </a:lnTo>
                <a:lnTo>
                  <a:pt x="22990" y="41740"/>
                </a:lnTo>
                <a:lnTo>
                  <a:pt x="22990" y="41730"/>
                </a:lnTo>
                <a:lnTo>
                  <a:pt x="23000" y="41730"/>
                </a:lnTo>
                <a:lnTo>
                  <a:pt x="23010" y="41730"/>
                </a:lnTo>
                <a:lnTo>
                  <a:pt x="23010" y="41720"/>
                </a:lnTo>
                <a:lnTo>
                  <a:pt x="23010" y="41710"/>
                </a:lnTo>
                <a:lnTo>
                  <a:pt x="23010" y="41700"/>
                </a:lnTo>
                <a:lnTo>
                  <a:pt x="23020" y="41690"/>
                </a:lnTo>
                <a:lnTo>
                  <a:pt x="23020" y="41680"/>
                </a:lnTo>
                <a:lnTo>
                  <a:pt x="23030" y="41680"/>
                </a:lnTo>
                <a:lnTo>
                  <a:pt x="23030" y="41690"/>
                </a:lnTo>
                <a:lnTo>
                  <a:pt x="23030" y="41700"/>
                </a:lnTo>
                <a:lnTo>
                  <a:pt x="23020" y="41700"/>
                </a:lnTo>
                <a:lnTo>
                  <a:pt x="23020" y="41710"/>
                </a:lnTo>
                <a:lnTo>
                  <a:pt x="23020" y="41720"/>
                </a:lnTo>
                <a:lnTo>
                  <a:pt x="23010" y="41720"/>
                </a:lnTo>
                <a:lnTo>
                  <a:pt x="23010" y="41730"/>
                </a:lnTo>
                <a:lnTo>
                  <a:pt x="23010" y="41740"/>
                </a:lnTo>
                <a:lnTo>
                  <a:pt x="23020" y="41740"/>
                </a:lnTo>
                <a:lnTo>
                  <a:pt x="23020" y="41750"/>
                </a:lnTo>
                <a:lnTo>
                  <a:pt x="23020" y="41760"/>
                </a:lnTo>
                <a:lnTo>
                  <a:pt x="23010" y="41760"/>
                </a:lnTo>
                <a:lnTo>
                  <a:pt x="23010" y="41770"/>
                </a:lnTo>
                <a:lnTo>
                  <a:pt x="23020" y="41770"/>
                </a:lnTo>
                <a:lnTo>
                  <a:pt x="23010" y="41770"/>
                </a:lnTo>
                <a:lnTo>
                  <a:pt x="23000" y="41770"/>
                </a:lnTo>
                <a:lnTo>
                  <a:pt x="23000" y="41780"/>
                </a:lnTo>
                <a:lnTo>
                  <a:pt x="22990" y="41780"/>
                </a:lnTo>
                <a:lnTo>
                  <a:pt x="22990" y="41790"/>
                </a:lnTo>
                <a:lnTo>
                  <a:pt x="22990" y="41800"/>
                </a:lnTo>
                <a:lnTo>
                  <a:pt x="22980" y="41800"/>
                </a:lnTo>
                <a:lnTo>
                  <a:pt x="22980" y="41810"/>
                </a:lnTo>
                <a:lnTo>
                  <a:pt x="22980" y="41820"/>
                </a:lnTo>
                <a:lnTo>
                  <a:pt x="22980" y="41830"/>
                </a:lnTo>
                <a:lnTo>
                  <a:pt x="22970" y="41830"/>
                </a:lnTo>
                <a:lnTo>
                  <a:pt x="22970" y="41840"/>
                </a:lnTo>
                <a:lnTo>
                  <a:pt x="22970" y="41850"/>
                </a:lnTo>
                <a:lnTo>
                  <a:pt x="22980" y="41850"/>
                </a:lnTo>
                <a:lnTo>
                  <a:pt x="22980" y="41860"/>
                </a:lnTo>
                <a:lnTo>
                  <a:pt x="22990" y="41860"/>
                </a:lnTo>
                <a:lnTo>
                  <a:pt x="22990" y="41850"/>
                </a:lnTo>
                <a:lnTo>
                  <a:pt x="23000" y="41850"/>
                </a:lnTo>
                <a:lnTo>
                  <a:pt x="22990" y="41850"/>
                </a:lnTo>
                <a:lnTo>
                  <a:pt x="22990" y="41860"/>
                </a:lnTo>
                <a:lnTo>
                  <a:pt x="22990" y="41870"/>
                </a:lnTo>
                <a:lnTo>
                  <a:pt x="22990" y="41880"/>
                </a:lnTo>
                <a:lnTo>
                  <a:pt x="22980" y="41880"/>
                </a:lnTo>
                <a:lnTo>
                  <a:pt x="22990" y="41880"/>
                </a:lnTo>
                <a:lnTo>
                  <a:pt x="22980" y="41880"/>
                </a:lnTo>
                <a:lnTo>
                  <a:pt x="22980" y="41890"/>
                </a:lnTo>
                <a:lnTo>
                  <a:pt x="22970" y="41890"/>
                </a:lnTo>
                <a:lnTo>
                  <a:pt x="22980" y="41890"/>
                </a:lnTo>
                <a:lnTo>
                  <a:pt x="22980" y="41900"/>
                </a:lnTo>
                <a:lnTo>
                  <a:pt x="22970" y="41910"/>
                </a:lnTo>
                <a:lnTo>
                  <a:pt x="22970" y="41920"/>
                </a:lnTo>
                <a:lnTo>
                  <a:pt x="22970" y="41930"/>
                </a:lnTo>
                <a:lnTo>
                  <a:pt x="22960" y="41930"/>
                </a:lnTo>
                <a:lnTo>
                  <a:pt x="22970" y="41930"/>
                </a:lnTo>
                <a:lnTo>
                  <a:pt x="22970" y="41940"/>
                </a:lnTo>
                <a:lnTo>
                  <a:pt x="22970" y="41950"/>
                </a:lnTo>
                <a:lnTo>
                  <a:pt x="22960" y="41960"/>
                </a:lnTo>
                <a:lnTo>
                  <a:pt x="22970" y="41960"/>
                </a:lnTo>
                <a:lnTo>
                  <a:pt x="22960" y="41960"/>
                </a:lnTo>
                <a:lnTo>
                  <a:pt x="22960" y="41970"/>
                </a:lnTo>
                <a:lnTo>
                  <a:pt x="22950" y="41970"/>
                </a:lnTo>
                <a:lnTo>
                  <a:pt x="22950" y="41980"/>
                </a:lnTo>
                <a:lnTo>
                  <a:pt x="22960" y="41980"/>
                </a:lnTo>
                <a:lnTo>
                  <a:pt x="22960" y="41990"/>
                </a:lnTo>
                <a:lnTo>
                  <a:pt x="22950" y="41990"/>
                </a:lnTo>
                <a:lnTo>
                  <a:pt x="22960" y="41990"/>
                </a:lnTo>
                <a:lnTo>
                  <a:pt x="22960" y="42000"/>
                </a:lnTo>
                <a:lnTo>
                  <a:pt x="22950" y="42000"/>
                </a:lnTo>
                <a:lnTo>
                  <a:pt x="22940" y="42000"/>
                </a:lnTo>
                <a:lnTo>
                  <a:pt x="22940" y="42010"/>
                </a:lnTo>
                <a:lnTo>
                  <a:pt x="22950" y="42010"/>
                </a:lnTo>
                <a:lnTo>
                  <a:pt x="22940" y="42010"/>
                </a:lnTo>
                <a:lnTo>
                  <a:pt x="22940" y="42020"/>
                </a:lnTo>
                <a:lnTo>
                  <a:pt x="22950" y="42020"/>
                </a:lnTo>
                <a:lnTo>
                  <a:pt x="22950" y="42030"/>
                </a:lnTo>
                <a:lnTo>
                  <a:pt x="22950" y="42040"/>
                </a:lnTo>
                <a:lnTo>
                  <a:pt x="22950" y="42050"/>
                </a:lnTo>
                <a:lnTo>
                  <a:pt x="22960" y="42050"/>
                </a:lnTo>
                <a:lnTo>
                  <a:pt x="22960" y="42060"/>
                </a:lnTo>
                <a:lnTo>
                  <a:pt x="22960" y="42070"/>
                </a:lnTo>
                <a:lnTo>
                  <a:pt x="22970" y="42070"/>
                </a:lnTo>
                <a:lnTo>
                  <a:pt x="22980" y="42070"/>
                </a:lnTo>
                <a:lnTo>
                  <a:pt x="22990" y="42070"/>
                </a:lnTo>
                <a:lnTo>
                  <a:pt x="22990" y="42080"/>
                </a:lnTo>
                <a:lnTo>
                  <a:pt x="22990" y="42090"/>
                </a:lnTo>
                <a:lnTo>
                  <a:pt x="22980" y="42090"/>
                </a:lnTo>
                <a:lnTo>
                  <a:pt x="22980" y="42100"/>
                </a:lnTo>
                <a:lnTo>
                  <a:pt x="22970" y="42100"/>
                </a:lnTo>
                <a:lnTo>
                  <a:pt x="22970" y="42090"/>
                </a:lnTo>
                <a:lnTo>
                  <a:pt x="22960" y="42090"/>
                </a:lnTo>
                <a:lnTo>
                  <a:pt x="22950" y="42090"/>
                </a:lnTo>
                <a:lnTo>
                  <a:pt x="22950" y="42080"/>
                </a:lnTo>
                <a:lnTo>
                  <a:pt x="22940" y="42080"/>
                </a:lnTo>
                <a:lnTo>
                  <a:pt x="22940" y="42090"/>
                </a:lnTo>
                <a:lnTo>
                  <a:pt x="22930" y="42090"/>
                </a:lnTo>
                <a:lnTo>
                  <a:pt x="22920" y="42090"/>
                </a:lnTo>
                <a:lnTo>
                  <a:pt x="22920" y="42100"/>
                </a:lnTo>
                <a:lnTo>
                  <a:pt x="22910" y="42100"/>
                </a:lnTo>
                <a:lnTo>
                  <a:pt x="22910" y="42110"/>
                </a:lnTo>
                <a:lnTo>
                  <a:pt x="22920" y="42110"/>
                </a:lnTo>
                <a:lnTo>
                  <a:pt x="22920" y="42120"/>
                </a:lnTo>
                <a:lnTo>
                  <a:pt x="22930" y="42120"/>
                </a:lnTo>
                <a:lnTo>
                  <a:pt x="22940" y="42120"/>
                </a:lnTo>
                <a:lnTo>
                  <a:pt x="22940" y="42130"/>
                </a:lnTo>
                <a:lnTo>
                  <a:pt x="22930" y="42130"/>
                </a:lnTo>
                <a:lnTo>
                  <a:pt x="22920" y="42130"/>
                </a:lnTo>
                <a:lnTo>
                  <a:pt x="22910" y="42130"/>
                </a:lnTo>
                <a:lnTo>
                  <a:pt x="22910" y="42140"/>
                </a:lnTo>
                <a:lnTo>
                  <a:pt x="22920" y="42140"/>
                </a:lnTo>
                <a:lnTo>
                  <a:pt x="22930" y="42150"/>
                </a:lnTo>
                <a:lnTo>
                  <a:pt x="22940" y="42150"/>
                </a:lnTo>
                <a:lnTo>
                  <a:pt x="22950" y="42150"/>
                </a:lnTo>
                <a:lnTo>
                  <a:pt x="22960" y="42150"/>
                </a:lnTo>
                <a:lnTo>
                  <a:pt x="22970" y="42150"/>
                </a:lnTo>
                <a:lnTo>
                  <a:pt x="22960" y="42150"/>
                </a:lnTo>
                <a:lnTo>
                  <a:pt x="22950" y="42150"/>
                </a:lnTo>
                <a:lnTo>
                  <a:pt x="22950" y="42160"/>
                </a:lnTo>
                <a:lnTo>
                  <a:pt x="22960" y="42160"/>
                </a:lnTo>
                <a:lnTo>
                  <a:pt x="22970" y="42160"/>
                </a:lnTo>
                <a:lnTo>
                  <a:pt x="22970" y="42170"/>
                </a:lnTo>
                <a:lnTo>
                  <a:pt x="22980" y="42170"/>
                </a:lnTo>
                <a:lnTo>
                  <a:pt x="22990" y="42170"/>
                </a:lnTo>
                <a:lnTo>
                  <a:pt x="23000" y="42170"/>
                </a:lnTo>
                <a:lnTo>
                  <a:pt x="23010" y="42170"/>
                </a:lnTo>
                <a:lnTo>
                  <a:pt x="23010" y="42160"/>
                </a:lnTo>
                <a:lnTo>
                  <a:pt x="23020" y="42170"/>
                </a:lnTo>
                <a:lnTo>
                  <a:pt x="23020" y="42160"/>
                </a:lnTo>
                <a:lnTo>
                  <a:pt x="23030" y="42160"/>
                </a:lnTo>
                <a:lnTo>
                  <a:pt x="23040" y="42170"/>
                </a:lnTo>
                <a:lnTo>
                  <a:pt x="23040" y="42180"/>
                </a:lnTo>
                <a:lnTo>
                  <a:pt x="23050" y="42180"/>
                </a:lnTo>
                <a:lnTo>
                  <a:pt x="23050" y="42190"/>
                </a:lnTo>
                <a:lnTo>
                  <a:pt x="23050" y="42200"/>
                </a:lnTo>
                <a:lnTo>
                  <a:pt x="23060" y="42200"/>
                </a:lnTo>
                <a:lnTo>
                  <a:pt x="23050" y="42200"/>
                </a:lnTo>
                <a:lnTo>
                  <a:pt x="23050" y="42210"/>
                </a:lnTo>
                <a:lnTo>
                  <a:pt x="23040" y="42210"/>
                </a:lnTo>
                <a:lnTo>
                  <a:pt x="23030" y="42210"/>
                </a:lnTo>
                <a:lnTo>
                  <a:pt x="23020" y="42210"/>
                </a:lnTo>
                <a:lnTo>
                  <a:pt x="23010" y="42210"/>
                </a:lnTo>
                <a:lnTo>
                  <a:pt x="23020" y="42210"/>
                </a:lnTo>
                <a:lnTo>
                  <a:pt x="23030" y="42220"/>
                </a:lnTo>
                <a:lnTo>
                  <a:pt x="23040" y="42220"/>
                </a:lnTo>
                <a:lnTo>
                  <a:pt x="23040" y="42230"/>
                </a:lnTo>
                <a:lnTo>
                  <a:pt x="23050" y="42230"/>
                </a:lnTo>
                <a:lnTo>
                  <a:pt x="23050" y="42240"/>
                </a:lnTo>
                <a:lnTo>
                  <a:pt x="23050" y="42250"/>
                </a:lnTo>
                <a:lnTo>
                  <a:pt x="23060" y="42250"/>
                </a:lnTo>
                <a:lnTo>
                  <a:pt x="23060" y="42260"/>
                </a:lnTo>
                <a:lnTo>
                  <a:pt x="23060" y="42270"/>
                </a:lnTo>
                <a:lnTo>
                  <a:pt x="23070" y="42270"/>
                </a:lnTo>
                <a:lnTo>
                  <a:pt x="23070" y="42280"/>
                </a:lnTo>
                <a:lnTo>
                  <a:pt x="23070" y="42290"/>
                </a:lnTo>
                <a:lnTo>
                  <a:pt x="23070" y="42300"/>
                </a:lnTo>
                <a:lnTo>
                  <a:pt x="23080" y="42300"/>
                </a:lnTo>
                <a:lnTo>
                  <a:pt x="23070" y="42300"/>
                </a:lnTo>
                <a:lnTo>
                  <a:pt x="23070" y="42310"/>
                </a:lnTo>
                <a:lnTo>
                  <a:pt x="23070" y="42320"/>
                </a:lnTo>
                <a:lnTo>
                  <a:pt x="23060" y="42320"/>
                </a:lnTo>
                <a:lnTo>
                  <a:pt x="23060" y="42310"/>
                </a:lnTo>
                <a:lnTo>
                  <a:pt x="23050" y="42310"/>
                </a:lnTo>
                <a:lnTo>
                  <a:pt x="23050" y="42320"/>
                </a:lnTo>
                <a:lnTo>
                  <a:pt x="23040" y="42320"/>
                </a:lnTo>
                <a:lnTo>
                  <a:pt x="23040" y="42330"/>
                </a:lnTo>
                <a:lnTo>
                  <a:pt x="23050" y="42330"/>
                </a:lnTo>
                <a:lnTo>
                  <a:pt x="23060" y="42330"/>
                </a:lnTo>
                <a:lnTo>
                  <a:pt x="23060" y="42340"/>
                </a:lnTo>
                <a:lnTo>
                  <a:pt x="23060" y="42350"/>
                </a:lnTo>
                <a:lnTo>
                  <a:pt x="23070" y="42350"/>
                </a:lnTo>
                <a:lnTo>
                  <a:pt x="23070" y="42360"/>
                </a:lnTo>
                <a:lnTo>
                  <a:pt x="23080" y="42360"/>
                </a:lnTo>
                <a:lnTo>
                  <a:pt x="23090" y="42360"/>
                </a:lnTo>
                <a:lnTo>
                  <a:pt x="23090" y="42370"/>
                </a:lnTo>
                <a:lnTo>
                  <a:pt x="23100" y="42370"/>
                </a:lnTo>
                <a:lnTo>
                  <a:pt x="23100" y="42380"/>
                </a:lnTo>
                <a:lnTo>
                  <a:pt x="23110" y="42380"/>
                </a:lnTo>
                <a:lnTo>
                  <a:pt x="23110" y="42370"/>
                </a:lnTo>
                <a:lnTo>
                  <a:pt x="23120" y="42370"/>
                </a:lnTo>
                <a:lnTo>
                  <a:pt x="23120" y="42380"/>
                </a:lnTo>
                <a:lnTo>
                  <a:pt x="23120" y="42370"/>
                </a:lnTo>
                <a:lnTo>
                  <a:pt x="23130" y="42370"/>
                </a:lnTo>
                <a:lnTo>
                  <a:pt x="23140" y="42370"/>
                </a:lnTo>
                <a:lnTo>
                  <a:pt x="23150" y="42370"/>
                </a:lnTo>
                <a:lnTo>
                  <a:pt x="23160" y="42370"/>
                </a:lnTo>
                <a:lnTo>
                  <a:pt x="23170" y="42370"/>
                </a:lnTo>
                <a:lnTo>
                  <a:pt x="23170" y="42380"/>
                </a:lnTo>
                <a:lnTo>
                  <a:pt x="23180" y="42380"/>
                </a:lnTo>
                <a:lnTo>
                  <a:pt x="23190" y="42380"/>
                </a:lnTo>
                <a:lnTo>
                  <a:pt x="23190" y="42370"/>
                </a:lnTo>
                <a:lnTo>
                  <a:pt x="23190" y="42360"/>
                </a:lnTo>
                <a:lnTo>
                  <a:pt x="23180" y="42360"/>
                </a:lnTo>
                <a:lnTo>
                  <a:pt x="23190" y="42360"/>
                </a:lnTo>
                <a:lnTo>
                  <a:pt x="23180" y="42360"/>
                </a:lnTo>
                <a:lnTo>
                  <a:pt x="23190" y="42360"/>
                </a:lnTo>
                <a:lnTo>
                  <a:pt x="23190" y="42350"/>
                </a:lnTo>
                <a:lnTo>
                  <a:pt x="23190" y="42340"/>
                </a:lnTo>
                <a:lnTo>
                  <a:pt x="23200" y="42340"/>
                </a:lnTo>
                <a:lnTo>
                  <a:pt x="23200" y="42330"/>
                </a:lnTo>
                <a:lnTo>
                  <a:pt x="23200" y="42320"/>
                </a:lnTo>
                <a:lnTo>
                  <a:pt x="23210" y="42320"/>
                </a:lnTo>
                <a:lnTo>
                  <a:pt x="23220" y="42320"/>
                </a:lnTo>
                <a:lnTo>
                  <a:pt x="23220" y="42310"/>
                </a:lnTo>
                <a:lnTo>
                  <a:pt x="23230" y="42310"/>
                </a:lnTo>
                <a:lnTo>
                  <a:pt x="23230" y="42300"/>
                </a:lnTo>
                <a:lnTo>
                  <a:pt x="23240" y="42300"/>
                </a:lnTo>
                <a:lnTo>
                  <a:pt x="23250" y="42300"/>
                </a:lnTo>
                <a:lnTo>
                  <a:pt x="23250" y="42290"/>
                </a:lnTo>
                <a:lnTo>
                  <a:pt x="23250" y="42300"/>
                </a:lnTo>
                <a:lnTo>
                  <a:pt x="23250" y="42290"/>
                </a:lnTo>
                <a:lnTo>
                  <a:pt x="23250" y="42280"/>
                </a:lnTo>
                <a:lnTo>
                  <a:pt x="23250" y="42270"/>
                </a:lnTo>
                <a:lnTo>
                  <a:pt x="23250" y="42280"/>
                </a:lnTo>
                <a:lnTo>
                  <a:pt x="23260" y="42280"/>
                </a:lnTo>
                <a:lnTo>
                  <a:pt x="23270" y="42280"/>
                </a:lnTo>
                <a:lnTo>
                  <a:pt x="23270" y="42290"/>
                </a:lnTo>
                <a:lnTo>
                  <a:pt x="23270" y="42300"/>
                </a:lnTo>
                <a:lnTo>
                  <a:pt x="23280" y="42300"/>
                </a:lnTo>
                <a:lnTo>
                  <a:pt x="23280" y="42310"/>
                </a:lnTo>
                <a:lnTo>
                  <a:pt x="23290" y="42320"/>
                </a:lnTo>
                <a:lnTo>
                  <a:pt x="23290" y="42330"/>
                </a:lnTo>
                <a:lnTo>
                  <a:pt x="23290" y="42340"/>
                </a:lnTo>
                <a:lnTo>
                  <a:pt x="23290" y="42350"/>
                </a:lnTo>
                <a:lnTo>
                  <a:pt x="23280" y="42350"/>
                </a:lnTo>
                <a:lnTo>
                  <a:pt x="23270" y="42350"/>
                </a:lnTo>
                <a:lnTo>
                  <a:pt x="23270" y="42360"/>
                </a:lnTo>
                <a:lnTo>
                  <a:pt x="23270" y="42370"/>
                </a:lnTo>
                <a:lnTo>
                  <a:pt x="23270" y="42380"/>
                </a:lnTo>
                <a:lnTo>
                  <a:pt x="23270" y="42390"/>
                </a:lnTo>
                <a:lnTo>
                  <a:pt x="23270" y="42400"/>
                </a:lnTo>
                <a:lnTo>
                  <a:pt x="23260" y="42400"/>
                </a:lnTo>
                <a:lnTo>
                  <a:pt x="23270" y="42400"/>
                </a:lnTo>
                <a:lnTo>
                  <a:pt x="23260" y="42400"/>
                </a:lnTo>
                <a:lnTo>
                  <a:pt x="23260" y="42410"/>
                </a:lnTo>
                <a:lnTo>
                  <a:pt x="23260" y="42420"/>
                </a:lnTo>
                <a:lnTo>
                  <a:pt x="23250" y="42420"/>
                </a:lnTo>
                <a:lnTo>
                  <a:pt x="23240" y="42420"/>
                </a:lnTo>
                <a:lnTo>
                  <a:pt x="23240" y="42430"/>
                </a:lnTo>
                <a:lnTo>
                  <a:pt x="23240" y="42440"/>
                </a:lnTo>
                <a:lnTo>
                  <a:pt x="23230" y="42440"/>
                </a:lnTo>
                <a:lnTo>
                  <a:pt x="23230" y="42450"/>
                </a:lnTo>
                <a:lnTo>
                  <a:pt x="23220" y="42450"/>
                </a:lnTo>
                <a:lnTo>
                  <a:pt x="23220" y="42460"/>
                </a:lnTo>
                <a:lnTo>
                  <a:pt x="23210" y="42460"/>
                </a:lnTo>
                <a:lnTo>
                  <a:pt x="23220" y="42470"/>
                </a:lnTo>
                <a:lnTo>
                  <a:pt x="23210" y="42470"/>
                </a:lnTo>
                <a:lnTo>
                  <a:pt x="23200" y="42470"/>
                </a:lnTo>
                <a:lnTo>
                  <a:pt x="23200" y="42480"/>
                </a:lnTo>
                <a:lnTo>
                  <a:pt x="23200" y="42490"/>
                </a:lnTo>
                <a:lnTo>
                  <a:pt x="23210" y="42490"/>
                </a:lnTo>
                <a:lnTo>
                  <a:pt x="23220" y="42480"/>
                </a:lnTo>
                <a:lnTo>
                  <a:pt x="23230" y="42480"/>
                </a:lnTo>
                <a:lnTo>
                  <a:pt x="23240" y="42480"/>
                </a:lnTo>
                <a:lnTo>
                  <a:pt x="23250" y="42480"/>
                </a:lnTo>
                <a:lnTo>
                  <a:pt x="23250" y="42490"/>
                </a:lnTo>
                <a:lnTo>
                  <a:pt x="23260" y="42490"/>
                </a:lnTo>
                <a:lnTo>
                  <a:pt x="23270" y="42490"/>
                </a:lnTo>
                <a:lnTo>
                  <a:pt x="23280" y="42490"/>
                </a:lnTo>
                <a:lnTo>
                  <a:pt x="23280" y="42500"/>
                </a:lnTo>
                <a:lnTo>
                  <a:pt x="23290" y="42500"/>
                </a:lnTo>
                <a:lnTo>
                  <a:pt x="23290" y="42510"/>
                </a:lnTo>
                <a:lnTo>
                  <a:pt x="23280" y="42510"/>
                </a:lnTo>
                <a:lnTo>
                  <a:pt x="23280" y="42520"/>
                </a:lnTo>
                <a:lnTo>
                  <a:pt x="23270" y="42520"/>
                </a:lnTo>
                <a:lnTo>
                  <a:pt x="23260" y="42530"/>
                </a:lnTo>
                <a:lnTo>
                  <a:pt x="23260" y="42540"/>
                </a:lnTo>
                <a:lnTo>
                  <a:pt x="23260" y="42550"/>
                </a:lnTo>
                <a:lnTo>
                  <a:pt x="23270" y="42550"/>
                </a:lnTo>
                <a:lnTo>
                  <a:pt x="23270" y="42560"/>
                </a:lnTo>
                <a:lnTo>
                  <a:pt x="23280" y="42560"/>
                </a:lnTo>
                <a:lnTo>
                  <a:pt x="23290" y="42560"/>
                </a:lnTo>
                <a:lnTo>
                  <a:pt x="23300" y="42560"/>
                </a:lnTo>
                <a:lnTo>
                  <a:pt x="23300" y="42570"/>
                </a:lnTo>
                <a:lnTo>
                  <a:pt x="23310" y="42570"/>
                </a:lnTo>
                <a:lnTo>
                  <a:pt x="23300" y="42580"/>
                </a:lnTo>
                <a:lnTo>
                  <a:pt x="23300" y="42590"/>
                </a:lnTo>
                <a:lnTo>
                  <a:pt x="23290" y="42590"/>
                </a:lnTo>
                <a:lnTo>
                  <a:pt x="23290" y="42600"/>
                </a:lnTo>
                <a:lnTo>
                  <a:pt x="23290" y="42610"/>
                </a:lnTo>
                <a:lnTo>
                  <a:pt x="23290" y="42620"/>
                </a:lnTo>
                <a:lnTo>
                  <a:pt x="23280" y="42620"/>
                </a:lnTo>
                <a:lnTo>
                  <a:pt x="23280" y="42630"/>
                </a:lnTo>
                <a:lnTo>
                  <a:pt x="23270" y="42640"/>
                </a:lnTo>
                <a:lnTo>
                  <a:pt x="23270" y="42650"/>
                </a:lnTo>
                <a:lnTo>
                  <a:pt x="23270" y="42660"/>
                </a:lnTo>
                <a:lnTo>
                  <a:pt x="23260" y="42660"/>
                </a:lnTo>
                <a:lnTo>
                  <a:pt x="23260" y="42670"/>
                </a:lnTo>
                <a:lnTo>
                  <a:pt x="23260" y="42680"/>
                </a:lnTo>
                <a:lnTo>
                  <a:pt x="23250" y="42680"/>
                </a:lnTo>
                <a:lnTo>
                  <a:pt x="23250" y="42690"/>
                </a:lnTo>
                <a:lnTo>
                  <a:pt x="23250" y="42680"/>
                </a:lnTo>
                <a:lnTo>
                  <a:pt x="23250" y="42690"/>
                </a:lnTo>
                <a:lnTo>
                  <a:pt x="23260" y="42690"/>
                </a:lnTo>
                <a:lnTo>
                  <a:pt x="23260" y="42700"/>
                </a:lnTo>
                <a:lnTo>
                  <a:pt x="23250" y="42700"/>
                </a:lnTo>
                <a:lnTo>
                  <a:pt x="23250" y="42710"/>
                </a:lnTo>
                <a:lnTo>
                  <a:pt x="23240" y="42710"/>
                </a:lnTo>
                <a:lnTo>
                  <a:pt x="23250" y="42710"/>
                </a:lnTo>
                <a:lnTo>
                  <a:pt x="23240" y="42720"/>
                </a:lnTo>
                <a:lnTo>
                  <a:pt x="23240" y="42730"/>
                </a:lnTo>
                <a:lnTo>
                  <a:pt x="23230" y="42730"/>
                </a:lnTo>
                <a:lnTo>
                  <a:pt x="23230" y="42720"/>
                </a:lnTo>
                <a:lnTo>
                  <a:pt x="23230" y="42730"/>
                </a:lnTo>
                <a:lnTo>
                  <a:pt x="23230" y="42720"/>
                </a:lnTo>
                <a:lnTo>
                  <a:pt x="23230" y="42730"/>
                </a:lnTo>
                <a:lnTo>
                  <a:pt x="23220" y="42730"/>
                </a:lnTo>
                <a:lnTo>
                  <a:pt x="23220" y="42740"/>
                </a:lnTo>
                <a:lnTo>
                  <a:pt x="23230" y="42740"/>
                </a:lnTo>
                <a:lnTo>
                  <a:pt x="23230" y="42750"/>
                </a:lnTo>
                <a:lnTo>
                  <a:pt x="23230" y="42760"/>
                </a:lnTo>
                <a:lnTo>
                  <a:pt x="23240" y="42760"/>
                </a:lnTo>
                <a:lnTo>
                  <a:pt x="23240" y="42770"/>
                </a:lnTo>
                <a:lnTo>
                  <a:pt x="23240" y="42780"/>
                </a:lnTo>
                <a:lnTo>
                  <a:pt x="23230" y="42780"/>
                </a:lnTo>
                <a:lnTo>
                  <a:pt x="23230" y="42790"/>
                </a:lnTo>
                <a:lnTo>
                  <a:pt x="23220" y="42790"/>
                </a:lnTo>
                <a:lnTo>
                  <a:pt x="23220" y="42800"/>
                </a:lnTo>
                <a:lnTo>
                  <a:pt x="23210" y="42800"/>
                </a:lnTo>
                <a:lnTo>
                  <a:pt x="23200" y="42800"/>
                </a:lnTo>
                <a:lnTo>
                  <a:pt x="23190" y="42800"/>
                </a:lnTo>
                <a:lnTo>
                  <a:pt x="23180" y="42800"/>
                </a:lnTo>
                <a:lnTo>
                  <a:pt x="23170" y="42810"/>
                </a:lnTo>
                <a:lnTo>
                  <a:pt x="23160" y="42810"/>
                </a:lnTo>
                <a:lnTo>
                  <a:pt x="23160" y="42800"/>
                </a:lnTo>
                <a:lnTo>
                  <a:pt x="23150" y="42810"/>
                </a:lnTo>
                <a:lnTo>
                  <a:pt x="23140" y="42800"/>
                </a:lnTo>
                <a:lnTo>
                  <a:pt x="23130" y="42800"/>
                </a:lnTo>
                <a:lnTo>
                  <a:pt x="23130" y="42790"/>
                </a:lnTo>
                <a:lnTo>
                  <a:pt x="23120" y="42790"/>
                </a:lnTo>
                <a:lnTo>
                  <a:pt x="23110" y="42790"/>
                </a:lnTo>
                <a:lnTo>
                  <a:pt x="23110" y="42780"/>
                </a:lnTo>
                <a:lnTo>
                  <a:pt x="23100" y="42780"/>
                </a:lnTo>
                <a:lnTo>
                  <a:pt x="23100" y="42770"/>
                </a:lnTo>
                <a:lnTo>
                  <a:pt x="23090" y="42770"/>
                </a:lnTo>
                <a:lnTo>
                  <a:pt x="23090" y="42760"/>
                </a:lnTo>
                <a:lnTo>
                  <a:pt x="23080" y="42760"/>
                </a:lnTo>
                <a:lnTo>
                  <a:pt x="23070" y="42760"/>
                </a:lnTo>
                <a:lnTo>
                  <a:pt x="23060" y="42760"/>
                </a:lnTo>
                <a:lnTo>
                  <a:pt x="23060" y="42750"/>
                </a:lnTo>
                <a:lnTo>
                  <a:pt x="23050" y="42750"/>
                </a:lnTo>
                <a:lnTo>
                  <a:pt x="23050" y="42760"/>
                </a:lnTo>
                <a:lnTo>
                  <a:pt x="23040" y="42760"/>
                </a:lnTo>
                <a:lnTo>
                  <a:pt x="23040" y="42770"/>
                </a:lnTo>
                <a:lnTo>
                  <a:pt x="23030" y="42770"/>
                </a:lnTo>
                <a:lnTo>
                  <a:pt x="23030" y="42760"/>
                </a:lnTo>
                <a:lnTo>
                  <a:pt x="23030" y="42750"/>
                </a:lnTo>
                <a:lnTo>
                  <a:pt x="23020" y="42750"/>
                </a:lnTo>
                <a:lnTo>
                  <a:pt x="23010" y="42750"/>
                </a:lnTo>
                <a:lnTo>
                  <a:pt x="23010" y="42760"/>
                </a:lnTo>
                <a:lnTo>
                  <a:pt x="23010" y="42750"/>
                </a:lnTo>
                <a:lnTo>
                  <a:pt x="23010" y="42740"/>
                </a:lnTo>
                <a:lnTo>
                  <a:pt x="23000" y="42740"/>
                </a:lnTo>
                <a:lnTo>
                  <a:pt x="23000" y="42730"/>
                </a:lnTo>
                <a:lnTo>
                  <a:pt x="22990" y="42730"/>
                </a:lnTo>
                <a:lnTo>
                  <a:pt x="22980" y="42730"/>
                </a:lnTo>
                <a:lnTo>
                  <a:pt x="22970" y="42720"/>
                </a:lnTo>
                <a:lnTo>
                  <a:pt x="22960" y="42720"/>
                </a:lnTo>
                <a:lnTo>
                  <a:pt x="22960" y="42710"/>
                </a:lnTo>
                <a:lnTo>
                  <a:pt x="22950" y="42710"/>
                </a:lnTo>
                <a:lnTo>
                  <a:pt x="22940" y="42710"/>
                </a:lnTo>
                <a:lnTo>
                  <a:pt x="22940" y="42700"/>
                </a:lnTo>
                <a:lnTo>
                  <a:pt x="22950" y="42700"/>
                </a:lnTo>
                <a:lnTo>
                  <a:pt x="22950" y="42690"/>
                </a:lnTo>
                <a:lnTo>
                  <a:pt x="22950" y="42700"/>
                </a:lnTo>
                <a:lnTo>
                  <a:pt x="22950" y="42690"/>
                </a:lnTo>
                <a:lnTo>
                  <a:pt x="22960" y="42690"/>
                </a:lnTo>
                <a:lnTo>
                  <a:pt x="22970" y="42690"/>
                </a:lnTo>
                <a:lnTo>
                  <a:pt x="22970" y="42680"/>
                </a:lnTo>
                <a:lnTo>
                  <a:pt x="22970" y="42690"/>
                </a:lnTo>
                <a:lnTo>
                  <a:pt x="22970" y="42680"/>
                </a:lnTo>
                <a:lnTo>
                  <a:pt x="22980" y="42680"/>
                </a:lnTo>
                <a:lnTo>
                  <a:pt x="22990" y="42680"/>
                </a:lnTo>
                <a:lnTo>
                  <a:pt x="22980" y="42680"/>
                </a:lnTo>
                <a:lnTo>
                  <a:pt x="22980" y="42670"/>
                </a:lnTo>
                <a:lnTo>
                  <a:pt x="22970" y="42670"/>
                </a:lnTo>
                <a:lnTo>
                  <a:pt x="22970" y="42680"/>
                </a:lnTo>
                <a:lnTo>
                  <a:pt x="22960" y="42680"/>
                </a:lnTo>
                <a:lnTo>
                  <a:pt x="22960" y="42670"/>
                </a:lnTo>
                <a:lnTo>
                  <a:pt x="22970" y="42670"/>
                </a:lnTo>
                <a:lnTo>
                  <a:pt x="22960" y="42670"/>
                </a:lnTo>
                <a:lnTo>
                  <a:pt x="22960" y="42660"/>
                </a:lnTo>
                <a:lnTo>
                  <a:pt x="22960" y="42650"/>
                </a:lnTo>
                <a:lnTo>
                  <a:pt x="22960" y="42640"/>
                </a:lnTo>
                <a:lnTo>
                  <a:pt x="22950" y="42640"/>
                </a:lnTo>
                <a:lnTo>
                  <a:pt x="22940" y="42640"/>
                </a:lnTo>
                <a:lnTo>
                  <a:pt x="22940" y="42650"/>
                </a:lnTo>
                <a:lnTo>
                  <a:pt x="22930" y="42650"/>
                </a:lnTo>
                <a:lnTo>
                  <a:pt x="22920" y="42650"/>
                </a:lnTo>
                <a:lnTo>
                  <a:pt x="22920" y="42660"/>
                </a:lnTo>
                <a:lnTo>
                  <a:pt x="22920" y="42670"/>
                </a:lnTo>
                <a:lnTo>
                  <a:pt x="22920" y="42680"/>
                </a:lnTo>
                <a:lnTo>
                  <a:pt x="22910" y="42680"/>
                </a:lnTo>
                <a:lnTo>
                  <a:pt x="22900" y="42680"/>
                </a:lnTo>
                <a:lnTo>
                  <a:pt x="22890" y="42680"/>
                </a:lnTo>
                <a:lnTo>
                  <a:pt x="22890" y="42690"/>
                </a:lnTo>
                <a:lnTo>
                  <a:pt x="22880" y="42680"/>
                </a:lnTo>
                <a:lnTo>
                  <a:pt x="22870" y="42680"/>
                </a:lnTo>
                <a:lnTo>
                  <a:pt x="22860" y="42680"/>
                </a:lnTo>
                <a:lnTo>
                  <a:pt x="22860" y="42670"/>
                </a:lnTo>
                <a:lnTo>
                  <a:pt x="22850" y="42670"/>
                </a:lnTo>
                <a:lnTo>
                  <a:pt x="22840" y="42670"/>
                </a:lnTo>
                <a:lnTo>
                  <a:pt x="22830" y="42670"/>
                </a:lnTo>
                <a:lnTo>
                  <a:pt x="22820" y="42670"/>
                </a:lnTo>
                <a:lnTo>
                  <a:pt x="22810" y="42670"/>
                </a:lnTo>
                <a:lnTo>
                  <a:pt x="22810" y="42680"/>
                </a:lnTo>
                <a:lnTo>
                  <a:pt x="22800" y="42680"/>
                </a:lnTo>
                <a:lnTo>
                  <a:pt x="22800" y="42690"/>
                </a:lnTo>
                <a:lnTo>
                  <a:pt x="22810" y="42690"/>
                </a:lnTo>
                <a:lnTo>
                  <a:pt x="22810" y="42700"/>
                </a:lnTo>
                <a:lnTo>
                  <a:pt x="22820" y="42700"/>
                </a:lnTo>
                <a:lnTo>
                  <a:pt x="22820" y="42710"/>
                </a:lnTo>
                <a:lnTo>
                  <a:pt x="22830" y="42720"/>
                </a:lnTo>
                <a:lnTo>
                  <a:pt x="22840" y="42720"/>
                </a:lnTo>
                <a:lnTo>
                  <a:pt x="22850" y="42720"/>
                </a:lnTo>
                <a:lnTo>
                  <a:pt x="22850" y="42730"/>
                </a:lnTo>
                <a:lnTo>
                  <a:pt x="22840" y="42730"/>
                </a:lnTo>
                <a:lnTo>
                  <a:pt x="22840" y="42740"/>
                </a:lnTo>
                <a:lnTo>
                  <a:pt x="22840" y="42730"/>
                </a:lnTo>
                <a:lnTo>
                  <a:pt x="22830" y="42730"/>
                </a:lnTo>
                <a:lnTo>
                  <a:pt x="22830" y="42740"/>
                </a:lnTo>
                <a:lnTo>
                  <a:pt x="22830" y="42730"/>
                </a:lnTo>
                <a:lnTo>
                  <a:pt x="22830" y="42740"/>
                </a:lnTo>
                <a:lnTo>
                  <a:pt x="22820" y="42740"/>
                </a:lnTo>
                <a:lnTo>
                  <a:pt x="22810" y="42740"/>
                </a:lnTo>
                <a:lnTo>
                  <a:pt x="22810" y="42730"/>
                </a:lnTo>
                <a:lnTo>
                  <a:pt x="22800" y="42730"/>
                </a:lnTo>
                <a:lnTo>
                  <a:pt x="22800" y="42740"/>
                </a:lnTo>
                <a:lnTo>
                  <a:pt x="22800" y="42730"/>
                </a:lnTo>
                <a:lnTo>
                  <a:pt x="22790" y="42730"/>
                </a:lnTo>
                <a:lnTo>
                  <a:pt x="22790" y="42740"/>
                </a:lnTo>
                <a:lnTo>
                  <a:pt x="22790" y="42750"/>
                </a:lnTo>
                <a:lnTo>
                  <a:pt x="22790" y="42740"/>
                </a:lnTo>
                <a:lnTo>
                  <a:pt x="22790" y="42750"/>
                </a:lnTo>
                <a:lnTo>
                  <a:pt x="22780" y="42760"/>
                </a:lnTo>
                <a:lnTo>
                  <a:pt x="22790" y="42760"/>
                </a:lnTo>
                <a:lnTo>
                  <a:pt x="22780" y="42760"/>
                </a:lnTo>
                <a:lnTo>
                  <a:pt x="22780" y="42770"/>
                </a:lnTo>
                <a:lnTo>
                  <a:pt x="22790" y="42770"/>
                </a:lnTo>
                <a:lnTo>
                  <a:pt x="22780" y="42770"/>
                </a:lnTo>
                <a:lnTo>
                  <a:pt x="22780" y="42780"/>
                </a:lnTo>
                <a:lnTo>
                  <a:pt x="22780" y="42790"/>
                </a:lnTo>
                <a:lnTo>
                  <a:pt x="22780" y="42780"/>
                </a:lnTo>
                <a:lnTo>
                  <a:pt x="22780" y="42790"/>
                </a:lnTo>
                <a:lnTo>
                  <a:pt x="22780" y="42800"/>
                </a:lnTo>
                <a:lnTo>
                  <a:pt x="22770" y="42800"/>
                </a:lnTo>
                <a:lnTo>
                  <a:pt x="22780" y="42810"/>
                </a:lnTo>
                <a:lnTo>
                  <a:pt x="22780" y="42820"/>
                </a:lnTo>
                <a:lnTo>
                  <a:pt x="22770" y="42820"/>
                </a:lnTo>
                <a:lnTo>
                  <a:pt x="22760" y="42820"/>
                </a:lnTo>
                <a:lnTo>
                  <a:pt x="22750" y="42810"/>
                </a:lnTo>
                <a:lnTo>
                  <a:pt x="22740" y="42810"/>
                </a:lnTo>
                <a:lnTo>
                  <a:pt x="22730" y="42810"/>
                </a:lnTo>
                <a:lnTo>
                  <a:pt x="22730" y="42800"/>
                </a:lnTo>
                <a:lnTo>
                  <a:pt x="22720" y="42810"/>
                </a:lnTo>
                <a:lnTo>
                  <a:pt x="22710" y="42810"/>
                </a:lnTo>
                <a:lnTo>
                  <a:pt x="22710" y="42800"/>
                </a:lnTo>
                <a:lnTo>
                  <a:pt x="22700" y="42800"/>
                </a:lnTo>
                <a:lnTo>
                  <a:pt x="22700" y="42790"/>
                </a:lnTo>
                <a:lnTo>
                  <a:pt x="22690" y="42790"/>
                </a:lnTo>
                <a:lnTo>
                  <a:pt x="22690" y="42780"/>
                </a:lnTo>
                <a:lnTo>
                  <a:pt x="22680" y="42770"/>
                </a:lnTo>
                <a:lnTo>
                  <a:pt x="22680" y="42760"/>
                </a:lnTo>
                <a:lnTo>
                  <a:pt x="22680" y="42750"/>
                </a:lnTo>
                <a:lnTo>
                  <a:pt x="22690" y="42750"/>
                </a:lnTo>
                <a:lnTo>
                  <a:pt x="22700" y="42740"/>
                </a:lnTo>
                <a:lnTo>
                  <a:pt x="22700" y="42730"/>
                </a:lnTo>
                <a:lnTo>
                  <a:pt x="22700" y="42720"/>
                </a:lnTo>
                <a:lnTo>
                  <a:pt x="22700" y="42730"/>
                </a:lnTo>
                <a:lnTo>
                  <a:pt x="22690" y="42730"/>
                </a:lnTo>
                <a:lnTo>
                  <a:pt x="22690" y="42740"/>
                </a:lnTo>
                <a:lnTo>
                  <a:pt x="22690" y="42730"/>
                </a:lnTo>
                <a:lnTo>
                  <a:pt x="22680" y="42730"/>
                </a:lnTo>
                <a:lnTo>
                  <a:pt x="22680" y="42720"/>
                </a:lnTo>
                <a:lnTo>
                  <a:pt x="22670" y="42720"/>
                </a:lnTo>
                <a:lnTo>
                  <a:pt x="22660" y="42720"/>
                </a:lnTo>
                <a:lnTo>
                  <a:pt x="22660" y="42730"/>
                </a:lnTo>
                <a:lnTo>
                  <a:pt x="22660" y="42720"/>
                </a:lnTo>
                <a:lnTo>
                  <a:pt x="22670" y="42720"/>
                </a:lnTo>
                <a:lnTo>
                  <a:pt x="22660" y="42720"/>
                </a:lnTo>
                <a:lnTo>
                  <a:pt x="22650" y="42720"/>
                </a:lnTo>
                <a:lnTo>
                  <a:pt x="22650" y="42710"/>
                </a:lnTo>
                <a:lnTo>
                  <a:pt x="22640" y="42710"/>
                </a:lnTo>
                <a:lnTo>
                  <a:pt x="22650" y="42710"/>
                </a:lnTo>
                <a:lnTo>
                  <a:pt x="22650" y="42700"/>
                </a:lnTo>
                <a:lnTo>
                  <a:pt x="22660" y="42700"/>
                </a:lnTo>
                <a:lnTo>
                  <a:pt x="22660" y="42690"/>
                </a:lnTo>
                <a:lnTo>
                  <a:pt x="22670" y="42690"/>
                </a:lnTo>
                <a:lnTo>
                  <a:pt x="22670" y="42700"/>
                </a:lnTo>
                <a:lnTo>
                  <a:pt x="22680" y="42690"/>
                </a:lnTo>
                <a:lnTo>
                  <a:pt x="22690" y="42700"/>
                </a:lnTo>
                <a:lnTo>
                  <a:pt x="22700" y="42700"/>
                </a:lnTo>
                <a:lnTo>
                  <a:pt x="22710" y="42700"/>
                </a:lnTo>
                <a:lnTo>
                  <a:pt x="22710" y="42710"/>
                </a:lnTo>
                <a:lnTo>
                  <a:pt x="22720" y="42710"/>
                </a:lnTo>
                <a:lnTo>
                  <a:pt x="22720" y="42700"/>
                </a:lnTo>
                <a:lnTo>
                  <a:pt x="22720" y="42690"/>
                </a:lnTo>
                <a:lnTo>
                  <a:pt x="22730" y="42690"/>
                </a:lnTo>
                <a:lnTo>
                  <a:pt x="22720" y="42690"/>
                </a:lnTo>
                <a:lnTo>
                  <a:pt x="22730" y="42690"/>
                </a:lnTo>
                <a:lnTo>
                  <a:pt x="22720" y="42690"/>
                </a:lnTo>
                <a:lnTo>
                  <a:pt x="22720" y="42680"/>
                </a:lnTo>
                <a:lnTo>
                  <a:pt x="22710" y="42680"/>
                </a:lnTo>
                <a:lnTo>
                  <a:pt x="22710" y="42670"/>
                </a:lnTo>
                <a:lnTo>
                  <a:pt x="22710" y="42660"/>
                </a:lnTo>
                <a:lnTo>
                  <a:pt x="22710" y="42650"/>
                </a:lnTo>
                <a:lnTo>
                  <a:pt x="22720" y="42650"/>
                </a:lnTo>
                <a:lnTo>
                  <a:pt x="22720" y="42640"/>
                </a:lnTo>
                <a:lnTo>
                  <a:pt x="22710" y="42640"/>
                </a:lnTo>
                <a:lnTo>
                  <a:pt x="22710" y="42650"/>
                </a:lnTo>
                <a:lnTo>
                  <a:pt x="22700" y="42650"/>
                </a:lnTo>
                <a:lnTo>
                  <a:pt x="22690" y="42650"/>
                </a:lnTo>
                <a:lnTo>
                  <a:pt x="22690" y="42640"/>
                </a:lnTo>
                <a:lnTo>
                  <a:pt x="22680" y="42640"/>
                </a:lnTo>
                <a:lnTo>
                  <a:pt x="22670" y="42640"/>
                </a:lnTo>
                <a:lnTo>
                  <a:pt x="22660" y="42630"/>
                </a:lnTo>
                <a:lnTo>
                  <a:pt x="22650" y="42630"/>
                </a:lnTo>
                <a:lnTo>
                  <a:pt x="22650" y="42620"/>
                </a:lnTo>
                <a:lnTo>
                  <a:pt x="22640" y="42620"/>
                </a:lnTo>
                <a:lnTo>
                  <a:pt x="22640" y="42610"/>
                </a:lnTo>
                <a:lnTo>
                  <a:pt x="22640" y="42600"/>
                </a:lnTo>
                <a:lnTo>
                  <a:pt x="22630" y="42600"/>
                </a:lnTo>
                <a:lnTo>
                  <a:pt x="22630" y="42590"/>
                </a:lnTo>
                <a:lnTo>
                  <a:pt x="22620" y="42590"/>
                </a:lnTo>
                <a:lnTo>
                  <a:pt x="22630" y="42590"/>
                </a:lnTo>
                <a:lnTo>
                  <a:pt x="22640" y="42590"/>
                </a:lnTo>
                <a:lnTo>
                  <a:pt x="22640" y="42580"/>
                </a:lnTo>
                <a:lnTo>
                  <a:pt x="22650" y="42580"/>
                </a:lnTo>
                <a:lnTo>
                  <a:pt x="22650" y="42590"/>
                </a:lnTo>
                <a:lnTo>
                  <a:pt x="22660" y="42600"/>
                </a:lnTo>
                <a:lnTo>
                  <a:pt x="22660" y="42610"/>
                </a:lnTo>
                <a:lnTo>
                  <a:pt x="22670" y="42610"/>
                </a:lnTo>
                <a:lnTo>
                  <a:pt x="22680" y="42610"/>
                </a:lnTo>
                <a:lnTo>
                  <a:pt x="22680" y="42600"/>
                </a:lnTo>
                <a:lnTo>
                  <a:pt x="22690" y="42600"/>
                </a:lnTo>
                <a:lnTo>
                  <a:pt x="22690" y="42590"/>
                </a:lnTo>
                <a:lnTo>
                  <a:pt x="22700" y="42590"/>
                </a:lnTo>
                <a:lnTo>
                  <a:pt x="22710" y="42590"/>
                </a:lnTo>
                <a:lnTo>
                  <a:pt x="22720" y="42590"/>
                </a:lnTo>
                <a:lnTo>
                  <a:pt x="22730" y="42590"/>
                </a:lnTo>
                <a:lnTo>
                  <a:pt x="22740" y="42590"/>
                </a:lnTo>
                <a:lnTo>
                  <a:pt x="22740" y="42600"/>
                </a:lnTo>
                <a:lnTo>
                  <a:pt x="22730" y="42600"/>
                </a:lnTo>
                <a:lnTo>
                  <a:pt x="22740" y="42600"/>
                </a:lnTo>
                <a:lnTo>
                  <a:pt x="22740" y="42610"/>
                </a:lnTo>
                <a:lnTo>
                  <a:pt x="22750" y="42610"/>
                </a:lnTo>
                <a:lnTo>
                  <a:pt x="22750" y="42600"/>
                </a:lnTo>
                <a:lnTo>
                  <a:pt x="22760" y="42600"/>
                </a:lnTo>
                <a:lnTo>
                  <a:pt x="22750" y="42600"/>
                </a:lnTo>
                <a:lnTo>
                  <a:pt x="22750" y="42590"/>
                </a:lnTo>
                <a:lnTo>
                  <a:pt x="22760" y="42590"/>
                </a:lnTo>
                <a:lnTo>
                  <a:pt x="22760" y="42580"/>
                </a:lnTo>
                <a:lnTo>
                  <a:pt x="22770" y="42580"/>
                </a:lnTo>
                <a:lnTo>
                  <a:pt x="22770" y="42570"/>
                </a:lnTo>
                <a:lnTo>
                  <a:pt x="22770" y="42560"/>
                </a:lnTo>
                <a:lnTo>
                  <a:pt x="22780" y="42560"/>
                </a:lnTo>
                <a:lnTo>
                  <a:pt x="22790" y="42560"/>
                </a:lnTo>
                <a:lnTo>
                  <a:pt x="22800" y="42560"/>
                </a:lnTo>
                <a:lnTo>
                  <a:pt x="22810" y="42560"/>
                </a:lnTo>
                <a:lnTo>
                  <a:pt x="22820" y="42560"/>
                </a:lnTo>
                <a:lnTo>
                  <a:pt x="22830" y="42560"/>
                </a:lnTo>
                <a:lnTo>
                  <a:pt x="22830" y="42570"/>
                </a:lnTo>
                <a:lnTo>
                  <a:pt x="22830" y="42580"/>
                </a:lnTo>
                <a:lnTo>
                  <a:pt x="22840" y="42580"/>
                </a:lnTo>
                <a:lnTo>
                  <a:pt x="22850" y="42590"/>
                </a:lnTo>
                <a:lnTo>
                  <a:pt x="22860" y="42590"/>
                </a:lnTo>
                <a:lnTo>
                  <a:pt x="22860" y="42580"/>
                </a:lnTo>
                <a:lnTo>
                  <a:pt x="22870" y="42580"/>
                </a:lnTo>
                <a:lnTo>
                  <a:pt x="22870" y="42570"/>
                </a:lnTo>
                <a:lnTo>
                  <a:pt x="22880" y="42570"/>
                </a:lnTo>
                <a:lnTo>
                  <a:pt x="22890" y="42570"/>
                </a:lnTo>
                <a:lnTo>
                  <a:pt x="22900" y="42570"/>
                </a:lnTo>
                <a:lnTo>
                  <a:pt x="22910" y="42570"/>
                </a:lnTo>
                <a:lnTo>
                  <a:pt x="22920" y="42560"/>
                </a:lnTo>
                <a:lnTo>
                  <a:pt x="22930" y="42560"/>
                </a:lnTo>
                <a:lnTo>
                  <a:pt x="22920" y="42560"/>
                </a:lnTo>
                <a:lnTo>
                  <a:pt x="22910" y="42560"/>
                </a:lnTo>
                <a:lnTo>
                  <a:pt x="22900" y="42550"/>
                </a:lnTo>
                <a:lnTo>
                  <a:pt x="22890" y="42550"/>
                </a:lnTo>
                <a:lnTo>
                  <a:pt x="22890" y="42540"/>
                </a:lnTo>
                <a:lnTo>
                  <a:pt x="22880" y="42540"/>
                </a:lnTo>
                <a:lnTo>
                  <a:pt x="22880" y="42530"/>
                </a:lnTo>
                <a:lnTo>
                  <a:pt x="22890" y="42530"/>
                </a:lnTo>
                <a:lnTo>
                  <a:pt x="22890" y="42520"/>
                </a:lnTo>
                <a:lnTo>
                  <a:pt x="22880" y="42520"/>
                </a:lnTo>
                <a:lnTo>
                  <a:pt x="22890" y="42520"/>
                </a:lnTo>
                <a:lnTo>
                  <a:pt x="22900" y="42520"/>
                </a:lnTo>
                <a:lnTo>
                  <a:pt x="22900" y="42510"/>
                </a:lnTo>
                <a:lnTo>
                  <a:pt x="22890" y="42510"/>
                </a:lnTo>
                <a:lnTo>
                  <a:pt x="22900" y="42510"/>
                </a:lnTo>
                <a:lnTo>
                  <a:pt x="22910" y="42500"/>
                </a:lnTo>
                <a:lnTo>
                  <a:pt x="22900" y="42500"/>
                </a:lnTo>
                <a:lnTo>
                  <a:pt x="22890" y="42510"/>
                </a:lnTo>
                <a:lnTo>
                  <a:pt x="22890" y="42520"/>
                </a:lnTo>
                <a:lnTo>
                  <a:pt x="22890" y="42510"/>
                </a:lnTo>
                <a:lnTo>
                  <a:pt x="22880" y="42510"/>
                </a:lnTo>
                <a:lnTo>
                  <a:pt x="22880" y="42500"/>
                </a:lnTo>
                <a:lnTo>
                  <a:pt x="22870" y="42500"/>
                </a:lnTo>
                <a:lnTo>
                  <a:pt x="22870" y="42490"/>
                </a:lnTo>
                <a:lnTo>
                  <a:pt x="22880" y="42490"/>
                </a:lnTo>
                <a:lnTo>
                  <a:pt x="22880" y="42480"/>
                </a:lnTo>
                <a:lnTo>
                  <a:pt x="22890" y="42480"/>
                </a:lnTo>
                <a:lnTo>
                  <a:pt x="22890" y="42490"/>
                </a:lnTo>
                <a:lnTo>
                  <a:pt x="22900" y="42490"/>
                </a:lnTo>
                <a:lnTo>
                  <a:pt x="22900" y="42480"/>
                </a:lnTo>
                <a:lnTo>
                  <a:pt x="22910" y="42480"/>
                </a:lnTo>
                <a:lnTo>
                  <a:pt x="22920" y="42480"/>
                </a:lnTo>
                <a:lnTo>
                  <a:pt x="22930" y="42480"/>
                </a:lnTo>
                <a:lnTo>
                  <a:pt x="22930" y="42490"/>
                </a:lnTo>
                <a:lnTo>
                  <a:pt x="22940" y="42490"/>
                </a:lnTo>
                <a:lnTo>
                  <a:pt x="22940" y="42480"/>
                </a:lnTo>
                <a:lnTo>
                  <a:pt x="22950" y="42490"/>
                </a:lnTo>
                <a:lnTo>
                  <a:pt x="22950" y="42480"/>
                </a:lnTo>
                <a:lnTo>
                  <a:pt x="22960" y="42480"/>
                </a:lnTo>
                <a:lnTo>
                  <a:pt x="22960" y="42490"/>
                </a:lnTo>
                <a:lnTo>
                  <a:pt x="22960" y="42500"/>
                </a:lnTo>
                <a:lnTo>
                  <a:pt x="22960" y="42510"/>
                </a:lnTo>
                <a:lnTo>
                  <a:pt x="22950" y="42510"/>
                </a:lnTo>
                <a:lnTo>
                  <a:pt x="22940" y="42520"/>
                </a:lnTo>
                <a:lnTo>
                  <a:pt x="22930" y="42520"/>
                </a:lnTo>
                <a:lnTo>
                  <a:pt x="22930" y="42510"/>
                </a:lnTo>
                <a:lnTo>
                  <a:pt x="22920" y="42510"/>
                </a:lnTo>
                <a:lnTo>
                  <a:pt x="22920" y="42500"/>
                </a:lnTo>
                <a:lnTo>
                  <a:pt x="22910" y="42500"/>
                </a:lnTo>
                <a:lnTo>
                  <a:pt x="22910" y="42510"/>
                </a:lnTo>
                <a:lnTo>
                  <a:pt x="22920" y="42510"/>
                </a:lnTo>
                <a:lnTo>
                  <a:pt x="22910" y="42510"/>
                </a:lnTo>
                <a:lnTo>
                  <a:pt x="22910" y="42520"/>
                </a:lnTo>
                <a:lnTo>
                  <a:pt x="22920" y="42520"/>
                </a:lnTo>
                <a:lnTo>
                  <a:pt x="22920" y="42530"/>
                </a:lnTo>
                <a:lnTo>
                  <a:pt x="22930" y="42530"/>
                </a:lnTo>
                <a:lnTo>
                  <a:pt x="22920" y="42530"/>
                </a:lnTo>
                <a:lnTo>
                  <a:pt x="22920" y="42540"/>
                </a:lnTo>
                <a:lnTo>
                  <a:pt x="22910" y="42540"/>
                </a:lnTo>
                <a:lnTo>
                  <a:pt x="22920" y="42550"/>
                </a:lnTo>
                <a:lnTo>
                  <a:pt x="22930" y="42550"/>
                </a:lnTo>
                <a:lnTo>
                  <a:pt x="22930" y="42540"/>
                </a:lnTo>
                <a:lnTo>
                  <a:pt x="22940" y="42540"/>
                </a:lnTo>
                <a:lnTo>
                  <a:pt x="22940" y="42550"/>
                </a:lnTo>
                <a:lnTo>
                  <a:pt x="22950" y="42550"/>
                </a:lnTo>
                <a:lnTo>
                  <a:pt x="22950" y="42560"/>
                </a:lnTo>
                <a:lnTo>
                  <a:pt x="22960" y="42560"/>
                </a:lnTo>
                <a:lnTo>
                  <a:pt x="22960" y="42550"/>
                </a:lnTo>
                <a:lnTo>
                  <a:pt x="22970" y="42550"/>
                </a:lnTo>
                <a:lnTo>
                  <a:pt x="22980" y="42550"/>
                </a:lnTo>
                <a:lnTo>
                  <a:pt x="22980" y="42540"/>
                </a:lnTo>
                <a:lnTo>
                  <a:pt x="22970" y="42540"/>
                </a:lnTo>
                <a:lnTo>
                  <a:pt x="22970" y="42530"/>
                </a:lnTo>
                <a:lnTo>
                  <a:pt x="22980" y="42530"/>
                </a:lnTo>
                <a:lnTo>
                  <a:pt x="22990" y="42530"/>
                </a:lnTo>
                <a:lnTo>
                  <a:pt x="22990" y="42520"/>
                </a:lnTo>
                <a:lnTo>
                  <a:pt x="23000" y="42520"/>
                </a:lnTo>
                <a:lnTo>
                  <a:pt x="23010" y="42520"/>
                </a:lnTo>
                <a:lnTo>
                  <a:pt x="23010" y="42510"/>
                </a:lnTo>
                <a:lnTo>
                  <a:pt x="23000" y="42510"/>
                </a:lnTo>
                <a:lnTo>
                  <a:pt x="22990" y="42510"/>
                </a:lnTo>
                <a:lnTo>
                  <a:pt x="22980" y="42510"/>
                </a:lnTo>
                <a:lnTo>
                  <a:pt x="22980" y="42500"/>
                </a:lnTo>
                <a:lnTo>
                  <a:pt x="22980" y="42490"/>
                </a:lnTo>
                <a:lnTo>
                  <a:pt x="22970" y="42490"/>
                </a:lnTo>
                <a:lnTo>
                  <a:pt x="22980" y="42480"/>
                </a:lnTo>
                <a:lnTo>
                  <a:pt x="22980" y="42470"/>
                </a:lnTo>
                <a:lnTo>
                  <a:pt x="22970" y="42460"/>
                </a:lnTo>
                <a:lnTo>
                  <a:pt x="22960" y="42460"/>
                </a:lnTo>
                <a:lnTo>
                  <a:pt x="22960" y="42450"/>
                </a:lnTo>
                <a:lnTo>
                  <a:pt x="22960" y="42440"/>
                </a:lnTo>
                <a:lnTo>
                  <a:pt x="22950" y="42440"/>
                </a:lnTo>
                <a:lnTo>
                  <a:pt x="22950" y="42430"/>
                </a:lnTo>
                <a:lnTo>
                  <a:pt x="22940" y="42420"/>
                </a:lnTo>
                <a:lnTo>
                  <a:pt x="22940" y="42410"/>
                </a:lnTo>
                <a:lnTo>
                  <a:pt x="22940" y="42400"/>
                </a:lnTo>
                <a:lnTo>
                  <a:pt x="22930" y="42400"/>
                </a:lnTo>
                <a:lnTo>
                  <a:pt x="22930" y="42390"/>
                </a:lnTo>
                <a:lnTo>
                  <a:pt x="22920" y="42390"/>
                </a:lnTo>
                <a:lnTo>
                  <a:pt x="22910" y="42390"/>
                </a:lnTo>
                <a:lnTo>
                  <a:pt x="22910" y="42400"/>
                </a:lnTo>
                <a:lnTo>
                  <a:pt x="22900" y="42400"/>
                </a:lnTo>
                <a:lnTo>
                  <a:pt x="22900" y="42410"/>
                </a:lnTo>
                <a:lnTo>
                  <a:pt x="22890" y="42410"/>
                </a:lnTo>
                <a:lnTo>
                  <a:pt x="22890" y="42400"/>
                </a:lnTo>
                <a:lnTo>
                  <a:pt x="22890" y="42390"/>
                </a:lnTo>
                <a:lnTo>
                  <a:pt x="22900" y="42390"/>
                </a:lnTo>
                <a:lnTo>
                  <a:pt x="22910" y="42390"/>
                </a:lnTo>
                <a:lnTo>
                  <a:pt x="22910" y="42380"/>
                </a:lnTo>
                <a:lnTo>
                  <a:pt x="22920" y="42380"/>
                </a:lnTo>
                <a:lnTo>
                  <a:pt x="22920" y="42370"/>
                </a:lnTo>
                <a:lnTo>
                  <a:pt x="22910" y="42370"/>
                </a:lnTo>
                <a:lnTo>
                  <a:pt x="22910" y="42380"/>
                </a:lnTo>
                <a:lnTo>
                  <a:pt x="22900" y="42380"/>
                </a:lnTo>
                <a:lnTo>
                  <a:pt x="22900" y="42370"/>
                </a:lnTo>
                <a:lnTo>
                  <a:pt x="22890" y="42370"/>
                </a:lnTo>
                <a:lnTo>
                  <a:pt x="22880" y="42370"/>
                </a:lnTo>
                <a:lnTo>
                  <a:pt x="22880" y="42380"/>
                </a:lnTo>
                <a:lnTo>
                  <a:pt x="22880" y="42370"/>
                </a:lnTo>
                <a:lnTo>
                  <a:pt x="22870" y="42370"/>
                </a:lnTo>
                <a:lnTo>
                  <a:pt x="22870" y="42360"/>
                </a:lnTo>
                <a:lnTo>
                  <a:pt x="22860" y="42360"/>
                </a:lnTo>
                <a:lnTo>
                  <a:pt x="22850" y="42360"/>
                </a:lnTo>
                <a:lnTo>
                  <a:pt x="22850" y="42370"/>
                </a:lnTo>
                <a:lnTo>
                  <a:pt x="22850" y="42360"/>
                </a:lnTo>
                <a:lnTo>
                  <a:pt x="22840" y="42360"/>
                </a:lnTo>
                <a:lnTo>
                  <a:pt x="22840" y="42370"/>
                </a:lnTo>
                <a:lnTo>
                  <a:pt x="22850" y="42370"/>
                </a:lnTo>
                <a:lnTo>
                  <a:pt x="22860" y="42370"/>
                </a:lnTo>
                <a:lnTo>
                  <a:pt x="22860" y="42380"/>
                </a:lnTo>
                <a:lnTo>
                  <a:pt x="22860" y="42390"/>
                </a:lnTo>
                <a:lnTo>
                  <a:pt x="22850" y="42390"/>
                </a:lnTo>
                <a:lnTo>
                  <a:pt x="22860" y="42390"/>
                </a:lnTo>
                <a:lnTo>
                  <a:pt x="22860" y="42400"/>
                </a:lnTo>
                <a:lnTo>
                  <a:pt x="22850" y="42400"/>
                </a:lnTo>
                <a:lnTo>
                  <a:pt x="22840" y="42390"/>
                </a:lnTo>
                <a:lnTo>
                  <a:pt x="22840" y="42400"/>
                </a:lnTo>
                <a:lnTo>
                  <a:pt x="22830" y="42400"/>
                </a:lnTo>
                <a:lnTo>
                  <a:pt x="22830" y="42410"/>
                </a:lnTo>
                <a:lnTo>
                  <a:pt x="22830" y="42420"/>
                </a:lnTo>
                <a:lnTo>
                  <a:pt x="22840" y="42420"/>
                </a:lnTo>
                <a:lnTo>
                  <a:pt x="22830" y="42420"/>
                </a:lnTo>
                <a:lnTo>
                  <a:pt x="22830" y="42430"/>
                </a:lnTo>
                <a:lnTo>
                  <a:pt x="22840" y="42430"/>
                </a:lnTo>
                <a:lnTo>
                  <a:pt x="22840" y="42440"/>
                </a:lnTo>
                <a:lnTo>
                  <a:pt x="22840" y="42450"/>
                </a:lnTo>
                <a:lnTo>
                  <a:pt x="22830" y="42450"/>
                </a:lnTo>
                <a:lnTo>
                  <a:pt x="22820" y="42450"/>
                </a:lnTo>
                <a:lnTo>
                  <a:pt x="22820" y="42440"/>
                </a:lnTo>
                <a:lnTo>
                  <a:pt x="22810" y="42440"/>
                </a:lnTo>
                <a:lnTo>
                  <a:pt x="22810" y="42430"/>
                </a:lnTo>
                <a:lnTo>
                  <a:pt x="22810" y="42420"/>
                </a:lnTo>
                <a:lnTo>
                  <a:pt x="22810" y="42410"/>
                </a:lnTo>
                <a:lnTo>
                  <a:pt x="22810" y="42420"/>
                </a:lnTo>
                <a:lnTo>
                  <a:pt x="22800" y="42420"/>
                </a:lnTo>
                <a:lnTo>
                  <a:pt x="22800" y="42410"/>
                </a:lnTo>
                <a:lnTo>
                  <a:pt x="22800" y="42400"/>
                </a:lnTo>
                <a:lnTo>
                  <a:pt x="22790" y="42400"/>
                </a:lnTo>
                <a:lnTo>
                  <a:pt x="22790" y="42410"/>
                </a:lnTo>
                <a:lnTo>
                  <a:pt x="22780" y="42410"/>
                </a:lnTo>
                <a:lnTo>
                  <a:pt x="22780" y="42420"/>
                </a:lnTo>
                <a:lnTo>
                  <a:pt x="22780" y="42410"/>
                </a:lnTo>
                <a:lnTo>
                  <a:pt x="22780" y="42420"/>
                </a:lnTo>
                <a:lnTo>
                  <a:pt x="22770" y="42420"/>
                </a:lnTo>
                <a:lnTo>
                  <a:pt x="22770" y="42410"/>
                </a:lnTo>
                <a:lnTo>
                  <a:pt x="22770" y="42420"/>
                </a:lnTo>
                <a:lnTo>
                  <a:pt x="22770" y="42430"/>
                </a:lnTo>
                <a:lnTo>
                  <a:pt x="22770" y="42420"/>
                </a:lnTo>
                <a:lnTo>
                  <a:pt x="22760" y="42420"/>
                </a:lnTo>
                <a:lnTo>
                  <a:pt x="22760" y="42430"/>
                </a:lnTo>
                <a:lnTo>
                  <a:pt x="22760" y="42420"/>
                </a:lnTo>
                <a:lnTo>
                  <a:pt x="22750" y="42420"/>
                </a:lnTo>
                <a:lnTo>
                  <a:pt x="22750" y="42410"/>
                </a:lnTo>
                <a:lnTo>
                  <a:pt x="22750" y="42400"/>
                </a:lnTo>
                <a:lnTo>
                  <a:pt x="22760" y="42400"/>
                </a:lnTo>
                <a:lnTo>
                  <a:pt x="22760" y="42390"/>
                </a:lnTo>
                <a:lnTo>
                  <a:pt x="22750" y="42390"/>
                </a:lnTo>
                <a:lnTo>
                  <a:pt x="22750" y="42400"/>
                </a:lnTo>
                <a:lnTo>
                  <a:pt x="22750" y="42390"/>
                </a:lnTo>
                <a:lnTo>
                  <a:pt x="22740" y="42390"/>
                </a:lnTo>
                <a:lnTo>
                  <a:pt x="22730" y="42390"/>
                </a:lnTo>
                <a:lnTo>
                  <a:pt x="22730" y="42400"/>
                </a:lnTo>
                <a:lnTo>
                  <a:pt x="22730" y="42410"/>
                </a:lnTo>
                <a:lnTo>
                  <a:pt x="22730" y="42420"/>
                </a:lnTo>
                <a:lnTo>
                  <a:pt x="22730" y="42410"/>
                </a:lnTo>
                <a:lnTo>
                  <a:pt x="22720" y="42410"/>
                </a:lnTo>
                <a:lnTo>
                  <a:pt x="22710" y="42420"/>
                </a:lnTo>
                <a:lnTo>
                  <a:pt x="22710" y="42430"/>
                </a:lnTo>
                <a:lnTo>
                  <a:pt x="22700" y="42430"/>
                </a:lnTo>
                <a:lnTo>
                  <a:pt x="22700" y="42440"/>
                </a:lnTo>
                <a:lnTo>
                  <a:pt x="22690" y="42440"/>
                </a:lnTo>
                <a:lnTo>
                  <a:pt x="22680" y="42440"/>
                </a:lnTo>
                <a:lnTo>
                  <a:pt x="22680" y="42450"/>
                </a:lnTo>
                <a:lnTo>
                  <a:pt x="22690" y="42450"/>
                </a:lnTo>
                <a:lnTo>
                  <a:pt x="22680" y="42450"/>
                </a:lnTo>
                <a:lnTo>
                  <a:pt x="22680" y="42440"/>
                </a:lnTo>
                <a:lnTo>
                  <a:pt x="22670" y="42440"/>
                </a:lnTo>
                <a:lnTo>
                  <a:pt x="22660" y="42440"/>
                </a:lnTo>
                <a:lnTo>
                  <a:pt x="22650" y="42440"/>
                </a:lnTo>
                <a:lnTo>
                  <a:pt x="22640" y="42440"/>
                </a:lnTo>
                <a:lnTo>
                  <a:pt x="22630" y="42440"/>
                </a:lnTo>
                <a:lnTo>
                  <a:pt x="22620" y="42440"/>
                </a:lnTo>
                <a:lnTo>
                  <a:pt x="22610" y="42450"/>
                </a:lnTo>
                <a:lnTo>
                  <a:pt x="22600" y="42460"/>
                </a:lnTo>
                <a:lnTo>
                  <a:pt x="22600" y="42450"/>
                </a:lnTo>
                <a:lnTo>
                  <a:pt x="22600" y="42460"/>
                </a:lnTo>
                <a:lnTo>
                  <a:pt x="22590" y="42460"/>
                </a:lnTo>
                <a:lnTo>
                  <a:pt x="22590" y="42470"/>
                </a:lnTo>
                <a:lnTo>
                  <a:pt x="22580" y="42470"/>
                </a:lnTo>
                <a:lnTo>
                  <a:pt x="22570" y="42470"/>
                </a:lnTo>
                <a:lnTo>
                  <a:pt x="22570" y="42480"/>
                </a:lnTo>
                <a:lnTo>
                  <a:pt x="22580" y="42480"/>
                </a:lnTo>
                <a:lnTo>
                  <a:pt x="22580" y="42490"/>
                </a:lnTo>
                <a:lnTo>
                  <a:pt x="22570" y="42490"/>
                </a:lnTo>
                <a:lnTo>
                  <a:pt x="22570" y="42480"/>
                </a:lnTo>
                <a:lnTo>
                  <a:pt x="22560" y="42480"/>
                </a:lnTo>
                <a:lnTo>
                  <a:pt x="22560" y="42470"/>
                </a:lnTo>
                <a:lnTo>
                  <a:pt x="22550" y="42470"/>
                </a:lnTo>
                <a:lnTo>
                  <a:pt x="22550" y="42480"/>
                </a:lnTo>
                <a:lnTo>
                  <a:pt x="22560" y="42480"/>
                </a:lnTo>
                <a:lnTo>
                  <a:pt x="22550" y="42480"/>
                </a:lnTo>
                <a:lnTo>
                  <a:pt x="22560" y="42490"/>
                </a:lnTo>
                <a:lnTo>
                  <a:pt x="22560" y="42500"/>
                </a:lnTo>
                <a:lnTo>
                  <a:pt x="22570" y="42500"/>
                </a:lnTo>
                <a:lnTo>
                  <a:pt x="22560" y="42500"/>
                </a:lnTo>
                <a:lnTo>
                  <a:pt x="22570" y="42500"/>
                </a:lnTo>
                <a:lnTo>
                  <a:pt x="22570" y="42510"/>
                </a:lnTo>
                <a:lnTo>
                  <a:pt x="22560" y="42510"/>
                </a:lnTo>
                <a:lnTo>
                  <a:pt x="22570" y="42520"/>
                </a:lnTo>
                <a:lnTo>
                  <a:pt x="22560" y="42520"/>
                </a:lnTo>
                <a:lnTo>
                  <a:pt x="22560" y="42530"/>
                </a:lnTo>
                <a:lnTo>
                  <a:pt x="22570" y="42530"/>
                </a:lnTo>
                <a:lnTo>
                  <a:pt x="22570" y="42540"/>
                </a:lnTo>
                <a:lnTo>
                  <a:pt x="22570" y="42550"/>
                </a:lnTo>
                <a:lnTo>
                  <a:pt x="22560" y="42550"/>
                </a:lnTo>
                <a:lnTo>
                  <a:pt x="22560" y="42560"/>
                </a:lnTo>
                <a:lnTo>
                  <a:pt x="22550" y="42560"/>
                </a:lnTo>
                <a:lnTo>
                  <a:pt x="22540" y="42560"/>
                </a:lnTo>
                <a:lnTo>
                  <a:pt x="22540" y="42570"/>
                </a:lnTo>
                <a:lnTo>
                  <a:pt x="22530" y="42580"/>
                </a:lnTo>
                <a:lnTo>
                  <a:pt x="22540" y="42580"/>
                </a:lnTo>
                <a:lnTo>
                  <a:pt x="22540" y="42590"/>
                </a:lnTo>
                <a:lnTo>
                  <a:pt x="22550" y="42580"/>
                </a:lnTo>
                <a:lnTo>
                  <a:pt x="22560" y="42580"/>
                </a:lnTo>
                <a:lnTo>
                  <a:pt x="22560" y="42570"/>
                </a:lnTo>
                <a:lnTo>
                  <a:pt x="22570" y="42570"/>
                </a:lnTo>
                <a:lnTo>
                  <a:pt x="22570" y="42560"/>
                </a:lnTo>
                <a:lnTo>
                  <a:pt x="22570" y="42570"/>
                </a:lnTo>
                <a:lnTo>
                  <a:pt x="22570" y="42580"/>
                </a:lnTo>
                <a:lnTo>
                  <a:pt x="22560" y="42580"/>
                </a:lnTo>
                <a:lnTo>
                  <a:pt x="22560" y="42590"/>
                </a:lnTo>
                <a:lnTo>
                  <a:pt x="22560" y="42600"/>
                </a:lnTo>
                <a:lnTo>
                  <a:pt x="22560" y="42610"/>
                </a:lnTo>
                <a:lnTo>
                  <a:pt x="22560" y="42620"/>
                </a:lnTo>
                <a:lnTo>
                  <a:pt x="22550" y="42620"/>
                </a:lnTo>
                <a:lnTo>
                  <a:pt x="22540" y="42620"/>
                </a:lnTo>
                <a:lnTo>
                  <a:pt x="22540" y="42610"/>
                </a:lnTo>
                <a:lnTo>
                  <a:pt x="22530" y="42610"/>
                </a:lnTo>
                <a:lnTo>
                  <a:pt x="22520" y="42610"/>
                </a:lnTo>
                <a:lnTo>
                  <a:pt x="22520" y="42600"/>
                </a:lnTo>
                <a:lnTo>
                  <a:pt x="22510" y="42600"/>
                </a:lnTo>
                <a:lnTo>
                  <a:pt x="22500" y="42610"/>
                </a:lnTo>
                <a:lnTo>
                  <a:pt x="22490" y="42610"/>
                </a:lnTo>
                <a:lnTo>
                  <a:pt x="22490" y="42620"/>
                </a:lnTo>
                <a:lnTo>
                  <a:pt x="22480" y="42620"/>
                </a:lnTo>
                <a:lnTo>
                  <a:pt x="22480" y="42630"/>
                </a:lnTo>
                <a:lnTo>
                  <a:pt x="22480" y="42640"/>
                </a:lnTo>
                <a:lnTo>
                  <a:pt x="22470" y="42640"/>
                </a:lnTo>
                <a:lnTo>
                  <a:pt x="22470" y="42650"/>
                </a:lnTo>
                <a:lnTo>
                  <a:pt x="22480" y="42650"/>
                </a:lnTo>
                <a:lnTo>
                  <a:pt x="22490" y="42650"/>
                </a:lnTo>
                <a:lnTo>
                  <a:pt x="22490" y="42660"/>
                </a:lnTo>
                <a:lnTo>
                  <a:pt x="22500" y="42660"/>
                </a:lnTo>
                <a:lnTo>
                  <a:pt x="22500" y="42670"/>
                </a:lnTo>
                <a:lnTo>
                  <a:pt x="22490" y="42670"/>
                </a:lnTo>
                <a:lnTo>
                  <a:pt x="22490" y="42680"/>
                </a:lnTo>
                <a:lnTo>
                  <a:pt x="22500" y="42680"/>
                </a:lnTo>
                <a:lnTo>
                  <a:pt x="22500" y="42690"/>
                </a:lnTo>
                <a:lnTo>
                  <a:pt x="22500" y="42700"/>
                </a:lnTo>
                <a:lnTo>
                  <a:pt x="22510" y="42700"/>
                </a:lnTo>
                <a:lnTo>
                  <a:pt x="22520" y="42700"/>
                </a:lnTo>
                <a:lnTo>
                  <a:pt x="22520" y="42710"/>
                </a:lnTo>
                <a:lnTo>
                  <a:pt x="22510" y="42720"/>
                </a:lnTo>
                <a:lnTo>
                  <a:pt x="22500" y="42720"/>
                </a:lnTo>
                <a:lnTo>
                  <a:pt x="22500" y="42730"/>
                </a:lnTo>
                <a:lnTo>
                  <a:pt x="22500" y="42740"/>
                </a:lnTo>
                <a:lnTo>
                  <a:pt x="22490" y="42740"/>
                </a:lnTo>
                <a:lnTo>
                  <a:pt x="22490" y="42750"/>
                </a:lnTo>
                <a:lnTo>
                  <a:pt x="22480" y="42750"/>
                </a:lnTo>
                <a:lnTo>
                  <a:pt x="22470" y="42750"/>
                </a:lnTo>
                <a:lnTo>
                  <a:pt x="22460" y="42750"/>
                </a:lnTo>
                <a:lnTo>
                  <a:pt x="22460" y="42760"/>
                </a:lnTo>
                <a:lnTo>
                  <a:pt x="22470" y="42760"/>
                </a:lnTo>
                <a:lnTo>
                  <a:pt x="22470" y="42770"/>
                </a:lnTo>
                <a:lnTo>
                  <a:pt x="22480" y="42770"/>
                </a:lnTo>
                <a:lnTo>
                  <a:pt x="22480" y="42780"/>
                </a:lnTo>
                <a:lnTo>
                  <a:pt x="22490" y="42790"/>
                </a:lnTo>
                <a:lnTo>
                  <a:pt x="22490" y="42800"/>
                </a:lnTo>
                <a:lnTo>
                  <a:pt x="22500" y="42800"/>
                </a:lnTo>
                <a:lnTo>
                  <a:pt x="22510" y="42800"/>
                </a:lnTo>
                <a:lnTo>
                  <a:pt x="22510" y="42810"/>
                </a:lnTo>
                <a:lnTo>
                  <a:pt x="22520" y="42810"/>
                </a:lnTo>
                <a:lnTo>
                  <a:pt x="22530" y="42810"/>
                </a:lnTo>
                <a:lnTo>
                  <a:pt x="22520" y="42810"/>
                </a:lnTo>
                <a:lnTo>
                  <a:pt x="22530" y="42810"/>
                </a:lnTo>
                <a:lnTo>
                  <a:pt x="22530" y="42820"/>
                </a:lnTo>
                <a:lnTo>
                  <a:pt x="22540" y="42820"/>
                </a:lnTo>
                <a:lnTo>
                  <a:pt x="22540" y="42810"/>
                </a:lnTo>
                <a:lnTo>
                  <a:pt x="22540" y="42820"/>
                </a:lnTo>
                <a:lnTo>
                  <a:pt x="22550" y="42820"/>
                </a:lnTo>
                <a:lnTo>
                  <a:pt x="22550" y="42830"/>
                </a:lnTo>
                <a:lnTo>
                  <a:pt x="22560" y="42830"/>
                </a:lnTo>
                <a:lnTo>
                  <a:pt x="22570" y="42830"/>
                </a:lnTo>
                <a:lnTo>
                  <a:pt x="22580" y="42830"/>
                </a:lnTo>
                <a:lnTo>
                  <a:pt x="22580" y="42840"/>
                </a:lnTo>
                <a:lnTo>
                  <a:pt x="22570" y="42850"/>
                </a:lnTo>
                <a:lnTo>
                  <a:pt x="22560" y="42860"/>
                </a:lnTo>
                <a:lnTo>
                  <a:pt x="22560" y="42870"/>
                </a:lnTo>
                <a:lnTo>
                  <a:pt x="22560" y="42880"/>
                </a:lnTo>
                <a:lnTo>
                  <a:pt x="22570" y="42880"/>
                </a:lnTo>
                <a:lnTo>
                  <a:pt x="22580" y="42880"/>
                </a:lnTo>
                <a:lnTo>
                  <a:pt x="22580" y="42890"/>
                </a:lnTo>
                <a:lnTo>
                  <a:pt x="22580" y="42900"/>
                </a:lnTo>
                <a:lnTo>
                  <a:pt x="22570" y="42900"/>
                </a:lnTo>
                <a:lnTo>
                  <a:pt x="22560" y="42900"/>
                </a:lnTo>
                <a:lnTo>
                  <a:pt x="22560" y="42910"/>
                </a:lnTo>
                <a:lnTo>
                  <a:pt x="22560" y="42920"/>
                </a:lnTo>
                <a:lnTo>
                  <a:pt x="22560" y="42930"/>
                </a:lnTo>
                <a:lnTo>
                  <a:pt x="22560" y="42940"/>
                </a:lnTo>
                <a:lnTo>
                  <a:pt x="22560" y="42950"/>
                </a:lnTo>
                <a:lnTo>
                  <a:pt x="22560" y="42940"/>
                </a:lnTo>
                <a:lnTo>
                  <a:pt x="22560" y="42950"/>
                </a:lnTo>
                <a:lnTo>
                  <a:pt x="22550" y="42960"/>
                </a:lnTo>
                <a:lnTo>
                  <a:pt x="22550" y="42970"/>
                </a:lnTo>
                <a:lnTo>
                  <a:pt x="22550" y="42980"/>
                </a:lnTo>
                <a:lnTo>
                  <a:pt x="22550" y="42990"/>
                </a:lnTo>
                <a:lnTo>
                  <a:pt x="22540" y="42990"/>
                </a:lnTo>
                <a:lnTo>
                  <a:pt x="22540" y="43000"/>
                </a:lnTo>
                <a:lnTo>
                  <a:pt x="22550" y="43000"/>
                </a:lnTo>
                <a:lnTo>
                  <a:pt x="22550" y="43010"/>
                </a:lnTo>
                <a:lnTo>
                  <a:pt x="22560" y="43010"/>
                </a:lnTo>
                <a:lnTo>
                  <a:pt x="22560" y="43020"/>
                </a:lnTo>
                <a:lnTo>
                  <a:pt x="22570" y="43020"/>
                </a:lnTo>
                <a:lnTo>
                  <a:pt x="22580" y="43020"/>
                </a:lnTo>
                <a:lnTo>
                  <a:pt x="22580" y="43030"/>
                </a:lnTo>
                <a:lnTo>
                  <a:pt x="22570" y="43030"/>
                </a:lnTo>
                <a:lnTo>
                  <a:pt x="22560" y="43040"/>
                </a:lnTo>
                <a:lnTo>
                  <a:pt x="22550" y="43040"/>
                </a:lnTo>
                <a:lnTo>
                  <a:pt x="22550" y="43050"/>
                </a:lnTo>
                <a:lnTo>
                  <a:pt x="22550" y="43060"/>
                </a:lnTo>
                <a:lnTo>
                  <a:pt x="22560" y="43060"/>
                </a:lnTo>
                <a:lnTo>
                  <a:pt x="22560" y="43070"/>
                </a:lnTo>
                <a:lnTo>
                  <a:pt x="22550" y="43060"/>
                </a:lnTo>
                <a:lnTo>
                  <a:pt x="22550" y="43070"/>
                </a:lnTo>
                <a:lnTo>
                  <a:pt x="22550" y="43080"/>
                </a:lnTo>
                <a:lnTo>
                  <a:pt x="22550" y="43070"/>
                </a:lnTo>
                <a:lnTo>
                  <a:pt x="22540" y="43070"/>
                </a:lnTo>
                <a:lnTo>
                  <a:pt x="22540" y="43080"/>
                </a:lnTo>
                <a:lnTo>
                  <a:pt x="22540" y="43090"/>
                </a:lnTo>
                <a:lnTo>
                  <a:pt x="22530" y="43090"/>
                </a:lnTo>
                <a:lnTo>
                  <a:pt x="22520" y="43090"/>
                </a:lnTo>
                <a:lnTo>
                  <a:pt x="22520" y="43100"/>
                </a:lnTo>
                <a:lnTo>
                  <a:pt x="22510" y="43100"/>
                </a:lnTo>
                <a:lnTo>
                  <a:pt x="22500" y="43100"/>
                </a:lnTo>
                <a:lnTo>
                  <a:pt x="22500" y="43110"/>
                </a:lnTo>
                <a:lnTo>
                  <a:pt x="22490" y="43110"/>
                </a:lnTo>
                <a:lnTo>
                  <a:pt x="22480" y="43110"/>
                </a:lnTo>
                <a:lnTo>
                  <a:pt x="22470" y="43110"/>
                </a:lnTo>
                <a:lnTo>
                  <a:pt x="22470" y="43100"/>
                </a:lnTo>
                <a:lnTo>
                  <a:pt x="22460" y="43100"/>
                </a:lnTo>
                <a:lnTo>
                  <a:pt x="22450" y="43090"/>
                </a:lnTo>
                <a:lnTo>
                  <a:pt x="22440" y="43100"/>
                </a:lnTo>
                <a:lnTo>
                  <a:pt x="22440" y="43110"/>
                </a:lnTo>
                <a:lnTo>
                  <a:pt x="22440" y="43120"/>
                </a:lnTo>
                <a:lnTo>
                  <a:pt x="22430" y="43120"/>
                </a:lnTo>
                <a:lnTo>
                  <a:pt x="22420" y="43120"/>
                </a:lnTo>
                <a:lnTo>
                  <a:pt x="22420" y="43130"/>
                </a:lnTo>
                <a:lnTo>
                  <a:pt x="22420" y="43140"/>
                </a:lnTo>
                <a:lnTo>
                  <a:pt x="22420" y="43150"/>
                </a:lnTo>
                <a:lnTo>
                  <a:pt x="22420" y="43160"/>
                </a:lnTo>
                <a:lnTo>
                  <a:pt x="22430" y="43160"/>
                </a:lnTo>
                <a:lnTo>
                  <a:pt x="22430" y="43170"/>
                </a:lnTo>
                <a:lnTo>
                  <a:pt x="22420" y="43170"/>
                </a:lnTo>
                <a:lnTo>
                  <a:pt x="22430" y="43170"/>
                </a:lnTo>
                <a:lnTo>
                  <a:pt x="22430" y="43180"/>
                </a:lnTo>
                <a:lnTo>
                  <a:pt x="22430" y="43190"/>
                </a:lnTo>
                <a:lnTo>
                  <a:pt x="22440" y="43190"/>
                </a:lnTo>
                <a:lnTo>
                  <a:pt x="22450" y="43190"/>
                </a:lnTo>
                <a:lnTo>
                  <a:pt x="22450" y="43200"/>
                </a:lnTo>
                <a:lnTo>
                  <a:pt x="22460" y="43200"/>
                </a:lnTo>
                <a:lnTo>
                  <a:pt x="22470" y="43200"/>
                </a:lnTo>
                <a:lnTo>
                  <a:pt x="22480" y="43200"/>
                </a:lnTo>
                <a:lnTo>
                  <a:pt x="22480" y="43190"/>
                </a:lnTo>
                <a:lnTo>
                  <a:pt x="22490" y="43190"/>
                </a:lnTo>
                <a:lnTo>
                  <a:pt x="22490" y="43200"/>
                </a:lnTo>
                <a:lnTo>
                  <a:pt x="22490" y="43210"/>
                </a:lnTo>
                <a:lnTo>
                  <a:pt x="22490" y="43220"/>
                </a:lnTo>
                <a:lnTo>
                  <a:pt x="22500" y="43220"/>
                </a:lnTo>
                <a:lnTo>
                  <a:pt x="22500" y="43230"/>
                </a:lnTo>
                <a:lnTo>
                  <a:pt x="22510" y="43230"/>
                </a:lnTo>
                <a:lnTo>
                  <a:pt x="22510" y="43240"/>
                </a:lnTo>
                <a:lnTo>
                  <a:pt x="22510" y="43250"/>
                </a:lnTo>
                <a:lnTo>
                  <a:pt x="22520" y="43250"/>
                </a:lnTo>
                <a:lnTo>
                  <a:pt x="22530" y="43250"/>
                </a:lnTo>
                <a:lnTo>
                  <a:pt x="22540" y="43250"/>
                </a:lnTo>
                <a:lnTo>
                  <a:pt x="22550" y="43250"/>
                </a:lnTo>
                <a:lnTo>
                  <a:pt x="22550" y="43260"/>
                </a:lnTo>
                <a:lnTo>
                  <a:pt x="22560" y="43260"/>
                </a:lnTo>
                <a:lnTo>
                  <a:pt x="22570" y="43260"/>
                </a:lnTo>
                <a:lnTo>
                  <a:pt x="22570" y="43270"/>
                </a:lnTo>
                <a:lnTo>
                  <a:pt x="22560" y="43270"/>
                </a:lnTo>
                <a:lnTo>
                  <a:pt x="22550" y="43270"/>
                </a:lnTo>
                <a:lnTo>
                  <a:pt x="22550" y="43280"/>
                </a:lnTo>
                <a:lnTo>
                  <a:pt x="22550" y="43290"/>
                </a:lnTo>
                <a:lnTo>
                  <a:pt x="22550" y="43300"/>
                </a:lnTo>
                <a:lnTo>
                  <a:pt x="22560" y="43300"/>
                </a:lnTo>
                <a:lnTo>
                  <a:pt x="22550" y="43300"/>
                </a:lnTo>
                <a:lnTo>
                  <a:pt x="22550" y="43310"/>
                </a:lnTo>
                <a:lnTo>
                  <a:pt x="22540" y="43310"/>
                </a:lnTo>
                <a:lnTo>
                  <a:pt x="22540" y="43320"/>
                </a:lnTo>
                <a:lnTo>
                  <a:pt x="22550" y="43320"/>
                </a:lnTo>
                <a:lnTo>
                  <a:pt x="22540" y="43330"/>
                </a:lnTo>
                <a:lnTo>
                  <a:pt x="22540" y="43340"/>
                </a:lnTo>
                <a:lnTo>
                  <a:pt x="22540" y="43350"/>
                </a:lnTo>
                <a:lnTo>
                  <a:pt x="22530" y="43350"/>
                </a:lnTo>
                <a:lnTo>
                  <a:pt x="22520" y="43350"/>
                </a:lnTo>
                <a:lnTo>
                  <a:pt x="22520" y="43340"/>
                </a:lnTo>
                <a:lnTo>
                  <a:pt x="22510" y="43330"/>
                </a:lnTo>
                <a:lnTo>
                  <a:pt x="22510" y="43320"/>
                </a:lnTo>
                <a:lnTo>
                  <a:pt x="22500" y="43320"/>
                </a:lnTo>
                <a:lnTo>
                  <a:pt x="22500" y="43310"/>
                </a:lnTo>
                <a:lnTo>
                  <a:pt x="22490" y="43310"/>
                </a:lnTo>
                <a:lnTo>
                  <a:pt x="22490" y="43300"/>
                </a:lnTo>
                <a:lnTo>
                  <a:pt x="22490" y="43290"/>
                </a:lnTo>
                <a:lnTo>
                  <a:pt x="22480" y="43290"/>
                </a:lnTo>
                <a:lnTo>
                  <a:pt x="22470" y="43290"/>
                </a:lnTo>
                <a:lnTo>
                  <a:pt x="22470" y="43300"/>
                </a:lnTo>
                <a:lnTo>
                  <a:pt x="22470" y="43290"/>
                </a:lnTo>
                <a:lnTo>
                  <a:pt x="22460" y="43290"/>
                </a:lnTo>
                <a:lnTo>
                  <a:pt x="22450" y="43290"/>
                </a:lnTo>
                <a:lnTo>
                  <a:pt x="22450" y="43300"/>
                </a:lnTo>
                <a:lnTo>
                  <a:pt x="22440" y="43300"/>
                </a:lnTo>
                <a:lnTo>
                  <a:pt x="22440" y="43310"/>
                </a:lnTo>
                <a:lnTo>
                  <a:pt x="22430" y="43310"/>
                </a:lnTo>
                <a:lnTo>
                  <a:pt x="22420" y="43310"/>
                </a:lnTo>
                <a:lnTo>
                  <a:pt x="22420" y="43300"/>
                </a:lnTo>
                <a:lnTo>
                  <a:pt x="22430" y="43300"/>
                </a:lnTo>
                <a:lnTo>
                  <a:pt x="22420" y="43300"/>
                </a:lnTo>
                <a:lnTo>
                  <a:pt x="22420" y="43290"/>
                </a:lnTo>
                <a:lnTo>
                  <a:pt x="22420" y="43280"/>
                </a:lnTo>
                <a:lnTo>
                  <a:pt x="22420" y="43270"/>
                </a:lnTo>
                <a:lnTo>
                  <a:pt x="22430" y="43270"/>
                </a:lnTo>
                <a:lnTo>
                  <a:pt x="22430" y="43260"/>
                </a:lnTo>
                <a:lnTo>
                  <a:pt x="22420" y="43260"/>
                </a:lnTo>
                <a:lnTo>
                  <a:pt x="22420" y="43250"/>
                </a:lnTo>
                <a:lnTo>
                  <a:pt x="22410" y="43250"/>
                </a:lnTo>
                <a:lnTo>
                  <a:pt x="22400" y="43250"/>
                </a:lnTo>
                <a:lnTo>
                  <a:pt x="22400" y="43240"/>
                </a:lnTo>
                <a:lnTo>
                  <a:pt x="22390" y="43240"/>
                </a:lnTo>
                <a:lnTo>
                  <a:pt x="22390" y="43250"/>
                </a:lnTo>
                <a:lnTo>
                  <a:pt x="22380" y="43250"/>
                </a:lnTo>
                <a:lnTo>
                  <a:pt x="22380" y="43240"/>
                </a:lnTo>
                <a:lnTo>
                  <a:pt x="22370" y="43240"/>
                </a:lnTo>
                <a:lnTo>
                  <a:pt x="22360" y="43240"/>
                </a:lnTo>
                <a:lnTo>
                  <a:pt x="22350" y="43240"/>
                </a:lnTo>
                <a:lnTo>
                  <a:pt x="22350" y="43250"/>
                </a:lnTo>
                <a:lnTo>
                  <a:pt x="22340" y="43250"/>
                </a:lnTo>
                <a:lnTo>
                  <a:pt x="22340" y="43260"/>
                </a:lnTo>
                <a:lnTo>
                  <a:pt x="22340" y="43270"/>
                </a:lnTo>
                <a:lnTo>
                  <a:pt x="22330" y="43270"/>
                </a:lnTo>
                <a:lnTo>
                  <a:pt x="22320" y="43270"/>
                </a:lnTo>
                <a:lnTo>
                  <a:pt x="22320" y="43280"/>
                </a:lnTo>
                <a:lnTo>
                  <a:pt x="22320" y="43270"/>
                </a:lnTo>
                <a:lnTo>
                  <a:pt x="22310" y="43270"/>
                </a:lnTo>
                <a:lnTo>
                  <a:pt x="22320" y="43270"/>
                </a:lnTo>
                <a:lnTo>
                  <a:pt x="22310" y="43270"/>
                </a:lnTo>
                <a:lnTo>
                  <a:pt x="22310" y="43260"/>
                </a:lnTo>
                <a:lnTo>
                  <a:pt x="22300" y="43260"/>
                </a:lnTo>
                <a:lnTo>
                  <a:pt x="22290" y="43260"/>
                </a:lnTo>
                <a:lnTo>
                  <a:pt x="22290" y="43270"/>
                </a:lnTo>
                <a:lnTo>
                  <a:pt x="22280" y="43270"/>
                </a:lnTo>
                <a:lnTo>
                  <a:pt x="22270" y="43270"/>
                </a:lnTo>
                <a:lnTo>
                  <a:pt x="22260" y="43270"/>
                </a:lnTo>
                <a:lnTo>
                  <a:pt x="22260" y="43280"/>
                </a:lnTo>
                <a:lnTo>
                  <a:pt x="22260" y="43270"/>
                </a:lnTo>
                <a:lnTo>
                  <a:pt x="22260" y="43280"/>
                </a:lnTo>
                <a:lnTo>
                  <a:pt x="22250" y="43280"/>
                </a:lnTo>
                <a:lnTo>
                  <a:pt x="22250" y="43270"/>
                </a:lnTo>
                <a:lnTo>
                  <a:pt x="22240" y="43270"/>
                </a:lnTo>
                <a:lnTo>
                  <a:pt x="22250" y="43270"/>
                </a:lnTo>
                <a:lnTo>
                  <a:pt x="22250" y="43260"/>
                </a:lnTo>
                <a:lnTo>
                  <a:pt x="22240" y="43260"/>
                </a:lnTo>
                <a:lnTo>
                  <a:pt x="22240" y="43270"/>
                </a:lnTo>
                <a:lnTo>
                  <a:pt x="22230" y="43270"/>
                </a:lnTo>
                <a:lnTo>
                  <a:pt x="22230" y="43260"/>
                </a:lnTo>
                <a:lnTo>
                  <a:pt x="22240" y="43260"/>
                </a:lnTo>
                <a:lnTo>
                  <a:pt x="22240" y="43250"/>
                </a:lnTo>
                <a:lnTo>
                  <a:pt x="22240" y="43240"/>
                </a:lnTo>
                <a:lnTo>
                  <a:pt x="22250" y="43240"/>
                </a:lnTo>
                <a:lnTo>
                  <a:pt x="22260" y="43240"/>
                </a:lnTo>
                <a:lnTo>
                  <a:pt x="22260" y="43230"/>
                </a:lnTo>
                <a:lnTo>
                  <a:pt x="22250" y="43230"/>
                </a:lnTo>
                <a:lnTo>
                  <a:pt x="22260" y="43230"/>
                </a:lnTo>
                <a:lnTo>
                  <a:pt x="22260" y="43220"/>
                </a:lnTo>
                <a:lnTo>
                  <a:pt x="22250" y="43220"/>
                </a:lnTo>
                <a:lnTo>
                  <a:pt x="22250" y="43210"/>
                </a:lnTo>
                <a:lnTo>
                  <a:pt x="22250" y="43200"/>
                </a:lnTo>
                <a:lnTo>
                  <a:pt x="22250" y="43190"/>
                </a:lnTo>
                <a:lnTo>
                  <a:pt x="22260" y="43190"/>
                </a:lnTo>
                <a:lnTo>
                  <a:pt x="22260" y="43200"/>
                </a:lnTo>
                <a:lnTo>
                  <a:pt x="22270" y="43190"/>
                </a:lnTo>
                <a:lnTo>
                  <a:pt x="22280" y="43180"/>
                </a:lnTo>
                <a:lnTo>
                  <a:pt x="22290" y="43180"/>
                </a:lnTo>
                <a:lnTo>
                  <a:pt x="22300" y="43180"/>
                </a:lnTo>
                <a:lnTo>
                  <a:pt x="22310" y="43170"/>
                </a:lnTo>
                <a:lnTo>
                  <a:pt x="22320" y="43170"/>
                </a:lnTo>
                <a:lnTo>
                  <a:pt x="22320" y="43160"/>
                </a:lnTo>
                <a:lnTo>
                  <a:pt x="22310" y="43160"/>
                </a:lnTo>
                <a:lnTo>
                  <a:pt x="22300" y="43160"/>
                </a:lnTo>
                <a:lnTo>
                  <a:pt x="22300" y="43150"/>
                </a:lnTo>
                <a:lnTo>
                  <a:pt x="22290" y="43150"/>
                </a:lnTo>
                <a:lnTo>
                  <a:pt x="22280" y="43150"/>
                </a:lnTo>
                <a:lnTo>
                  <a:pt x="22280" y="43160"/>
                </a:lnTo>
                <a:lnTo>
                  <a:pt x="22270" y="43160"/>
                </a:lnTo>
                <a:lnTo>
                  <a:pt x="22260" y="43160"/>
                </a:lnTo>
                <a:lnTo>
                  <a:pt x="22260" y="43150"/>
                </a:lnTo>
                <a:lnTo>
                  <a:pt x="22250" y="43150"/>
                </a:lnTo>
                <a:lnTo>
                  <a:pt x="22240" y="43150"/>
                </a:lnTo>
                <a:lnTo>
                  <a:pt x="22230" y="43150"/>
                </a:lnTo>
                <a:lnTo>
                  <a:pt x="22220" y="43150"/>
                </a:lnTo>
                <a:lnTo>
                  <a:pt x="22220" y="43160"/>
                </a:lnTo>
                <a:lnTo>
                  <a:pt x="22230" y="43160"/>
                </a:lnTo>
                <a:lnTo>
                  <a:pt x="22230" y="43170"/>
                </a:lnTo>
                <a:lnTo>
                  <a:pt x="22220" y="43170"/>
                </a:lnTo>
                <a:lnTo>
                  <a:pt x="22230" y="43170"/>
                </a:lnTo>
                <a:lnTo>
                  <a:pt x="22220" y="43170"/>
                </a:lnTo>
                <a:lnTo>
                  <a:pt x="22210" y="43170"/>
                </a:lnTo>
                <a:lnTo>
                  <a:pt x="22200" y="43170"/>
                </a:lnTo>
                <a:lnTo>
                  <a:pt x="22200" y="43180"/>
                </a:lnTo>
                <a:lnTo>
                  <a:pt x="22200" y="43190"/>
                </a:lnTo>
                <a:lnTo>
                  <a:pt x="22190" y="43200"/>
                </a:lnTo>
                <a:lnTo>
                  <a:pt x="22180" y="43200"/>
                </a:lnTo>
                <a:lnTo>
                  <a:pt x="22170" y="43200"/>
                </a:lnTo>
                <a:lnTo>
                  <a:pt x="22170" y="43210"/>
                </a:lnTo>
                <a:lnTo>
                  <a:pt x="22180" y="43210"/>
                </a:lnTo>
                <a:lnTo>
                  <a:pt x="22180" y="43220"/>
                </a:lnTo>
                <a:lnTo>
                  <a:pt x="22190" y="43220"/>
                </a:lnTo>
                <a:lnTo>
                  <a:pt x="22200" y="43220"/>
                </a:lnTo>
                <a:lnTo>
                  <a:pt x="22190" y="43220"/>
                </a:lnTo>
                <a:lnTo>
                  <a:pt x="22190" y="43230"/>
                </a:lnTo>
                <a:lnTo>
                  <a:pt x="22200" y="43230"/>
                </a:lnTo>
                <a:lnTo>
                  <a:pt x="22200" y="43240"/>
                </a:lnTo>
                <a:lnTo>
                  <a:pt x="22210" y="43240"/>
                </a:lnTo>
                <a:lnTo>
                  <a:pt x="22220" y="43240"/>
                </a:lnTo>
                <a:lnTo>
                  <a:pt x="22220" y="43230"/>
                </a:lnTo>
                <a:lnTo>
                  <a:pt x="22230" y="43230"/>
                </a:lnTo>
                <a:lnTo>
                  <a:pt x="22220" y="43230"/>
                </a:lnTo>
                <a:lnTo>
                  <a:pt x="22230" y="43230"/>
                </a:lnTo>
                <a:lnTo>
                  <a:pt x="22230" y="43240"/>
                </a:lnTo>
                <a:lnTo>
                  <a:pt x="22220" y="43240"/>
                </a:lnTo>
                <a:lnTo>
                  <a:pt x="22230" y="43240"/>
                </a:lnTo>
                <a:lnTo>
                  <a:pt x="22220" y="43240"/>
                </a:lnTo>
                <a:lnTo>
                  <a:pt x="22230" y="43250"/>
                </a:lnTo>
                <a:lnTo>
                  <a:pt x="22220" y="43250"/>
                </a:lnTo>
                <a:lnTo>
                  <a:pt x="22220" y="43240"/>
                </a:lnTo>
                <a:lnTo>
                  <a:pt x="22220" y="43250"/>
                </a:lnTo>
                <a:lnTo>
                  <a:pt x="22210" y="43250"/>
                </a:lnTo>
                <a:lnTo>
                  <a:pt x="22210" y="43260"/>
                </a:lnTo>
                <a:lnTo>
                  <a:pt x="22220" y="43260"/>
                </a:lnTo>
                <a:lnTo>
                  <a:pt x="22220" y="43270"/>
                </a:lnTo>
                <a:lnTo>
                  <a:pt x="22230" y="43270"/>
                </a:lnTo>
                <a:lnTo>
                  <a:pt x="22230" y="43280"/>
                </a:lnTo>
                <a:lnTo>
                  <a:pt x="22220" y="43280"/>
                </a:lnTo>
                <a:lnTo>
                  <a:pt x="22210" y="43280"/>
                </a:lnTo>
                <a:lnTo>
                  <a:pt x="22210" y="43270"/>
                </a:lnTo>
                <a:lnTo>
                  <a:pt x="22200" y="43270"/>
                </a:lnTo>
                <a:lnTo>
                  <a:pt x="22200" y="43280"/>
                </a:lnTo>
                <a:lnTo>
                  <a:pt x="22200" y="43270"/>
                </a:lnTo>
                <a:lnTo>
                  <a:pt x="22190" y="43270"/>
                </a:lnTo>
                <a:lnTo>
                  <a:pt x="22190" y="43280"/>
                </a:lnTo>
                <a:lnTo>
                  <a:pt x="22180" y="43280"/>
                </a:lnTo>
                <a:lnTo>
                  <a:pt x="22180" y="43270"/>
                </a:lnTo>
                <a:lnTo>
                  <a:pt x="22180" y="43280"/>
                </a:lnTo>
                <a:lnTo>
                  <a:pt x="22170" y="43280"/>
                </a:lnTo>
                <a:lnTo>
                  <a:pt x="22160" y="43280"/>
                </a:lnTo>
                <a:lnTo>
                  <a:pt x="22150" y="43280"/>
                </a:lnTo>
                <a:lnTo>
                  <a:pt x="22150" y="43290"/>
                </a:lnTo>
                <a:lnTo>
                  <a:pt x="22140" y="43290"/>
                </a:lnTo>
                <a:lnTo>
                  <a:pt x="22130" y="43290"/>
                </a:lnTo>
                <a:lnTo>
                  <a:pt x="22130" y="43300"/>
                </a:lnTo>
                <a:lnTo>
                  <a:pt x="22120" y="43300"/>
                </a:lnTo>
                <a:lnTo>
                  <a:pt x="22120" y="43290"/>
                </a:lnTo>
                <a:lnTo>
                  <a:pt x="22120" y="43300"/>
                </a:lnTo>
                <a:lnTo>
                  <a:pt x="22110" y="43300"/>
                </a:lnTo>
                <a:lnTo>
                  <a:pt x="22120" y="43310"/>
                </a:lnTo>
                <a:lnTo>
                  <a:pt x="22120" y="43300"/>
                </a:lnTo>
                <a:lnTo>
                  <a:pt x="22130" y="43300"/>
                </a:lnTo>
                <a:lnTo>
                  <a:pt x="22140" y="43300"/>
                </a:lnTo>
                <a:lnTo>
                  <a:pt x="22150" y="43300"/>
                </a:lnTo>
                <a:lnTo>
                  <a:pt x="22150" y="43290"/>
                </a:lnTo>
                <a:lnTo>
                  <a:pt x="22150" y="43300"/>
                </a:lnTo>
                <a:lnTo>
                  <a:pt x="22160" y="43300"/>
                </a:lnTo>
                <a:lnTo>
                  <a:pt x="22160" y="43290"/>
                </a:lnTo>
                <a:lnTo>
                  <a:pt x="22170" y="43290"/>
                </a:lnTo>
                <a:lnTo>
                  <a:pt x="22170" y="43300"/>
                </a:lnTo>
                <a:lnTo>
                  <a:pt x="22160" y="43300"/>
                </a:lnTo>
                <a:lnTo>
                  <a:pt x="22160" y="43310"/>
                </a:lnTo>
                <a:lnTo>
                  <a:pt x="22150" y="43310"/>
                </a:lnTo>
                <a:lnTo>
                  <a:pt x="22150" y="43300"/>
                </a:lnTo>
                <a:lnTo>
                  <a:pt x="22150" y="43310"/>
                </a:lnTo>
                <a:lnTo>
                  <a:pt x="22140" y="43310"/>
                </a:lnTo>
                <a:lnTo>
                  <a:pt x="22130" y="43310"/>
                </a:lnTo>
                <a:lnTo>
                  <a:pt x="22120" y="43310"/>
                </a:lnTo>
                <a:lnTo>
                  <a:pt x="22120" y="43320"/>
                </a:lnTo>
                <a:lnTo>
                  <a:pt x="22110" y="43320"/>
                </a:lnTo>
                <a:lnTo>
                  <a:pt x="22110" y="43310"/>
                </a:lnTo>
                <a:lnTo>
                  <a:pt x="22100" y="43310"/>
                </a:lnTo>
                <a:lnTo>
                  <a:pt x="22090" y="43310"/>
                </a:lnTo>
                <a:lnTo>
                  <a:pt x="22080" y="43310"/>
                </a:lnTo>
                <a:lnTo>
                  <a:pt x="22070" y="43310"/>
                </a:lnTo>
                <a:lnTo>
                  <a:pt x="22070" y="43320"/>
                </a:lnTo>
                <a:lnTo>
                  <a:pt x="22070" y="43310"/>
                </a:lnTo>
                <a:lnTo>
                  <a:pt x="22060" y="43310"/>
                </a:lnTo>
                <a:lnTo>
                  <a:pt x="22060" y="43300"/>
                </a:lnTo>
                <a:lnTo>
                  <a:pt x="22050" y="43300"/>
                </a:lnTo>
                <a:lnTo>
                  <a:pt x="22050" y="43290"/>
                </a:lnTo>
                <a:lnTo>
                  <a:pt x="22040" y="43290"/>
                </a:lnTo>
                <a:lnTo>
                  <a:pt x="22030" y="43280"/>
                </a:lnTo>
                <a:lnTo>
                  <a:pt x="22030" y="43290"/>
                </a:lnTo>
                <a:lnTo>
                  <a:pt x="22030" y="43280"/>
                </a:lnTo>
                <a:lnTo>
                  <a:pt x="22020" y="43280"/>
                </a:lnTo>
                <a:lnTo>
                  <a:pt x="22010" y="43280"/>
                </a:lnTo>
                <a:lnTo>
                  <a:pt x="22010" y="43270"/>
                </a:lnTo>
                <a:lnTo>
                  <a:pt x="22000" y="43270"/>
                </a:lnTo>
                <a:lnTo>
                  <a:pt x="21990" y="43270"/>
                </a:lnTo>
                <a:lnTo>
                  <a:pt x="21980" y="43270"/>
                </a:lnTo>
                <a:lnTo>
                  <a:pt x="21970" y="43270"/>
                </a:lnTo>
                <a:lnTo>
                  <a:pt x="21960" y="43270"/>
                </a:lnTo>
                <a:lnTo>
                  <a:pt x="21970" y="43270"/>
                </a:lnTo>
                <a:lnTo>
                  <a:pt x="21970" y="43280"/>
                </a:lnTo>
                <a:lnTo>
                  <a:pt x="21960" y="43280"/>
                </a:lnTo>
                <a:lnTo>
                  <a:pt x="21950" y="43280"/>
                </a:lnTo>
                <a:lnTo>
                  <a:pt x="21950" y="43270"/>
                </a:lnTo>
                <a:lnTo>
                  <a:pt x="21950" y="43260"/>
                </a:lnTo>
                <a:lnTo>
                  <a:pt x="21940" y="43260"/>
                </a:lnTo>
                <a:lnTo>
                  <a:pt x="21940" y="43250"/>
                </a:lnTo>
                <a:lnTo>
                  <a:pt x="21930" y="43250"/>
                </a:lnTo>
                <a:lnTo>
                  <a:pt x="21920" y="43250"/>
                </a:lnTo>
                <a:lnTo>
                  <a:pt x="21910" y="43250"/>
                </a:lnTo>
                <a:lnTo>
                  <a:pt x="21910" y="43240"/>
                </a:lnTo>
                <a:lnTo>
                  <a:pt x="21900" y="43240"/>
                </a:lnTo>
                <a:lnTo>
                  <a:pt x="21890" y="43240"/>
                </a:lnTo>
                <a:lnTo>
                  <a:pt x="21890" y="43230"/>
                </a:lnTo>
                <a:lnTo>
                  <a:pt x="21880" y="43230"/>
                </a:lnTo>
                <a:lnTo>
                  <a:pt x="21870" y="43230"/>
                </a:lnTo>
                <a:lnTo>
                  <a:pt x="21870" y="43220"/>
                </a:lnTo>
                <a:lnTo>
                  <a:pt x="21860" y="43220"/>
                </a:lnTo>
                <a:lnTo>
                  <a:pt x="21860" y="43230"/>
                </a:lnTo>
                <a:lnTo>
                  <a:pt x="21860" y="43220"/>
                </a:lnTo>
                <a:lnTo>
                  <a:pt x="21850" y="43220"/>
                </a:lnTo>
                <a:lnTo>
                  <a:pt x="21850" y="43210"/>
                </a:lnTo>
                <a:lnTo>
                  <a:pt x="21850" y="43200"/>
                </a:lnTo>
                <a:lnTo>
                  <a:pt x="21840" y="43200"/>
                </a:lnTo>
                <a:lnTo>
                  <a:pt x="21840" y="43190"/>
                </a:lnTo>
                <a:lnTo>
                  <a:pt x="21840" y="43180"/>
                </a:lnTo>
                <a:lnTo>
                  <a:pt x="21830" y="43180"/>
                </a:lnTo>
                <a:lnTo>
                  <a:pt x="21820" y="43170"/>
                </a:lnTo>
                <a:lnTo>
                  <a:pt x="21810" y="43170"/>
                </a:lnTo>
                <a:lnTo>
                  <a:pt x="21810" y="43160"/>
                </a:lnTo>
                <a:lnTo>
                  <a:pt x="21800" y="43160"/>
                </a:lnTo>
                <a:lnTo>
                  <a:pt x="21800" y="43170"/>
                </a:lnTo>
                <a:lnTo>
                  <a:pt x="21790" y="43170"/>
                </a:lnTo>
                <a:lnTo>
                  <a:pt x="21790" y="43160"/>
                </a:lnTo>
                <a:lnTo>
                  <a:pt x="21790" y="43150"/>
                </a:lnTo>
                <a:lnTo>
                  <a:pt x="21780" y="43150"/>
                </a:lnTo>
                <a:lnTo>
                  <a:pt x="21790" y="43150"/>
                </a:lnTo>
                <a:lnTo>
                  <a:pt x="21790" y="43140"/>
                </a:lnTo>
                <a:lnTo>
                  <a:pt x="21780" y="43140"/>
                </a:lnTo>
                <a:lnTo>
                  <a:pt x="21780" y="43130"/>
                </a:lnTo>
                <a:lnTo>
                  <a:pt x="21770" y="43130"/>
                </a:lnTo>
                <a:lnTo>
                  <a:pt x="21760" y="43130"/>
                </a:lnTo>
                <a:lnTo>
                  <a:pt x="21760" y="43120"/>
                </a:lnTo>
                <a:lnTo>
                  <a:pt x="21760" y="43110"/>
                </a:lnTo>
                <a:lnTo>
                  <a:pt x="21750" y="43110"/>
                </a:lnTo>
                <a:lnTo>
                  <a:pt x="21750" y="43100"/>
                </a:lnTo>
                <a:lnTo>
                  <a:pt x="21740" y="43100"/>
                </a:lnTo>
                <a:lnTo>
                  <a:pt x="21740" y="43090"/>
                </a:lnTo>
                <a:lnTo>
                  <a:pt x="21730" y="43090"/>
                </a:lnTo>
                <a:lnTo>
                  <a:pt x="21730" y="43080"/>
                </a:lnTo>
                <a:lnTo>
                  <a:pt x="21730" y="43070"/>
                </a:lnTo>
                <a:lnTo>
                  <a:pt x="21730" y="43060"/>
                </a:lnTo>
                <a:lnTo>
                  <a:pt x="21730" y="43050"/>
                </a:lnTo>
                <a:lnTo>
                  <a:pt x="21720" y="43050"/>
                </a:lnTo>
                <a:lnTo>
                  <a:pt x="21720" y="43040"/>
                </a:lnTo>
                <a:lnTo>
                  <a:pt x="21730" y="43040"/>
                </a:lnTo>
                <a:lnTo>
                  <a:pt x="21730" y="43030"/>
                </a:lnTo>
                <a:lnTo>
                  <a:pt x="21730" y="43020"/>
                </a:lnTo>
                <a:lnTo>
                  <a:pt x="21730" y="43010"/>
                </a:lnTo>
                <a:lnTo>
                  <a:pt x="21730" y="43000"/>
                </a:lnTo>
                <a:lnTo>
                  <a:pt x="21730" y="42990"/>
                </a:lnTo>
                <a:lnTo>
                  <a:pt x="21720" y="42990"/>
                </a:lnTo>
                <a:lnTo>
                  <a:pt x="21720" y="42980"/>
                </a:lnTo>
                <a:lnTo>
                  <a:pt x="21710" y="42980"/>
                </a:lnTo>
                <a:lnTo>
                  <a:pt x="21700" y="42980"/>
                </a:lnTo>
                <a:lnTo>
                  <a:pt x="21700" y="42990"/>
                </a:lnTo>
                <a:lnTo>
                  <a:pt x="21690" y="42990"/>
                </a:lnTo>
                <a:lnTo>
                  <a:pt x="21690" y="43000"/>
                </a:lnTo>
                <a:lnTo>
                  <a:pt x="21680" y="43000"/>
                </a:lnTo>
                <a:lnTo>
                  <a:pt x="21680" y="43010"/>
                </a:lnTo>
                <a:lnTo>
                  <a:pt x="21670" y="43010"/>
                </a:lnTo>
                <a:lnTo>
                  <a:pt x="21670" y="43020"/>
                </a:lnTo>
                <a:lnTo>
                  <a:pt x="21660" y="43020"/>
                </a:lnTo>
                <a:lnTo>
                  <a:pt x="21650" y="43020"/>
                </a:lnTo>
                <a:lnTo>
                  <a:pt x="21650" y="43030"/>
                </a:lnTo>
                <a:lnTo>
                  <a:pt x="21640" y="43030"/>
                </a:lnTo>
                <a:lnTo>
                  <a:pt x="21630" y="43030"/>
                </a:lnTo>
                <a:lnTo>
                  <a:pt x="21620" y="43030"/>
                </a:lnTo>
                <a:lnTo>
                  <a:pt x="21610" y="43030"/>
                </a:lnTo>
                <a:lnTo>
                  <a:pt x="21610" y="43040"/>
                </a:lnTo>
                <a:lnTo>
                  <a:pt x="21600" y="43040"/>
                </a:lnTo>
                <a:lnTo>
                  <a:pt x="21590" y="43040"/>
                </a:lnTo>
                <a:lnTo>
                  <a:pt x="21590" y="43050"/>
                </a:lnTo>
                <a:lnTo>
                  <a:pt x="21580" y="43050"/>
                </a:lnTo>
                <a:lnTo>
                  <a:pt x="21580" y="43060"/>
                </a:lnTo>
                <a:lnTo>
                  <a:pt x="21570" y="43060"/>
                </a:lnTo>
                <a:lnTo>
                  <a:pt x="21580" y="43060"/>
                </a:lnTo>
                <a:lnTo>
                  <a:pt x="21580" y="43050"/>
                </a:lnTo>
                <a:lnTo>
                  <a:pt x="21570" y="43050"/>
                </a:lnTo>
                <a:lnTo>
                  <a:pt x="21560" y="43050"/>
                </a:lnTo>
                <a:lnTo>
                  <a:pt x="21550" y="43050"/>
                </a:lnTo>
                <a:lnTo>
                  <a:pt x="21550" y="43040"/>
                </a:lnTo>
                <a:lnTo>
                  <a:pt x="21560" y="43040"/>
                </a:lnTo>
                <a:lnTo>
                  <a:pt x="21570" y="43040"/>
                </a:lnTo>
                <a:lnTo>
                  <a:pt x="21570" y="43030"/>
                </a:lnTo>
                <a:lnTo>
                  <a:pt x="21580" y="43030"/>
                </a:lnTo>
                <a:lnTo>
                  <a:pt x="21590" y="43030"/>
                </a:lnTo>
                <a:lnTo>
                  <a:pt x="21600" y="43030"/>
                </a:lnTo>
                <a:lnTo>
                  <a:pt x="21600" y="43020"/>
                </a:lnTo>
                <a:lnTo>
                  <a:pt x="21610" y="43020"/>
                </a:lnTo>
                <a:lnTo>
                  <a:pt x="21620" y="43020"/>
                </a:lnTo>
                <a:lnTo>
                  <a:pt x="21620" y="43010"/>
                </a:lnTo>
                <a:lnTo>
                  <a:pt x="21630" y="43010"/>
                </a:lnTo>
                <a:lnTo>
                  <a:pt x="21640" y="43010"/>
                </a:lnTo>
                <a:lnTo>
                  <a:pt x="21650" y="43000"/>
                </a:lnTo>
                <a:lnTo>
                  <a:pt x="21660" y="43000"/>
                </a:lnTo>
                <a:lnTo>
                  <a:pt x="21660" y="42990"/>
                </a:lnTo>
                <a:lnTo>
                  <a:pt x="21670" y="42990"/>
                </a:lnTo>
                <a:lnTo>
                  <a:pt x="21680" y="42990"/>
                </a:lnTo>
                <a:lnTo>
                  <a:pt x="21680" y="42980"/>
                </a:lnTo>
                <a:lnTo>
                  <a:pt x="21690" y="42970"/>
                </a:lnTo>
                <a:lnTo>
                  <a:pt x="21690" y="42960"/>
                </a:lnTo>
                <a:lnTo>
                  <a:pt x="21680" y="42960"/>
                </a:lnTo>
                <a:lnTo>
                  <a:pt x="21670" y="42960"/>
                </a:lnTo>
                <a:lnTo>
                  <a:pt x="21670" y="42950"/>
                </a:lnTo>
                <a:lnTo>
                  <a:pt x="21670" y="42940"/>
                </a:lnTo>
                <a:lnTo>
                  <a:pt x="21660" y="42930"/>
                </a:lnTo>
                <a:lnTo>
                  <a:pt x="21660" y="42940"/>
                </a:lnTo>
                <a:lnTo>
                  <a:pt x="21650" y="42940"/>
                </a:lnTo>
                <a:lnTo>
                  <a:pt x="21650" y="42950"/>
                </a:lnTo>
                <a:lnTo>
                  <a:pt x="21650" y="42940"/>
                </a:lnTo>
                <a:lnTo>
                  <a:pt x="21640" y="42940"/>
                </a:lnTo>
                <a:lnTo>
                  <a:pt x="21630" y="42950"/>
                </a:lnTo>
                <a:lnTo>
                  <a:pt x="21630" y="42940"/>
                </a:lnTo>
                <a:lnTo>
                  <a:pt x="21640" y="42940"/>
                </a:lnTo>
                <a:lnTo>
                  <a:pt x="21650" y="42940"/>
                </a:lnTo>
                <a:lnTo>
                  <a:pt x="21650" y="42930"/>
                </a:lnTo>
                <a:lnTo>
                  <a:pt x="21660" y="42930"/>
                </a:lnTo>
                <a:lnTo>
                  <a:pt x="21670" y="42930"/>
                </a:lnTo>
                <a:lnTo>
                  <a:pt x="21670" y="42920"/>
                </a:lnTo>
                <a:lnTo>
                  <a:pt x="21670" y="42910"/>
                </a:lnTo>
                <a:lnTo>
                  <a:pt x="21670" y="42900"/>
                </a:lnTo>
                <a:lnTo>
                  <a:pt x="21670" y="42890"/>
                </a:lnTo>
                <a:lnTo>
                  <a:pt x="21670" y="42880"/>
                </a:lnTo>
                <a:lnTo>
                  <a:pt x="21670" y="42870"/>
                </a:lnTo>
                <a:lnTo>
                  <a:pt x="21660" y="42870"/>
                </a:lnTo>
                <a:lnTo>
                  <a:pt x="21650" y="42870"/>
                </a:lnTo>
                <a:lnTo>
                  <a:pt x="21650" y="42880"/>
                </a:lnTo>
                <a:lnTo>
                  <a:pt x="21640" y="42880"/>
                </a:lnTo>
                <a:lnTo>
                  <a:pt x="21640" y="42890"/>
                </a:lnTo>
                <a:lnTo>
                  <a:pt x="21630" y="42890"/>
                </a:lnTo>
                <a:lnTo>
                  <a:pt x="21630" y="42880"/>
                </a:lnTo>
                <a:lnTo>
                  <a:pt x="21620" y="42880"/>
                </a:lnTo>
                <a:lnTo>
                  <a:pt x="21620" y="42890"/>
                </a:lnTo>
                <a:lnTo>
                  <a:pt x="21620" y="42880"/>
                </a:lnTo>
                <a:lnTo>
                  <a:pt x="21620" y="42870"/>
                </a:lnTo>
                <a:lnTo>
                  <a:pt x="21620" y="42860"/>
                </a:lnTo>
                <a:lnTo>
                  <a:pt x="21610" y="42860"/>
                </a:lnTo>
                <a:lnTo>
                  <a:pt x="21610" y="42850"/>
                </a:lnTo>
                <a:lnTo>
                  <a:pt x="21600" y="42850"/>
                </a:lnTo>
                <a:lnTo>
                  <a:pt x="21600" y="42840"/>
                </a:lnTo>
                <a:lnTo>
                  <a:pt x="21600" y="42830"/>
                </a:lnTo>
                <a:lnTo>
                  <a:pt x="21600" y="42820"/>
                </a:lnTo>
                <a:lnTo>
                  <a:pt x="21610" y="42820"/>
                </a:lnTo>
                <a:lnTo>
                  <a:pt x="21620" y="42820"/>
                </a:lnTo>
                <a:lnTo>
                  <a:pt x="21620" y="42810"/>
                </a:lnTo>
                <a:lnTo>
                  <a:pt x="21620" y="42800"/>
                </a:lnTo>
                <a:lnTo>
                  <a:pt x="21610" y="42800"/>
                </a:lnTo>
                <a:lnTo>
                  <a:pt x="21610" y="42790"/>
                </a:lnTo>
                <a:lnTo>
                  <a:pt x="21600" y="42790"/>
                </a:lnTo>
                <a:lnTo>
                  <a:pt x="21600" y="42780"/>
                </a:lnTo>
                <a:lnTo>
                  <a:pt x="21590" y="42780"/>
                </a:lnTo>
                <a:lnTo>
                  <a:pt x="21590" y="42770"/>
                </a:lnTo>
                <a:lnTo>
                  <a:pt x="21580" y="42770"/>
                </a:lnTo>
                <a:lnTo>
                  <a:pt x="21570" y="42770"/>
                </a:lnTo>
                <a:lnTo>
                  <a:pt x="21560" y="42770"/>
                </a:lnTo>
                <a:lnTo>
                  <a:pt x="21550" y="42770"/>
                </a:lnTo>
                <a:lnTo>
                  <a:pt x="21540" y="42770"/>
                </a:lnTo>
                <a:lnTo>
                  <a:pt x="21530" y="42770"/>
                </a:lnTo>
                <a:lnTo>
                  <a:pt x="21530" y="42760"/>
                </a:lnTo>
                <a:lnTo>
                  <a:pt x="21520" y="42760"/>
                </a:lnTo>
                <a:lnTo>
                  <a:pt x="21520" y="42750"/>
                </a:lnTo>
                <a:lnTo>
                  <a:pt x="21510" y="42750"/>
                </a:lnTo>
                <a:lnTo>
                  <a:pt x="21500" y="42750"/>
                </a:lnTo>
                <a:lnTo>
                  <a:pt x="21500" y="42760"/>
                </a:lnTo>
                <a:lnTo>
                  <a:pt x="21490" y="42760"/>
                </a:lnTo>
                <a:lnTo>
                  <a:pt x="21490" y="42770"/>
                </a:lnTo>
                <a:lnTo>
                  <a:pt x="21480" y="42770"/>
                </a:lnTo>
                <a:lnTo>
                  <a:pt x="21470" y="42770"/>
                </a:lnTo>
                <a:lnTo>
                  <a:pt x="21460" y="42770"/>
                </a:lnTo>
                <a:lnTo>
                  <a:pt x="21460" y="42760"/>
                </a:lnTo>
                <a:lnTo>
                  <a:pt x="21470" y="42760"/>
                </a:lnTo>
                <a:lnTo>
                  <a:pt x="21470" y="42750"/>
                </a:lnTo>
                <a:lnTo>
                  <a:pt x="21480" y="42750"/>
                </a:lnTo>
                <a:lnTo>
                  <a:pt x="21480" y="42740"/>
                </a:lnTo>
                <a:lnTo>
                  <a:pt x="21490" y="42740"/>
                </a:lnTo>
                <a:lnTo>
                  <a:pt x="21490" y="42730"/>
                </a:lnTo>
                <a:lnTo>
                  <a:pt x="21490" y="42740"/>
                </a:lnTo>
                <a:lnTo>
                  <a:pt x="21500" y="42740"/>
                </a:lnTo>
                <a:lnTo>
                  <a:pt x="21510" y="42740"/>
                </a:lnTo>
                <a:lnTo>
                  <a:pt x="21510" y="42730"/>
                </a:lnTo>
                <a:lnTo>
                  <a:pt x="21510" y="42720"/>
                </a:lnTo>
                <a:lnTo>
                  <a:pt x="21510" y="42710"/>
                </a:lnTo>
                <a:lnTo>
                  <a:pt x="21500" y="42710"/>
                </a:lnTo>
                <a:lnTo>
                  <a:pt x="21490" y="42710"/>
                </a:lnTo>
                <a:lnTo>
                  <a:pt x="21490" y="42720"/>
                </a:lnTo>
                <a:lnTo>
                  <a:pt x="21490" y="42710"/>
                </a:lnTo>
                <a:lnTo>
                  <a:pt x="21500" y="42710"/>
                </a:lnTo>
                <a:lnTo>
                  <a:pt x="21500" y="42700"/>
                </a:lnTo>
                <a:lnTo>
                  <a:pt x="21510" y="42700"/>
                </a:lnTo>
                <a:lnTo>
                  <a:pt x="21510" y="42690"/>
                </a:lnTo>
                <a:lnTo>
                  <a:pt x="21510" y="42680"/>
                </a:lnTo>
                <a:lnTo>
                  <a:pt x="21520" y="42680"/>
                </a:lnTo>
                <a:lnTo>
                  <a:pt x="21510" y="42680"/>
                </a:lnTo>
                <a:lnTo>
                  <a:pt x="21510" y="42670"/>
                </a:lnTo>
                <a:lnTo>
                  <a:pt x="21510" y="42660"/>
                </a:lnTo>
                <a:lnTo>
                  <a:pt x="21510" y="42650"/>
                </a:lnTo>
                <a:lnTo>
                  <a:pt x="21510" y="42640"/>
                </a:lnTo>
                <a:lnTo>
                  <a:pt x="21500" y="42640"/>
                </a:lnTo>
                <a:lnTo>
                  <a:pt x="21500" y="42630"/>
                </a:lnTo>
                <a:lnTo>
                  <a:pt x="21510" y="42630"/>
                </a:lnTo>
                <a:lnTo>
                  <a:pt x="21500" y="42630"/>
                </a:lnTo>
                <a:lnTo>
                  <a:pt x="21500" y="42620"/>
                </a:lnTo>
                <a:lnTo>
                  <a:pt x="21500" y="42610"/>
                </a:lnTo>
                <a:lnTo>
                  <a:pt x="21500" y="42620"/>
                </a:lnTo>
                <a:lnTo>
                  <a:pt x="21500" y="42610"/>
                </a:lnTo>
                <a:lnTo>
                  <a:pt x="21510" y="42610"/>
                </a:lnTo>
                <a:lnTo>
                  <a:pt x="21500" y="42610"/>
                </a:lnTo>
                <a:lnTo>
                  <a:pt x="21500" y="42600"/>
                </a:lnTo>
                <a:lnTo>
                  <a:pt x="21490" y="42600"/>
                </a:lnTo>
                <a:lnTo>
                  <a:pt x="21480" y="42600"/>
                </a:lnTo>
                <a:lnTo>
                  <a:pt x="21470" y="42590"/>
                </a:lnTo>
                <a:lnTo>
                  <a:pt x="21470" y="42600"/>
                </a:lnTo>
                <a:lnTo>
                  <a:pt x="21460" y="42600"/>
                </a:lnTo>
                <a:lnTo>
                  <a:pt x="21460" y="42610"/>
                </a:lnTo>
                <a:lnTo>
                  <a:pt x="21470" y="42610"/>
                </a:lnTo>
                <a:lnTo>
                  <a:pt x="21460" y="42610"/>
                </a:lnTo>
                <a:lnTo>
                  <a:pt x="21460" y="42620"/>
                </a:lnTo>
                <a:lnTo>
                  <a:pt x="21450" y="42620"/>
                </a:lnTo>
                <a:lnTo>
                  <a:pt x="21450" y="42610"/>
                </a:lnTo>
                <a:lnTo>
                  <a:pt x="21450" y="42620"/>
                </a:lnTo>
                <a:lnTo>
                  <a:pt x="21440" y="42620"/>
                </a:lnTo>
                <a:lnTo>
                  <a:pt x="21440" y="42630"/>
                </a:lnTo>
                <a:lnTo>
                  <a:pt x="21440" y="42640"/>
                </a:lnTo>
                <a:lnTo>
                  <a:pt x="21430" y="42640"/>
                </a:lnTo>
                <a:lnTo>
                  <a:pt x="21430" y="42630"/>
                </a:lnTo>
                <a:lnTo>
                  <a:pt x="21430" y="42620"/>
                </a:lnTo>
                <a:lnTo>
                  <a:pt x="21430" y="42610"/>
                </a:lnTo>
                <a:lnTo>
                  <a:pt x="21420" y="42610"/>
                </a:lnTo>
                <a:lnTo>
                  <a:pt x="21410" y="42610"/>
                </a:lnTo>
                <a:lnTo>
                  <a:pt x="21400" y="42610"/>
                </a:lnTo>
                <a:lnTo>
                  <a:pt x="21400" y="42620"/>
                </a:lnTo>
                <a:lnTo>
                  <a:pt x="21390" y="42630"/>
                </a:lnTo>
                <a:lnTo>
                  <a:pt x="21400" y="42630"/>
                </a:lnTo>
                <a:lnTo>
                  <a:pt x="21400" y="42640"/>
                </a:lnTo>
                <a:lnTo>
                  <a:pt x="21400" y="42650"/>
                </a:lnTo>
                <a:lnTo>
                  <a:pt x="21400" y="42660"/>
                </a:lnTo>
                <a:lnTo>
                  <a:pt x="21410" y="42660"/>
                </a:lnTo>
                <a:lnTo>
                  <a:pt x="21410" y="42650"/>
                </a:lnTo>
                <a:lnTo>
                  <a:pt x="21410" y="42660"/>
                </a:lnTo>
                <a:lnTo>
                  <a:pt x="21420" y="42660"/>
                </a:lnTo>
                <a:lnTo>
                  <a:pt x="21410" y="42660"/>
                </a:lnTo>
                <a:lnTo>
                  <a:pt x="21420" y="42660"/>
                </a:lnTo>
                <a:lnTo>
                  <a:pt x="21410" y="42660"/>
                </a:lnTo>
                <a:lnTo>
                  <a:pt x="21410" y="42670"/>
                </a:lnTo>
                <a:lnTo>
                  <a:pt x="21410" y="42660"/>
                </a:lnTo>
                <a:lnTo>
                  <a:pt x="21400" y="42660"/>
                </a:lnTo>
                <a:lnTo>
                  <a:pt x="21400" y="42670"/>
                </a:lnTo>
                <a:lnTo>
                  <a:pt x="21400" y="42660"/>
                </a:lnTo>
                <a:lnTo>
                  <a:pt x="21400" y="42650"/>
                </a:lnTo>
                <a:lnTo>
                  <a:pt x="21390" y="42650"/>
                </a:lnTo>
                <a:lnTo>
                  <a:pt x="21390" y="42640"/>
                </a:lnTo>
                <a:lnTo>
                  <a:pt x="21380" y="42640"/>
                </a:lnTo>
                <a:lnTo>
                  <a:pt x="21380" y="42650"/>
                </a:lnTo>
                <a:lnTo>
                  <a:pt x="21370" y="42650"/>
                </a:lnTo>
                <a:lnTo>
                  <a:pt x="21370" y="42660"/>
                </a:lnTo>
                <a:lnTo>
                  <a:pt x="21380" y="42660"/>
                </a:lnTo>
                <a:lnTo>
                  <a:pt x="21380" y="42670"/>
                </a:lnTo>
                <a:lnTo>
                  <a:pt x="21370" y="42670"/>
                </a:lnTo>
                <a:lnTo>
                  <a:pt x="21370" y="42660"/>
                </a:lnTo>
                <a:lnTo>
                  <a:pt x="21360" y="42660"/>
                </a:lnTo>
                <a:lnTo>
                  <a:pt x="21350" y="42660"/>
                </a:lnTo>
                <a:lnTo>
                  <a:pt x="21350" y="42650"/>
                </a:lnTo>
                <a:lnTo>
                  <a:pt x="21340" y="42650"/>
                </a:lnTo>
                <a:lnTo>
                  <a:pt x="21340" y="42640"/>
                </a:lnTo>
                <a:lnTo>
                  <a:pt x="21330" y="42640"/>
                </a:lnTo>
                <a:lnTo>
                  <a:pt x="21330" y="42630"/>
                </a:lnTo>
                <a:lnTo>
                  <a:pt x="21330" y="42620"/>
                </a:lnTo>
                <a:lnTo>
                  <a:pt x="21320" y="42620"/>
                </a:lnTo>
                <a:lnTo>
                  <a:pt x="21320" y="42630"/>
                </a:lnTo>
                <a:lnTo>
                  <a:pt x="21310" y="42630"/>
                </a:lnTo>
                <a:lnTo>
                  <a:pt x="21310" y="42640"/>
                </a:lnTo>
                <a:lnTo>
                  <a:pt x="21320" y="42640"/>
                </a:lnTo>
                <a:lnTo>
                  <a:pt x="21320" y="42650"/>
                </a:lnTo>
                <a:lnTo>
                  <a:pt x="21320" y="42660"/>
                </a:lnTo>
                <a:lnTo>
                  <a:pt x="21320" y="42670"/>
                </a:lnTo>
                <a:lnTo>
                  <a:pt x="21330" y="42670"/>
                </a:lnTo>
                <a:lnTo>
                  <a:pt x="21330" y="42680"/>
                </a:lnTo>
                <a:lnTo>
                  <a:pt x="21320" y="42680"/>
                </a:lnTo>
                <a:lnTo>
                  <a:pt x="21320" y="42690"/>
                </a:lnTo>
                <a:lnTo>
                  <a:pt x="21320" y="42700"/>
                </a:lnTo>
                <a:lnTo>
                  <a:pt x="21330" y="42700"/>
                </a:lnTo>
                <a:lnTo>
                  <a:pt x="21330" y="42710"/>
                </a:lnTo>
                <a:lnTo>
                  <a:pt x="21330" y="42720"/>
                </a:lnTo>
                <a:lnTo>
                  <a:pt x="21340" y="42720"/>
                </a:lnTo>
                <a:lnTo>
                  <a:pt x="21350" y="42720"/>
                </a:lnTo>
                <a:lnTo>
                  <a:pt x="21360" y="42720"/>
                </a:lnTo>
                <a:lnTo>
                  <a:pt x="21370" y="42720"/>
                </a:lnTo>
                <a:lnTo>
                  <a:pt x="21380" y="42720"/>
                </a:lnTo>
                <a:lnTo>
                  <a:pt x="21390" y="42720"/>
                </a:lnTo>
                <a:lnTo>
                  <a:pt x="21390" y="42730"/>
                </a:lnTo>
                <a:lnTo>
                  <a:pt x="21380" y="42730"/>
                </a:lnTo>
                <a:lnTo>
                  <a:pt x="21380" y="42740"/>
                </a:lnTo>
                <a:lnTo>
                  <a:pt x="21370" y="42740"/>
                </a:lnTo>
                <a:lnTo>
                  <a:pt x="21370" y="42750"/>
                </a:lnTo>
                <a:lnTo>
                  <a:pt x="21360" y="42750"/>
                </a:lnTo>
                <a:lnTo>
                  <a:pt x="21360" y="42760"/>
                </a:lnTo>
                <a:lnTo>
                  <a:pt x="21350" y="42770"/>
                </a:lnTo>
                <a:lnTo>
                  <a:pt x="21340" y="42770"/>
                </a:lnTo>
                <a:lnTo>
                  <a:pt x="21340" y="42780"/>
                </a:lnTo>
                <a:lnTo>
                  <a:pt x="21340" y="42790"/>
                </a:lnTo>
                <a:lnTo>
                  <a:pt x="21330" y="42790"/>
                </a:lnTo>
                <a:lnTo>
                  <a:pt x="21320" y="42790"/>
                </a:lnTo>
                <a:lnTo>
                  <a:pt x="21320" y="42780"/>
                </a:lnTo>
                <a:lnTo>
                  <a:pt x="21310" y="42780"/>
                </a:lnTo>
                <a:lnTo>
                  <a:pt x="21310" y="42770"/>
                </a:lnTo>
                <a:lnTo>
                  <a:pt x="21300" y="42770"/>
                </a:lnTo>
                <a:lnTo>
                  <a:pt x="21290" y="42770"/>
                </a:lnTo>
                <a:lnTo>
                  <a:pt x="21290" y="42760"/>
                </a:lnTo>
                <a:lnTo>
                  <a:pt x="21290" y="42770"/>
                </a:lnTo>
                <a:lnTo>
                  <a:pt x="21280" y="42770"/>
                </a:lnTo>
                <a:lnTo>
                  <a:pt x="21290" y="42770"/>
                </a:lnTo>
                <a:lnTo>
                  <a:pt x="21300" y="42770"/>
                </a:lnTo>
                <a:lnTo>
                  <a:pt x="21300" y="42780"/>
                </a:lnTo>
                <a:lnTo>
                  <a:pt x="21290" y="42780"/>
                </a:lnTo>
                <a:lnTo>
                  <a:pt x="21290" y="42770"/>
                </a:lnTo>
                <a:lnTo>
                  <a:pt x="21290" y="42780"/>
                </a:lnTo>
                <a:lnTo>
                  <a:pt x="21280" y="42780"/>
                </a:lnTo>
                <a:lnTo>
                  <a:pt x="21280" y="42790"/>
                </a:lnTo>
                <a:lnTo>
                  <a:pt x="21270" y="42790"/>
                </a:lnTo>
                <a:lnTo>
                  <a:pt x="21270" y="42800"/>
                </a:lnTo>
                <a:lnTo>
                  <a:pt x="21280" y="42800"/>
                </a:lnTo>
                <a:lnTo>
                  <a:pt x="21290" y="42800"/>
                </a:lnTo>
                <a:lnTo>
                  <a:pt x="21290" y="42810"/>
                </a:lnTo>
                <a:lnTo>
                  <a:pt x="21290" y="42820"/>
                </a:lnTo>
                <a:lnTo>
                  <a:pt x="21280" y="42820"/>
                </a:lnTo>
                <a:lnTo>
                  <a:pt x="21290" y="42820"/>
                </a:lnTo>
                <a:lnTo>
                  <a:pt x="21290" y="42830"/>
                </a:lnTo>
                <a:lnTo>
                  <a:pt x="21290" y="42840"/>
                </a:lnTo>
                <a:lnTo>
                  <a:pt x="21300" y="42840"/>
                </a:lnTo>
                <a:lnTo>
                  <a:pt x="21300" y="42830"/>
                </a:lnTo>
                <a:lnTo>
                  <a:pt x="21300" y="42840"/>
                </a:lnTo>
                <a:lnTo>
                  <a:pt x="21290" y="42840"/>
                </a:lnTo>
                <a:lnTo>
                  <a:pt x="21290" y="42850"/>
                </a:lnTo>
                <a:lnTo>
                  <a:pt x="21280" y="42850"/>
                </a:lnTo>
                <a:lnTo>
                  <a:pt x="21280" y="42840"/>
                </a:lnTo>
                <a:lnTo>
                  <a:pt x="21280" y="42850"/>
                </a:lnTo>
                <a:lnTo>
                  <a:pt x="21270" y="42850"/>
                </a:lnTo>
                <a:lnTo>
                  <a:pt x="21260" y="42850"/>
                </a:lnTo>
                <a:lnTo>
                  <a:pt x="21250" y="42850"/>
                </a:lnTo>
                <a:lnTo>
                  <a:pt x="21250" y="42860"/>
                </a:lnTo>
                <a:lnTo>
                  <a:pt x="21250" y="42870"/>
                </a:lnTo>
                <a:lnTo>
                  <a:pt x="21260" y="42870"/>
                </a:lnTo>
                <a:lnTo>
                  <a:pt x="21250" y="42870"/>
                </a:lnTo>
                <a:lnTo>
                  <a:pt x="21260" y="42870"/>
                </a:lnTo>
                <a:lnTo>
                  <a:pt x="21250" y="42870"/>
                </a:lnTo>
                <a:lnTo>
                  <a:pt x="21260" y="42870"/>
                </a:lnTo>
                <a:lnTo>
                  <a:pt x="21250" y="42870"/>
                </a:lnTo>
                <a:lnTo>
                  <a:pt x="21260" y="42870"/>
                </a:lnTo>
                <a:lnTo>
                  <a:pt x="21260" y="42880"/>
                </a:lnTo>
                <a:lnTo>
                  <a:pt x="21270" y="42880"/>
                </a:lnTo>
                <a:lnTo>
                  <a:pt x="21270" y="42890"/>
                </a:lnTo>
                <a:lnTo>
                  <a:pt x="21280" y="42890"/>
                </a:lnTo>
                <a:lnTo>
                  <a:pt x="21280" y="42900"/>
                </a:lnTo>
                <a:lnTo>
                  <a:pt x="21280" y="42910"/>
                </a:lnTo>
                <a:lnTo>
                  <a:pt x="21270" y="42910"/>
                </a:lnTo>
                <a:lnTo>
                  <a:pt x="21270" y="42900"/>
                </a:lnTo>
                <a:lnTo>
                  <a:pt x="21270" y="42890"/>
                </a:lnTo>
                <a:lnTo>
                  <a:pt x="21260" y="42890"/>
                </a:lnTo>
                <a:lnTo>
                  <a:pt x="21260" y="42880"/>
                </a:lnTo>
                <a:lnTo>
                  <a:pt x="21250" y="42880"/>
                </a:lnTo>
                <a:lnTo>
                  <a:pt x="21250" y="42870"/>
                </a:lnTo>
                <a:lnTo>
                  <a:pt x="21240" y="42870"/>
                </a:lnTo>
                <a:lnTo>
                  <a:pt x="21240" y="42880"/>
                </a:lnTo>
                <a:lnTo>
                  <a:pt x="21240" y="42890"/>
                </a:lnTo>
                <a:lnTo>
                  <a:pt x="21250" y="42880"/>
                </a:lnTo>
                <a:lnTo>
                  <a:pt x="21250" y="42890"/>
                </a:lnTo>
                <a:lnTo>
                  <a:pt x="21240" y="42890"/>
                </a:lnTo>
                <a:lnTo>
                  <a:pt x="21230" y="42880"/>
                </a:lnTo>
                <a:lnTo>
                  <a:pt x="21230" y="42890"/>
                </a:lnTo>
                <a:lnTo>
                  <a:pt x="21230" y="42900"/>
                </a:lnTo>
                <a:lnTo>
                  <a:pt x="21240" y="42900"/>
                </a:lnTo>
                <a:lnTo>
                  <a:pt x="21240" y="42910"/>
                </a:lnTo>
                <a:lnTo>
                  <a:pt x="21240" y="42920"/>
                </a:lnTo>
                <a:lnTo>
                  <a:pt x="21240" y="42930"/>
                </a:lnTo>
                <a:lnTo>
                  <a:pt x="21240" y="42940"/>
                </a:lnTo>
                <a:lnTo>
                  <a:pt x="21240" y="42950"/>
                </a:lnTo>
                <a:lnTo>
                  <a:pt x="21240" y="42960"/>
                </a:lnTo>
                <a:lnTo>
                  <a:pt x="21250" y="42960"/>
                </a:lnTo>
                <a:lnTo>
                  <a:pt x="21260" y="42960"/>
                </a:lnTo>
                <a:lnTo>
                  <a:pt x="21260" y="42970"/>
                </a:lnTo>
                <a:lnTo>
                  <a:pt x="21260" y="42980"/>
                </a:lnTo>
                <a:lnTo>
                  <a:pt x="21250" y="42980"/>
                </a:lnTo>
                <a:lnTo>
                  <a:pt x="21250" y="42990"/>
                </a:lnTo>
                <a:lnTo>
                  <a:pt x="21250" y="43000"/>
                </a:lnTo>
                <a:lnTo>
                  <a:pt x="21240" y="43000"/>
                </a:lnTo>
                <a:lnTo>
                  <a:pt x="21230" y="43000"/>
                </a:lnTo>
                <a:lnTo>
                  <a:pt x="21230" y="43010"/>
                </a:lnTo>
                <a:lnTo>
                  <a:pt x="21230" y="43020"/>
                </a:lnTo>
                <a:lnTo>
                  <a:pt x="21240" y="43020"/>
                </a:lnTo>
                <a:lnTo>
                  <a:pt x="21240" y="43030"/>
                </a:lnTo>
                <a:lnTo>
                  <a:pt x="21240" y="43020"/>
                </a:lnTo>
                <a:lnTo>
                  <a:pt x="21230" y="43020"/>
                </a:lnTo>
                <a:lnTo>
                  <a:pt x="21220" y="43020"/>
                </a:lnTo>
                <a:lnTo>
                  <a:pt x="21210" y="43020"/>
                </a:lnTo>
                <a:lnTo>
                  <a:pt x="21200" y="43020"/>
                </a:lnTo>
                <a:lnTo>
                  <a:pt x="21200" y="43030"/>
                </a:lnTo>
                <a:lnTo>
                  <a:pt x="21210" y="43030"/>
                </a:lnTo>
                <a:lnTo>
                  <a:pt x="21220" y="43030"/>
                </a:lnTo>
                <a:lnTo>
                  <a:pt x="21220" y="43040"/>
                </a:lnTo>
                <a:lnTo>
                  <a:pt x="21210" y="43050"/>
                </a:lnTo>
                <a:lnTo>
                  <a:pt x="21200" y="43060"/>
                </a:lnTo>
                <a:lnTo>
                  <a:pt x="21200" y="43070"/>
                </a:lnTo>
                <a:lnTo>
                  <a:pt x="21200" y="43080"/>
                </a:lnTo>
                <a:lnTo>
                  <a:pt x="21210" y="43080"/>
                </a:lnTo>
                <a:lnTo>
                  <a:pt x="21200" y="43090"/>
                </a:lnTo>
                <a:lnTo>
                  <a:pt x="21210" y="43090"/>
                </a:lnTo>
                <a:lnTo>
                  <a:pt x="21210" y="43100"/>
                </a:lnTo>
                <a:lnTo>
                  <a:pt x="21210" y="43110"/>
                </a:lnTo>
                <a:lnTo>
                  <a:pt x="21200" y="43110"/>
                </a:lnTo>
                <a:lnTo>
                  <a:pt x="21200" y="43120"/>
                </a:lnTo>
                <a:lnTo>
                  <a:pt x="21200" y="43130"/>
                </a:lnTo>
                <a:lnTo>
                  <a:pt x="21200" y="43140"/>
                </a:lnTo>
                <a:lnTo>
                  <a:pt x="21210" y="43140"/>
                </a:lnTo>
                <a:lnTo>
                  <a:pt x="21210" y="43150"/>
                </a:lnTo>
                <a:lnTo>
                  <a:pt x="21210" y="43160"/>
                </a:lnTo>
                <a:lnTo>
                  <a:pt x="21220" y="43160"/>
                </a:lnTo>
                <a:lnTo>
                  <a:pt x="21220" y="43170"/>
                </a:lnTo>
                <a:lnTo>
                  <a:pt x="21230" y="43170"/>
                </a:lnTo>
                <a:lnTo>
                  <a:pt x="21230" y="43180"/>
                </a:lnTo>
                <a:lnTo>
                  <a:pt x="21240" y="43180"/>
                </a:lnTo>
                <a:lnTo>
                  <a:pt x="21250" y="43180"/>
                </a:lnTo>
                <a:lnTo>
                  <a:pt x="21250" y="43170"/>
                </a:lnTo>
                <a:lnTo>
                  <a:pt x="21260" y="43170"/>
                </a:lnTo>
                <a:lnTo>
                  <a:pt x="21260" y="43160"/>
                </a:lnTo>
                <a:lnTo>
                  <a:pt x="21270" y="43160"/>
                </a:lnTo>
                <a:lnTo>
                  <a:pt x="21280" y="43160"/>
                </a:lnTo>
                <a:lnTo>
                  <a:pt x="21280" y="43150"/>
                </a:lnTo>
                <a:lnTo>
                  <a:pt x="21290" y="43150"/>
                </a:lnTo>
                <a:lnTo>
                  <a:pt x="21300" y="43150"/>
                </a:lnTo>
                <a:lnTo>
                  <a:pt x="21300" y="43160"/>
                </a:lnTo>
                <a:lnTo>
                  <a:pt x="21300" y="43170"/>
                </a:lnTo>
                <a:lnTo>
                  <a:pt x="21290" y="43170"/>
                </a:lnTo>
                <a:lnTo>
                  <a:pt x="21290" y="43180"/>
                </a:lnTo>
                <a:lnTo>
                  <a:pt x="21300" y="43180"/>
                </a:lnTo>
                <a:lnTo>
                  <a:pt x="21300" y="43190"/>
                </a:lnTo>
                <a:lnTo>
                  <a:pt x="21300" y="43200"/>
                </a:lnTo>
                <a:lnTo>
                  <a:pt x="21310" y="43200"/>
                </a:lnTo>
                <a:lnTo>
                  <a:pt x="21310" y="43210"/>
                </a:lnTo>
                <a:lnTo>
                  <a:pt x="21320" y="43210"/>
                </a:lnTo>
                <a:lnTo>
                  <a:pt x="21330" y="43210"/>
                </a:lnTo>
                <a:lnTo>
                  <a:pt x="21330" y="43200"/>
                </a:lnTo>
                <a:lnTo>
                  <a:pt x="21340" y="43200"/>
                </a:lnTo>
                <a:lnTo>
                  <a:pt x="21330" y="43210"/>
                </a:lnTo>
                <a:lnTo>
                  <a:pt x="21330" y="43220"/>
                </a:lnTo>
                <a:lnTo>
                  <a:pt x="21340" y="43220"/>
                </a:lnTo>
                <a:lnTo>
                  <a:pt x="21340" y="43210"/>
                </a:lnTo>
                <a:lnTo>
                  <a:pt x="21350" y="43210"/>
                </a:lnTo>
                <a:lnTo>
                  <a:pt x="21350" y="43220"/>
                </a:lnTo>
                <a:lnTo>
                  <a:pt x="21360" y="43230"/>
                </a:lnTo>
                <a:lnTo>
                  <a:pt x="21360" y="43240"/>
                </a:lnTo>
                <a:lnTo>
                  <a:pt x="21370" y="43240"/>
                </a:lnTo>
                <a:lnTo>
                  <a:pt x="21380" y="43240"/>
                </a:lnTo>
                <a:lnTo>
                  <a:pt x="21380" y="43250"/>
                </a:lnTo>
                <a:lnTo>
                  <a:pt x="21390" y="43250"/>
                </a:lnTo>
                <a:lnTo>
                  <a:pt x="21400" y="43250"/>
                </a:lnTo>
                <a:lnTo>
                  <a:pt x="21410" y="43250"/>
                </a:lnTo>
                <a:lnTo>
                  <a:pt x="21420" y="43250"/>
                </a:lnTo>
                <a:lnTo>
                  <a:pt x="21420" y="43240"/>
                </a:lnTo>
                <a:lnTo>
                  <a:pt x="21430" y="43240"/>
                </a:lnTo>
                <a:lnTo>
                  <a:pt x="21430" y="43250"/>
                </a:lnTo>
                <a:lnTo>
                  <a:pt x="21440" y="43250"/>
                </a:lnTo>
                <a:lnTo>
                  <a:pt x="21450" y="43250"/>
                </a:lnTo>
                <a:lnTo>
                  <a:pt x="21450" y="43260"/>
                </a:lnTo>
                <a:lnTo>
                  <a:pt x="21460" y="43260"/>
                </a:lnTo>
                <a:lnTo>
                  <a:pt x="21460" y="43250"/>
                </a:lnTo>
                <a:lnTo>
                  <a:pt x="21460" y="43260"/>
                </a:lnTo>
                <a:lnTo>
                  <a:pt x="21470" y="43250"/>
                </a:lnTo>
                <a:lnTo>
                  <a:pt x="21480" y="43250"/>
                </a:lnTo>
                <a:lnTo>
                  <a:pt x="21480" y="43240"/>
                </a:lnTo>
                <a:lnTo>
                  <a:pt x="21490" y="43240"/>
                </a:lnTo>
                <a:lnTo>
                  <a:pt x="21490" y="43250"/>
                </a:lnTo>
                <a:lnTo>
                  <a:pt x="21480" y="43250"/>
                </a:lnTo>
                <a:lnTo>
                  <a:pt x="21480" y="43260"/>
                </a:lnTo>
                <a:lnTo>
                  <a:pt x="21480" y="43270"/>
                </a:lnTo>
                <a:lnTo>
                  <a:pt x="21490" y="43280"/>
                </a:lnTo>
                <a:lnTo>
                  <a:pt x="21490" y="43270"/>
                </a:lnTo>
                <a:lnTo>
                  <a:pt x="21500" y="43270"/>
                </a:lnTo>
                <a:lnTo>
                  <a:pt x="21500" y="43280"/>
                </a:lnTo>
                <a:lnTo>
                  <a:pt x="21500" y="43290"/>
                </a:lnTo>
                <a:lnTo>
                  <a:pt x="21510" y="43290"/>
                </a:lnTo>
                <a:lnTo>
                  <a:pt x="21510" y="43300"/>
                </a:lnTo>
                <a:lnTo>
                  <a:pt x="21510" y="43310"/>
                </a:lnTo>
                <a:lnTo>
                  <a:pt x="21520" y="43310"/>
                </a:lnTo>
                <a:lnTo>
                  <a:pt x="21520" y="43320"/>
                </a:lnTo>
                <a:lnTo>
                  <a:pt x="21520" y="43330"/>
                </a:lnTo>
                <a:lnTo>
                  <a:pt x="21510" y="43330"/>
                </a:lnTo>
                <a:lnTo>
                  <a:pt x="21510" y="43340"/>
                </a:lnTo>
                <a:lnTo>
                  <a:pt x="21500" y="43340"/>
                </a:lnTo>
                <a:lnTo>
                  <a:pt x="21500" y="43350"/>
                </a:lnTo>
                <a:lnTo>
                  <a:pt x="21490" y="43350"/>
                </a:lnTo>
                <a:lnTo>
                  <a:pt x="21490" y="43360"/>
                </a:lnTo>
                <a:lnTo>
                  <a:pt x="21490" y="43370"/>
                </a:lnTo>
                <a:lnTo>
                  <a:pt x="21480" y="43370"/>
                </a:lnTo>
                <a:lnTo>
                  <a:pt x="21480" y="43380"/>
                </a:lnTo>
                <a:lnTo>
                  <a:pt x="21470" y="43370"/>
                </a:lnTo>
                <a:lnTo>
                  <a:pt x="21470" y="43380"/>
                </a:lnTo>
                <a:lnTo>
                  <a:pt x="21480" y="43380"/>
                </a:lnTo>
                <a:lnTo>
                  <a:pt x="21470" y="43380"/>
                </a:lnTo>
                <a:lnTo>
                  <a:pt x="21480" y="43380"/>
                </a:lnTo>
                <a:lnTo>
                  <a:pt x="21480" y="43390"/>
                </a:lnTo>
                <a:lnTo>
                  <a:pt x="21480" y="43400"/>
                </a:lnTo>
                <a:lnTo>
                  <a:pt x="21490" y="43400"/>
                </a:lnTo>
                <a:lnTo>
                  <a:pt x="21490" y="43410"/>
                </a:lnTo>
                <a:lnTo>
                  <a:pt x="21490" y="43420"/>
                </a:lnTo>
                <a:lnTo>
                  <a:pt x="21490" y="43430"/>
                </a:lnTo>
                <a:lnTo>
                  <a:pt x="21500" y="43430"/>
                </a:lnTo>
                <a:lnTo>
                  <a:pt x="21510" y="43430"/>
                </a:lnTo>
                <a:lnTo>
                  <a:pt x="21510" y="43440"/>
                </a:lnTo>
                <a:lnTo>
                  <a:pt x="21510" y="43450"/>
                </a:lnTo>
                <a:lnTo>
                  <a:pt x="21510" y="43460"/>
                </a:lnTo>
                <a:lnTo>
                  <a:pt x="21520" y="43460"/>
                </a:lnTo>
                <a:lnTo>
                  <a:pt x="21520" y="43470"/>
                </a:lnTo>
                <a:lnTo>
                  <a:pt x="21520" y="43480"/>
                </a:lnTo>
                <a:lnTo>
                  <a:pt x="21520" y="43490"/>
                </a:lnTo>
                <a:lnTo>
                  <a:pt x="21510" y="43490"/>
                </a:lnTo>
                <a:lnTo>
                  <a:pt x="21510" y="43500"/>
                </a:lnTo>
                <a:lnTo>
                  <a:pt x="21520" y="43500"/>
                </a:lnTo>
                <a:lnTo>
                  <a:pt x="21520" y="43510"/>
                </a:lnTo>
                <a:lnTo>
                  <a:pt x="21530" y="43510"/>
                </a:lnTo>
                <a:lnTo>
                  <a:pt x="21530" y="43520"/>
                </a:lnTo>
                <a:lnTo>
                  <a:pt x="21530" y="43530"/>
                </a:lnTo>
                <a:lnTo>
                  <a:pt x="21520" y="43530"/>
                </a:lnTo>
                <a:lnTo>
                  <a:pt x="21530" y="43540"/>
                </a:lnTo>
                <a:lnTo>
                  <a:pt x="21530" y="43550"/>
                </a:lnTo>
                <a:lnTo>
                  <a:pt x="21540" y="43550"/>
                </a:lnTo>
                <a:lnTo>
                  <a:pt x="21530" y="43550"/>
                </a:lnTo>
                <a:lnTo>
                  <a:pt x="21530" y="43560"/>
                </a:lnTo>
                <a:lnTo>
                  <a:pt x="21540" y="43560"/>
                </a:lnTo>
                <a:lnTo>
                  <a:pt x="21550" y="43560"/>
                </a:lnTo>
                <a:lnTo>
                  <a:pt x="21560" y="43560"/>
                </a:lnTo>
                <a:lnTo>
                  <a:pt x="21560" y="43570"/>
                </a:lnTo>
                <a:lnTo>
                  <a:pt x="21570" y="43570"/>
                </a:lnTo>
                <a:lnTo>
                  <a:pt x="21560" y="43570"/>
                </a:lnTo>
                <a:lnTo>
                  <a:pt x="21550" y="43570"/>
                </a:lnTo>
                <a:lnTo>
                  <a:pt x="21540" y="43570"/>
                </a:lnTo>
                <a:lnTo>
                  <a:pt x="21540" y="43580"/>
                </a:lnTo>
                <a:lnTo>
                  <a:pt x="21530" y="43580"/>
                </a:lnTo>
                <a:lnTo>
                  <a:pt x="21530" y="43590"/>
                </a:lnTo>
                <a:lnTo>
                  <a:pt x="21520" y="43590"/>
                </a:lnTo>
                <a:lnTo>
                  <a:pt x="21520" y="43600"/>
                </a:lnTo>
                <a:lnTo>
                  <a:pt x="21520" y="43590"/>
                </a:lnTo>
                <a:lnTo>
                  <a:pt x="21510" y="43590"/>
                </a:lnTo>
                <a:lnTo>
                  <a:pt x="21510" y="43600"/>
                </a:lnTo>
                <a:lnTo>
                  <a:pt x="21510" y="43590"/>
                </a:lnTo>
                <a:lnTo>
                  <a:pt x="21510" y="43600"/>
                </a:lnTo>
                <a:lnTo>
                  <a:pt x="21500" y="43600"/>
                </a:lnTo>
                <a:lnTo>
                  <a:pt x="21500" y="43590"/>
                </a:lnTo>
                <a:lnTo>
                  <a:pt x="21490" y="43600"/>
                </a:lnTo>
                <a:lnTo>
                  <a:pt x="21490" y="43610"/>
                </a:lnTo>
                <a:lnTo>
                  <a:pt x="21480" y="43610"/>
                </a:lnTo>
                <a:lnTo>
                  <a:pt x="21480" y="43620"/>
                </a:lnTo>
                <a:lnTo>
                  <a:pt x="21470" y="43620"/>
                </a:lnTo>
                <a:lnTo>
                  <a:pt x="21470" y="43630"/>
                </a:lnTo>
                <a:lnTo>
                  <a:pt x="21460" y="43630"/>
                </a:lnTo>
                <a:lnTo>
                  <a:pt x="21450" y="43630"/>
                </a:lnTo>
                <a:lnTo>
                  <a:pt x="21440" y="43630"/>
                </a:lnTo>
                <a:lnTo>
                  <a:pt x="21430" y="43630"/>
                </a:lnTo>
                <a:lnTo>
                  <a:pt x="21430" y="43620"/>
                </a:lnTo>
                <a:lnTo>
                  <a:pt x="21420" y="43620"/>
                </a:lnTo>
                <a:lnTo>
                  <a:pt x="21410" y="43630"/>
                </a:lnTo>
                <a:lnTo>
                  <a:pt x="21400" y="43630"/>
                </a:lnTo>
                <a:lnTo>
                  <a:pt x="21400" y="43620"/>
                </a:lnTo>
                <a:lnTo>
                  <a:pt x="21390" y="43620"/>
                </a:lnTo>
                <a:lnTo>
                  <a:pt x="21380" y="43620"/>
                </a:lnTo>
                <a:lnTo>
                  <a:pt x="21380" y="43610"/>
                </a:lnTo>
                <a:lnTo>
                  <a:pt x="21380" y="43620"/>
                </a:lnTo>
                <a:lnTo>
                  <a:pt x="21370" y="43620"/>
                </a:lnTo>
                <a:lnTo>
                  <a:pt x="21370" y="43610"/>
                </a:lnTo>
                <a:lnTo>
                  <a:pt x="21360" y="43610"/>
                </a:lnTo>
                <a:lnTo>
                  <a:pt x="21350" y="43610"/>
                </a:lnTo>
                <a:lnTo>
                  <a:pt x="21340" y="43610"/>
                </a:lnTo>
                <a:lnTo>
                  <a:pt x="21330" y="43610"/>
                </a:lnTo>
                <a:lnTo>
                  <a:pt x="21320" y="43610"/>
                </a:lnTo>
                <a:lnTo>
                  <a:pt x="21310" y="43610"/>
                </a:lnTo>
                <a:lnTo>
                  <a:pt x="21310" y="43620"/>
                </a:lnTo>
                <a:lnTo>
                  <a:pt x="21300" y="43620"/>
                </a:lnTo>
                <a:lnTo>
                  <a:pt x="21300" y="43610"/>
                </a:lnTo>
                <a:lnTo>
                  <a:pt x="21290" y="43610"/>
                </a:lnTo>
                <a:lnTo>
                  <a:pt x="21280" y="43610"/>
                </a:lnTo>
                <a:lnTo>
                  <a:pt x="21270" y="43610"/>
                </a:lnTo>
                <a:lnTo>
                  <a:pt x="21260" y="43610"/>
                </a:lnTo>
                <a:lnTo>
                  <a:pt x="21250" y="43610"/>
                </a:lnTo>
                <a:lnTo>
                  <a:pt x="21250" y="43620"/>
                </a:lnTo>
                <a:lnTo>
                  <a:pt x="21240" y="43630"/>
                </a:lnTo>
                <a:lnTo>
                  <a:pt x="21230" y="43620"/>
                </a:lnTo>
                <a:lnTo>
                  <a:pt x="21230" y="43630"/>
                </a:lnTo>
                <a:lnTo>
                  <a:pt x="21240" y="43630"/>
                </a:lnTo>
                <a:lnTo>
                  <a:pt x="21230" y="43630"/>
                </a:lnTo>
                <a:lnTo>
                  <a:pt x="21230" y="43640"/>
                </a:lnTo>
                <a:lnTo>
                  <a:pt x="21220" y="43640"/>
                </a:lnTo>
                <a:lnTo>
                  <a:pt x="21210" y="43640"/>
                </a:lnTo>
                <a:lnTo>
                  <a:pt x="21210" y="43650"/>
                </a:lnTo>
                <a:lnTo>
                  <a:pt x="21210" y="43660"/>
                </a:lnTo>
                <a:lnTo>
                  <a:pt x="21210" y="43670"/>
                </a:lnTo>
                <a:lnTo>
                  <a:pt x="21200" y="43670"/>
                </a:lnTo>
                <a:lnTo>
                  <a:pt x="21210" y="43670"/>
                </a:lnTo>
                <a:lnTo>
                  <a:pt x="21210" y="43680"/>
                </a:lnTo>
                <a:lnTo>
                  <a:pt x="21200" y="43680"/>
                </a:lnTo>
                <a:lnTo>
                  <a:pt x="21210" y="43680"/>
                </a:lnTo>
                <a:lnTo>
                  <a:pt x="21210" y="43690"/>
                </a:lnTo>
                <a:lnTo>
                  <a:pt x="21210" y="43700"/>
                </a:lnTo>
                <a:lnTo>
                  <a:pt x="21210" y="43710"/>
                </a:lnTo>
                <a:lnTo>
                  <a:pt x="21210" y="43720"/>
                </a:lnTo>
                <a:lnTo>
                  <a:pt x="21210" y="43730"/>
                </a:lnTo>
                <a:lnTo>
                  <a:pt x="21210" y="43740"/>
                </a:lnTo>
                <a:lnTo>
                  <a:pt x="21200" y="43740"/>
                </a:lnTo>
                <a:lnTo>
                  <a:pt x="21200" y="43750"/>
                </a:lnTo>
                <a:lnTo>
                  <a:pt x="21210" y="43750"/>
                </a:lnTo>
                <a:lnTo>
                  <a:pt x="21210" y="43760"/>
                </a:lnTo>
                <a:lnTo>
                  <a:pt x="21220" y="43760"/>
                </a:lnTo>
                <a:lnTo>
                  <a:pt x="21220" y="43770"/>
                </a:lnTo>
                <a:lnTo>
                  <a:pt x="21220" y="43780"/>
                </a:lnTo>
                <a:lnTo>
                  <a:pt x="21220" y="43790"/>
                </a:lnTo>
                <a:lnTo>
                  <a:pt x="21230" y="43790"/>
                </a:lnTo>
                <a:lnTo>
                  <a:pt x="21230" y="43800"/>
                </a:lnTo>
                <a:lnTo>
                  <a:pt x="21220" y="43800"/>
                </a:lnTo>
                <a:lnTo>
                  <a:pt x="21230" y="43800"/>
                </a:lnTo>
                <a:lnTo>
                  <a:pt x="21230" y="43810"/>
                </a:lnTo>
                <a:lnTo>
                  <a:pt x="21230" y="43820"/>
                </a:lnTo>
                <a:lnTo>
                  <a:pt x="21220" y="43820"/>
                </a:lnTo>
                <a:lnTo>
                  <a:pt x="21220" y="43810"/>
                </a:lnTo>
                <a:lnTo>
                  <a:pt x="21220" y="43820"/>
                </a:lnTo>
                <a:lnTo>
                  <a:pt x="21230" y="43820"/>
                </a:lnTo>
                <a:lnTo>
                  <a:pt x="21220" y="43820"/>
                </a:lnTo>
                <a:lnTo>
                  <a:pt x="21220" y="43830"/>
                </a:lnTo>
                <a:lnTo>
                  <a:pt x="21220" y="43840"/>
                </a:lnTo>
                <a:lnTo>
                  <a:pt x="21230" y="43840"/>
                </a:lnTo>
                <a:lnTo>
                  <a:pt x="21230" y="43850"/>
                </a:lnTo>
                <a:lnTo>
                  <a:pt x="21220" y="43850"/>
                </a:lnTo>
                <a:lnTo>
                  <a:pt x="21220" y="43860"/>
                </a:lnTo>
                <a:lnTo>
                  <a:pt x="21220" y="43850"/>
                </a:lnTo>
                <a:lnTo>
                  <a:pt x="21210" y="43850"/>
                </a:lnTo>
                <a:lnTo>
                  <a:pt x="21210" y="43860"/>
                </a:lnTo>
                <a:lnTo>
                  <a:pt x="21210" y="43870"/>
                </a:lnTo>
                <a:lnTo>
                  <a:pt x="21210" y="43880"/>
                </a:lnTo>
                <a:lnTo>
                  <a:pt x="21210" y="43890"/>
                </a:lnTo>
                <a:lnTo>
                  <a:pt x="21210" y="43900"/>
                </a:lnTo>
                <a:lnTo>
                  <a:pt x="21210" y="43910"/>
                </a:lnTo>
                <a:lnTo>
                  <a:pt x="21210" y="43920"/>
                </a:lnTo>
                <a:lnTo>
                  <a:pt x="21200" y="43920"/>
                </a:lnTo>
                <a:lnTo>
                  <a:pt x="21190" y="43920"/>
                </a:lnTo>
                <a:lnTo>
                  <a:pt x="21180" y="43920"/>
                </a:lnTo>
                <a:lnTo>
                  <a:pt x="21180" y="43910"/>
                </a:lnTo>
                <a:lnTo>
                  <a:pt x="21180" y="43900"/>
                </a:lnTo>
                <a:lnTo>
                  <a:pt x="21170" y="43900"/>
                </a:lnTo>
                <a:lnTo>
                  <a:pt x="21160" y="43900"/>
                </a:lnTo>
                <a:lnTo>
                  <a:pt x="21160" y="43910"/>
                </a:lnTo>
                <a:lnTo>
                  <a:pt x="21160" y="43920"/>
                </a:lnTo>
                <a:lnTo>
                  <a:pt x="21150" y="43920"/>
                </a:lnTo>
                <a:lnTo>
                  <a:pt x="21140" y="43920"/>
                </a:lnTo>
                <a:lnTo>
                  <a:pt x="21140" y="43910"/>
                </a:lnTo>
                <a:lnTo>
                  <a:pt x="21130" y="43910"/>
                </a:lnTo>
                <a:lnTo>
                  <a:pt x="21130" y="43920"/>
                </a:lnTo>
                <a:lnTo>
                  <a:pt x="21130" y="43930"/>
                </a:lnTo>
                <a:lnTo>
                  <a:pt x="21130" y="43940"/>
                </a:lnTo>
                <a:lnTo>
                  <a:pt x="21140" y="43950"/>
                </a:lnTo>
                <a:lnTo>
                  <a:pt x="21130" y="43950"/>
                </a:lnTo>
                <a:lnTo>
                  <a:pt x="21120" y="43950"/>
                </a:lnTo>
                <a:lnTo>
                  <a:pt x="21110" y="43950"/>
                </a:lnTo>
                <a:lnTo>
                  <a:pt x="21110" y="43960"/>
                </a:lnTo>
                <a:lnTo>
                  <a:pt x="21120" y="43970"/>
                </a:lnTo>
                <a:lnTo>
                  <a:pt x="21120" y="43980"/>
                </a:lnTo>
                <a:lnTo>
                  <a:pt x="21130" y="43980"/>
                </a:lnTo>
                <a:lnTo>
                  <a:pt x="21130" y="43990"/>
                </a:lnTo>
                <a:lnTo>
                  <a:pt x="21140" y="44000"/>
                </a:lnTo>
                <a:lnTo>
                  <a:pt x="21140" y="44010"/>
                </a:lnTo>
                <a:lnTo>
                  <a:pt x="21150" y="44010"/>
                </a:lnTo>
                <a:lnTo>
                  <a:pt x="21150" y="44020"/>
                </a:lnTo>
                <a:lnTo>
                  <a:pt x="21160" y="44020"/>
                </a:lnTo>
                <a:lnTo>
                  <a:pt x="21160" y="44030"/>
                </a:lnTo>
                <a:lnTo>
                  <a:pt x="21160" y="44040"/>
                </a:lnTo>
                <a:lnTo>
                  <a:pt x="21160" y="44050"/>
                </a:lnTo>
                <a:lnTo>
                  <a:pt x="21160" y="44060"/>
                </a:lnTo>
                <a:lnTo>
                  <a:pt x="21160" y="44070"/>
                </a:lnTo>
                <a:lnTo>
                  <a:pt x="21160" y="44080"/>
                </a:lnTo>
                <a:lnTo>
                  <a:pt x="21160" y="44090"/>
                </a:lnTo>
                <a:lnTo>
                  <a:pt x="21150" y="44090"/>
                </a:lnTo>
                <a:lnTo>
                  <a:pt x="21140" y="44080"/>
                </a:lnTo>
                <a:lnTo>
                  <a:pt x="21130" y="44080"/>
                </a:lnTo>
                <a:lnTo>
                  <a:pt x="21130" y="44070"/>
                </a:lnTo>
                <a:lnTo>
                  <a:pt x="21120" y="44070"/>
                </a:lnTo>
                <a:lnTo>
                  <a:pt x="21120" y="44060"/>
                </a:lnTo>
                <a:lnTo>
                  <a:pt x="21120" y="44050"/>
                </a:lnTo>
                <a:lnTo>
                  <a:pt x="21110" y="44050"/>
                </a:lnTo>
                <a:lnTo>
                  <a:pt x="21100" y="44050"/>
                </a:lnTo>
                <a:lnTo>
                  <a:pt x="21100" y="44060"/>
                </a:lnTo>
                <a:lnTo>
                  <a:pt x="21100" y="44070"/>
                </a:lnTo>
                <a:lnTo>
                  <a:pt x="21090" y="44070"/>
                </a:lnTo>
                <a:lnTo>
                  <a:pt x="21090" y="44080"/>
                </a:lnTo>
                <a:lnTo>
                  <a:pt x="21080" y="44080"/>
                </a:lnTo>
                <a:lnTo>
                  <a:pt x="21080" y="44070"/>
                </a:lnTo>
                <a:lnTo>
                  <a:pt x="21090" y="44070"/>
                </a:lnTo>
                <a:lnTo>
                  <a:pt x="21090" y="44060"/>
                </a:lnTo>
                <a:lnTo>
                  <a:pt x="21090" y="44050"/>
                </a:lnTo>
                <a:lnTo>
                  <a:pt x="21100" y="44050"/>
                </a:lnTo>
                <a:lnTo>
                  <a:pt x="21100" y="44040"/>
                </a:lnTo>
                <a:lnTo>
                  <a:pt x="21110" y="44040"/>
                </a:lnTo>
                <a:lnTo>
                  <a:pt x="21110" y="44030"/>
                </a:lnTo>
                <a:lnTo>
                  <a:pt x="21110" y="44020"/>
                </a:lnTo>
                <a:lnTo>
                  <a:pt x="21100" y="44020"/>
                </a:lnTo>
                <a:lnTo>
                  <a:pt x="21100" y="44010"/>
                </a:lnTo>
                <a:lnTo>
                  <a:pt x="21100" y="44000"/>
                </a:lnTo>
                <a:lnTo>
                  <a:pt x="21100" y="43990"/>
                </a:lnTo>
                <a:lnTo>
                  <a:pt x="21090" y="43990"/>
                </a:lnTo>
                <a:lnTo>
                  <a:pt x="21090" y="43980"/>
                </a:lnTo>
                <a:lnTo>
                  <a:pt x="21090" y="43970"/>
                </a:lnTo>
                <a:lnTo>
                  <a:pt x="21080" y="43970"/>
                </a:lnTo>
                <a:lnTo>
                  <a:pt x="21080" y="43960"/>
                </a:lnTo>
                <a:lnTo>
                  <a:pt x="21070" y="43960"/>
                </a:lnTo>
                <a:lnTo>
                  <a:pt x="21070" y="43970"/>
                </a:lnTo>
                <a:lnTo>
                  <a:pt x="21070" y="43980"/>
                </a:lnTo>
                <a:lnTo>
                  <a:pt x="21080" y="43980"/>
                </a:lnTo>
                <a:lnTo>
                  <a:pt x="21070" y="43980"/>
                </a:lnTo>
                <a:lnTo>
                  <a:pt x="21060" y="43980"/>
                </a:lnTo>
                <a:lnTo>
                  <a:pt x="21060" y="43990"/>
                </a:lnTo>
                <a:lnTo>
                  <a:pt x="21050" y="43990"/>
                </a:lnTo>
                <a:lnTo>
                  <a:pt x="21050" y="43980"/>
                </a:lnTo>
                <a:lnTo>
                  <a:pt x="21050" y="43970"/>
                </a:lnTo>
                <a:lnTo>
                  <a:pt x="21040" y="43970"/>
                </a:lnTo>
                <a:lnTo>
                  <a:pt x="21040" y="43960"/>
                </a:lnTo>
                <a:lnTo>
                  <a:pt x="21030" y="43950"/>
                </a:lnTo>
                <a:lnTo>
                  <a:pt x="21020" y="43960"/>
                </a:lnTo>
                <a:lnTo>
                  <a:pt x="21010" y="43960"/>
                </a:lnTo>
                <a:lnTo>
                  <a:pt x="21020" y="43960"/>
                </a:lnTo>
                <a:lnTo>
                  <a:pt x="21020" y="43970"/>
                </a:lnTo>
                <a:lnTo>
                  <a:pt x="21030" y="43970"/>
                </a:lnTo>
                <a:lnTo>
                  <a:pt x="21020" y="43970"/>
                </a:lnTo>
                <a:lnTo>
                  <a:pt x="21020" y="43980"/>
                </a:lnTo>
                <a:lnTo>
                  <a:pt x="21020" y="43970"/>
                </a:lnTo>
                <a:lnTo>
                  <a:pt x="21010" y="43970"/>
                </a:lnTo>
                <a:lnTo>
                  <a:pt x="21010" y="43980"/>
                </a:lnTo>
                <a:lnTo>
                  <a:pt x="21010" y="43990"/>
                </a:lnTo>
                <a:lnTo>
                  <a:pt x="21010" y="44000"/>
                </a:lnTo>
                <a:lnTo>
                  <a:pt x="21010" y="44010"/>
                </a:lnTo>
                <a:lnTo>
                  <a:pt x="21020" y="44020"/>
                </a:lnTo>
                <a:lnTo>
                  <a:pt x="21020" y="44030"/>
                </a:lnTo>
                <a:lnTo>
                  <a:pt x="21020" y="44040"/>
                </a:lnTo>
                <a:lnTo>
                  <a:pt x="21020" y="44050"/>
                </a:lnTo>
                <a:lnTo>
                  <a:pt x="21030" y="44050"/>
                </a:lnTo>
                <a:lnTo>
                  <a:pt x="21030" y="44060"/>
                </a:lnTo>
                <a:lnTo>
                  <a:pt x="21040" y="44060"/>
                </a:lnTo>
                <a:lnTo>
                  <a:pt x="21050" y="44050"/>
                </a:lnTo>
                <a:lnTo>
                  <a:pt x="21050" y="44060"/>
                </a:lnTo>
                <a:lnTo>
                  <a:pt x="21040" y="44060"/>
                </a:lnTo>
                <a:lnTo>
                  <a:pt x="21040" y="44070"/>
                </a:lnTo>
                <a:lnTo>
                  <a:pt x="21040" y="44080"/>
                </a:lnTo>
                <a:lnTo>
                  <a:pt x="21050" y="44080"/>
                </a:lnTo>
                <a:lnTo>
                  <a:pt x="21060" y="44080"/>
                </a:lnTo>
                <a:lnTo>
                  <a:pt x="21060" y="44070"/>
                </a:lnTo>
                <a:lnTo>
                  <a:pt x="21070" y="44070"/>
                </a:lnTo>
                <a:lnTo>
                  <a:pt x="21070" y="44080"/>
                </a:lnTo>
                <a:lnTo>
                  <a:pt x="21060" y="44080"/>
                </a:lnTo>
                <a:lnTo>
                  <a:pt x="21060" y="44090"/>
                </a:lnTo>
                <a:lnTo>
                  <a:pt x="21070" y="44090"/>
                </a:lnTo>
                <a:lnTo>
                  <a:pt x="21080" y="44100"/>
                </a:lnTo>
                <a:lnTo>
                  <a:pt x="21080" y="44110"/>
                </a:lnTo>
                <a:lnTo>
                  <a:pt x="21070" y="44120"/>
                </a:lnTo>
                <a:lnTo>
                  <a:pt x="21070" y="44130"/>
                </a:lnTo>
                <a:lnTo>
                  <a:pt x="21070" y="44140"/>
                </a:lnTo>
                <a:lnTo>
                  <a:pt x="21060" y="44140"/>
                </a:lnTo>
                <a:lnTo>
                  <a:pt x="21060" y="44130"/>
                </a:lnTo>
                <a:lnTo>
                  <a:pt x="21050" y="44130"/>
                </a:lnTo>
                <a:lnTo>
                  <a:pt x="21050" y="44120"/>
                </a:lnTo>
                <a:lnTo>
                  <a:pt x="21040" y="44120"/>
                </a:lnTo>
                <a:lnTo>
                  <a:pt x="21040" y="44130"/>
                </a:lnTo>
                <a:lnTo>
                  <a:pt x="21030" y="44130"/>
                </a:lnTo>
                <a:lnTo>
                  <a:pt x="21020" y="44130"/>
                </a:lnTo>
                <a:lnTo>
                  <a:pt x="21020" y="44120"/>
                </a:lnTo>
                <a:lnTo>
                  <a:pt x="21010" y="44120"/>
                </a:lnTo>
                <a:lnTo>
                  <a:pt x="21010" y="44110"/>
                </a:lnTo>
                <a:lnTo>
                  <a:pt x="21020" y="44110"/>
                </a:lnTo>
                <a:lnTo>
                  <a:pt x="21020" y="44100"/>
                </a:lnTo>
                <a:lnTo>
                  <a:pt x="21020" y="44090"/>
                </a:lnTo>
                <a:lnTo>
                  <a:pt x="21010" y="44090"/>
                </a:lnTo>
                <a:lnTo>
                  <a:pt x="21000" y="44090"/>
                </a:lnTo>
                <a:lnTo>
                  <a:pt x="21000" y="44080"/>
                </a:lnTo>
                <a:lnTo>
                  <a:pt x="21010" y="44080"/>
                </a:lnTo>
                <a:lnTo>
                  <a:pt x="21000" y="44080"/>
                </a:lnTo>
                <a:lnTo>
                  <a:pt x="21000" y="44070"/>
                </a:lnTo>
                <a:lnTo>
                  <a:pt x="20990" y="44070"/>
                </a:lnTo>
                <a:lnTo>
                  <a:pt x="20990" y="44080"/>
                </a:lnTo>
                <a:lnTo>
                  <a:pt x="20990" y="44090"/>
                </a:lnTo>
                <a:lnTo>
                  <a:pt x="20980" y="44090"/>
                </a:lnTo>
                <a:lnTo>
                  <a:pt x="20980" y="44100"/>
                </a:lnTo>
                <a:lnTo>
                  <a:pt x="20980" y="44110"/>
                </a:lnTo>
                <a:lnTo>
                  <a:pt x="20980" y="44120"/>
                </a:lnTo>
                <a:lnTo>
                  <a:pt x="20980" y="44130"/>
                </a:lnTo>
                <a:lnTo>
                  <a:pt x="20980" y="44140"/>
                </a:lnTo>
                <a:lnTo>
                  <a:pt x="20990" y="44140"/>
                </a:lnTo>
                <a:lnTo>
                  <a:pt x="20990" y="44150"/>
                </a:lnTo>
                <a:lnTo>
                  <a:pt x="20980" y="44160"/>
                </a:lnTo>
                <a:lnTo>
                  <a:pt x="20980" y="44170"/>
                </a:lnTo>
                <a:lnTo>
                  <a:pt x="20990" y="44170"/>
                </a:lnTo>
                <a:lnTo>
                  <a:pt x="21000" y="44170"/>
                </a:lnTo>
                <a:lnTo>
                  <a:pt x="21000" y="44160"/>
                </a:lnTo>
                <a:lnTo>
                  <a:pt x="21000" y="44150"/>
                </a:lnTo>
                <a:lnTo>
                  <a:pt x="21010" y="44150"/>
                </a:lnTo>
                <a:lnTo>
                  <a:pt x="21020" y="44150"/>
                </a:lnTo>
                <a:lnTo>
                  <a:pt x="21020" y="44160"/>
                </a:lnTo>
                <a:lnTo>
                  <a:pt x="21020" y="44150"/>
                </a:lnTo>
                <a:lnTo>
                  <a:pt x="21030" y="44150"/>
                </a:lnTo>
                <a:lnTo>
                  <a:pt x="21040" y="44150"/>
                </a:lnTo>
                <a:lnTo>
                  <a:pt x="21050" y="44150"/>
                </a:lnTo>
                <a:lnTo>
                  <a:pt x="21060" y="44150"/>
                </a:lnTo>
                <a:lnTo>
                  <a:pt x="21060" y="44160"/>
                </a:lnTo>
                <a:lnTo>
                  <a:pt x="21060" y="44170"/>
                </a:lnTo>
                <a:lnTo>
                  <a:pt x="21070" y="44170"/>
                </a:lnTo>
                <a:lnTo>
                  <a:pt x="21070" y="44180"/>
                </a:lnTo>
                <a:lnTo>
                  <a:pt x="21070" y="44190"/>
                </a:lnTo>
                <a:lnTo>
                  <a:pt x="21080" y="44190"/>
                </a:lnTo>
                <a:lnTo>
                  <a:pt x="21080" y="44200"/>
                </a:lnTo>
                <a:lnTo>
                  <a:pt x="21070" y="44200"/>
                </a:lnTo>
                <a:lnTo>
                  <a:pt x="21070" y="44210"/>
                </a:lnTo>
                <a:lnTo>
                  <a:pt x="21060" y="44210"/>
                </a:lnTo>
                <a:lnTo>
                  <a:pt x="21050" y="44210"/>
                </a:lnTo>
                <a:lnTo>
                  <a:pt x="21060" y="44210"/>
                </a:lnTo>
                <a:lnTo>
                  <a:pt x="21070" y="44220"/>
                </a:lnTo>
                <a:lnTo>
                  <a:pt x="21080" y="44220"/>
                </a:lnTo>
                <a:lnTo>
                  <a:pt x="21090" y="44220"/>
                </a:lnTo>
                <a:lnTo>
                  <a:pt x="21090" y="44230"/>
                </a:lnTo>
                <a:lnTo>
                  <a:pt x="21080" y="44230"/>
                </a:lnTo>
                <a:lnTo>
                  <a:pt x="21080" y="44240"/>
                </a:lnTo>
                <a:lnTo>
                  <a:pt x="21080" y="44250"/>
                </a:lnTo>
                <a:lnTo>
                  <a:pt x="21070" y="44250"/>
                </a:lnTo>
                <a:lnTo>
                  <a:pt x="21060" y="44250"/>
                </a:lnTo>
                <a:lnTo>
                  <a:pt x="21060" y="44240"/>
                </a:lnTo>
                <a:lnTo>
                  <a:pt x="21050" y="44240"/>
                </a:lnTo>
                <a:lnTo>
                  <a:pt x="21040" y="44250"/>
                </a:lnTo>
                <a:lnTo>
                  <a:pt x="21050" y="44250"/>
                </a:lnTo>
                <a:lnTo>
                  <a:pt x="21050" y="44260"/>
                </a:lnTo>
                <a:lnTo>
                  <a:pt x="21060" y="44260"/>
                </a:lnTo>
                <a:lnTo>
                  <a:pt x="21060" y="44270"/>
                </a:lnTo>
                <a:lnTo>
                  <a:pt x="21060" y="44280"/>
                </a:lnTo>
                <a:lnTo>
                  <a:pt x="21070" y="44280"/>
                </a:lnTo>
                <a:lnTo>
                  <a:pt x="21080" y="44280"/>
                </a:lnTo>
                <a:lnTo>
                  <a:pt x="21080" y="44290"/>
                </a:lnTo>
                <a:lnTo>
                  <a:pt x="21080" y="44300"/>
                </a:lnTo>
                <a:lnTo>
                  <a:pt x="21070" y="44300"/>
                </a:lnTo>
                <a:lnTo>
                  <a:pt x="21070" y="44290"/>
                </a:lnTo>
                <a:lnTo>
                  <a:pt x="21060" y="44290"/>
                </a:lnTo>
                <a:lnTo>
                  <a:pt x="21060" y="44300"/>
                </a:lnTo>
                <a:lnTo>
                  <a:pt x="21070" y="44300"/>
                </a:lnTo>
                <a:lnTo>
                  <a:pt x="21070" y="44310"/>
                </a:lnTo>
                <a:lnTo>
                  <a:pt x="21080" y="44310"/>
                </a:lnTo>
                <a:lnTo>
                  <a:pt x="21080" y="44320"/>
                </a:lnTo>
                <a:lnTo>
                  <a:pt x="21070" y="44320"/>
                </a:lnTo>
                <a:lnTo>
                  <a:pt x="21070" y="44330"/>
                </a:lnTo>
                <a:lnTo>
                  <a:pt x="21060" y="44330"/>
                </a:lnTo>
                <a:lnTo>
                  <a:pt x="21060" y="44340"/>
                </a:lnTo>
                <a:lnTo>
                  <a:pt x="21050" y="44340"/>
                </a:lnTo>
                <a:lnTo>
                  <a:pt x="21050" y="44350"/>
                </a:lnTo>
                <a:lnTo>
                  <a:pt x="21060" y="44350"/>
                </a:lnTo>
                <a:lnTo>
                  <a:pt x="21060" y="44360"/>
                </a:lnTo>
                <a:lnTo>
                  <a:pt x="21070" y="44360"/>
                </a:lnTo>
                <a:lnTo>
                  <a:pt x="21070" y="44370"/>
                </a:lnTo>
                <a:lnTo>
                  <a:pt x="21070" y="44380"/>
                </a:lnTo>
                <a:lnTo>
                  <a:pt x="21080" y="44380"/>
                </a:lnTo>
                <a:lnTo>
                  <a:pt x="21090" y="44380"/>
                </a:lnTo>
                <a:lnTo>
                  <a:pt x="21090" y="44390"/>
                </a:lnTo>
                <a:lnTo>
                  <a:pt x="21100" y="44390"/>
                </a:lnTo>
                <a:lnTo>
                  <a:pt x="21110" y="44390"/>
                </a:lnTo>
                <a:lnTo>
                  <a:pt x="21100" y="44390"/>
                </a:lnTo>
                <a:lnTo>
                  <a:pt x="21110" y="44390"/>
                </a:lnTo>
                <a:lnTo>
                  <a:pt x="21110" y="44400"/>
                </a:lnTo>
                <a:lnTo>
                  <a:pt x="21100" y="44400"/>
                </a:lnTo>
                <a:lnTo>
                  <a:pt x="21100" y="44410"/>
                </a:lnTo>
                <a:lnTo>
                  <a:pt x="21090" y="44410"/>
                </a:lnTo>
                <a:lnTo>
                  <a:pt x="21080" y="44410"/>
                </a:lnTo>
                <a:lnTo>
                  <a:pt x="21080" y="44420"/>
                </a:lnTo>
                <a:lnTo>
                  <a:pt x="21070" y="44420"/>
                </a:lnTo>
                <a:lnTo>
                  <a:pt x="21060" y="44420"/>
                </a:lnTo>
                <a:lnTo>
                  <a:pt x="21060" y="44430"/>
                </a:lnTo>
                <a:lnTo>
                  <a:pt x="21070" y="44430"/>
                </a:lnTo>
                <a:lnTo>
                  <a:pt x="21060" y="44430"/>
                </a:lnTo>
                <a:lnTo>
                  <a:pt x="21060" y="44440"/>
                </a:lnTo>
                <a:lnTo>
                  <a:pt x="21050" y="44440"/>
                </a:lnTo>
                <a:lnTo>
                  <a:pt x="21050" y="44430"/>
                </a:lnTo>
                <a:lnTo>
                  <a:pt x="21050" y="44440"/>
                </a:lnTo>
                <a:lnTo>
                  <a:pt x="21040" y="44440"/>
                </a:lnTo>
                <a:lnTo>
                  <a:pt x="21030" y="44450"/>
                </a:lnTo>
                <a:lnTo>
                  <a:pt x="21030" y="44460"/>
                </a:lnTo>
                <a:lnTo>
                  <a:pt x="21030" y="44470"/>
                </a:lnTo>
                <a:lnTo>
                  <a:pt x="21030" y="44460"/>
                </a:lnTo>
                <a:lnTo>
                  <a:pt x="21020" y="44460"/>
                </a:lnTo>
                <a:lnTo>
                  <a:pt x="21020" y="44450"/>
                </a:lnTo>
                <a:lnTo>
                  <a:pt x="21020" y="44440"/>
                </a:lnTo>
                <a:lnTo>
                  <a:pt x="21010" y="44440"/>
                </a:lnTo>
                <a:lnTo>
                  <a:pt x="21010" y="44430"/>
                </a:lnTo>
                <a:lnTo>
                  <a:pt x="21000" y="44430"/>
                </a:lnTo>
                <a:lnTo>
                  <a:pt x="20990" y="44430"/>
                </a:lnTo>
                <a:lnTo>
                  <a:pt x="20990" y="44440"/>
                </a:lnTo>
                <a:lnTo>
                  <a:pt x="20980" y="44440"/>
                </a:lnTo>
                <a:lnTo>
                  <a:pt x="20980" y="44450"/>
                </a:lnTo>
                <a:lnTo>
                  <a:pt x="20970" y="44450"/>
                </a:lnTo>
                <a:lnTo>
                  <a:pt x="20970" y="44440"/>
                </a:lnTo>
                <a:lnTo>
                  <a:pt x="20980" y="44440"/>
                </a:lnTo>
                <a:lnTo>
                  <a:pt x="20970" y="44440"/>
                </a:lnTo>
                <a:lnTo>
                  <a:pt x="20980" y="44440"/>
                </a:lnTo>
                <a:lnTo>
                  <a:pt x="20980" y="44430"/>
                </a:lnTo>
                <a:lnTo>
                  <a:pt x="20970" y="44430"/>
                </a:lnTo>
                <a:lnTo>
                  <a:pt x="20960" y="44430"/>
                </a:lnTo>
                <a:lnTo>
                  <a:pt x="20960" y="44420"/>
                </a:lnTo>
                <a:lnTo>
                  <a:pt x="20950" y="44420"/>
                </a:lnTo>
                <a:lnTo>
                  <a:pt x="20950" y="44410"/>
                </a:lnTo>
                <a:lnTo>
                  <a:pt x="20950" y="44400"/>
                </a:lnTo>
                <a:lnTo>
                  <a:pt x="20940" y="44400"/>
                </a:lnTo>
                <a:lnTo>
                  <a:pt x="20940" y="44390"/>
                </a:lnTo>
                <a:lnTo>
                  <a:pt x="20930" y="44390"/>
                </a:lnTo>
                <a:lnTo>
                  <a:pt x="20940" y="44390"/>
                </a:lnTo>
                <a:lnTo>
                  <a:pt x="20940" y="44380"/>
                </a:lnTo>
                <a:lnTo>
                  <a:pt x="20950" y="44370"/>
                </a:lnTo>
                <a:lnTo>
                  <a:pt x="20960" y="44370"/>
                </a:lnTo>
                <a:lnTo>
                  <a:pt x="20960" y="44380"/>
                </a:lnTo>
                <a:lnTo>
                  <a:pt x="20970" y="44380"/>
                </a:lnTo>
                <a:lnTo>
                  <a:pt x="20970" y="44370"/>
                </a:lnTo>
                <a:lnTo>
                  <a:pt x="20980" y="44370"/>
                </a:lnTo>
                <a:lnTo>
                  <a:pt x="20980" y="44360"/>
                </a:lnTo>
                <a:lnTo>
                  <a:pt x="20990" y="44360"/>
                </a:lnTo>
                <a:lnTo>
                  <a:pt x="20990" y="44350"/>
                </a:lnTo>
                <a:lnTo>
                  <a:pt x="20980" y="44350"/>
                </a:lnTo>
                <a:lnTo>
                  <a:pt x="20980" y="44340"/>
                </a:lnTo>
                <a:lnTo>
                  <a:pt x="20970" y="44340"/>
                </a:lnTo>
                <a:lnTo>
                  <a:pt x="20970" y="44350"/>
                </a:lnTo>
                <a:lnTo>
                  <a:pt x="20970" y="44360"/>
                </a:lnTo>
                <a:lnTo>
                  <a:pt x="20960" y="44360"/>
                </a:lnTo>
                <a:lnTo>
                  <a:pt x="20960" y="44350"/>
                </a:lnTo>
                <a:lnTo>
                  <a:pt x="20950" y="44350"/>
                </a:lnTo>
                <a:lnTo>
                  <a:pt x="20950" y="44360"/>
                </a:lnTo>
                <a:lnTo>
                  <a:pt x="20950" y="44350"/>
                </a:lnTo>
                <a:lnTo>
                  <a:pt x="20960" y="44350"/>
                </a:lnTo>
                <a:lnTo>
                  <a:pt x="20960" y="44340"/>
                </a:lnTo>
                <a:lnTo>
                  <a:pt x="20950" y="44340"/>
                </a:lnTo>
                <a:lnTo>
                  <a:pt x="20960" y="44330"/>
                </a:lnTo>
                <a:lnTo>
                  <a:pt x="20960" y="44320"/>
                </a:lnTo>
                <a:lnTo>
                  <a:pt x="20960" y="44310"/>
                </a:lnTo>
                <a:lnTo>
                  <a:pt x="20950" y="44310"/>
                </a:lnTo>
                <a:lnTo>
                  <a:pt x="20940" y="44310"/>
                </a:lnTo>
                <a:lnTo>
                  <a:pt x="20940" y="44300"/>
                </a:lnTo>
                <a:lnTo>
                  <a:pt x="20940" y="44290"/>
                </a:lnTo>
                <a:lnTo>
                  <a:pt x="20930" y="44290"/>
                </a:lnTo>
                <a:lnTo>
                  <a:pt x="20930" y="44300"/>
                </a:lnTo>
                <a:lnTo>
                  <a:pt x="20920" y="44300"/>
                </a:lnTo>
                <a:lnTo>
                  <a:pt x="20920" y="44310"/>
                </a:lnTo>
                <a:lnTo>
                  <a:pt x="20920" y="44320"/>
                </a:lnTo>
                <a:lnTo>
                  <a:pt x="20930" y="44320"/>
                </a:lnTo>
                <a:lnTo>
                  <a:pt x="20940" y="44330"/>
                </a:lnTo>
                <a:lnTo>
                  <a:pt x="20940" y="44340"/>
                </a:lnTo>
                <a:lnTo>
                  <a:pt x="20930" y="44340"/>
                </a:lnTo>
                <a:lnTo>
                  <a:pt x="20920" y="44340"/>
                </a:lnTo>
                <a:lnTo>
                  <a:pt x="20920" y="44350"/>
                </a:lnTo>
                <a:lnTo>
                  <a:pt x="20910" y="44350"/>
                </a:lnTo>
                <a:lnTo>
                  <a:pt x="20910" y="44360"/>
                </a:lnTo>
                <a:lnTo>
                  <a:pt x="20910" y="44370"/>
                </a:lnTo>
                <a:lnTo>
                  <a:pt x="20920" y="44370"/>
                </a:lnTo>
                <a:lnTo>
                  <a:pt x="20920" y="44380"/>
                </a:lnTo>
                <a:lnTo>
                  <a:pt x="20920" y="44390"/>
                </a:lnTo>
                <a:lnTo>
                  <a:pt x="20930" y="44390"/>
                </a:lnTo>
                <a:lnTo>
                  <a:pt x="20930" y="44400"/>
                </a:lnTo>
                <a:lnTo>
                  <a:pt x="20930" y="44410"/>
                </a:lnTo>
                <a:lnTo>
                  <a:pt x="20930" y="44420"/>
                </a:lnTo>
                <a:lnTo>
                  <a:pt x="20940" y="44430"/>
                </a:lnTo>
                <a:lnTo>
                  <a:pt x="20950" y="44430"/>
                </a:lnTo>
                <a:lnTo>
                  <a:pt x="20940" y="44430"/>
                </a:lnTo>
                <a:lnTo>
                  <a:pt x="20930" y="44430"/>
                </a:lnTo>
                <a:lnTo>
                  <a:pt x="20920" y="44430"/>
                </a:lnTo>
                <a:lnTo>
                  <a:pt x="20920" y="44440"/>
                </a:lnTo>
                <a:lnTo>
                  <a:pt x="20920" y="44430"/>
                </a:lnTo>
                <a:lnTo>
                  <a:pt x="20910" y="44440"/>
                </a:lnTo>
                <a:lnTo>
                  <a:pt x="20910" y="44450"/>
                </a:lnTo>
                <a:lnTo>
                  <a:pt x="20910" y="44460"/>
                </a:lnTo>
                <a:lnTo>
                  <a:pt x="20900" y="44460"/>
                </a:lnTo>
                <a:lnTo>
                  <a:pt x="20890" y="44460"/>
                </a:lnTo>
                <a:lnTo>
                  <a:pt x="20880" y="44460"/>
                </a:lnTo>
                <a:lnTo>
                  <a:pt x="20880" y="44450"/>
                </a:lnTo>
                <a:lnTo>
                  <a:pt x="20870" y="44450"/>
                </a:lnTo>
                <a:lnTo>
                  <a:pt x="20870" y="44460"/>
                </a:lnTo>
                <a:lnTo>
                  <a:pt x="20870" y="44470"/>
                </a:lnTo>
                <a:lnTo>
                  <a:pt x="20870" y="44480"/>
                </a:lnTo>
                <a:lnTo>
                  <a:pt x="20860" y="44480"/>
                </a:lnTo>
                <a:lnTo>
                  <a:pt x="20870" y="44490"/>
                </a:lnTo>
                <a:lnTo>
                  <a:pt x="20870" y="44500"/>
                </a:lnTo>
                <a:lnTo>
                  <a:pt x="20880" y="44500"/>
                </a:lnTo>
                <a:lnTo>
                  <a:pt x="20880" y="44510"/>
                </a:lnTo>
                <a:lnTo>
                  <a:pt x="20870" y="44510"/>
                </a:lnTo>
                <a:lnTo>
                  <a:pt x="20870" y="44520"/>
                </a:lnTo>
                <a:lnTo>
                  <a:pt x="20870" y="44530"/>
                </a:lnTo>
                <a:lnTo>
                  <a:pt x="20870" y="44540"/>
                </a:lnTo>
                <a:lnTo>
                  <a:pt x="20870" y="44550"/>
                </a:lnTo>
                <a:lnTo>
                  <a:pt x="20870" y="44560"/>
                </a:lnTo>
                <a:lnTo>
                  <a:pt x="20870" y="44570"/>
                </a:lnTo>
                <a:lnTo>
                  <a:pt x="20870" y="44580"/>
                </a:lnTo>
                <a:lnTo>
                  <a:pt x="20860" y="44580"/>
                </a:lnTo>
                <a:lnTo>
                  <a:pt x="20860" y="44590"/>
                </a:lnTo>
                <a:lnTo>
                  <a:pt x="20870" y="44590"/>
                </a:lnTo>
                <a:lnTo>
                  <a:pt x="20870" y="44600"/>
                </a:lnTo>
                <a:lnTo>
                  <a:pt x="20880" y="44610"/>
                </a:lnTo>
                <a:lnTo>
                  <a:pt x="20880" y="44600"/>
                </a:lnTo>
                <a:lnTo>
                  <a:pt x="20890" y="44600"/>
                </a:lnTo>
                <a:lnTo>
                  <a:pt x="20880" y="44600"/>
                </a:lnTo>
                <a:lnTo>
                  <a:pt x="20880" y="44590"/>
                </a:lnTo>
                <a:lnTo>
                  <a:pt x="20880" y="44580"/>
                </a:lnTo>
                <a:lnTo>
                  <a:pt x="20890" y="44580"/>
                </a:lnTo>
                <a:lnTo>
                  <a:pt x="20890" y="44590"/>
                </a:lnTo>
                <a:lnTo>
                  <a:pt x="20900" y="44590"/>
                </a:lnTo>
                <a:lnTo>
                  <a:pt x="20890" y="44590"/>
                </a:lnTo>
                <a:lnTo>
                  <a:pt x="20890" y="44600"/>
                </a:lnTo>
                <a:lnTo>
                  <a:pt x="20900" y="44600"/>
                </a:lnTo>
                <a:lnTo>
                  <a:pt x="20900" y="44610"/>
                </a:lnTo>
                <a:lnTo>
                  <a:pt x="20890" y="44610"/>
                </a:lnTo>
                <a:lnTo>
                  <a:pt x="20890" y="44620"/>
                </a:lnTo>
                <a:lnTo>
                  <a:pt x="20890" y="44630"/>
                </a:lnTo>
                <a:lnTo>
                  <a:pt x="20900" y="44630"/>
                </a:lnTo>
                <a:lnTo>
                  <a:pt x="20900" y="44640"/>
                </a:lnTo>
                <a:lnTo>
                  <a:pt x="20900" y="44650"/>
                </a:lnTo>
                <a:lnTo>
                  <a:pt x="20900" y="44640"/>
                </a:lnTo>
                <a:lnTo>
                  <a:pt x="20890" y="44640"/>
                </a:lnTo>
                <a:lnTo>
                  <a:pt x="20890" y="44650"/>
                </a:lnTo>
                <a:lnTo>
                  <a:pt x="20880" y="44650"/>
                </a:lnTo>
                <a:lnTo>
                  <a:pt x="20880" y="44660"/>
                </a:lnTo>
                <a:lnTo>
                  <a:pt x="20870" y="44670"/>
                </a:lnTo>
                <a:lnTo>
                  <a:pt x="20870" y="44680"/>
                </a:lnTo>
                <a:lnTo>
                  <a:pt x="20870" y="44690"/>
                </a:lnTo>
                <a:lnTo>
                  <a:pt x="20860" y="44690"/>
                </a:lnTo>
                <a:lnTo>
                  <a:pt x="20860" y="44700"/>
                </a:lnTo>
                <a:lnTo>
                  <a:pt x="20870" y="44700"/>
                </a:lnTo>
                <a:lnTo>
                  <a:pt x="20870" y="44720"/>
                </a:lnTo>
                <a:lnTo>
                  <a:pt x="20880" y="44720"/>
                </a:lnTo>
                <a:lnTo>
                  <a:pt x="20880" y="44730"/>
                </a:lnTo>
                <a:lnTo>
                  <a:pt x="20890" y="44730"/>
                </a:lnTo>
                <a:lnTo>
                  <a:pt x="20880" y="44730"/>
                </a:lnTo>
                <a:lnTo>
                  <a:pt x="20880" y="44740"/>
                </a:lnTo>
                <a:lnTo>
                  <a:pt x="20890" y="44740"/>
                </a:lnTo>
                <a:lnTo>
                  <a:pt x="20890" y="44750"/>
                </a:lnTo>
                <a:lnTo>
                  <a:pt x="20880" y="44750"/>
                </a:lnTo>
                <a:lnTo>
                  <a:pt x="20870" y="44750"/>
                </a:lnTo>
                <a:lnTo>
                  <a:pt x="20870" y="44760"/>
                </a:lnTo>
                <a:lnTo>
                  <a:pt x="20870" y="44770"/>
                </a:lnTo>
                <a:lnTo>
                  <a:pt x="20880" y="44770"/>
                </a:lnTo>
                <a:lnTo>
                  <a:pt x="20880" y="44780"/>
                </a:lnTo>
                <a:lnTo>
                  <a:pt x="20890" y="44780"/>
                </a:lnTo>
                <a:lnTo>
                  <a:pt x="20890" y="44790"/>
                </a:lnTo>
                <a:lnTo>
                  <a:pt x="20900" y="44790"/>
                </a:lnTo>
                <a:lnTo>
                  <a:pt x="20900" y="44800"/>
                </a:lnTo>
                <a:lnTo>
                  <a:pt x="20910" y="44800"/>
                </a:lnTo>
                <a:lnTo>
                  <a:pt x="20910" y="44810"/>
                </a:lnTo>
                <a:lnTo>
                  <a:pt x="20920" y="44810"/>
                </a:lnTo>
                <a:lnTo>
                  <a:pt x="20920" y="44820"/>
                </a:lnTo>
                <a:lnTo>
                  <a:pt x="20930" y="44820"/>
                </a:lnTo>
                <a:lnTo>
                  <a:pt x="20930" y="44830"/>
                </a:lnTo>
                <a:lnTo>
                  <a:pt x="20940" y="44830"/>
                </a:lnTo>
                <a:lnTo>
                  <a:pt x="20940" y="44840"/>
                </a:lnTo>
                <a:lnTo>
                  <a:pt x="20930" y="44840"/>
                </a:lnTo>
                <a:lnTo>
                  <a:pt x="20930" y="44850"/>
                </a:lnTo>
                <a:lnTo>
                  <a:pt x="20920" y="44850"/>
                </a:lnTo>
                <a:lnTo>
                  <a:pt x="20920" y="44840"/>
                </a:lnTo>
                <a:lnTo>
                  <a:pt x="20920" y="44850"/>
                </a:lnTo>
                <a:lnTo>
                  <a:pt x="20910" y="44850"/>
                </a:lnTo>
                <a:lnTo>
                  <a:pt x="20910" y="44840"/>
                </a:lnTo>
                <a:lnTo>
                  <a:pt x="20910" y="44830"/>
                </a:lnTo>
                <a:lnTo>
                  <a:pt x="20900" y="44830"/>
                </a:lnTo>
                <a:lnTo>
                  <a:pt x="20900" y="44840"/>
                </a:lnTo>
                <a:lnTo>
                  <a:pt x="20890" y="44840"/>
                </a:lnTo>
                <a:lnTo>
                  <a:pt x="20890" y="44830"/>
                </a:lnTo>
                <a:lnTo>
                  <a:pt x="20880" y="44830"/>
                </a:lnTo>
                <a:lnTo>
                  <a:pt x="20890" y="44830"/>
                </a:lnTo>
                <a:lnTo>
                  <a:pt x="20880" y="44830"/>
                </a:lnTo>
                <a:lnTo>
                  <a:pt x="20880" y="44820"/>
                </a:lnTo>
                <a:lnTo>
                  <a:pt x="20870" y="44820"/>
                </a:lnTo>
                <a:lnTo>
                  <a:pt x="20870" y="44830"/>
                </a:lnTo>
                <a:lnTo>
                  <a:pt x="20860" y="44830"/>
                </a:lnTo>
                <a:lnTo>
                  <a:pt x="20860" y="44840"/>
                </a:lnTo>
                <a:lnTo>
                  <a:pt x="20850" y="44840"/>
                </a:lnTo>
                <a:lnTo>
                  <a:pt x="20850" y="44830"/>
                </a:lnTo>
                <a:lnTo>
                  <a:pt x="20840" y="44830"/>
                </a:lnTo>
                <a:lnTo>
                  <a:pt x="20830" y="44830"/>
                </a:lnTo>
                <a:lnTo>
                  <a:pt x="20820" y="44830"/>
                </a:lnTo>
                <a:lnTo>
                  <a:pt x="20820" y="44840"/>
                </a:lnTo>
                <a:lnTo>
                  <a:pt x="20810" y="44840"/>
                </a:lnTo>
                <a:lnTo>
                  <a:pt x="20810" y="44850"/>
                </a:lnTo>
                <a:lnTo>
                  <a:pt x="20810" y="44840"/>
                </a:lnTo>
                <a:lnTo>
                  <a:pt x="20800" y="44840"/>
                </a:lnTo>
                <a:lnTo>
                  <a:pt x="20800" y="44850"/>
                </a:lnTo>
                <a:lnTo>
                  <a:pt x="20790" y="44850"/>
                </a:lnTo>
                <a:lnTo>
                  <a:pt x="20790" y="44860"/>
                </a:lnTo>
                <a:lnTo>
                  <a:pt x="20780" y="44860"/>
                </a:lnTo>
                <a:lnTo>
                  <a:pt x="20780" y="44870"/>
                </a:lnTo>
                <a:lnTo>
                  <a:pt x="20780" y="44860"/>
                </a:lnTo>
                <a:lnTo>
                  <a:pt x="20790" y="44860"/>
                </a:lnTo>
                <a:lnTo>
                  <a:pt x="20790" y="44870"/>
                </a:lnTo>
                <a:lnTo>
                  <a:pt x="20790" y="44880"/>
                </a:lnTo>
                <a:lnTo>
                  <a:pt x="20800" y="44880"/>
                </a:lnTo>
                <a:lnTo>
                  <a:pt x="20800" y="44870"/>
                </a:lnTo>
                <a:lnTo>
                  <a:pt x="20800" y="44880"/>
                </a:lnTo>
                <a:lnTo>
                  <a:pt x="20790" y="44880"/>
                </a:lnTo>
                <a:lnTo>
                  <a:pt x="20780" y="44880"/>
                </a:lnTo>
                <a:lnTo>
                  <a:pt x="20770" y="44890"/>
                </a:lnTo>
                <a:lnTo>
                  <a:pt x="20770" y="44900"/>
                </a:lnTo>
                <a:lnTo>
                  <a:pt x="20780" y="44900"/>
                </a:lnTo>
                <a:lnTo>
                  <a:pt x="20790" y="44900"/>
                </a:lnTo>
                <a:lnTo>
                  <a:pt x="20780" y="44900"/>
                </a:lnTo>
                <a:lnTo>
                  <a:pt x="20770" y="44900"/>
                </a:lnTo>
                <a:lnTo>
                  <a:pt x="20760" y="44900"/>
                </a:lnTo>
                <a:lnTo>
                  <a:pt x="20750" y="44900"/>
                </a:lnTo>
                <a:lnTo>
                  <a:pt x="20750" y="44890"/>
                </a:lnTo>
                <a:lnTo>
                  <a:pt x="20740" y="44890"/>
                </a:lnTo>
                <a:lnTo>
                  <a:pt x="20740" y="44900"/>
                </a:lnTo>
                <a:lnTo>
                  <a:pt x="20730" y="44900"/>
                </a:lnTo>
                <a:lnTo>
                  <a:pt x="20730" y="44890"/>
                </a:lnTo>
                <a:lnTo>
                  <a:pt x="20730" y="44900"/>
                </a:lnTo>
                <a:lnTo>
                  <a:pt x="20720" y="44900"/>
                </a:lnTo>
                <a:lnTo>
                  <a:pt x="20720" y="44910"/>
                </a:lnTo>
                <a:lnTo>
                  <a:pt x="20720" y="44920"/>
                </a:lnTo>
                <a:lnTo>
                  <a:pt x="20710" y="44920"/>
                </a:lnTo>
                <a:lnTo>
                  <a:pt x="20710" y="44910"/>
                </a:lnTo>
                <a:lnTo>
                  <a:pt x="20700" y="44910"/>
                </a:lnTo>
                <a:lnTo>
                  <a:pt x="20710" y="44910"/>
                </a:lnTo>
                <a:lnTo>
                  <a:pt x="20700" y="44910"/>
                </a:lnTo>
                <a:lnTo>
                  <a:pt x="20700" y="44900"/>
                </a:lnTo>
                <a:lnTo>
                  <a:pt x="20700" y="44910"/>
                </a:lnTo>
                <a:lnTo>
                  <a:pt x="20690" y="44910"/>
                </a:lnTo>
                <a:lnTo>
                  <a:pt x="20690" y="44920"/>
                </a:lnTo>
                <a:lnTo>
                  <a:pt x="20680" y="44920"/>
                </a:lnTo>
                <a:lnTo>
                  <a:pt x="20680" y="44910"/>
                </a:lnTo>
                <a:lnTo>
                  <a:pt x="20670" y="44910"/>
                </a:lnTo>
                <a:lnTo>
                  <a:pt x="20670" y="44900"/>
                </a:lnTo>
                <a:lnTo>
                  <a:pt x="20670" y="44890"/>
                </a:lnTo>
                <a:lnTo>
                  <a:pt x="20670" y="44880"/>
                </a:lnTo>
                <a:lnTo>
                  <a:pt x="20670" y="44870"/>
                </a:lnTo>
                <a:lnTo>
                  <a:pt x="20660" y="44870"/>
                </a:lnTo>
                <a:lnTo>
                  <a:pt x="20660" y="44880"/>
                </a:lnTo>
                <a:lnTo>
                  <a:pt x="20650" y="44880"/>
                </a:lnTo>
                <a:lnTo>
                  <a:pt x="20650" y="44890"/>
                </a:lnTo>
                <a:lnTo>
                  <a:pt x="20650" y="44880"/>
                </a:lnTo>
                <a:lnTo>
                  <a:pt x="20640" y="44880"/>
                </a:lnTo>
                <a:lnTo>
                  <a:pt x="20640" y="44890"/>
                </a:lnTo>
                <a:lnTo>
                  <a:pt x="20640" y="44900"/>
                </a:lnTo>
                <a:lnTo>
                  <a:pt x="20650" y="44900"/>
                </a:lnTo>
                <a:lnTo>
                  <a:pt x="20650" y="44910"/>
                </a:lnTo>
                <a:lnTo>
                  <a:pt x="20640" y="44910"/>
                </a:lnTo>
                <a:lnTo>
                  <a:pt x="20650" y="44910"/>
                </a:lnTo>
                <a:lnTo>
                  <a:pt x="20640" y="44910"/>
                </a:lnTo>
                <a:lnTo>
                  <a:pt x="20650" y="44910"/>
                </a:lnTo>
                <a:lnTo>
                  <a:pt x="20640" y="44910"/>
                </a:lnTo>
                <a:lnTo>
                  <a:pt x="20640" y="44900"/>
                </a:lnTo>
                <a:lnTo>
                  <a:pt x="20630" y="44900"/>
                </a:lnTo>
                <a:lnTo>
                  <a:pt x="20630" y="44910"/>
                </a:lnTo>
                <a:lnTo>
                  <a:pt x="20640" y="44910"/>
                </a:lnTo>
                <a:lnTo>
                  <a:pt x="20630" y="44910"/>
                </a:lnTo>
                <a:lnTo>
                  <a:pt x="20620" y="44910"/>
                </a:lnTo>
                <a:lnTo>
                  <a:pt x="20620" y="44920"/>
                </a:lnTo>
                <a:lnTo>
                  <a:pt x="20620" y="44910"/>
                </a:lnTo>
                <a:lnTo>
                  <a:pt x="20610" y="44910"/>
                </a:lnTo>
                <a:lnTo>
                  <a:pt x="20610" y="44900"/>
                </a:lnTo>
                <a:lnTo>
                  <a:pt x="20610" y="44910"/>
                </a:lnTo>
                <a:lnTo>
                  <a:pt x="20610" y="44900"/>
                </a:lnTo>
                <a:lnTo>
                  <a:pt x="20600" y="44900"/>
                </a:lnTo>
                <a:lnTo>
                  <a:pt x="20610" y="44900"/>
                </a:lnTo>
                <a:lnTo>
                  <a:pt x="20610" y="44910"/>
                </a:lnTo>
                <a:lnTo>
                  <a:pt x="20600" y="44910"/>
                </a:lnTo>
                <a:lnTo>
                  <a:pt x="20600" y="44900"/>
                </a:lnTo>
                <a:lnTo>
                  <a:pt x="20600" y="44910"/>
                </a:lnTo>
                <a:lnTo>
                  <a:pt x="20590" y="44910"/>
                </a:lnTo>
                <a:lnTo>
                  <a:pt x="20580" y="44910"/>
                </a:lnTo>
                <a:lnTo>
                  <a:pt x="20580" y="44920"/>
                </a:lnTo>
                <a:lnTo>
                  <a:pt x="20570" y="44920"/>
                </a:lnTo>
                <a:lnTo>
                  <a:pt x="20570" y="44930"/>
                </a:lnTo>
                <a:lnTo>
                  <a:pt x="20580" y="44940"/>
                </a:lnTo>
                <a:lnTo>
                  <a:pt x="20570" y="44940"/>
                </a:lnTo>
                <a:lnTo>
                  <a:pt x="20570" y="44930"/>
                </a:lnTo>
                <a:lnTo>
                  <a:pt x="20560" y="44930"/>
                </a:lnTo>
                <a:lnTo>
                  <a:pt x="20550" y="44930"/>
                </a:lnTo>
                <a:lnTo>
                  <a:pt x="20550" y="44920"/>
                </a:lnTo>
                <a:lnTo>
                  <a:pt x="20540" y="44920"/>
                </a:lnTo>
                <a:lnTo>
                  <a:pt x="20540" y="44910"/>
                </a:lnTo>
                <a:lnTo>
                  <a:pt x="20550" y="44910"/>
                </a:lnTo>
                <a:lnTo>
                  <a:pt x="20540" y="44910"/>
                </a:lnTo>
                <a:lnTo>
                  <a:pt x="20540" y="44900"/>
                </a:lnTo>
                <a:lnTo>
                  <a:pt x="20540" y="44890"/>
                </a:lnTo>
                <a:lnTo>
                  <a:pt x="20540" y="44880"/>
                </a:lnTo>
                <a:lnTo>
                  <a:pt x="20530" y="44880"/>
                </a:lnTo>
                <a:lnTo>
                  <a:pt x="20530" y="44870"/>
                </a:lnTo>
                <a:lnTo>
                  <a:pt x="20520" y="44870"/>
                </a:lnTo>
                <a:lnTo>
                  <a:pt x="20510" y="44870"/>
                </a:lnTo>
                <a:lnTo>
                  <a:pt x="20510" y="44880"/>
                </a:lnTo>
                <a:lnTo>
                  <a:pt x="20520" y="44880"/>
                </a:lnTo>
                <a:lnTo>
                  <a:pt x="20510" y="44880"/>
                </a:lnTo>
                <a:lnTo>
                  <a:pt x="20500" y="44880"/>
                </a:lnTo>
                <a:lnTo>
                  <a:pt x="20490" y="44880"/>
                </a:lnTo>
                <a:lnTo>
                  <a:pt x="20500" y="44880"/>
                </a:lnTo>
                <a:lnTo>
                  <a:pt x="20490" y="44880"/>
                </a:lnTo>
                <a:lnTo>
                  <a:pt x="20490" y="44890"/>
                </a:lnTo>
                <a:lnTo>
                  <a:pt x="20490" y="44900"/>
                </a:lnTo>
                <a:lnTo>
                  <a:pt x="20490" y="44890"/>
                </a:lnTo>
                <a:lnTo>
                  <a:pt x="20480" y="44890"/>
                </a:lnTo>
                <a:lnTo>
                  <a:pt x="20480" y="44900"/>
                </a:lnTo>
                <a:lnTo>
                  <a:pt x="20470" y="44900"/>
                </a:lnTo>
                <a:lnTo>
                  <a:pt x="20470" y="44890"/>
                </a:lnTo>
                <a:lnTo>
                  <a:pt x="20470" y="44900"/>
                </a:lnTo>
                <a:lnTo>
                  <a:pt x="20470" y="44890"/>
                </a:lnTo>
                <a:lnTo>
                  <a:pt x="20470" y="44900"/>
                </a:lnTo>
                <a:lnTo>
                  <a:pt x="20460" y="44900"/>
                </a:lnTo>
                <a:lnTo>
                  <a:pt x="20470" y="44900"/>
                </a:lnTo>
                <a:lnTo>
                  <a:pt x="20460" y="44900"/>
                </a:lnTo>
                <a:lnTo>
                  <a:pt x="20460" y="44890"/>
                </a:lnTo>
                <a:lnTo>
                  <a:pt x="20460" y="44900"/>
                </a:lnTo>
                <a:lnTo>
                  <a:pt x="20460" y="44910"/>
                </a:lnTo>
                <a:lnTo>
                  <a:pt x="20460" y="44920"/>
                </a:lnTo>
                <a:lnTo>
                  <a:pt x="20450" y="44920"/>
                </a:lnTo>
                <a:lnTo>
                  <a:pt x="20450" y="44910"/>
                </a:lnTo>
                <a:lnTo>
                  <a:pt x="20450" y="44920"/>
                </a:lnTo>
                <a:lnTo>
                  <a:pt x="20450" y="44930"/>
                </a:lnTo>
                <a:lnTo>
                  <a:pt x="20450" y="44940"/>
                </a:lnTo>
                <a:lnTo>
                  <a:pt x="20440" y="44940"/>
                </a:lnTo>
                <a:lnTo>
                  <a:pt x="20440" y="44950"/>
                </a:lnTo>
                <a:lnTo>
                  <a:pt x="20440" y="44960"/>
                </a:lnTo>
                <a:lnTo>
                  <a:pt x="20440" y="44970"/>
                </a:lnTo>
                <a:lnTo>
                  <a:pt x="20430" y="44970"/>
                </a:lnTo>
                <a:lnTo>
                  <a:pt x="20430" y="44980"/>
                </a:lnTo>
                <a:lnTo>
                  <a:pt x="20430" y="44990"/>
                </a:lnTo>
                <a:lnTo>
                  <a:pt x="20440" y="44990"/>
                </a:lnTo>
                <a:lnTo>
                  <a:pt x="20430" y="44990"/>
                </a:lnTo>
                <a:lnTo>
                  <a:pt x="20430" y="44980"/>
                </a:lnTo>
                <a:lnTo>
                  <a:pt x="20430" y="44970"/>
                </a:lnTo>
                <a:lnTo>
                  <a:pt x="20440" y="44960"/>
                </a:lnTo>
                <a:lnTo>
                  <a:pt x="20440" y="44950"/>
                </a:lnTo>
                <a:lnTo>
                  <a:pt x="20440" y="44940"/>
                </a:lnTo>
                <a:lnTo>
                  <a:pt x="20440" y="44930"/>
                </a:lnTo>
                <a:lnTo>
                  <a:pt x="20440" y="44920"/>
                </a:lnTo>
                <a:lnTo>
                  <a:pt x="20430" y="44920"/>
                </a:lnTo>
                <a:lnTo>
                  <a:pt x="20430" y="44930"/>
                </a:lnTo>
                <a:lnTo>
                  <a:pt x="20430" y="44920"/>
                </a:lnTo>
                <a:lnTo>
                  <a:pt x="20430" y="44910"/>
                </a:lnTo>
                <a:lnTo>
                  <a:pt x="20420" y="44910"/>
                </a:lnTo>
                <a:lnTo>
                  <a:pt x="20420" y="44920"/>
                </a:lnTo>
                <a:lnTo>
                  <a:pt x="20410" y="44920"/>
                </a:lnTo>
                <a:lnTo>
                  <a:pt x="20410" y="44930"/>
                </a:lnTo>
                <a:lnTo>
                  <a:pt x="20400" y="44930"/>
                </a:lnTo>
                <a:lnTo>
                  <a:pt x="20400" y="44920"/>
                </a:lnTo>
                <a:lnTo>
                  <a:pt x="20400" y="44910"/>
                </a:lnTo>
                <a:lnTo>
                  <a:pt x="20390" y="44910"/>
                </a:lnTo>
                <a:lnTo>
                  <a:pt x="20390" y="44900"/>
                </a:lnTo>
                <a:lnTo>
                  <a:pt x="20390" y="44890"/>
                </a:lnTo>
                <a:lnTo>
                  <a:pt x="20390" y="44900"/>
                </a:lnTo>
                <a:lnTo>
                  <a:pt x="20390" y="44890"/>
                </a:lnTo>
                <a:lnTo>
                  <a:pt x="20400" y="44890"/>
                </a:lnTo>
                <a:lnTo>
                  <a:pt x="20390" y="44890"/>
                </a:lnTo>
                <a:lnTo>
                  <a:pt x="20400" y="44890"/>
                </a:lnTo>
                <a:lnTo>
                  <a:pt x="20400" y="44900"/>
                </a:lnTo>
                <a:lnTo>
                  <a:pt x="20410" y="44900"/>
                </a:lnTo>
                <a:lnTo>
                  <a:pt x="20410" y="44910"/>
                </a:lnTo>
                <a:lnTo>
                  <a:pt x="20420" y="44910"/>
                </a:lnTo>
                <a:lnTo>
                  <a:pt x="20420" y="44900"/>
                </a:lnTo>
                <a:lnTo>
                  <a:pt x="20420" y="44890"/>
                </a:lnTo>
                <a:lnTo>
                  <a:pt x="20410" y="44890"/>
                </a:lnTo>
                <a:lnTo>
                  <a:pt x="20410" y="44900"/>
                </a:lnTo>
                <a:lnTo>
                  <a:pt x="20410" y="44890"/>
                </a:lnTo>
                <a:lnTo>
                  <a:pt x="20410" y="44880"/>
                </a:lnTo>
                <a:lnTo>
                  <a:pt x="20410" y="44890"/>
                </a:lnTo>
                <a:lnTo>
                  <a:pt x="20420" y="44890"/>
                </a:lnTo>
                <a:lnTo>
                  <a:pt x="20420" y="44880"/>
                </a:lnTo>
                <a:lnTo>
                  <a:pt x="20420" y="44890"/>
                </a:lnTo>
                <a:lnTo>
                  <a:pt x="20430" y="44890"/>
                </a:lnTo>
                <a:lnTo>
                  <a:pt x="20430" y="44880"/>
                </a:lnTo>
                <a:lnTo>
                  <a:pt x="20420" y="44880"/>
                </a:lnTo>
                <a:lnTo>
                  <a:pt x="20420" y="44870"/>
                </a:lnTo>
                <a:lnTo>
                  <a:pt x="20410" y="44880"/>
                </a:lnTo>
                <a:lnTo>
                  <a:pt x="20410" y="44870"/>
                </a:lnTo>
                <a:lnTo>
                  <a:pt x="20400" y="44870"/>
                </a:lnTo>
                <a:lnTo>
                  <a:pt x="20400" y="44880"/>
                </a:lnTo>
                <a:lnTo>
                  <a:pt x="20400" y="44870"/>
                </a:lnTo>
                <a:lnTo>
                  <a:pt x="20390" y="44870"/>
                </a:lnTo>
                <a:lnTo>
                  <a:pt x="20390" y="44880"/>
                </a:lnTo>
                <a:lnTo>
                  <a:pt x="20390" y="44890"/>
                </a:lnTo>
                <a:lnTo>
                  <a:pt x="20380" y="44890"/>
                </a:lnTo>
                <a:lnTo>
                  <a:pt x="20380" y="44880"/>
                </a:lnTo>
                <a:lnTo>
                  <a:pt x="20380" y="44870"/>
                </a:lnTo>
                <a:lnTo>
                  <a:pt x="20370" y="44870"/>
                </a:lnTo>
                <a:lnTo>
                  <a:pt x="20370" y="44880"/>
                </a:lnTo>
                <a:lnTo>
                  <a:pt x="20360" y="44880"/>
                </a:lnTo>
                <a:lnTo>
                  <a:pt x="20350" y="44890"/>
                </a:lnTo>
                <a:lnTo>
                  <a:pt x="20350" y="44880"/>
                </a:lnTo>
                <a:lnTo>
                  <a:pt x="20350" y="44870"/>
                </a:lnTo>
                <a:lnTo>
                  <a:pt x="20360" y="44870"/>
                </a:lnTo>
                <a:lnTo>
                  <a:pt x="20350" y="44870"/>
                </a:lnTo>
                <a:lnTo>
                  <a:pt x="20350" y="44860"/>
                </a:lnTo>
                <a:lnTo>
                  <a:pt x="20340" y="44860"/>
                </a:lnTo>
                <a:lnTo>
                  <a:pt x="20350" y="44860"/>
                </a:lnTo>
                <a:lnTo>
                  <a:pt x="20350" y="44850"/>
                </a:lnTo>
                <a:lnTo>
                  <a:pt x="20350" y="44860"/>
                </a:lnTo>
                <a:lnTo>
                  <a:pt x="20340" y="44860"/>
                </a:lnTo>
                <a:lnTo>
                  <a:pt x="20340" y="44850"/>
                </a:lnTo>
                <a:lnTo>
                  <a:pt x="20350" y="44850"/>
                </a:lnTo>
                <a:lnTo>
                  <a:pt x="20360" y="44850"/>
                </a:lnTo>
                <a:lnTo>
                  <a:pt x="20360" y="44840"/>
                </a:lnTo>
                <a:lnTo>
                  <a:pt x="20350" y="44840"/>
                </a:lnTo>
                <a:lnTo>
                  <a:pt x="20350" y="44830"/>
                </a:lnTo>
                <a:lnTo>
                  <a:pt x="20340" y="44830"/>
                </a:lnTo>
                <a:lnTo>
                  <a:pt x="20340" y="44820"/>
                </a:lnTo>
                <a:lnTo>
                  <a:pt x="20330" y="44820"/>
                </a:lnTo>
                <a:lnTo>
                  <a:pt x="20320" y="44820"/>
                </a:lnTo>
                <a:lnTo>
                  <a:pt x="20310" y="44810"/>
                </a:lnTo>
                <a:lnTo>
                  <a:pt x="20310" y="44820"/>
                </a:lnTo>
                <a:lnTo>
                  <a:pt x="20310" y="44810"/>
                </a:lnTo>
                <a:lnTo>
                  <a:pt x="20300" y="44810"/>
                </a:lnTo>
                <a:lnTo>
                  <a:pt x="20300" y="44820"/>
                </a:lnTo>
                <a:lnTo>
                  <a:pt x="20290" y="44820"/>
                </a:lnTo>
                <a:lnTo>
                  <a:pt x="20280" y="44820"/>
                </a:lnTo>
                <a:lnTo>
                  <a:pt x="20280" y="44830"/>
                </a:lnTo>
                <a:lnTo>
                  <a:pt x="20270" y="44830"/>
                </a:lnTo>
                <a:lnTo>
                  <a:pt x="20260" y="44830"/>
                </a:lnTo>
                <a:lnTo>
                  <a:pt x="20260" y="44820"/>
                </a:lnTo>
                <a:lnTo>
                  <a:pt x="20260" y="44830"/>
                </a:lnTo>
                <a:lnTo>
                  <a:pt x="20260" y="44820"/>
                </a:lnTo>
                <a:lnTo>
                  <a:pt x="20250" y="44820"/>
                </a:lnTo>
                <a:lnTo>
                  <a:pt x="20240" y="44820"/>
                </a:lnTo>
                <a:lnTo>
                  <a:pt x="20240" y="44810"/>
                </a:lnTo>
                <a:lnTo>
                  <a:pt x="20240" y="44800"/>
                </a:lnTo>
                <a:lnTo>
                  <a:pt x="20240" y="44810"/>
                </a:lnTo>
                <a:lnTo>
                  <a:pt x="20240" y="44800"/>
                </a:lnTo>
                <a:lnTo>
                  <a:pt x="20230" y="44800"/>
                </a:lnTo>
                <a:lnTo>
                  <a:pt x="20220" y="44800"/>
                </a:lnTo>
                <a:lnTo>
                  <a:pt x="20210" y="44800"/>
                </a:lnTo>
                <a:lnTo>
                  <a:pt x="20210" y="44810"/>
                </a:lnTo>
                <a:lnTo>
                  <a:pt x="20210" y="44800"/>
                </a:lnTo>
                <a:lnTo>
                  <a:pt x="20210" y="44810"/>
                </a:lnTo>
                <a:lnTo>
                  <a:pt x="20200" y="44810"/>
                </a:lnTo>
                <a:lnTo>
                  <a:pt x="20200" y="44820"/>
                </a:lnTo>
                <a:lnTo>
                  <a:pt x="20210" y="44820"/>
                </a:lnTo>
                <a:lnTo>
                  <a:pt x="20210" y="44830"/>
                </a:lnTo>
                <a:lnTo>
                  <a:pt x="20210" y="44840"/>
                </a:lnTo>
                <a:lnTo>
                  <a:pt x="20210" y="44850"/>
                </a:lnTo>
                <a:lnTo>
                  <a:pt x="20200" y="44850"/>
                </a:lnTo>
                <a:lnTo>
                  <a:pt x="20200" y="44840"/>
                </a:lnTo>
                <a:lnTo>
                  <a:pt x="20190" y="44840"/>
                </a:lnTo>
                <a:lnTo>
                  <a:pt x="20190" y="44850"/>
                </a:lnTo>
                <a:lnTo>
                  <a:pt x="20180" y="44850"/>
                </a:lnTo>
                <a:lnTo>
                  <a:pt x="20180" y="44840"/>
                </a:lnTo>
                <a:lnTo>
                  <a:pt x="20170" y="44840"/>
                </a:lnTo>
                <a:lnTo>
                  <a:pt x="20180" y="44840"/>
                </a:lnTo>
                <a:lnTo>
                  <a:pt x="20170" y="44840"/>
                </a:lnTo>
                <a:lnTo>
                  <a:pt x="20170" y="44850"/>
                </a:lnTo>
                <a:lnTo>
                  <a:pt x="20160" y="44850"/>
                </a:lnTo>
                <a:lnTo>
                  <a:pt x="20150" y="44850"/>
                </a:lnTo>
                <a:lnTo>
                  <a:pt x="20150" y="44860"/>
                </a:lnTo>
                <a:lnTo>
                  <a:pt x="20140" y="44860"/>
                </a:lnTo>
                <a:lnTo>
                  <a:pt x="20140" y="44870"/>
                </a:lnTo>
                <a:lnTo>
                  <a:pt x="20140" y="44860"/>
                </a:lnTo>
                <a:lnTo>
                  <a:pt x="20130" y="44860"/>
                </a:lnTo>
                <a:lnTo>
                  <a:pt x="20120" y="44860"/>
                </a:lnTo>
                <a:lnTo>
                  <a:pt x="20120" y="44850"/>
                </a:lnTo>
                <a:lnTo>
                  <a:pt x="20120" y="44860"/>
                </a:lnTo>
                <a:lnTo>
                  <a:pt x="20110" y="44860"/>
                </a:lnTo>
                <a:lnTo>
                  <a:pt x="20110" y="44850"/>
                </a:lnTo>
                <a:lnTo>
                  <a:pt x="20110" y="44840"/>
                </a:lnTo>
                <a:lnTo>
                  <a:pt x="20100" y="44840"/>
                </a:lnTo>
                <a:lnTo>
                  <a:pt x="20110" y="44840"/>
                </a:lnTo>
                <a:lnTo>
                  <a:pt x="20100" y="44840"/>
                </a:lnTo>
                <a:lnTo>
                  <a:pt x="20110" y="44840"/>
                </a:lnTo>
                <a:lnTo>
                  <a:pt x="20110" y="44830"/>
                </a:lnTo>
                <a:lnTo>
                  <a:pt x="20100" y="44830"/>
                </a:lnTo>
                <a:lnTo>
                  <a:pt x="20100" y="44820"/>
                </a:lnTo>
                <a:lnTo>
                  <a:pt x="20100" y="44810"/>
                </a:lnTo>
                <a:lnTo>
                  <a:pt x="20100" y="44820"/>
                </a:lnTo>
                <a:lnTo>
                  <a:pt x="20110" y="44820"/>
                </a:lnTo>
                <a:lnTo>
                  <a:pt x="20110" y="44830"/>
                </a:lnTo>
                <a:lnTo>
                  <a:pt x="20110" y="44840"/>
                </a:lnTo>
                <a:lnTo>
                  <a:pt x="20120" y="44840"/>
                </a:lnTo>
                <a:lnTo>
                  <a:pt x="20130" y="44840"/>
                </a:lnTo>
                <a:lnTo>
                  <a:pt x="20130" y="44850"/>
                </a:lnTo>
                <a:lnTo>
                  <a:pt x="20130" y="44840"/>
                </a:lnTo>
                <a:lnTo>
                  <a:pt x="20140" y="44840"/>
                </a:lnTo>
                <a:lnTo>
                  <a:pt x="20140" y="44830"/>
                </a:lnTo>
                <a:lnTo>
                  <a:pt x="20140" y="44820"/>
                </a:lnTo>
                <a:lnTo>
                  <a:pt x="20140" y="44830"/>
                </a:lnTo>
                <a:lnTo>
                  <a:pt x="20150" y="44830"/>
                </a:lnTo>
                <a:lnTo>
                  <a:pt x="20160" y="44820"/>
                </a:lnTo>
                <a:lnTo>
                  <a:pt x="20170" y="44820"/>
                </a:lnTo>
                <a:lnTo>
                  <a:pt x="20170" y="44810"/>
                </a:lnTo>
                <a:lnTo>
                  <a:pt x="20180" y="44810"/>
                </a:lnTo>
                <a:lnTo>
                  <a:pt x="20180" y="44800"/>
                </a:lnTo>
                <a:lnTo>
                  <a:pt x="20180" y="44790"/>
                </a:lnTo>
                <a:lnTo>
                  <a:pt x="20190" y="44790"/>
                </a:lnTo>
                <a:lnTo>
                  <a:pt x="20200" y="44790"/>
                </a:lnTo>
                <a:lnTo>
                  <a:pt x="20210" y="44790"/>
                </a:lnTo>
                <a:lnTo>
                  <a:pt x="20220" y="44790"/>
                </a:lnTo>
                <a:lnTo>
                  <a:pt x="20230" y="44780"/>
                </a:lnTo>
                <a:lnTo>
                  <a:pt x="20240" y="44780"/>
                </a:lnTo>
                <a:lnTo>
                  <a:pt x="20250" y="44790"/>
                </a:lnTo>
                <a:lnTo>
                  <a:pt x="20260" y="44790"/>
                </a:lnTo>
                <a:lnTo>
                  <a:pt x="20270" y="44790"/>
                </a:lnTo>
                <a:lnTo>
                  <a:pt x="20270" y="44800"/>
                </a:lnTo>
                <a:lnTo>
                  <a:pt x="20280" y="44790"/>
                </a:lnTo>
                <a:lnTo>
                  <a:pt x="20280" y="44780"/>
                </a:lnTo>
                <a:lnTo>
                  <a:pt x="20280" y="44770"/>
                </a:lnTo>
                <a:lnTo>
                  <a:pt x="20290" y="44770"/>
                </a:lnTo>
                <a:lnTo>
                  <a:pt x="20290" y="44780"/>
                </a:lnTo>
                <a:lnTo>
                  <a:pt x="20290" y="44770"/>
                </a:lnTo>
                <a:lnTo>
                  <a:pt x="20300" y="44770"/>
                </a:lnTo>
                <a:lnTo>
                  <a:pt x="20300" y="44760"/>
                </a:lnTo>
                <a:lnTo>
                  <a:pt x="20290" y="44750"/>
                </a:lnTo>
                <a:lnTo>
                  <a:pt x="20280" y="44750"/>
                </a:lnTo>
                <a:lnTo>
                  <a:pt x="20290" y="44740"/>
                </a:lnTo>
                <a:lnTo>
                  <a:pt x="20290" y="44730"/>
                </a:lnTo>
                <a:lnTo>
                  <a:pt x="20290" y="44720"/>
                </a:lnTo>
                <a:lnTo>
                  <a:pt x="20290" y="44710"/>
                </a:lnTo>
                <a:lnTo>
                  <a:pt x="20290" y="44700"/>
                </a:lnTo>
                <a:lnTo>
                  <a:pt x="20290" y="44690"/>
                </a:lnTo>
                <a:lnTo>
                  <a:pt x="20280" y="44690"/>
                </a:lnTo>
                <a:lnTo>
                  <a:pt x="20280" y="44680"/>
                </a:lnTo>
                <a:lnTo>
                  <a:pt x="20290" y="44680"/>
                </a:lnTo>
                <a:lnTo>
                  <a:pt x="20300" y="44680"/>
                </a:lnTo>
                <a:lnTo>
                  <a:pt x="20300" y="44670"/>
                </a:lnTo>
                <a:lnTo>
                  <a:pt x="20300" y="44660"/>
                </a:lnTo>
                <a:lnTo>
                  <a:pt x="20310" y="44660"/>
                </a:lnTo>
                <a:lnTo>
                  <a:pt x="20310" y="44650"/>
                </a:lnTo>
                <a:lnTo>
                  <a:pt x="20310" y="44640"/>
                </a:lnTo>
                <a:lnTo>
                  <a:pt x="20300" y="44640"/>
                </a:lnTo>
                <a:lnTo>
                  <a:pt x="20290" y="44640"/>
                </a:lnTo>
                <a:lnTo>
                  <a:pt x="20290" y="44650"/>
                </a:lnTo>
                <a:lnTo>
                  <a:pt x="20280" y="44650"/>
                </a:lnTo>
                <a:lnTo>
                  <a:pt x="20280" y="44660"/>
                </a:lnTo>
                <a:lnTo>
                  <a:pt x="20270" y="44670"/>
                </a:lnTo>
                <a:lnTo>
                  <a:pt x="20270" y="44680"/>
                </a:lnTo>
                <a:lnTo>
                  <a:pt x="20270" y="44690"/>
                </a:lnTo>
                <a:lnTo>
                  <a:pt x="20260" y="44690"/>
                </a:lnTo>
                <a:lnTo>
                  <a:pt x="20260" y="44700"/>
                </a:lnTo>
                <a:lnTo>
                  <a:pt x="20260" y="44690"/>
                </a:lnTo>
                <a:lnTo>
                  <a:pt x="20250" y="44690"/>
                </a:lnTo>
                <a:lnTo>
                  <a:pt x="20240" y="44700"/>
                </a:lnTo>
                <a:lnTo>
                  <a:pt x="20240" y="44710"/>
                </a:lnTo>
                <a:lnTo>
                  <a:pt x="20240" y="44700"/>
                </a:lnTo>
                <a:lnTo>
                  <a:pt x="20240" y="44710"/>
                </a:lnTo>
                <a:lnTo>
                  <a:pt x="20230" y="44710"/>
                </a:lnTo>
                <a:lnTo>
                  <a:pt x="20230" y="44700"/>
                </a:lnTo>
                <a:lnTo>
                  <a:pt x="20230" y="44710"/>
                </a:lnTo>
                <a:lnTo>
                  <a:pt x="20220" y="44710"/>
                </a:lnTo>
                <a:lnTo>
                  <a:pt x="20220" y="44700"/>
                </a:lnTo>
                <a:lnTo>
                  <a:pt x="20210" y="44700"/>
                </a:lnTo>
                <a:lnTo>
                  <a:pt x="20200" y="44700"/>
                </a:lnTo>
                <a:lnTo>
                  <a:pt x="20200" y="44690"/>
                </a:lnTo>
                <a:lnTo>
                  <a:pt x="20200" y="44680"/>
                </a:lnTo>
                <a:lnTo>
                  <a:pt x="20210" y="44680"/>
                </a:lnTo>
                <a:lnTo>
                  <a:pt x="20220" y="44680"/>
                </a:lnTo>
                <a:lnTo>
                  <a:pt x="20220" y="44670"/>
                </a:lnTo>
                <a:lnTo>
                  <a:pt x="20220" y="44660"/>
                </a:lnTo>
                <a:lnTo>
                  <a:pt x="20220" y="44650"/>
                </a:lnTo>
                <a:lnTo>
                  <a:pt x="20230" y="44640"/>
                </a:lnTo>
                <a:lnTo>
                  <a:pt x="20230" y="44630"/>
                </a:lnTo>
                <a:lnTo>
                  <a:pt x="20240" y="44630"/>
                </a:lnTo>
                <a:lnTo>
                  <a:pt x="20250" y="44630"/>
                </a:lnTo>
                <a:lnTo>
                  <a:pt x="20260" y="44620"/>
                </a:lnTo>
                <a:lnTo>
                  <a:pt x="20270" y="44620"/>
                </a:lnTo>
                <a:lnTo>
                  <a:pt x="20280" y="44620"/>
                </a:lnTo>
                <a:lnTo>
                  <a:pt x="20280" y="44630"/>
                </a:lnTo>
                <a:lnTo>
                  <a:pt x="20280" y="44620"/>
                </a:lnTo>
                <a:lnTo>
                  <a:pt x="20290" y="44620"/>
                </a:lnTo>
                <a:lnTo>
                  <a:pt x="20280" y="44610"/>
                </a:lnTo>
                <a:lnTo>
                  <a:pt x="20280" y="44600"/>
                </a:lnTo>
                <a:lnTo>
                  <a:pt x="20280" y="44590"/>
                </a:lnTo>
                <a:lnTo>
                  <a:pt x="20280" y="44580"/>
                </a:lnTo>
                <a:lnTo>
                  <a:pt x="20280" y="44570"/>
                </a:lnTo>
                <a:lnTo>
                  <a:pt x="20280" y="44560"/>
                </a:lnTo>
                <a:lnTo>
                  <a:pt x="20280" y="44550"/>
                </a:lnTo>
                <a:lnTo>
                  <a:pt x="20280" y="44540"/>
                </a:lnTo>
                <a:lnTo>
                  <a:pt x="20280" y="44530"/>
                </a:lnTo>
                <a:lnTo>
                  <a:pt x="20270" y="44530"/>
                </a:lnTo>
                <a:lnTo>
                  <a:pt x="20270" y="44520"/>
                </a:lnTo>
                <a:lnTo>
                  <a:pt x="20270" y="44510"/>
                </a:lnTo>
                <a:lnTo>
                  <a:pt x="20270" y="44500"/>
                </a:lnTo>
                <a:lnTo>
                  <a:pt x="20280" y="44500"/>
                </a:lnTo>
                <a:lnTo>
                  <a:pt x="20280" y="44490"/>
                </a:lnTo>
                <a:lnTo>
                  <a:pt x="20290" y="44490"/>
                </a:lnTo>
                <a:lnTo>
                  <a:pt x="20290" y="44480"/>
                </a:lnTo>
                <a:lnTo>
                  <a:pt x="20280" y="44470"/>
                </a:lnTo>
                <a:lnTo>
                  <a:pt x="20270" y="44470"/>
                </a:lnTo>
                <a:lnTo>
                  <a:pt x="20260" y="44470"/>
                </a:lnTo>
                <a:lnTo>
                  <a:pt x="20260" y="44480"/>
                </a:lnTo>
                <a:lnTo>
                  <a:pt x="20250" y="44480"/>
                </a:lnTo>
                <a:lnTo>
                  <a:pt x="20250" y="44470"/>
                </a:lnTo>
                <a:lnTo>
                  <a:pt x="20240" y="44470"/>
                </a:lnTo>
                <a:lnTo>
                  <a:pt x="20240" y="44480"/>
                </a:lnTo>
                <a:lnTo>
                  <a:pt x="20230" y="44480"/>
                </a:lnTo>
                <a:lnTo>
                  <a:pt x="20220" y="44480"/>
                </a:lnTo>
                <a:lnTo>
                  <a:pt x="20220" y="44470"/>
                </a:lnTo>
                <a:lnTo>
                  <a:pt x="20230" y="44470"/>
                </a:lnTo>
                <a:lnTo>
                  <a:pt x="20220" y="44470"/>
                </a:lnTo>
                <a:lnTo>
                  <a:pt x="20210" y="44470"/>
                </a:lnTo>
                <a:lnTo>
                  <a:pt x="20200" y="44470"/>
                </a:lnTo>
                <a:lnTo>
                  <a:pt x="20200" y="44460"/>
                </a:lnTo>
                <a:lnTo>
                  <a:pt x="20190" y="44460"/>
                </a:lnTo>
                <a:lnTo>
                  <a:pt x="20190" y="44470"/>
                </a:lnTo>
                <a:lnTo>
                  <a:pt x="20200" y="44470"/>
                </a:lnTo>
                <a:lnTo>
                  <a:pt x="20200" y="44480"/>
                </a:lnTo>
                <a:lnTo>
                  <a:pt x="20210" y="44480"/>
                </a:lnTo>
                <a:lnTo>
                  <a:pt x="20210" y="44490"/>
                </a:lnTo>
                <a:lnTo>
                  <a:pt x="20200" y="44490"/>
                </a:lnTo>
                <a:lnTo>
                  <a:pt x="20200" y="44480"/>
                </a:lnTo>
                <a:lnTo>
                  <a:pt x="20190" y="44480"/>
                </a:lnTo>
                <a:lnTo>
                  <a:pt x="20180" y="44480"/>
                </a:lnTo>
                <a:lnTo>
                  <a:pt x="20170" y="44480"/>
                </a:lnTo>
                <a:lnTo>
                  <a:pt x="20170" y="44470"/>
                </a:lnTo>
                <a:lnTo>
                  <a:pt x="20170" y="44480"/>
                </a:lnTo>
                <a:lnTo>
                  <a:pt x="20180" y="44490"/>
                </a:lnTo>
                <a:lnTo>
                  <a:pt x="20190" y="44490"/>
                </a:lnTo>
                <a:lnTo>
                  <a:pt x="20190" y="44500"/>
                </a:lnTo>
                <a:lnTo>
                  <a:pt x="20190" y="44510"/>
                </a:lnTo>
                <a:lnTo>
                  <a:pt x="20180" y="44510"/>
                </a:lnTo>
                <a:lnTo>
                  <a:pt x="20180" y="44500"/>
                </a:lnTo>
                <a:lnTo>
                  <a:pt x="20170" y="44500"/>
                </a:lnTo>
                <a:lnTo>
                  <a:pt x="20170" y="44510"/>
                </a:lnTo>
                <a:lnTo>
                  <a:pt x="20170" y="44520"/>
                </a:lnTo>
                <a:lnTo>
                  <a:pt x="20170" y="44530"/>
                </a:lnTo>
                <a:lnTo>
                  <a:pt x="20170" y="44520"/>
                </a:lnTo>
                <a:lnTo>
                  <a:pt x="20160" y="44520"/>
                </a:lnTo>
                <a:lnTo>
                  <a:pt x="20160" y="44510"/>
                </a:lnTo>
                <a:lnTo>
                  <a:pt x="20150" y="44510"/>
                </a:lnTo>
                <a:lnTo>
                  <a:pt x="20160" y="44510"/>
                </a:lnTo>
                <a:lnTo>
                  <a:pt x="20160" y="44500"/>
                </a:lnTo>
                <a:lnTo>
                  <a:pt x="20150" y="44500"/>
                </a:lnTo>
                <a:lnTo>
                  <a:pt x="20150" y="44490"/>
                </a:lnTo>
                <a:lnTo>
                  <a:pt x="20150" y="44480"/>
                </a:lnTo>
                <a:lnTo>
                  <a:pt x="20150" y="44470"/>
                </a:lnTo>
                <a:lnTo>
                  <a:pt x="20140" y="44470"/>
                </a:lnTo>
                <a:lnTo>
                  <a:pt x="20140" y="44480"/>
                </a:lnTo>
                <a:lnTo>
                  <a:pt x="20130" y="44480"/>
                </a:lnTo>
                <a:lnTo>
                  <a:pt x="20130" y="44490"/>
                </a:lnTo>
                <a:lnTo>
                  <a:pt x="20130" y="44500"/>
                </a:lnTo>
                <a:lnTo>
                  <a:pt x="20140" y="44510"/>
                </a:lnTo>
                <a:lnTo>
                  <a:pt x="20130" y="44510"/>
                </a:lnTo>
                <a:lnTo>
                  <a:pt x="20130" y="44520"/>
                </a:lnTo>
                <a:lnTo>
                  <a:pt x="20120" y="44520"/>
                </a:lnTo>
                <a:lnTo>
                  <a:pt x="20120" y="44510"/>
                </a:lnTo>
                <a:lnTo>
                  <a:pt x="20120" y="44500"/>
                </a:lnTo>
                <a:lnTo>
                  <a:pt x="20110" y="44500"/>
                </a:lnTo>
                <a:lnTo>
                  <a:pt x="20110" y="44490"/>
                </a:lnTo>
                <a:lnTo>
                  <a:pt x="20120" y="44490"/>
                </a:lnTo>
                <a:lnTo>
                  <a:pt x="20120" y="44480"/>
                </a:lnTo>
                <a:lnTo>
                  <a:pt x="20120" y="44470"/>
                </a:lnTo>
                <a:lnTo>
                  <a:pt x="20120" y="44460"/>
                </a:lnTo>
                <a:lnTo>
                  <a:pt x="20110" y="44460"/>
                </a:lnTo>
                <a:lnTo>
                  <a:pt x="20100" y="44460"/>
                </a:lnTo>
                <a:lnTo>
                  <a:pt x="20090" y="44460"/>
                </a:lnTo>
                <a:lnTo>
                  <a:pt x="20090" y="44470"/>
                </a:lnTo>
                <a:lnTo>
                  <a:pt x="20090" y="44480"/>
                </a:lnTo>
                <a:lnTo>
                  <a:pt x="20100" y="44480"/>
                </a:lnTo>
                <a:lnTo>
                  <a:pt x="20100" y="44490"/>
                </a:lnTo>
                <a:lnTo>
                  <a:pt x="20090" y="44490"/>
                </a:lnTo>
                <a:lnTo>
                  <a:pt x="20090" y="44500"/>
                </a:lnTo>
                <a:lnTo>
                  <a:pt x="20080" y="44500"/>
                </a:lnTo>
                <a:lnTo>
                  <a:pt x="20080" y="44510"/>
                </a:lnTo>
                <a:lnTo>
                  <a:pt x="20070" y="44510"/>
                </a:lnTo>
                <a:lnTo>
                  <a:pt x="20080" y="44510"/>
                </a:lnTo>
                <a:lnTo>
                  <a:pt x="20080" y="44520"/>
                </a:lnTo>
                <a:lnTo>
                  <a:pt x="20070" y="44520"/>
                </a:lnTo>
                <a:lnTo>
                  <a:pt x="20060" y="44520"/>
                </a:lnTo>
                <a:lnTo>
                  <a:pt x="20060" y="44510"/>
                </a:lnTo>
                <a:lnTo>
                  <a:pt x="20060" y="44500"/>
                </a:lnTo>
                <a:lnTo>
                  <a:pt x="20070" y="44500"/>
                </a:lnTo>
                <a:lnTo>
                  <a:pt x="20070" y="44490"/>
                </a:lnTo>
                <a:lnTo>
                  <a:pt x="20060" y="44490"/>
                </a:lnTo>
                <a:lnTo>
                  <a:pt x="20060" y="44480"/>
                </a:lnTo>
                <a:lnTo>
                  <a:pt x="20050" y="44480"/>
                </a:lnTo>
                <a:lnTo>
                  <a:pt x="20050" y="44490"/>
                </a:lnTo>
                <a:lnTo>
                  <a:pt x="20040" y="44490"/>
                </a:lnTo>
                <a:lnTo>
                  <a:pt x="20040" y="44480"/>
                </a:lnTo>
                <a:lnTo>
                  <a:pt x="20030" y="44470"/>
                </a:lnTo>
                <a:lnTo>
                  <a:pt x="20030" y="44460"/>
                </a:lnTo>
                <a:lnTo>
                  <a:pt x="20020" y="44460"/>
                </a:lnTo>
                <a:lnTo>
                  <a:pt x="20010" y="44460"/>
                </a:lnTo>
                <a:lnTo>
                  <a:pt x="20010" y="44470"/>
                </a:lnTo>
                <a:lnTo>
                  <a:pt x="20000" y="44470"/>
                </a:lnTo>
                <a:lnTo>
                  <a:pt x="20000" y="44460"/>
                </a:lnTo>
                <a:lnTo>
                  <a:pt x="19990" y="44460"/>
                </a:lnTo>
                <a:lnTo>
                  <a:pt x="19990" y="44450"/>
                </a:lnTo>
                <a:lnTo>
                  <a:pt x="19980" y="44450"/>
                </a:lnTo>
                <a:lnTo>
                  <a:pt x="19970" y="44450"/>
                </a:lnTo>
                <a:lnTo>
                  <a:pt x="19960" y="44450"/>
                </a:lnTo>
                <a:lnTo>
                  <a:pt x="19960" y="44440"/>
                </a:lnTo>
                <a:lnTo>
                  <a:pt x="19950" y="44440"/>
                </a:lnTo>
                <a:lnTo>
                  <a:pt x="19950" y="44450"/>
                </a:lnTo>
                <a:lnTo>
                  <a:pt x="19960" y="44450"/>
                </a:lnTo>
                <a:lnTo>
                  <a:pt x="19960" y="44460"/>
                </a:lnTo>
                <a:lnTo>
                  <a:pt x="19970" y="44460"/>
                </a:lnTo>
                <a:lnTo>
                  <a:pt x="19970" y="44470"/>
                </a:lnTo>
                <a:lnTo>
                  <a:pt x="19970" y="44480"/>
                </a:lnTo>
                <a:lnTo>
                  <a:pt x="19980" y="44490"/>
                </a:lnTo>
                <a:lnTo>
                  <a:pt x="19990" y="44490"/>
                </a:lnTo>
                <a:lnTo>
                  <a:pt x="19990" y="44500"/>
                </a:lnTo>
                <a:lnTo>
                  <a:pt x="19990" y="44510"/>
                </a:lnTo>
                <a:lnTo>
                  <a:pt x="20000" y="44510"/>
                </a:lnTo>
                <a:lnTo>
                  <a:pt x="20000" y="44520"/>
                </a:lnTo>
                <a:lnTo>
                  <a:pt x="19990" y="44520"/>
                </a:lnTo>
                <a:lnTo>
                  <a:pt x="19990" y="44530"/>
                </a:lnTo>
                <a:lnTo>
                  <a:pt x="19990" y="44540"/>
                </a:lnTo>
                <a:lnTo>
                  <a:pt x="19990" y="44550"/>
                </a:lnTo>
                <a:lnTo>
                  <a:pt x="19980" y="44550"/>
                </a:lnTo>
                <a:lnTo>
                  <a:pt x="19980" y="44560"/>
                </a:lnTo>
                <a:lnTo>
                  <a:pt x="19990" y="44560"/>
                </a:lnTo>
                <a:lnTo>
                  <a:pt x="19980" y="44570"/>
                </a:lnTo>
                <a:lnTo>
                  <a:pt x="19990" y="44570"/>
                </a:lnTo>
                <a:lnTo>
                  <a:pt x="20000" y="44570"/>
                </a:lnTo>
                <a:lnTo>
                  <a:pt x="20000" y="44580"/>
                </a:lnTo>
                <a:lnTo>
                  <a:pt x="19990" y="44580"/>
                </a:lnTo>
                <a:lnTo>
                  <a:pt x="19990" y="44590"/>
                </a:lnTo>
                <a:lnTo>
                  <a:pt x="19980" y="44590"/>
                </a:lnTo>
                <a:lnTo>
                  <a:pt x="19970" y="44590"/>
                </a:lnTo>
                <a:lnTo>
                  <a:pt x="19970" y="44600"/>
                </a:lnTo>
                <a:lnTo>
                  <a:pt x="19980" y="44600"/>
                </a:lnTo>
                <a:lnTo>
                  <a:pt x="19970" y="44600"/>
                </a:lnTo>
                <a:lnTo>
                  <a:pt x="19970" y="44610"/>
                </a:lnTo>
                <a:lnTo>
                  <a:pt x="19980" y="44610"/>
                </a:lnTo>
                <a:lnTo>
                  <a:pt x="19980" y="44620"/>
                </a:lnTo>
                <a:lnTo>
                  <a:pt x="19970" y="44620"/>
                </a:lnTo>
                <a:lnTo>
                  <a:pt x="19970" y="44630"/>
                </a:lnTo>
                <a:lnTo>
                  <a:pt x="19970" y="44640"/>
                </a:lnTo>
                <a:lnTo>
                  <a:pt x="19980" y="44640"/>
                </a:lnTo>
                <a:lnTo>
                  <a:pt x="19980" y="44630"/>
                </a:lnTo>
                <a:lnTo>
                  <a:pt x="19980" y="44640"/>
                </a:lnTo>
                <a:lnTo>
                  <a:pt x="19990" y="44640"/>
                </a:lnTo>
                <a:lnTo>
                  <a:pt x="19990" y="44630"/>
                </a:lnTo>
                <a:lnTo>
                  <a:pt x="19990" y="44640"/>
                </a:lnTo>
                <a:lnTo>
                  <a:pt x="19990" y="44650"/>
                </a:lnTo>
                <a:lnTo>
                  <a:pt x="19980" y="44650"/>
                </a:lnTo>
                <a:lnTo>
                  <a:pt x="19990" y="44650"/>
                </a:lnTo>
                <a:lnTo>
                  <a:pt x="19990" y="44660"/>
                </a:lnTo>
                <a:lnTo>
                  <a:pt x="20000" y="44660"/>
                </a:lnTo>
                <a:lnTo>
                  <a:pt x="20000" y="44670"/>
                </a:lnTo>
                <a:lnTo>
                  <a:pt x="19990" y="44670"/>
                </a:lnTo>
                <a:lnTo>
                  <a:pt x="20000" y="44680"/>
                </a:lnTo>
                <a:lnTo>
                  <a:pt x="20010" y="44680"/>
                </a:lnTo>
                <a:lnTo>
                  <a:pt x="20010" y="44670"/>
                </a:lnTo>
                <a:lnTo>
                  <a:pt x="20000" y="44670"/>
                </a:lnTo>
                <a:lnTo>
                  <a:pt x="20000" y="44660"/>
                </a:lnTo>
                <a:lnTo>
                  <a:pt x="20010" y="44660"/>
                </a:lnTo>
                <a:lnTo>
                  <a:pt x="20010" y="44670"/>
                </a:lnTo>
                <a:lnTo>
                  <a:pt x="20020" y="44670"/>
                </a:lnTo>
                <a:lnTo>
                  <a:pt x="20030" y="44670"/>
                </a:lnTo>
                <a:lnTo>
                  <a:pt x="20030" y="44680"/>
                </a:lnTo>
                <a:lnTo>
                  <a:pt x="20030" y="44690"/>
                </a:lnTo>
                <a:lnTo>
                  <a:pt x="20040" y="44690"/>
                </a:lnTo>
                <a:lnTo>
                  <a:pt x="20040" y="44700"/>
                </a:lnTo>
                <a:lnTo>
                  <a:pt x="20050" y="44700"/>
                </a:lnTo>
                <a:lnTo>
                  <a:pt x="20050" y="44710"/>
                </a:lnTo>
                <a:lnTo>
                  <a:pt x="20040" y="44710"/>
                </a:lnTo>
                <a:lnTo>
                  <a:pt x="20030" y="44710"/>
                </a:lnTo>
                <a:lnTo>
                  <a:pt x="20030" y="44700"/>
                </a:lnTo>
                <a:lnTo>
                  <a:pt x="20030" y="44690"/>
                </a:lnTo>
                <a:lnTo>
                  <a:pt x="20020" y="44690"/>
                </a:lnTo>
                <a:lnTo>
                  <a:pt x="20020" y="44700"/>
                </a:lnTo>
                <a:lnTo>
                  <a:pt x="20010" y="44700"/>
                </a:lnTo>
                <a:lnTo>
                  <a:pt x="20000" y="44700"/>
                </a:lnTo>
                <a:lnTo>
                  <a:pt x="20000" y="44690"/>
                </a:lnTo>
                <a:lnTo>
                  <a:pt x="20000" y="44680"/>
                </a:lnTo>
                <a:lnTo>
                  <a:pt x="19990" y="44680"/>
                </a:lnTo>
                <a:lnTo>
                  <a:pt x="19980" y="44680"/>
                </a:lnTo>
                <a:lnTo>
                  <a:pt x="19980" y="44670"/>
                </a:lnTo>
                <a:lnTo>
                  <a:pt x="19980" y="44660"/>
                </a:lnTo>
                <a:lnTo>
                  <a:pt x="19970" y="44660"/>
                </a:lnTo>
                <a:lnTo>
                  <a:pt x="19960" y="44660"/>
                </a:lnTo>
                <a:lnTo>
                  <a:pt x="19960" y="44670"/>
                </a:lnTo>
                <a:lnTo>
                  <a:pt x="19970" y="44670"/>
                </a:lnTo>
                <a:lnTo>
                  <a:pt x="19960" y="44670"/>
                </a:lnTo>
                <a:lnTo>
                  <a:pt x="19960" y="44680"/>
                </a:lnTo>
                <a:lnTo>
                  <a:pt x="19960" y="44690"/>
                </a:lnTo>
                <a:lnTo>
                  <a:pt x="19960" y="44700"/>
                </a:lnTo>
                <a:lnTo>
                  <a:pt x="19970" y="44700"/>
                </a:lnTo>
                <a:lnTo>
                  <a:pt x="19970" y="44710"/>
                </a:lnTo>
                <a:lnTo>
                  <a:pt x="19980" y="44710"/>
                </a:lnTo>
                <a:lnTo>
                  <a:pt x="19980" y="44720"/>
                </a:lnTo>
                <a:lnTo>
                  <a:pt x="19970" y="44720"/>
                </a:lnTo>
                <a:lnTo>
                  <a:pt x="19970" y="44730"/>
                </a:lnTo>
                <a:lnTo>
                  <a:pt x="19970" y="44740"/>
                </a:lnTo>
                <a:lnTo>
                  <a:pt x="19980" y="44750"/>
                </a:lnTo>
                <a:lnTo>
                  <a:pt x="19970" y="44750"/>
                </a:lnTo>
                <a:lnTo>
                  <a:pt x="19970" y="44760"/>
                </a:lnTo>
                <a:lnTo>
                  <a:pt x="19960" y="44760"/>
                </a:lnTo>
                <a:lnTo>
                  <a:pt x="19960" y="44750"/>
                </a:lnTo>
                <a:lnTo>
                  <a:pt x="19960" y="44740"/>
                </a:lnTo>
                <a:lnTo>
                  <a:pt x="19950" y="44740"/>
                </a:lnTo>
                <a:lnTo>
                  <a:pt x="19950" y="44730"/>
                </a:lnTo>
                <a:lnTo>
                  <a:pt x="19960" y="44730"/>
                </a:lnTo>
                <a:lnTo>
                  <a:pt x="19960" y="44720"/>
                </a:lnTo>
                <a:lnTo>
                  <a:pt x="19960" y="44710"/>
                </a:lnTo>
                <a:lnTo>
                  <a:pt x="19950" y="44710"/>
                </a:lnTo>
                <a:lnTo>
                  <a:pt x="19940" y="44710"/>
                </a:lnTo>
                <a:lnTo>
                  <a:pt x="19950" y="44710"/>
                </a:lnTo>
                <a:lnTo>
                  <a:pt x="19950" y="44720"/>
                </a:lnTo>
                <a:lnTo>
                  <a:pt x="19940" y="44720"/>
                </a:lnTo>
                <a:lnTo>
                  <a:pt x="19930" y="44720"/>
                </a:lnTo>
                <a:lnTo>
                  <a:pt x="19930" y="44710"/>
                </a:lnTo>
                <a:lnTo>
                  <a:pt x="19930" y="44720"/>
                </a:lnTo>
                <a:lnTo>
                  <a:pt x="19920" y="44720"/>
                </a:lnTo>
                <a:lnTo>
                  <a:pt x="19920" y="44730"/>
                </a:lnTo>
                <a:lnTo>
                  <a:pt x="19920" y="44740"/>
                </a:lnTo>
                <a:lnTo>
                  <a:pt x="19910" y="44740"/>
                </a:lnTo>
                <a:lnTo>
                  <a:pt x="19910" y="44730"/>
                </a:lnTo>
                <a:lnTo>
                  <a:pt x="19910" y="44720"/>
                </a:lnTo>
                <a:lnTo>
                  <a:pt x="19910" y="44710"/>
                </a:lnTo>
                <a:lnTo>
                  <a:pt x="19900" y="44710"/>
                </a:lnTo>
                <a:lnTo>
                  <a:pt x="19890" y="44710"/>
                </a:lnTo>
                <a:lnTo>
                  <a:pt x="19880" y="44710"/>
                </a:lnTo>
                <a:lnTo>
                  <a:pt x="19870" y="44710"/>
                </a:lnTo>
                <a:lnTo>
                  <a:pt x="19870" y="44720"/>
                </a:lnTo>
                <a:lnTo>
                  <a:pt x="19880" y="44720"/>
                </a:lnTo>
                <a:lnTo>
                  <a:pt x="19880" y="44730"/>
                </a:lnTo>
                <a:lnTo>
                  <a:pt x="19880" y="44740"/>
                </a:lnTo>
                <a:lnTo>
                  <a:pt x="19880" y="44750"/>
                </a:lnTo>
                <a:lnTo>
                  <a:pt x="19870" y="44750"/>
                </a:lnTo>
                <a:lnTo>
                  <a:pt x="19870" y="44760"/>
                </a:lnTo>
                <a:lnTo>
                  <a:pt x="19880" y="44760"/>
                </a:lnTo>
                <a:lnTo>
                  <a:pt x="19880" y="44770"/>
                </a:lnTo>
                <a:lnTo>
                  <a:pt x="19880" y="44780"/>
                </a:lnTo>
                <a:lnTo>
                  <a:pt x="19890" y="44780"/>
                </a:lnTo>
                <a:lnTo>
                  <a:pt x="19900" y="44770"/>
                </a:lnTo>
                <a:lnTo>
                  <a:pt x="19900" y="44780"/>
                </a:lnTo>
                <a:lnTo>
                  <a:pt x="19910" y="44780"/>
                </a:lnTo>
                <a:lnTo>
                  <a:pt x="19910" y="44790"/>
                </a:lnTo>
                <a:lnTo>
                  <a:pt x="19910" y="44800"/>
                </a:lnTo>
                <a:lnTo>
                  <a:pt x="19910" y="44810"/>
                </a:lnTo>
                <a:lnTo>
                  <a:pt x="19910" y="44820"/>
                </a:lnTo>
                <a:lnTo>
                  <a:pt x="19900" y="44820"/>
                </a:lnTo>
                <a:lnTo>
                  <a:pt x="19900" y="44810"/>
                </a:lnTo>
                <a:lnTo>
                  <a:pt x="19900" y="44800"/>
                </a:lnTo>
                <a:lnTo>
                  <a:pt x="19900" y="44790"/>
                </a:lnTo>
                <a:lnTo>
                  <a:pt x="19890" y="44790"/>
                </a:lnTo>
                <a:lnTo>
                  <a:pt x="19880" y="44790"/>
                </a:lnTo>
                <a:lnTo>
                  <a:pt x="19870" y="44790"/>
                </a:lnTo>
                <a:lnTo>
                  <a:pt x="19870" y="44780"/>
                </a:lnTo>
                <a:lnTo>
                  <a:pt x="19870" y="44790"/>
                </a:lnTo>
                <a:lnTo>
                  <a:pt x="19870" y="44780"/>
                </a:lnTo>
                <a:lnTo>
                  <a:pt x="19860" y="44780"/>
                </a:lnTo>
                <a:lnTo>
                  <a:pt x="19860" y="44770"/>
                </a:lnTo>
                <a:lnTo>
                  <a:pt x="19860" y="44760"/>
                </a:lnTo>
                <a:lnTo>
                  <a:pt x="19860" y="44750"/>
                </a:lnTo>
                <a:lnTo>
                  <a:pt x="19850" y="44750"/>
                </a:lnTo>
                <a:lnTo>
                  <a:pt x="19850" y="44740"/>
                </a:lnTo>
                <a:lnTo>
                  <a:pt x="19840" y="44740"/>
                </a:lnTo>
                <a:lnTo>
                  <a:pt x="19830" y="44740"/>
                </a:lnTo>
                <a:lnTo>
                  <a:pt x="19830" y="44750"/>
                </a:lnTo>
                <a:lnTo>
                  <a:pt x="19840" y="44750"/>
                </a:lnTo>
                <a:lnTo>
                  <a:pt x="19840" y="44760"/>
                </a:lnTo>
                <a:lnTo>
                  <a:pt x="19830" y="44760"/>
                </a:lnTo>
                <a:lnTo>
                  <a:pt x="19820" y="44760"/>
                </a:lnTo>
                <a:lnTo>
                  <a:pt x="19810" y="44760"/>
                </a:lnTo>
                <a:lnTo>
                  <a:pt x="19820" y="44760"/>
                </a:lnTo>
                <a:lnTo>
                  <a:pt x="19820" y="44770"/>
                </a:lnTo>
                <a:lnTo>
                  <a:pt x="19830" y="44770"/>
                </a:lnTo>
                <a:lnTo>
                  <a:pt x="19830" y="44780"/>
                </a:lnTo>
                <a:lnTo>
                  <a:pt x="19820" y="44780"/>
                </a:lnTo>
                <a:lnTo>
                  <a:pt x="19810" y="44780"/>
                </a:lnTo>
                <a:lnTo>
                  <a:pt x="19810" y="44770"/>
                </a:lnTo>
                <a:lnTo>
                  <a:pt x="19810" y="44780"/>
                </a:lnTo>
                <a:lnTo>
                  <a:pt x="19800" y="44780"/>
                </a:lnTo>
                <a:lnTo>
                  <a:pt x="19810" y="44780"/>
                </a:lnTo>
                <a:lnTo>
                  <a:pt x="19810" y="44790"/>
                </a:lnTo>
                <a:lnTo>
                  <a:pt x="19810" y="44800"/>
                </a:lnTo>
                <a:lnTo>
                  <a:pt x="19820" y="44800"/>
                </a:lnTo>
                <a:lnTo>
                  <a:pt x="19830" y="44800"/>
                </a:lnTo>
                <a:lnTo>
                  <a:pt x="19830" y="44810"/>
                </a:lnTo>
                <a:lnTo>
                  <a:pt x="19830" y="44820"/>
                </a:lnTo>
                <a:lnTo>
                  <a:pt x="19840" y="44830"/>
                </a:lnTo>
                <a:lnTo>
                  <a:pt x="19840" y="44840"/>
                </a:lnTo>
                <a:lnTo>
                  <a:pt x="19840" y="44850"/>
                </a:lnTo>
                <a:lnTo>
                  <a:pt x="19850" y="44850"/>
                </a:lnTo>
                <a:lnTo>
                  <a:pt x="19850" y="44840"/>
                </a:lnTo>
                <a:lnTo>
                  <a:pt x="19860" y="44840"/>
                </a:lnTo>
                <a:lnTo>
                  <a:pt x="19860" y="44830"/>
                </a:lnTo>
                <a:lnTo>
                  <a:pt x="19860" y="44820"/>
                </a:lnTo>
                <a:lnTo>
                  <a:pt x="19860" y="44810"/>
                </a:lnTo>
                <a:lnTo>
                  <a:pt x="19860" y="44800"/>
                </a:lnTo>
                <a:lnTo>
                  <a:pt x="19870" y="44800"/>
                </a:lnTo>
                <a:lnTo>
                  <a:pt x="19870" y="44810"/>
                </a:lnTo>
                <a:lnTo>
                  <a:pt x="19880" y="44810"/>
                </a:lnTo>
                <a:lnTo>
                  <a:pt x="19880" y="44820"/>
                </a:lnTo>
                <a:lnTo>
                  <a:pt x="19870" y="44820"/>
                </a:lnTo>
                <a:lnTo>
                  <a:pt x="19880" y="44820"/>
                </a:lnTo>
                <a:lnTo>
                  <a:pt x="19870" y="44830"/>
                </a:lnTo>
                <a:lnTo>
                  <a:pt x="19870" y="44840"/>
                </a:lnTo>
                <a:lnTo>
                  <a:pt x="19870" y="44850"/>
                </a:lnTo>
                <a:lnTo>
                  <a:pt x="19860" y="44850"/>
                </a:lnTo>
                <a:lnTo>
                  <a:pt x="19860" y="44860"/>
                </a:lnTo>
                <a:lnTo>
                  <a:pt x="19860" y="44870"/>
                </a:lnTo>
                <a:lnTo>
                  <a:pt x="19850" y="44870"/>
                </a:lnTo>
                <a:lnTo>
                  <a:pt x="19840" y="44870"/>
                </a:lnTo>
                <a:lnTo>
                  <a:pt x="19830" y="44870"/>
                </a:lnTo>
                <a:lnTo>
                  <a:pt x="19840" y="44870"/>
                </a:lnTo>
                <a:lnTo>
                  <a:pt x="19850" y="44870"/>
                </a:lnTo>
                <a:lnTo>
                  <a:pt x="19850" y="44880"/>
                </a:lnTo>
                <a:lnTo>
                  <a:pt x="19860" y="44880"/>
                </a:lnTo>
                <a:lnTo>
                  <a:pt x="19870" y="44880"/>
                </a:lnTo>
                <a:lnTo>
                  <a:pt x="19870" y="44890"/>
                </a:lnTo>
                <a:lnTo>
                  <a:pt x="19880" y="44890"/>
                </a:lnTo>
                <a:lnTo>
                  <a:pt x="19880" y="44900"/>
                </a:lnTo>
                <a:lnTo>
                  <a:pt x="19890" y="44900"/>
                </a:lnTo>
                <a:lnTo>
                  <a:pt x="19900" y="44900"/>
                </a:lnTo>
                <a:lnTo>
                  <a:pt x="19910" y="44900"/>
                </a:lnTo>
                <a:lnTo>
                  <a:pt x="19920" y="44900"/>
                </a:lnTo>
                <a:lnTo>
                  <a:pt x="19930" y="44900"/>
                </a:lnTo>
                <a:lnTo>
                  <a:pt x="19940" y="44900"/>
                </a:lnTo>
                <a:lnTo>
                  <a:pt x="19940" y="44890"/>
                </a:lnTo>
                <a:lnTo>
                  <a:pt x="19940" y="44880"/>
                </a:lnTo>
                <a:lnTo>
                  <a:pt x="19950" y="44880"/>
                </a:lnTo>
                <a:lnTo>
                  <a:pt x="19950" y="44870"/>
                </a:lnTo>
                <a:lnTo>
                  <a:pt x="19960" y="44870"/>
                </a:lnTo>
                <a:lnTo>
                  <a:pt x="19960" y="44860"/>
                </a:lnTo>
                <a:lnTo>
                  <a:pt x="19950" y="44860"/>
                </a:lnTo>
                <a:lnTo>
                  <a:pt x="19950" y="44850"/>
                </a:lnTo>
                <a:lnTo>
                  <a:pt x="19960" y="44850"/>
                </a:lnTo>
                <a:lnTo>
                  <a:pt x="19970" y="44850"/>
                </a:lnTo>
                <a:lnTo>
                  <a:pt x="19980" y="44850"/>
                </a:lnTo>
                <a:lnTo>
                  <a:pt x="19980" y="44860"/>
                </a:lnTo>
                <a:lnTo>
                  <a:pt x="19980" y="44850"/>
                </a:lnTo>
                <a:lnTo>
                  <a:pt x="19980" y="44860"/>
                </a:lnTo>
                <a:lnTo>
                  <a:pt x="19980" y="44870"/>
                </a:lnTo>
                <a:lnTo>
                  <a:pt x="19980" y="44880"/>
                </a:lnTo>
                <a:lnTo>
                  <a:pt x="19990" y="44880"/>
                </a:lnTo>
                <a:lnTo>
                  <a:pt x="20000" y="44880"/>
                </a:lnTo>
                <a:lnTo>
                  <a:pt x="20010" y="44880"/>
                </a:lnTo>
                <a:lnTo>
                  <a:pt x="20020" y="44870"/>
                </a:lnTo>
                <a:lnTo>
                  <a:pt x="20020" y="44860"/>
                </a:lnTo>
                <a:lnTo>
                  <a:pt x="20030" y="44860"/>
                </a:lnTo>
                <a:lnTo>
                  <a:pt x="20030" y="44850"/>
                </a:lnTo>
                <a:lnTo>
                  <a:pt x="20030" y="44840"/>
                </a:lnTo>
                <a:lnTo>
                  <a:pt x="20030" y="44830"/>
                </a:lnTo>
                <a:lnTo>
                  <a:pt x="20040" y="44830"/>
                </a:lnTo>
                <a:lnTo>
                  <a:pt x="20040" y="44840"/>
                </a:lnTo>
                <a:lnTo>
                  <a:pt x="20040" y="44850"/>
                </a:lnTo>
                <a:lnTo>
                  <a:pt x="20040" y="44860"/>
                </a:lnTo>
                <a:lnTo>
                  <a:pt x="20050" y="44860"/>
                </a:lnTo>
                <a:lnTo>
                  <a:pt x="20050" y="44870"/>
                </a:lnTo>
                <a:lnTo>
                  <a:pt x="20060" y="44870"/>
                </a:lnTo>
                <a:lnTo>
                  <a:pt x="20070" y="44880"/>
                </a:lnTo>
                <a:lnTo>
                  <a:pt x="20070" y="44890"/>
                </a:lnTo>
                <a:lnTo>
                  <a:pt x="20060" y="44890"/>
                </a:lnTo>
                <a:lnTo>
                  <a:pt x="20050" y="44880"/>
                </a:lnTo>
                <a:lnTo>
                  <a:pt x="20050" y="44890"/>
                </a:lnTo>
                <a:lnTo>
                  <a:pt x="20040" y="44890"/>
                </a:lnTo>
                <a:lnTo>
                  <a:pt x="20040" y="44880"/>
                </a:lnTo>
                <a:lnTo>
                  <a:pt x="20030" y="44880"/>
                </a:lnTo>
                <a:lnTo>
                  <a:pt x="20030" y="44890"/>
                </a:lnTo>
                <a:lnTo>
                  <a:pt x="20020" y="44890"/>
                </a:lnTo>
                <a:lnTo>
                  <a:pt x="20020" y="44900"/>
                </a:lnTo>
                <a:lnTo>
                  <a:pt x="20030" y="44900"/>
                </a:lnTo>
                <a:lnTo>
                  <a:pt x="20040" y="44900"/>
                </a:lnTo>
                <a:lnTo>
                  <a:pt x="20040" y="44910"/>
                </a:lnTo>
                <a:lnTo>
                  <a:pt x="20030" y="44910"/>
                </a:lnTo>
                <a:lnTo>
                  <a:pt x="20030" y="44920"/>
                </a:lnTo>
                <a:lnTo>
                  <a:pt x="20040" y="44930"/>
                </a:lnTo>
                <a:lnTo>
                  <a:pt x="20030" y="44930"/>
                </a:lnTo>
                <a:lnTo>
                  <a:pt x="20030" y="44920"/>
                </a:lnTo>
                <a:lnTo>
                  <a:pt x="20020" y="44920"/>
                </a:lnTo>
                <a:lnTo>
                  <a:pt x="20010" y="44920"/>
                </a:lnTo>
                <a:lnTo>
                  <a:pt x="20010" y="44930"/>
                </a:lnTo>
                <a:lnTo>
                  <a:pt x="20000" y="44930"/>
                </a:lnTo>
                <a:lnTo>
                  <a:pt x="20000" y="44940"/>
                </a:lnTo>
                <a:lnTo>
                  <a:pt x="20000" y="44930"/>
                </a:lnTo>
                <a:lnTo>
                  <a:pt x="19990" y="44930"/>
                </a:lnTo>
                <a:lnTo>
                  <a:pt x="19990" y="44920"/>
                </a:lnTo>
                <a:lnTo>
                  <a:pt x="19980" y="44930"/>
                </a:lnTo>
                <a:lnTo>
                  <a:pt x="19980" y="44920"/>
                </a:lnTo>
                <a:lnTo>
                  <a:pt x="19970" y="44920"/>
                </a:lnTo>
                <a:lnTo>
                  <a:pt x="19960" y="44920"/>
                </a:lnTo>
                <a:lnTo>
                  <a:pt x="19960" y="44930"/>
                </a:lnTo>
                <a:lnTo>
                  <a:pt x="19950" y="44930"/>
                </a:lnTo>
                <a:lnTo>
                  <a:pt x="19950" y="44940"/>
                </a:lnTo>
                <a:lnTo>
                  <a:pt x="19960" y="44940"/>
                </a:lnTo>
                <a:lnTo>
                  <a:pt x="19950" y="44940"/>
                </a:lnTo>
                <a:lnTo>
                  <a:pt x="19950" y="44930"/>
                </a:lnTo>
                <a:lnTo>
                  <a:pt x="19950" y="44920"/>
                </a:lnTo>
                <a:lnTo>
                  <a:pt x="19940" y="44930"/>
                </a:lnTo>
                <a:lnTo>
                  <a:pt x="19930" y="44930"/>
                </a:lnTo>
                <a:lnTo>
                  <a:pt x="19930" y="44940"/>
                </a:lnTo>
                <a:lnTo>
                  <a:pt x="19920" y="44940"/>
                </a:lnTo>
                <a:lnTo>
                  <a:pt x="19910" y="44940"/>
                </a:lnTo>
                <a:lnTo>
                  <a:pt x="19910" y="44930"/>
                </a:lnTo>
                <a:lnTo>
                  <a:pt x="19910" y="44940"/>
                </a:lnTo>
                <a:lnTo>
                  <a:pt x="19900" y="44940"/>
                </a:lnTo>
                <a:lnTo>
                  <a:pt x="19900" y="44950"/>
                </a:lnTo>
                <a:lnTo>
                  <a:pt x="19890" y="44950"/>
                </a:lnTo>
                <a:lnTo>
                  <a:pt x="19880" y="44950"/>
                </a:lnTo>
                <a:lnTo>
                  <a:pt x="19870" y="44950"/>
                </a:lnTo>
                <a:lnTo>
                  <a:pt x="19860" y="44950"/>
                </a:lnTo>
                <a:lnTo>
                  <a:pt x="19850" y="44950"/>
                </a:lnTo>
                <a:lnTo>
                  <a:pt x="19850" y="44960"/>
                </a:lnTo>
                <a:lnTo>
                  <a:pt x="19860" y="44960"/>
                </a:lnTo>
                <a:lnTo>
                  <a:pt x="19850" y="44960"/>
                </a:lnTo>
                <a:lnTo>
                  <a:pt x="19860" y="44960"/>
                </a:lnTo>
                <a:lnTo>
                  <a:pt x="19870" y="44960"/>
                </a:lnTo>
                <a:lnTo>
                  <a:pt x="19870" y="44970"/>
                </a:lnTo>
                <a:lnTo>
                  <a:pt x="19860" y="44970"/>
                </a:lnTo>
                <a:lnTo>
                  <a:pt x="19860" y="44960"/>
                </a:lnTo>
                <a:lnTo>
                  <a:pt x="19860" y="44970"/>
                </a:lnTo>
                <a:lnTo>
                  <a:pt x="19850" y="44970"/>
                </a:lnTo>
                <a:lnTo>
                  <a:pt x="19840" y="44970"/>
                </a:lnTo>
                <a:lnTo>
                  <a:pt x="19840" y="44960"/>
                </a:lnTo>
                <a:lnTo>
                  <a:pt x="19830" y="44960"/>
                </a:lnTo>
                <a:lnTo>
                  <a:pt x="19830" y="44970"/>
                </a:lnTo>
                <a:lnTo>
                  <a:pt x="19820" y="44970"/>
                </a:lnTo>
                <a:lnTo>
                  <a:pt x="19820" y="44960"/>
                </a:lnTo>
                <a:lnTo>
                  <a:pt x="19820" y="44970"/>
                </a:lnTo>
                <a:lnTo>
                  <a:pt x="19810" y="44970"/>
                </a:lnTo>
                <a:lnTo>
                  <a:pt x="19800" y="44970"/>
                </a:lnTo>
                <a:lnTo>
                  <a:pt x="19810" y="44970"/>
                </a:lnTo>
                <a:lnTo>
                  <a:pt x="19810" y="44980"/>
                </a:lnTo>
                <a:lnTo>
                  <a:pt x="19800" y="44980"/>
                </a:lnTo>
                <a:lnTo>
                  <a:pt x="19800" y="44990"/>
                </a:lnTo>
                <a:lnTo>
                  <a:pt x="19810" y="45000"/>
                </a:lnTo>
                <a:lnTo>
                  <a:pt x="19810" y="45010"/>
                </a:lnTo>
                <a:lnTo>
                  <a:pt x="19810" y="45000"/>
                </a:lnTo>
                <a:lnTo>
                  <a:pt x="19800" y="45000"/>
                </a:lnTo>
                <a:lnTo>
                  <a:pt x="19800" y="44990"/>
                </a:lnTo>
                <a:lnTo>
                  <a:pt x="19800" y="44980"/>
                </a:lnTo>
                <a:lnTo>
                  <a:pt x="19790" y="44980"/>
                </a:lnTo>
                <a:lnTo>
                  <a:pt x="19780" y="44970"/>
                </a:lnTo>
                <a:lnTo>
                  <a:pt x="19770" y="44970"/>
                </a:lnTo>
                <a:lnTo>
                  <a:pt x="19770" y="44980"/>
                </a:lnTo>
                <a:lnTo>
                  <a:pt x="19770" y="44970"/>
                </a:lnTo>
                <a:lnTo>
                  <a:pt x="19760" y="44970"/>
                </a:lnTo>
                <a:lnTo>
                  <a:pt x="19750" y="44980"/>
                </a:lnTo>
                <a:lnTo>
                  <a:pt x="19750" y="44990"/>
                </a:lnTo>
                <a:lnTo>
                  <a:pt x="19750" y="44980"/>
                </a:lnTo>
                <a:lnTo>
                  <a:pt x="19740" y="44980"/>
                </a:lnTo>
                <a:lnTo>
                  <a:pt x="19740" y="44990"/>
                </a:lnTo>
                <a:lnTo>
                  <a:pt x="19750" y="44990"/>
                </a:lnTo>
                <a:lnTo>
                  <a:pt x="19760" y="44990"/>
                </a:lnTo>
                <a:lnTo>
                  <a:pt x="19770" y="44990"/>
                </a:lnTo>
                <a:lnTo>
                  <a:pt x="19770" y="45000"/>
                </a:lnTo>
                <a:lnTo>
                  <a:pt x="19760" y="45000"/>
                </a:lnTo>
                <a:lnTo>
                  <a:pt x="19760" y="44990"/>
                </a:lnTo>
                <a:lnTo>
                  <a:pt x="19750" y="45000"/>
                </a:lnTo>
                <a:lnTo>
                  <a:pt x="19750" y="44990"/>
                </a:lnTo>
                <a:lnTo>
                  <a:pt x="19750" y="45000"/>
                </a:lnTo>
                <a:lnTo>
                  <a:pt x="19740" y="45000"/>
                </a:lnTo>
                <a:lnTo>
                  <a:pt x="19740" y="45010"/>
                </a:lnTo>
                <a:lnTo>
                  <a:pt x="19730" y="45010"/>
                </a:lnTo>
                <a:lnTo>
                  <a:pt x="19720" y="45010"/>
                </a:lnTo>
                <a:lnTo>
                  <a:pt x="19720" y="45020"/>
                </a:lnTo>
                <a:lnTo>
                  <a:pt x="19730" y="45020"/>
                </a:lnTo>
                <a:lnTo>
                  <a:pt x="19730" y="45010"/>
                </a:lnTo>
                <a:lnTo>
                  <a:pt x="19730" y="45020"/>
                </a:lnTo>
                <a:lnTo>
                  <a:pt x="19720" y="45020"/>
                </a:lnTo>
                <a:lnTo>
                  <a:pt x="19720" y="45030"/>
                </a:lnTo>
                <a:lnTo>
                  <a:pt x="19730" y="45030"/>
                </a:lnTo>
                <a:lnTo>
                  <a:pt x="19720" y="45030"/>
                </a:lnTo>
                <a:lnTo>
                  <a:pt x="19710" y="45030"/>
                </a:lnTo>
                <a:lnTo>
                  <a:pt x="19710" y="45040"/>
                </a:lnTo>
                <a:lnTo>
                  <a:pt x="19720" y="45040"/>
                </a:lnTo>
                <a:lnTo>
                  <a:pt x="19730" y="45040"/>
                </a:lnTo>
                <a:lnTo>
                  <a:pt x="19740" y="45050"/>
                </a:lnTo>
                <a:lnTo>
                  <a:pt x="19730" y="45050"/>
                </a:lnTo>
                <a:lnTo>
                  <a:pt x="19720" y="45050"/>
                </a:lnTo>
                <a:lnTo>
                  <a:pt x="19720" y="45060"/>
                </a:lnTo>
                <a:lnTo>
                  <a:pt x="19720" y="45070"/>
                </a:lnTo>
                <a:lnTo>
                  <a:pt x="19720" y="45060"/>
                </a:lnTo>
                <a:lnTo>
                  <a:pt x="19710" y="45060"/>
                </a:lnTo>
                <a:lnTo>
                  <a:pt x="19710" y="45070"/>
                </a:lnTo>
                <a:lnTo>
                  <a:pt x="19710" y="45060"/>
                </a:lnTo>
                <a:lnTo>
                  <a:pt x="19710" y="45070"/>
                </a:lnTo>
                <a:lnTo>
                  <a:pt x="19700" y="45070"/>
                </a:lnTo>
                <a:lnTo>
                  <a:pt x="19700" y="45060"/>
                </a:lnTo>
                <a:lnTo>
                  <a:pt x="19710" y="45060"/>
                </a:lnTo>
                <a:lnTo>
                  <a:pt x="19700" y="45060"/>
                </a:lnTo>
                <a:lnTo>
                  <a:pt x="19700" y="45070"/>
                </a:lnTo>
                <a:lnTo>
                  <a:pt x="19710" y="45070"/>
                </a:lnTo>
                <a:lnTo>
                  <a:pt x="19700" y="45070"/>
                </a:lnTo>
                <a:lnTo>
                  <a:pt x="19690" y="45070"/>
                </a:lnTo>
                <a:lnTo>
                  <a:pt x="19690" y="45080"/>
                </a:lnTo>
                <a:lnTo>
                  <a:pt x="19700" y="45080"/>
                </a:lnTo>
                <a:lnTo>
                  <a:pt x="19700" y="45090"/>
                </a:lnTo>
                <a:lnTo>
                  <a:pt x="19700" y="45100"/>
                </a:lnTo>
                <a:lnTo>
                  <a:pt x="19690" y="45100"/>
                </a:lnTo>
                <a:lnTo>
                  <a:pt x="19690" y="45090"/>
                </a:lnTo>
                <a:lnTo>
                  <a:pt x="19690" y="45100"/>
                </a:lnTo>
                <a:lnTo>
                  <a:pt x="19690" y="45090"/>
                </a:lnTo>
                <a:lnTo>
                  <a:pt x="19680" y="45090"/>
                </a:lnTo>
                <a:lnTo>
                  <a:pt x="19680" y="45100"/>
                </a:lnTo>
                <a:lnTo>
                  <a:pt x="19670" y="45100"/>
                </a:lnTo>
                <a:lnTo>
                  <a:pt x="19670" y="45090"/>
                </a:lnTo>
                <a:lnTo>
                  <a:pt x="19670" y="45100"/>
                </a:lnTo>
                <a:lnTo>
                  <a:pt x="19660" y="45100"/>
                </a:lnTo>
                <a:lnTo>
                  <a:pt x="19650" y="45100"/>
                </a:lnTo>
                <a:lnTo>
                  <a:pt x="19640" y="45100"/>
                </a:lnTo>
                <a:lnTo>
                  <a:pt x="19650" y="45100"/>
                </a:lnTo>
                <a:lnTo>
                  <a:pt x="19640" y="45100"/>
                </a:lnTo>
                <a:lnTo>
                  <a:pt x="19640" y="45090"/>
                </a:lnTo>
                <a:lnTo>
                  <a:pt x="19630" y="45090"/>
                </a:lnTo>
                <a:lnTo>
                  <a:pt x="19620" y="45090"/>
                </a:lnTo>
                <a:lnTo>
                  <a:pt x="19610" y="45090"/>
                </a:lnTo>
                <a:lnTo>
                  <a:pt x="19610" y="45100"/>
                </a:lnTo>
                <a:lnTo>
                  <a:pt x="19600" y="45100"/>
                </a:lnTo>
                <a:lnTo>
                  <a:pt x="19600" y="45110"/>
                </a:lnTo>
                <a:lnTo>
                  <a:pt x="19600" y="45120"/>
                </a:lnTo>
                <a:lnTo>
                  <a:pt x="19600" y="45130"/>
                </a:lnTo>
                <a:lnTo>
                  <a:pt x="19590" y="45130"/>
                </a:lnTo>
                <a:lnTo>
                  <a:pt x="19590" y="45140"/>
                </a:lnTo>
                <a:lnTo>
                  <a:pt x="19600" y="45150"/>
                </a:lnTo>
                <a:lnTo>
                  <a:pt x="19590" y="45150"/>
                </a:lnTo>
                <a:lnTo>
                  <a:pt x="19590" y="45140"/>
                </a:lnTo>
                <a:lnTo>
                  <a:pt x="19590" y="45150"/>
                </a:lnTo>
                <a:lnTo>
                  <a:pt x="19580" y="45150"/>
                </a:lnTo>
                <a:lnTo>
                  <a:pt x="19580" y="45160"/>
                </a:lnTo>
                <a:lnTo>
                  <a:pt x="19580" y="45150"/>
                </a:lnTo>
                <a:lnTo>
                  <a:pt x="19580" y="45160"/>
                </a:lnTo>
                <a:lnTo>
                  <a:pt x="19570" y="45160"/>
                </a:lnTo>
                <a:lnTo>
                  <a:pt x="19570" y="45170"/>
                </a:lnTo>
                <a:lnTo>
                  <a:pt x="19570" y="45180"/>
                </a:lnTo>
                <a:lnTo>
                  <a:pt x="19580" y="45180"/>
                </a:lnTo>
                <a:lnTo>
                  <a:pt x="19590" y="45180"/>
                </a:lnTo>
                <a:lnTo>
                  <a:pt x="19590" y="45190"/>
                </a:lnTo>
                <a:lnTo>
                  <a:pt x="19580" y="45190"/>
                </a:lnTo>
                <a:lnTo>
                  <a:pt x="19570" y="45190"/>
                </a:lnTo>
                <a:lnTo>
                  <a:pt x="19560" y="45190"/>
                </a:lnTo>
                <a:lnTo>
                  <a:pt x="19550" y="45190"/>
                </a:lnTo>
                <a:lnTo>
                  <a:pt x="19560" y="45190"/>
                </a:lnTo>
                <a:lnTo>
                  <a:pt x="19560" y="45200"/>
                </a:lnTo>
                <a:lnTo>
                  <a:pt x="19560" y="45210"/>
                </a:lnTo>
                <a:lnTo>
                  <a:pt x="19550" y="45220"/>
                </a:lnTo>
                <a:lnTo>
                  <a:pt x="19550" y="45230"/>
                </a:lnTo>
                <a:lnTo>
                  <a:pt x="19540" y="45230"/>
                </a:lnTo>
                <a:lnTo>
                  <a:pt x="19540" y="45240"/>
                </a:lnTo>
                <a:lnTo>
                  <a:pt x="19540" y="45250"/>
                </a:lnTo>
                <a:lnTo>
                  <a:pt x="19540" y="45260"/>
                </a:lnTo>
                <a:lnTo>
                  <a:pt x="19550" y="45260"/>
                </a:lnTo>
                <a:lnTo>
                  <a:pt x="19550" y="45270"/>
                </a:lnTo>
                <a:lnTo>
                  <a:pt x="19560" y="45270"/>
                </a:lnTo>
                <a:lnTo>
                  <a:pt x="19560" y="45280"/>
                </a:lnTo>
                <a:lnTo>
                  <a:pt x="19560" y="45290"/>
                </a:lnTo>
                <a:lnTo>
                  <a:pt x="19550" y="45290"/>
                </a:lnTo>
                <a:lnTo>
                  <a:pt x="19540" y="45290"/>
                </a:lnTo>
                <a:lnTo>
                  <a:pt x="19540" y="45300"/>
                </a:lnTo>
                <a:lnTo>
                  <a:pt x="19530" y="45300"/>
                </a:lnTo>
                <a:lnTo>
                  <a:pt x="19530" y="45310"/>
                </a:lnTo>
                <a:lnTo>
                  <a:pt x="19520" y="45310"/>
                </a:lnTo>
                <a:lnTo>
                  <a:pt x="19520" y="45320"/>
                </a:lnTo>
                <a:lnTo>
                  <a:pt x="19520" y="45330"/>
                </a:lnTo>
                <a:lnTo>
                  <a:pt x="19530" y="45330"/>
                </a:lnTo>
                <a:lnTo>
                  <a:pt x="19530" y="45340"/>
                </a:lnTo>
                <a:lnTo>
                  <a:pt x="19540" y="45340"/>
                </a:lnTo>
                <a:lnTo>
                  <a:pt x="19540" y="45350"/>
                </a:lnTo>
                <a:lnTo>
                  <a:pt x="19540" y="45360"/>
                </a:lnTo>
                <a:lnTo>
                  <a:pt x="19540" y="45370"/>
                </a:lnTo>
                <a:lnTo>
                  <a:pt x="19550" y="45370"/>
                </a:lnTo>
                <a:lnTo>
                  <a:pt x="19540" y="45380"/>
                </a:lnTo>
                <a:lnTo>
                  <a:pt x="19530" y="45380"/>
                </a:lnTo>
                <a:lnTo>
                  <a:pt x="19520" y="45380"/>
                </a:lnTo>
                <a:lnTo>
                  <a:pt x="19520" y="45390"/>
                </a:lnTo>
                <a:lnTo>
                  <a:pt x="19520" y="45380"/>
                </a:lnTo>
                <a:lnTo>
                  <a:pt x="19520" y="45390"/>
                </a:lnTo>
                <a:lnTo>
                  <a:pt x="19520" y="45400"/>
                </a:lnTo>
                <a:lnTo>
                  <a:pt x="19520" y="45410"/>
                </a:lnTo>
                <a:lnTo>
                  <a:pt x="19530" y="45410"/>
                </a:lnTo>
                <a:lnTo>
                  <a:pt x="19520" y="45410"/>
                </a:lnTo>
                <a:lnTo>
                  <a:pt x="19520" y="45420"/>
                </a:lnTo>
                <a:lnTo>
                  <a:pt x="19520" y="45430"/>
                </a:lnTo>
                <a:lnTo>
                  <a:pt x="19530" y="45430"/>
                </a:lnTo>
                <a:lnTo>
                  <a:pt x="19530" y="45440"/>
                </a:lnTo>
                <a:lnTo>
                  <a:pt x="19530" y="45450"/>
                </a:lnTo>
                <a:lnTo>
                  <a:pt x="19540" y="45450"/>
                </a:lnTo>
                <a:lnTo>
                  <a:pt x="19530" y="45450"/>
                </a:lnTo>
                <a:lnTo>
                  <a:pt x="19540" y="45450"/>
                </a:lnTo>
                <a:lnTo>
                  <a:pt x="19540" y="45460"/>
                </a:lnTo>
                <a:lnTo>
                  <a:pt x="19550" y="45460"/>
                </a:lnTo>
                <a:lnTo>
                  <a:pt x="19560" y="45460"/>
                </a:lnTo>
                <a:lnTo>
                  <a:pt x="19570" y="45460"/>
                </a:lnTo>
                <a:lnTo>
                  <a:pt x="19570" y="45470"/>
                </a:lnTo>
                <a:lnTo>
                  <a:pt x="19570" y="45480"/>
                </a:lnTo>
                <a:lnTo>
                  <a:pt x="19570" y="45490"/>
                </a:lnTo>
                <a:lnTo>
                  <a:pt x="19580" y="45490"/>
                </a:lnTo>
                <a:lnTo>
                  <a:pt x="19590" y="45490"/>
                </a:lnTo>
                <a:lnTo>
                  <a:pt x="19590" y="45500"/>
                </a:lnTo>
                <a:lnTo>
                  <a:pt x="19590" y="45510"/>
                </a:lnTo>
                <a:lnTo>
                  <a:pt x="19580" y="45510"/>
                </a:lnTo>
                <a:lnTo>
                  <a:pt x="19570" y="45510"/>
                </a:lnTo>
                <a:lnTo>
                  <a:pt x="19570" y="45500"/>
                </a:lnTo>
                <a:lnTo>
                  <a:pt x="19560" y="45500"/>
                </a:lnTo>
                <a:lnTo>
                  <a:pt x="19560" y="45510"/>
                </a:lnTo>
                <a:lnTo>
                  <a:pt x="19560" y="45520"/>
                </a:lnTo>
                <a:lnTo>
                  <a:pt x="19550" y="45520"/>
                </a:lnTo>
                <a:lnTo>
                  <a:pt x="19540" y="45520"/>
                </a:lnTo>
                <a:lnTo>
                  <a:pt x="19550" y="45520"/>
                </a:lnTo>
                <a:lnTo>
                  <a:pt x="19550" y="45530"/>
                </a:lnTo>
                <a:lnTo>
                  <a:pt x="19540" y="45530"/>
                </a:lnTo>
                <a:lnTo>
                  <a:pt x="19540" y="45540"/>
                </a:lnTo>
                <a:lnTo>
                  <a:pt x="19540" y="45550"/>
                </a:lnTo>
                <a:lnTo>
                  <a:pt x="19530" y="45550"/>
                </a:lnTo>
                <a:lnTo>
                  <a:pt x="19540" y="45550"/>
                </a:lnTo>
                <a:lnTo>
                  <a:pt x="19540" y="45560"/>
                </a:lnTo>
                <a:lnTo>
                  <a:pt x="19530" y="45560"/>
                </a:lnTo>
                <a:lnTo>
                  <a:pt x="19530" y="45570"/>
                </a:lnTo>
                <a:lnTo>
                  <a:pt x="19530" y="45580"/>
                </a:lnTo>
                <a:lnTo>
                  <a:pt x="19530" y="45590"/>
                </a:lnTo>
                <a:lnTo>
                  <a:pt x="19530" y="45600"/>
                </a:lnTo>
                <a:lnTo>
                  <a:pt x="19520" y="45600"/>
                </a:lnTo>
                <a:lnTo>
                  <a:pt x="19510" y="45600"/>
                </a:lnTo>
                <a:lnTo>
                  <a:pt x="19510" y="45610"/>
                </a:lnTo>
                <a:lnTo>
                  <a:pt x="19520" y="45610"/>
                </a:lnTo>
                <a:lnTo>
                  <a:pt x="19520" y="45620"/>
                </a:lnTo>
                <a:lnTo>
                  <a:pt x="19530" y="45620"/>
                </a:lnTo>
                <a:lnTo>
                  <a:pt x="19520" y="45630"/>
                </a:lnTo>
                <a:lnTo>
                  <a:pt x="19530" y="45630"/>
                </a:lnTo>
                <a:lnTo>
                  <a:pt x="19540" y="45630"/>
                </a:lnTo>
                <a:lnTo>
                  <a:pt x="19540" y="45640"/>
                </a:lnTo>
                <a:lnTo>
                  <a:pt x="19540" y="45630"/>
                </a:lnTo>
                <a:lnTo>
                  <a:pt x="19540" y="45640"/>
                </a:lnTo>
                <a:lnTo>
                  <a:pt x="19550" y="45630"/>
                </a:lnTo>
                <a:lnTo>
                  <a:pt x="19560" y="45630"/>
                </a:lnTo>
                <a:lnTo>
                  <a:pt x="19560" y="45640"/>
                </a:lnTo>
                <a:lnTo>
                  <a:pt x="19550" y="45640"/>
                </a:lnTo>
                <a:lnTo>
                  <a:pt x="19550" y="45650"/>
                </a:lnTo>
                <a:lnTo>
                  <a:pt x="19540" y="45660"/>
                </a:lnTo>
                <a:lnTo>
                  <a:pt x="19530" y="45660"/>
                </a:lnTo>
                <a:lnTo>
                  <a:pt x="19530" y="45670"/>
                </a:lnTo>
                <a:lnTo>
                  <a:pt x="19540" y="45680"/>
                </a:lnTo>
                <a:lnTo>
                  <a:pt x="19550" y="45680"/>
                </a:lnTo>
                <a:lnTo>
                  <a:pt x="19540" y="45690"/>
                </a:lnTo>
                <a:lnTo>
                  <a:pt x="19540" y="45700"/>
                </a:lnTo>
                <a:lnTo>
                  <a:pt x="19550" y="45700"/>
                </a:lnTo>
                <a:lnTo>
                  <a:pt x="19540" y="45710"/>
                </a:lnTo>
                <a:lnTo>
                  <a:pt x="19550" y="45710"/>
                </a:lnTo>
                <a:lnTo>
                  <a:pt x="19550" y="45720"/>
                </a:lnTo>
                <a:lnTo>
                  <a:pt x="19550" y="45730"/>
                </a:lnTo>
                <a:lnTo>
                  <a:pt x="19550" y="45740"/>
                </a:lnTo>
                <a:lnTo>
                  <a:pt x="19550" y="45750"/>
                </a:lnTo>
                <a:lnTo>
                  <a:pt x="19560" y="45750"/>
                </a:lnTo>
                <a:lnTo>
                  <a:pt x="19560" y="45760"/>
                </a:lnTo>
                <a:lnTo>
                  <a:pt x="19570" y="45760"/>
                </a:lnTo>
                <a:lnTo>
                  <a:pt x="19570" y="45770"/>
                </a:lnTo>
                <a:lnTo>
                  <a:pt x="19580" y="45770"/>
                </a:lnTo>
                <a:lnTo>
                  <a:pt x="19580" y="45760"/>
                </a:lnTo>
                <a:lnTo>
                  <a:pt x="19580" y="45770"/>
                </a:lnTo>
                <a:lnTo>
                  <a:pt x="19590" y="45780"/>
                </a:lnTo>
                <a:lnTo>
                  <a:pt x="19600" y="45780"/>
                </a:lnTo>
                <a:lnTo>
                  <a:pt x="19610" y="45780"/>
                </a:lnTo>
                <a:lnTo>
                  <a:pt x="19610" y="45790"/>
                </a:lnTo>
                <a:lnTo>
                  <a:pt x="19620" y="45790"/>
                </a:lnTo>
                <a:lnTo>
                  <a:pt x="19630" y="45790"/>
                </a:lnTo>
                <a:lnTo>
                  <a:pt x="19640" y="45790"/>
                </a:lnTo>
                <a:lnTo>
                  <a:pt x="19640" y="45800"/>
                </a:lnTo>
                <a:lnTo>
                  <a:pt x="19650" y="45800"/>
                </a:lnTo>
                <a:lnTo>
                  <a:pt x="19660" y="45800"/>
                </a:lnTo>
                <a:lnTo>
                  <a:pt x="19670" y="45810"/>
                </a:lnTo>
                <a:lnTo>
                  <a:pt x="19670" y="45820"/>
                </a:lnTo>
                <a:lnTo>
                  <a:pt x="19680" y="45820"/>
                </a:lnTo>
                <a:lnTo>
                  <a:pt x="19690" y="45830"/>
                </a:lnTo>
                <a:lnTo>
                  <a:pt x="19680" y="45830"/>
                </a:lnTo>
                <a:lnTo>
                  <a:pt x="19680" y="45820"/>
                </a:lnTo>
                <a:lnTo>
                  <a:pt x="19670" y="45820"/>
                </a:lnTo>
                <a:lnTo>
                  <a:pt x="19670" y="45810"/>
                </a:lnTo>
                <a:lnTo>
                  <a:pt x="19660" y="45810"/>
                </a:lnTo>
                <a:lnTo>
                  <a:pt x="19660" y="45820"/>
                </a:lnTo>
                <a:lnTo>
                  <a:pt x="19650" y="45820"/>
                </a:lnTo>
                <a:lnTo>
                  <a:pt x="19650" y="45810"/>
                </a:lnTo>
                <a:lnTo>
                  <a:pt x="19640" y="45800"/>
                </a:lnTo>
                <a:lnTo>
                  <a:pt x="19630" y="45800"/>
                </a:lnTo>
                <a:lnTo>
                  <a:pt x="19630" y="45790"/>
                </a:lnTo>
                <a:lnTo>
                  <a:pt x="19620" y="45790"/>
                </a:lnTo>
                <a:lnTo>
                  <a:pt x="19610" y="45790"/>
                </a:lnTo>
                <a:lnTo>
                  <a:pt x="19600" y="45790"/>
                </a:lnTo>
                <a:lnTo>
                  <a:pt x="19590" y="45790"/>
                </a:lnTo>
                <a:lnTo>
                  <a:pt x="19580" y="45790"/>
                </a:lnTo>
                <a:lnTo>
                  <a:pt x="19570" y="45790"/>
                </a:lnTo>
                <a:lnTo>
                  <a:pt x="19560" y="45790"/>
                </a:lnTo>
                <a:lnTo>
                  <a:pt x="19560" y="45780"/>
                </a:lnTo>
                <a:lnTo>
                  <a:pt x="19560" y="45770"/>
                </a:lnTo>
                <a:lnTo>
                  <a:pt x="19550" y="45770"/>
                </a:lnTo>
                <a:lnTo>
                  <a:pt x="19540" y="45760"/>
                </a:lnTo>
                <a:lnTo>
                  <a:pt x="19540" y="45770"/>
                </a:lnTo>
                <a:lnTo>
                  <a:pt x="19540" y="45760"/>
                </a:lnTo>
                <a:lnTo>
                  <a:pt x="19530" y="45760"/>
                </a:lnTo>
                <a:lnTo>
                  <a:pt x="19530" y="45750"/>
                </a:lnTo>
                <a:lnTo>
                  <a:pt x="19520" y="45750"/>
                </a:lnTo>
                <a:lnTo>
                  <a:pt x="19520" y="45740"/>
                </a:lnTo>
                <a:lnTo>
                  <a:pt x="19510" y="45740"/>
                </a:lnTo>
                <a:lnTo>
                  <a:pt x="19520" y="45740"/>
                </a:lnTo>
                <a:lnTo>
                  <a:pt x="19520" y="45750"/>
                </a:lnTo>
                <a:lnTo>
                  <a:pt x="19510" y="45750"/>
                </a:lnTo>
                <a:lnTo>
                  <a:pt x="19510" y="45760"/>
                </a:lnTo>
                <a:lnTo>
                  <a:pt x="19510" y="45770"/>
                </a:lnTo>
                <a:lnTo>
                  <a:pt x="19500" y="45770"/>
                </a:lnTo>
                <a:lnTo>
                  <a:pt x="19500" y="45780"/>
                </a:lnTo>
                <a:lnTo>
                  <a:pt x="19500" y="45790"/>
                </a:lnTo>
                <a:lnTo>
                  <a:pt x="19500" y="45800"/>
                </a:lnTo>
                <a:lnTo>
                  <a:pt x="19500" y="45810"/>
                </a:lnTo>
                <a:lnTo>
                  <a:pt x="19500" y="45820"/>
                </a:lnTo>
                <a:lnTo>
                  <a:pt x="19510" y="45820"/>
                </a:lnTo>
                <a:lnTo>
                  <a:pt x="19510" y="45830"/>
                </a:lnTo>
                <a:lnTo>
                  <a:pt x="19520" y="45840"/>
                </a:lnTo>
                <a:lnTo>
                  <a:pt x="19520" y="45830"/>
                </a:lnTo>
                <a:lnTo>
                  <a:pt x="19520" y="45840"/>
                </a:lnTo>
                <a:lnTo>
                  <a:pt x="19530" y="45840"/>
                </a:lnTo>
                <a:lnTo>
                  <a:pt x="19520" y="45850"/>
                </a:lnTo>
                <a:lnTo>
                  <a:pt x="19520" y="45840"/>
                </a:lnTo>
                <a:lnTo>
                  <a:pt x="19510" y="45840"/>
                </a:lnTo>
                <a:lnTo>
                  <a:pt x="19510" y="45850"/>
                </a:lnTo>
                <a:lnTo>
                  <a:pt x="19500" y="45850"/>
                </a:lnTo>
                <a:lnTo>
                  <a:pt x="19500" y="45860"/>
                </a:lnTo>
                <a:lnTo>
                  <a:pt x="19500" y="45870"/>
                </a:lnTo>
                <a:lnTo>
                  <a:pt x="19500" y="45880"/>
                </a:lnTo>
                <a:lnTo>
                  <a:pt x="19490" y="45880"/>
                </a:lnTo>
                <a:lnTo>
                  <a:pt x="19500" y="45880"/>
                </a:lnTo>
                <a:lnTo>
                  <a:pt x="19490" y="45880"/>
                </a:lnTo>
                <a:lnTo>
                  <a:pt x="19490" y="45890"/>
                </a:lnTo>
                <a:lnTo>
                  <a:pt x="19480" y="45900"/>
                </a:lnTo>
                <a:lnTo>
                  <a:pt x="19480" y="45910"/>
                </a:lnTo>
                <a:lnTo>
                  <a:pt x="19480" y="45920"/>
                </a:lnTo>
                <a:lnTo>
                  <a:pt x="19470" y="45920"/>
                </a:lnTo>
                <a:lnTo>
                  <a:pt x="19480" y="45930"/>
                </a:lnTo>
                <a:lnTo>
                  <a:pt x="19470" y="45930"/>
                </a:lnTo>
                <a:lnTo>
                  <a:pt x="19460" y="45930"/>
                </a:lnTo>
                <a:lnTo>
                  <a:pt x="19460" y="45940"/>
                </a:lnTo>
                <a:lnTo>
                  <a:pt x="19450" y="45940"/>
                </a:lnTo>
                <a:lnTo>
                  <a:pt x="19450" y="45950"/>
                </a:lnTo>
                <a:lnTo>
                  <a:pt x="19460" y="45950"/>
                </a:lnTo>
                <a:lnTo>
                  <a:pt x="19450" y="45950"/>
                </a:lnTo>
                <a:lnTo>
                  <a:pt x="19450" y="45960"/>
                </a:lnTo>
                <a:lnTo>
                  <a:pt x="19450" y="45970"/>
                </a:lnTo>
                <a:lnTo>
                  <a:pt x="19460" y="45970"/>
                </a:lnTo>
                <a:lnTo>
                  <a:pt x="19460" y="45980"/>
                </a:lnTo>
                <a:lnTo>
                  <a:pt x="19460" y="45990"/>
                </a:lnTo>
                <a:lnTo>
                  <a:pt x="19460" y="46000"/>
                </a:lnTo>
                <a:lnTo>
                  <a:pt x="19460" y="46010"/>
                </a:lnTo>
                <a:lnTo>
                  <a:pt x="19460" y="46020"/>
                </a:lnTo>
                <a:lnTo>
                  <a:pt x="19460" y="46010"/>
                </a:lnTo>
                <a:lnTo>
                  <a:pt x="19460" y="46000"/>
                </a:lnTo>
                <a:lnTo>
                  <a:pt x="19460" y="45990"/>
                </a:lnTo>
                <a:lnTo>
                  <a:pt x="19450" y="45990"/>
                </a:lnTo>
                <a:lnTo>
                  <a:pt x="19450" y="45980"/>
                </a:lnTo>
                <a:lnTo>
                  <a:pt x="19460" y="45980"/>
                </a:lnTo>
                <a:lnTo>
                  <a:pt x="19450" y="45980"/>
                </a:lnTo>
                <a:lnTo>
                  <a:pt x="19450" y="45970"/>
                </a:lnTo>
                <a:lnTo>
                  <a:pt x="19440" y="45970"/>
                </a:lnTo>
                <a:lnTo>
                  <a:pt x="19440" y="45960"/>
                </a:lnTo>
                <a:lnTo>
                  <a:pt x="19430" y="45950"/>
                </a:lnTo>
                <a:lnTo>
                  <a:pt x="19430" y="45940"/>
                </a:lnTo>
                <a:lnTo>
                  <a:pt x="19440" y="45940"/>
                </a:lnTo>
                <a:lnTo>
                  <a:pt x="19430" y="45930"/>
                </a:lnTo>
                <a:lnTo>
                  <a:pt x="19440" y="45930"/>
                </a:lnTo>
                <a:lnTo>
                  <a:pt x="19440" y="45920"/>
                </a:lnTo>
                <a:lnTo>
                  <a:pt x="19440" y="45910"/>
                </a:lnTo>
                <a:lnTo>
                  <a:pt x="19450" y="45900"/>
                </a:lnTo>
                <a:lnTo>
                  <a:pt x="19440" y="45900"/>
                </a:lnTo>
                <a:lnTo>
                  <a:pt x="19440" y="45890"/>
                </a:lnTo>
                <a:lnTo>
                  <a:pt x="19440" y="45880"/>
                </a:lnTo>
                <a:lnTo>
                  <a:pt x="19430" y="45880"/>
                </a:lnTo>
                <a:lnTo>
                  <a:pt x="19420" y="45890"/>
                </a:lnTo>
                <a:lnTo>
                  <a:pt x="19410" y="45890"/>
                </a:lnTo>
                <a:lnTo>
                  <a:pt x="19410" y="45880"/>
                </a:lnTo>
                <a:lnTo>
                  <a:pt x="19400" y="45880"/>
                </a:lnTo>
                <a:lnTo>
                  <a:pt x="19400" y="45870"/>
                </a:lnTo>
                <a:lnTo>
                  <a:pt x="19390" y="45860"/>
                </a:lnTo>
                <a:lnTo>
                  <a:pt x="19390" y="45850"/>
                </a:lnTo>
                <a:lnTo>
                  <a:pt x="19380" y="45850"/>
                </a:lnTo>
                <a:lnTo>
                  <a:pt x="19380" y="45860"/>
                </a:lnTo>
                <a:lnTo>
                  <a:pt x="19380" y="45850"/>
                </a:lnTo>
                <a:lnTo>
                  <a:pt x="19370" y="45860"/>
                </a:lnTo>
                <a:lnTo>
                  <a:pt x="19360" y="45860"/>
                </a:lnTo>
                <a:lnTo>
                  <a:pt x="19370" y="45850"/>
                </a:lnTo>
                <a:lnTo>
                  <a:pt x="19360" y="45850"/>
                </a:lnTo>
                <a:lnTo>
                  <a:pt x="19360" y="45840"/>
                </a:lnTo>
                <a:lnTo>
                  <a:pt x="19370" y="45840"/>
                </a:lnTo>
                <a:lnTo>
                  <a:pt x="19370" y="45830"/>
                </a:lnTo>
                <a:lnTo>
                  <a:pt x="19370" y="45820"/>
                </a:lnTo>
                <a:lnTo>
                  <a:pt x="19360" y="45820"/>
                </a:lnTo>
                <a:lnTo>
                  <a:pt x="19350" y="45820"/>
                </a:lnTo>
                <a:lnTo>
                  <a:pt x="19340" y="45820"/>
                </a:lnTo>
                <a:lnTo>
                  <a:pt x="19330" y="45820"/>
                </a:lnTo>
                <a:lnTo>
                  <a:pt x="19320" y="45820"/>
                </a:lnTo>
                <a:lnTo>
                  <a:pt x="19320" y="45810"/>
                </a:lnTo>
                <a:lnTo>
                  <a:pt x="19310" y="45810"/>
                </a:lnTo>
                <a:lnTo>
                  <a:pt x="19310" y="45800"/>
                </a:lnTo>
                <a:lnTo>
                  <a:pt x="19300" y="45800"/>
                </a:lnTo>
                <a:lnTo>
                  <a:pt x="19310" y="45800"/>
                </a:lnTo>
                <a:lnTo>
                  <a:pt x="19310" y="45790"/>
                </a:lnTo>
                <a:lnTo>
                  <a:pt x="19310" y="45780"/>
                </a:lnTo>
                <a:lnTo>
                  <a:pt x="19300" y="45780"/>
                </a:lnTo>
                <a:lnTo>
                  <a:pt x="19310" y="45780"/>
                </a:lnTo>
                <a:lnTo>
                  <a:pt x="19300" y="45780"/>
                </a:lnTo>
                <a:lnTo>
                  <a:pt x="19300" y="45770"/>
                </a:lnTo>
                <a:lnTo>
                  <a:pt x="19290" y="45770"/>
                </a:lnTo>
                <a:lnTo>
                  <a:pt x="19280" y="45770"/>
                </a:lnTo>
                <a:lnTo>
                  <a:pt x="19280" y="45760"/>
                </a:lnTo>
                <a:lnTo>
                  <a:pt x="19270" y="45760"/>
                </a:lnTo>
                <a:lnTo>
                  <a:pt x="19260" y="45760"/>
                </a:lnTo>
                <a:lnTo>
                  <a:pt x="19270" y="45760"/>
                </a:lnTo>
                <a:lnTo>
                  <a:pt x="19270" y="45750"/>
                </a:lnTo>
                <a:lnTo>
                  <a:pt x="19280" y="45750"/>
                </a:lnTo>
                <a:lnTo>
                  <a:pt x="19280" y="45740"/>
                </a:lnTo>
                <a:lnTo>
                  <a:pt x="19280" y="45730"/>
                </a:lnTo>
                <a:lnTo>
                  <a:pt x="19270" y="45730"/>
                </a:lnTo>
                <a:lnTo>
                  <a:pt x="19260" y="45730"/>
                </a:lnTo>
                <a:lnTo>
                  <a:pt x="19260" y="45720"/>
                </a:lnTo>
                <a:lnTo>
                  <a:pt x="19260" y="45710"/>
                </a:lnTo>
                <a:lnTo>
                  <a:pt x="19250" y="45700"/>
                </a:lnTo>
                <a:lnTo>
                  <a:pt x="19250" y="45690"/>
                </a:lnTo>
                <a:lnTo>
                  <a:pt x="19240" y="45690"/>
                </a:lnTo>
                <a:lnTo>
                  <a:pt x="19230" y="45690"/>
                </a:lnTo>
                <a:lnTo>
                  <a:pt x="19240" y="45700"/>
                </a:lnTo>
                <a:lnTo>
                  <a:pt x="19230" y="45700"/>
                </a:lnTo>
                <a:lnTo>
                  <a:pt x="19230" y="45690"/>
                </a:lnTo>
                <a:lnTo>
                  <a:pt x="19230" y="45700"/>
                </a:lnTo>
                <a:lnTo>
                  <a:pt x="19220" y="45700"/>
                </a:lnTo>
                <a:lnTo>
                  <a:pt x="19210" y="45700"/>
                </a:lnTo>
                <a:lnTo>
                  <a:pt x="19210" y="45710"/>
                </a:lnTo>
                <a:lnTo>
                  <a:pt x="19200" y="45710"/>
                </a:lnTo>
                <a:lnTo>
                  <a:pt x="19200" y="45700"/>
                </a:lnTo>
                <a:lnTo>
                  <a:pt x="19190" y="45700"/>
                </a:lnTo>
                <a:lnTo>
                  <a:pt x="19190" y="45710"/>
                </a:lnTo>
                <a:lnTo>
                  <a:pt x="19190" y="45700"/>
                </a:lnTo>
                <a:lnTo>
                  <a:pt x="19180" y="45700"/>
                </a:lnTo>
                <a:lnTo>
                  <a:pt x="19190" y="45700"/>
                </a:lnTo>
                <a:lnTo>
                  <a:pt x="19190" y="45690"/>
                </a:lnTo>
                <a:lnTo>
                  <a:pt x="19180" y="45690"/>
                </a:lnTo>
                <a:lnTo>
                  <a:pt x="19170" y="45690"/>
                </a:lnTo>
                <a:lnTo>
                  <a:pt x="19160" y="45690"/>
                </a:lnTo>
                <a:lnTo>
                  <a:pt x="19160" y="45680"/>
                </a:lnTo>
                <a:lnTo>
                  <a:pt x="19150" y="45680"/>
                </a:lnTo>
                <a:lnTo>
                  <a:pt x="19150" y="45690"/>
                </a:lnTo>
                <a:lnTo>
                  <a:pt x="19160" y="45690"/>
                </a:lnTo>
                <a:lnTo>
                  <a:pt x="19160" y="45700"/>
                </a:lnTo>
                <a:lnTo>
                  <a:pt x="19150" y="45700"/>
                </a:lnTo>
                <a:lnTo>
                  <a:pt x="19160" y="45700"/>
                </a:lnTo>
                <a:lnTo>
                  <a:pt x="19150" y="45700"/>
                </a:lnTo>
                <a:lnTo>
                  <a:pt x="19150" y="45710"/>
                </a:lnTo>
                <a:lnTo>
                  <a:pt x="19160" y="45710"/>
                </a:lnTo>
                <a:lnTo>
                  <a:pt x="19150" y="45710"/>
                </a:lnTo>
                <a:lnTo>
                  <a:pt x="19150" y="45700"/>
                </a:lnTo>
                <a:lnTo>
                  <a:pt x="19140" y="45700"/>
                </a:lnTo>
                <a:lnTo>
                  <a:pt x="19130" y="45700"/>
                </a:lnTo>
                <a:lnTo>
                  <a:pt x="19140" y="45690"/>
                </a:lnTo>
                <a:lnTo>
                  <a:pt x="19130" y="45690"/>
                </a:lnTo>
                <a:lnTo>
                  <a:pt x="19120" y="45690"/>
                </a:lnTo>
                <a:lnTo>
                  <a:pt x="19120" y="45680"/>
                </a:lnTo>
                <a:lnTo>
                  <a:pt x="19120" y="45670"/>
                </a:lnTo>
                <a:lnTo>
                  <a:pt x="19110" y="45670"/>
                </a:lnTo>
                <a:lnTo>
                  <a:pt x="19100" y="45670"/>
                </a:lnTo>
                <a:lnTo>
                  <a:pt x="19100" y="45660"/>
                </a:lnTo>
                <a:lnTo>
                  <a:pt x="19090" y="45670"/>
                </a:lnTo>
                <a:lnTo>
                  <a:pt x="19080" y="45670"/>
                </a:lnTo>
                <a:lnTo>
                  <a:pt x="19080" y="45660"/>
                </a:lnTo>
                <a:lnTo>
                  <a:pt x="19090" y="45660"/>
                </a:lnTo>
                <a:lnTo>
                  <a:pt x="19080" y="45650"/>
                </a:lnTo>
                <a:lnTo>
                  <a:pt x="19070" y="45650"/>
                </a:lnTo>
                <a:lnTo>
                  <a:pt x="19070" y="45660"/>
                </a:lnTo>
                <a:lnTo>
                  <a:pt x="19070" y="45650"/>
                </a:lnTo>
                <a:lnTo>
                  <a:pt x="19060" y="45650"/>
                </a:lnTo>
                <a:lnTo>
                  <a:pt x="19060" y="45660"/>
                </a:lnTo>
                <a:lnTo>
                  <a:pt x="19050" y="45660"/>
                </a:lnTo>
                <a:lnTo>
                  <a:pt x="19050" y="45650"/>
                </a:lnTo>
                <a:lnTo>
                  <a:pt x="19040" y="45650"/>
                </a:lnTo>
                <a:lnTo>
                  <a:pt x="19040" y="45660"/>
                </a:lnTo>
                <a:lnTo>
                  <a:pt x="19040" y="45650"/>
                </a:lnTo>
                <a:lnTo>
                  <a:pt x="19030" y="45650"/>
                </a:lnTo>
                <a:lnTo>
                  <a:pt x="19020" y="45650"/>
                </a:lnTo>
                <a:lnTo>
                  <a:pt x="19010" y="45650"/>
                </a:lnTo>
                <a:lnTo>
                  <a:pt x="19000" y="45650"/>
                </a:lnTo>
                <a:lnTo>
                  <a:pt x="19000" y="45660"/>
                </a:lnTo>
                <a:lnTo>
                  <a:pt x="18990" y="45660"/>
                </a:lnTo>
                <a:lnTo>
                  <a:pt x="18980" y="45660"/>
                </a:lnTo>
                <a:lnTo>
                  <a:pt x="18970" y="45660"/>
                </a:lnTo>
                <a:lnTo>
                  <a:pt x="18970" y="45670"/>
                </a:lnTo>
                <a:lnTo>
                  <a:pt x="18970" y="45660"/>
                </a:lnTo>
                <a:lnTo>
                  <a:pt x="18960" y="45660"/>
                </a:lnTo>
                <a:lnTo>
                  <a:pt x="18950" y="45660"/>
                </a:lnTo>
                <a:lnTo>
                  <a:pt x="18940" y="45660"/>
                </a:lnTo>
                <a:lnTo>
                  <a:pt x="18930" y="45660"/>
                </a:lnTo>
                <a:lnTo>
                  <a:pt x="18930" y="45670"/>
                </a:lnTo>
                <a:lnTo>
                  <a:pt x="18920" y="45670"/>
                </a:lnTo>
                <a:lnTo>
                  <a:pt x="18910" y="45670"/>
                </a:lnTo>
                <a:lnTo>
                  <a:pt x="18910" y="45680"/>
                </a:lnTo>
                <a:lnTo>
                  <a:pt x="18900" y="45680"/>
                </a:lnTo>
                <a:lnTo>
                  <a:pt x="18890" y="45680"/>
                </a:lnTo>
                <a:lnTo>
                  <a:pt x="18890" y="45670"/>
                </a:lnTo>
                <a:lnTo>
                  <a:pt x="18880" y="45670"/>
                </a:lnTo>
                <a:lnTo>
                  <a:pt x="18880" y="45680"/>
                </a:lnTo>
                <a:lnTo>
                  <a:pt x="18880" y="45670"/>
                </a:lnTo>
                <a:lnTo>
                  <a:pt x="18870" y="45680"/>
                </a:lnTo>
                <a:lnTo>
                  <a:pt x="18870" y="45670"/>
                </a:lnTo>
                <a:lnTo>
                  <a:pt x="18860" y="45680"/>
                </a:lnTo>
                <a:lnTo>
                  <a:pt x="18850" y="45670"/>
                </a:lnTo>
                <a:lnTo>
                  <a:pt x="18840" y="45670"/>
                </a:lnTo>
                <a:lnTo>
                  <a:pt x="18830" y="45670"/>
                </a:lnTo>
                <a:lnTo>
                  <a:pt x="18820" y="45670"/>
                </a:lnTo>
                <a:lnTo>
                  <a:pt x="18820" y="45680"/>
                </a:lnTo>
                <a:lnTo>
                  <a:pt x="18820" y="45670"/>
                </a:lnTo>
                <a:lnTo>
                  <a:pt x="18810" y="45670"/>
                </a:lnTo>
                <a:lnTo>
                  <a:pt x="18810" y="45660"/>
                </a:lnTo>
                <a:lnTo>
                  <a:pt x="18800" y="45660"/>
                </a:lnTo>
                <a:lnTo>
                  <a:pt x="18800" y="45670"/>
                </a:lnTo>
                <a:lnTo>
                  <a:pt x="18790" y="45670"/>
                </a:lnTo>
                <a:lnTo>
                  <a:pt x="18790" y="45680"/>
                </a:lnTo>
                <a:lnTo>
                  <a:pt x="18780" y="45680"/>
                </a:lnTo>
                <a:lnTo>
                  <a:pt x="18770" y="45680"/>
                </a:lnTo>
                <a:lnTo>
                  <a:pt x="18770" y="45690"/>
                </a:lnTo>
                <a:lnTo>
                  <a:pt x="18760" y="45690"/>
                </a:lnTo>
                <a:lnTo>
                  <a:pt x="18750" y="45690"/>
                </a:lnTo>
                <a:lnTo>
                  <a:pt x="18740" y="45690"/>
                </a:lnTo>
                <a:lnTo>
                  <a:pt x="18730" y="45690"/>
                </a:lnTo>
                <a:lnTo>
                  <a:pt x="18720" y="45690"/>
                </a:lnTo>
                <a:lnTo>
                  <a:pt x="18710" y="45690"/>
                </a:lnTo>
                <a:lnTo>
                  <a:pt x="18710" y="45700"/>
                </a:lnTo>
                <a:lnTo>
                  <a:pt x="18710" y="45690"/>
                </a:lnTo>
                <a:lnTo>
                  <a:pt x="18710" y="45680"/>
                </a:lnTo>
                <a:lnTo>
                  <a:pt x="18700" y="45680"/>
                </a:lnTo>
                <a:lnTo>
                  <a:pt x="18690" y="45680"/>
                </a:lnTo>
                <a:lnTo>
                  <a:pt x="18690" y="45670"/>
                </a:lnTo>
                <a:lnTo>
                  <a:pt x="18680" y="45670"/>
                </a:lnTo>
                <a:lnTo>
                  <a:pt x="18680" y="45660"/>
                </a:lnTo>
                <a:lnTo>
                  <a:pt x="18680" y="45670"/>
                </a:lnTo>
                <a:lnTo>
                  <a:pt x="18670" y="45670"/>
                </a:lnTo>
                <a:lnTo>
                  <a:pt x="18670" y="45660"/>
                </a:lnTo>
                <a:lnTo>
                  <a:pt x="18670" y="45670"/>
                </a:lnTo>
                <a:lnTo>
                  <a:pt x="18660" y="45670"/>
                </a:lnTo>
                <a:lnTo>
                  <a:pt x="18660" y="45680"/>
                </a:lnTo>
                <a:lnTo>
                  <a:pt x="18650" y="45680"/>
                </a:lnTo>
                <a:lnTo>
                  <a:pt x="18640" y="45680"/>
                </a:lnTo>
                <a:lnTo>
                  <a:pt x="18630" y="45680"/>
                </a:lnTo>
                <a:lnTo>
                  <a:pt x="18620" y="45680"/>
                </a:lnTo>
                <a:lnTo>
                  <a:pt x="18620" y="45690"/>
                </a:lnTo>
                <a:lnTo>
                  <a:pt x="18620" y="45680"/>
                </a:lnTo>
                <a:lnTo>
                  <a:pt x="18610" y="45680"/>
                </a:lnTo>
                <a:lnTo>
                  <a:pt x="18600" y="45680"/>
                </a:lnTo>
                <a:lnTo>
                  <a:pt x="18590" y="45680"/>
                </a:lnTo>
                <a:lnTo>
                  <a:pt x="18590" y="45670"/>
                </a:lnTo>
                <a:lnTo>
                  <a:pt x="18580" y="45670"/>
                </a:lnTo>
                <a:lnTo>
                  <a:pt x="18570" y="45670"/>
                </a:lnTo>
                <a:lnTo>
                  <a:pt x="18570" y="45680"/>
                </a:lnTo>
                <a:lnTo>
                  <a:pt x="18560" y="45680"/>
                </a:lnTo>
                <a:lnTo>
                  <a:pt x="18560" y="45670"/>
                </a:lnTo>
                <a:lnTo>
                  <a:pt x="18550" y="45670"/>
                </a:lnTo>
                <a:lnTo>
                  <a:pt x="18550" y="45660"/>
                </a:lnTo>
                <a:lnTo>
                  <a:pt x="18550" y="45670"/>
                </a:lnTo>
                <a:lnTo>
                  <a:pt x="18540" y="45670"/>
                </a:lnTo>
                <a:lnTo>
                  <a:pt x="18540" y="45660"/>
                </a:lnTo>
                <a:lnTo>
                  <a:pt x="18530" y="45650"/>
                </a:lnTo>
                <a:lnTo>
                  <a:pt x="18520" y="45650"/>
                </a:lnTo>
                <a:lnTo>
                  <a:pt x="18520" y="45640"/>
                </a:lnTo>
                <a:lnTo>
                  <a:pt x="18520" y="45630"/>
                </a:lnTo>
                <a:lnTo>
                  <a:pt x="18510" y="45630"/>
                </a:lnTo>
                <a:lnTo>
                  <a:pt x="18500" y="45630"/>
                </a:lnTo>
                <a:lnTo>
                  <a:pt x="18500" y="45620"/>
                </a:lnTo>
                <a:lnTo>
                  <a:pt x="18490" y="45630"/>
                </a:lnTo>
                <a:lnTo>
                  <a:pt x="18480" y="45630"/>
                </a:lnTo>
                <a:lnTo>
                  <a:pt x="18480" y="45620"/>
                </a:lnTo>
                <a:lnTo>
                  <a:pt x="18480" y="45630"/>
                </a:lnTo>
                <a:lnTo>
                  <a:pt x="18470" y="45630"/>
                </a:lnTo>
                <a:lnTo>
                  <a:pt x="18470" y="45620"/>
                </a:lnTo>
                <a:lnTo>
                  <a:pt x="18480" y="45620"/>
                </a:lnTo>
                <a:lnTo>
                  <a:pt x="18480" y="45610"/>
                </a:lnTo>
                <a:lnTo>
                  <a:pt x="18470" y="45610"/>
                </a:lnTo>
                <a:lnTo>
                  <a:pt x="18470" y="45600"/>
                </a:lnTo>
                <a:lnTo>
                  <a:pt x="18470" y="45590"/>
                </a:lnTo>
                <a:lnTo>
                  <a:pt x="18460" y="45590"/>
                </a:lnTo>
                <a:lnTo>
                  <a:pt x="18450" y="45590"/>
                </a:lnTo>
                <a:lnTo>
                  <a:pt x="18440" y="45580"/>
                </a:lnTo>
                <a:lnTo>
                  <a:pt x="18430" y="45580"/>
                </a:lnTo>
                <a:lnTo>
                  <a:pt x="18430" y="45570"/>
                </a:lnTo>
                <a:lnTo>
                  <a:pt x="18430" y="45560"/>
                </a:lnTo>
                <a:lnTo>
                  <a:pt x="18430" y="45550"/>
                </a:lnTo>
                <a:lnTo>
                  <a:pt x="18420" y="45550"/>
                </a:lnTo>
                <a:lnTo>
                  <a:pt x="18410" y="45550"/>
                </a:lnTo>
                <a:lnTo>
                  <a:pt x="18410" y="45540"/>
                </a:lnTo>
                <a:lnTo>
                  <a:pt x="18400" y="45540"/>
                </a:lnTo>
                <a:lnTo>
                  <a:pt x="18400" y="45530"/>
                </a:lnTo>
                <a:lnTo>
                  <a:pt x="18390" y="45530"/>
                </a:lnTo>
                <a:lnTo>
                  <a:pt x="18390" y="45540"/>
                </a:lnTo>
                <a:lnTo>
                  <a:pt x="18380" y="45540"/>
                </a:lnTo>
                <a:lnTo>
                  <a:pt x="18390" y="45530"/>
                </a:lnTo>
                <a:lnTo>
                  <a:pt x="18390" y="45520"/>
                </a:lnTo>
                <a:lnTo>
                  <a:pt x="18380" y="45520"/>
                </a:lnTo>
                <a:lnTo>
                  <a:pt x="18380" y="45510"/>
                </a:lnTo>
                <a:lnTo>
                  <a:pt x="18370" y="45510"/>
                </a:lnTo>
                <a:lnTo>
                  <a:pt x="18370" y="45500"/>
                </a:lnTo>
                <a:lnTo>
                  <a:pt x="18360" y="45500"/>
                </a:lnTo>
                <a:lnTo>
                  <a:pt x="18360" y="45490"/>
                </a:lnTo>
                <a:lnTo>
                  <a:pt x="18350" y="45490"/>
                </a:lnTo>
                <a:lnTo>
                  <a:pt x="18350" y="45480"/>
                </a:lnTo>
                <a:lnTo>
                  <a:pt x="18340" y="45480"/>
                </a:lnTo>
                <a:lnTo>
                  <a:pt x="18330" y="45480"/>
                </a:lnTo>
                <a:lnTo>
                  <a:pt x="18330" y="45470"/>
                </a:lnTo>
                <a:lnTo>
                  <a:pt x="18320" y="45470"/>
                </a:lnTo>
                <a:lnTo>
                  <a:pt x="18310" y="45470"/>
                </a:lnTo>
                <a:lnTo>
                  <a:pt x="18310" y="45480"/>
                </a:lnTo>
                <a:lnTo>
                  <a:pt x="18300" y="45480"/>
                </a:lnTo>
                <a:lnTo>
                  <a:pt x="18300" y="45470"/>
                </a:lnTo>
                <a:lnTo>
                  <a:pt x="18290" y="45470"/>
                </a:lnTo>
                <a:lnTo>
                  <a:pt x="18280" y="45470"/>
                </a:lnTo>
                <a:lnTo>
                  <a:pt x="18280" y="45460"/>
                </a:lnTo>
                <a:lnTo>
                  <a:pt x="18270" y="45460"/>
                </a:lnTo>
                <a:lnTo>
                  <a:pt x="18260" y="45460"/>
                </a:lnTo>
                <a:lnTo>
                  <a:pt x="18260" y="45450"/>
                </a:lnTo>
                <a:lnTo>
                  <a:pt x="18250" y="45450"/>
                </a:lnTo>
                <a:lnTo>
                  <a:pt x="18250" y="45460"/>
                </a:lnTo>
                <a:lnTo>
                  <a:pt x="18250" y="45450"/>
                </a:lnTo>
                <a:lnTo>
                  <a:pt x="18240" y="45450"/>
                </a:lnTo>
                <a:lnTo>
                  <a:pt x="18230" y="45450"/>
                </a:lnTo>
                <a:lnTo>
                  <a:pt x="18230" y="45440"/>
                </a:lnTo>
                <a:lnTo>
                  <a:pt x="18220" y="45430"/>
                </a:lnTo>
                <a:lnTo>
                  <a:pt x="18210" y="45430"/>
                </a:lnTo>
                <a:lnTo>
                  <a:pt x="18200" y="45430"/>
                </a:lnTo>
                <a:lnTo>
                  <a:pt x="18190" y="45430"/>
                </a:lnTo>
                <a:lnTo>
                  <a:pt x="18190" y="45440"/>
                </a:lnTo>
                <a:lnTo>
                  <a:pt x="18180" y="45440"/>
                </a:lnTo>
                <a:lnTo>
                  <a:pt x="18180" y="45450"/>
                </a:lnTo>
                <a:lnTo>
                  <a:pt x="18190" y="45450"/>
                </a:lnTo>
                <a:lnTo>
                  <a:pt x="18200" y="45450"/>
                </a:lnTo>
                <a:lnTo>
                  <a:pt x="18200" y="45460"/>
                </a:lnTo>
                <a:lnTo>
                  <a:pt x="18210" y="45460"/>
                </a:lnTo>
                <a:lnTo>
                  <a:pt x="18220" y="45470"/>
                </a:lnTo>
                <a:lnTo>
                  <a:pt x="18230" y="45470"/>
                </a:lnTo>
                <a:lnTo>
                  <a:pt x="18230" y="45480"/>
                </a:lnTo>
                <a:lnTo>
                  <a:pt x="18230" y="45470"/>
                </a:lnTo>
                <a:lnTo>
                  <a:pt x="18220" y="45470"/>
                </a:lnTo>
                <a:lnTo>
                  <a:pt x="18210" y="45460"/>
                </a:lnTo>
                <a:lnTo>
                  <a:pt x="18200" y="45460"/>
                </a:lnTo>
                <a:lnTo>
                  <a:pt x="18200" y="45450"/>
                </a:lnTo>
                <a:lnTo>
                  <a:pt x="18190" y="45450"/>
                </a:lnTo>
                <a:lnTo>
                  <a:pt x="18180" y="45450"/>
                </a:lnTo>
                <a:lnTo>
                  <a:pt x="18180" y="45460"/>
                </a:lnTo>
                <a:lnTo>
                  <a:pt x="18170" y="45460"/>
                </a:lnTo>
                <a:lnTo>
                  <a:pt x="18170" y="45450"/>
                </a:lnTo>
                <a:lnTo>
                  <a:pt x="18160" y="45450"/>
                </a:lnTo>
                <a:lnTo>
                  <a:pt x="18150" y="45450"/>
                </a:lnTo>
                <a:lnTo>
                  <a:pt x="18150" y="45440"/>
                </a:lnTo>
                <a:lnTo>
                  <a:pt x="18140" y="45440"/>
                </a:lnTo>
                <a:lnTo>
                  <a:pt x="18140" y="45450"/>
                </a:lnTo>
                <a:lnTo>
                  <a:pt x="18140" y="45440"/>
                </a:lnTo>
                <a:lnTo>
                  <a:pt x="18140" y="45450"/>
                </a:lnTo>
                <a:lnTo>
                  <a:pt x="18130" y="45450"/>
                </a:lnTo>
                <a:lnTo>
                  <a:pt x="18120" y="45450"/>
                </a:lnTo>
                <a:lnTo>
                  <a:pt x="18110" y="45450"/>
                </a:lnTo>
                <a:lnTo>
                  <a:pt x="18110" y="45440"/>
                </a:lnTo>
                <a:lnTo>
                  <a:pt x="18100" y="45450"/>
                </a:lnTo>
                <a:lnTo>
                  <a:pt x="18110" y="45450"/>
                </a:lnTo>
                <a:lnTo>
                  <a:pt x="18100" y="45450"/>
                </a:lnTo>
                <a:lnTo>
                  <a:pt x="18100" y="45460"/>
                </a:lnTo>
                <a:lnTo>
                  <a:pt x="18100" y="45450"/>
                </a:lnTo>
                <a:lnTo>
                  <a:pt x="18090" y="45450"/>
                </a:lnTo>
                <a:lnTo>
                  <a:pt x="18080" y="45450"/>
                </a:lnTo>
                <a:lnTo>
                  <a:pt x="18080" y="45460"/>
                </a:lnTo>
                <a:lnTo>
                  <a:pt x="18070" y="45460"/>
                </a:lnTo>
                <a:lnTo>
                  <a:pt x="18070" y="45470"/>
                </a:lnTo>
                <a:lnTo>
                  <a:pt x="18060" y="45470"/>
                </a:lnTo>
                <a:lnTo>
                  <a:pt x="18050" y="45470"/>
                </a:lnTo>
                <a:lnTo>
                  <a:pt x="18050" y="45460"/>
                </a:lnTo>
                <a:lnTo>
                  <a:pt x="18040" y="45460"/>
                </a:lnTo>
                <a:lnTo>
                  <a:pt x="18040" y="45470"/>
                </a:lnTo>
                <a:lnTo>
                  <a:pt x="18030" y="45470"/>
                </a:lnTo>
                <a:lnTo>
                  <a:pt x="18020" y="45470"/>
                </a:lnTo>
                <a:lnTo>
                  <a:pt x="18010" y="45470"/>
                </a:lnTo>
                <a:lnTo>
                  <a:pt x="18010" y="45480"/>
                </a:lnTo>
                <a:lnTo>
                  <a:pt x="18000" y="45480"/>
                </a:lnTo>
                <a:lnTo>
                  <a:pt x="17990" y="45480"/>
                </a:lnTo>
                <a:lnTo>
                  <a:pt x="17980" y="45480"/>
                </a:lnTo>
                <a:lnTo>
                  <a:pt x="17980" y="45470"/>
                </a:lnTo>
                <a:lnTo>
                  <a:pt x="17970" y="45470"/>
                </a:lnTo>
                <a:lnTo>
                  <a:pt x="17970" y="45480"/>
                </a:lnTo>
                <a:lnTo>
                  <a:pt x="17970" y="45490"/>
                </a:lnTo>
                <a:lnTo>
                  <a:pt x="17960" y="45490"/>
                </a:lnTo>
                <a:lnTo>
                  <a:pt x="17950" y="45490"/>
                </a:lnTo>
                <a:lnTo>
                  <a:pt x="17950" y="45480"/>
                </a:lnTo>
                <a:lnTo>
                  <a:pt x="17940" y="45470"/>
                </a:lnTo>
                <a:lnTo>
                  <a:pt x="17940" y="45480"/>
                </a:lnTo>
                <a:lnTo>
                  <a:pt x="17930" y="45480"/>
                </a:lnTo>
                <a:lnTo>
                  <a:pt x="17930" y="45490"/>
                </a:lnTo>
                <a:lnTo>
                  <a:pt x="17920" y="45480"/>
                </a:lnTo>
                <a:lnTo>
                  <a:pt x="17920" y="45490"/>
                </a:lnTo>
                <a:lnTo>
                  <a:pt x="17910" y="45490"/>
                </a:lnTo>
                <a:lnTo>
                  <a:pt x="17910" y="45500"/>
                </a:lnTo>
                <a:lnTo>
                  <a:pt x="17910" y="45510"/>
                </a:lnTo>
                <a:lnTo>
                  <a:pt x="17910" y="45520"/>
                </a:lnTo>
                <a:lnTo>
                  <a:pt x="17900" y="45520"/>
                </a:lnTo>
                <a:lnTo>
                  <a:pt x="17900" y="45530"/>
                </a:lnTo>
                <a:lnTo>
                  <a:pt x="17900" y="45540"/>
                </a:lnTo>
                <a:lnTo>
                  <a:pt x="17900" y="45530"/>
                </a:lnTo>
                <a:lnTo>
                  <a:pt x="17890" y="45530"/>
                </a:lnTo>
                <a:lnTo>
                  <a:pt x="17890" y="45520"/>
                </a:lnTo>
                <a:lnTo>
                  <a:pt x="17880" y="45520"/>
                </a:lnTo>
                <a:lnTo>
                  <a:pt x="17880" y="45530"/>
                </a:lnTo>
                <a:lnTo>
                  <a:pt x="17870" y="45530"/>
                </a:lnTo>
                <a:lnTo>
                  <a:pt x="17870" y="45540"/>
                </a:lnTo>
                <a:lnTo>
                  <a:pt x="17860" y="45540"/>
                </a:lnTo>
                <a:lnTo>
                  <a:pt x="17860" y="45550"/>
                </a:lnTo>
                <a:lnTo>
                  <a:pt x="17850" y="45550"/>
                </a:lnTo>
                <a:lnTo>
                  <a:pt x="17850" y="45560"/>
                </a:lnTo>
                <a:lnTo>
                  <a:pt x="17840" y="45560"/>
                </a:lnTo>
                <a:lnTo>
                  <a:pt x="17840" y="45570"/>
                </a:lnTo>
                <a:lnTo>
                  <a:pt x="17840" y="45580"/>
                </a:lnTo>
                <a:lnTo>
                  <a:pt x="17830" y="45580"/>
                </a:lnTo>
                <a:lnTo>
                  <a:pt x="17830" y="45590"/>
                </a:lnTo>
                <a:lnTo>
                  <a:pt x="17820" y="45590"/>
                </a:lnTo>
                <a:lnTo>
                  <a:pt x="17820" y="45580"/>
                </a:lnTo>
                <a:lnTo>
                  <a:pt x="17810" y="45580"/>
                </a:lnTo>
                <a:lnTo>
                  <a:pt x="17800" y="45580"/>
                </a:lnTo>
                <a:lnTo>
                  <a:pt x="17800" y="45590"/>
                </a:lnTo>
                <a:lnTo>
                  <a:pt x="17800" y="45600"/>
                </a:lnTo>
                <a:lnTo>
                  <a:pt x="17790" y="45600"/>
                </a:lnTo>
                <a:lnTo>
                  <a:pt x="17790" y="45610"/>
                </a:lnTo>
                <a:lnTo>
                  <a:pt x="17780" y="45620"/>
                </a:lnTo>
                <a:lnTo>
                  <a:pt x="17790" y="45620"/>
                </a:lnTo>
                <a:lnTo>
                  <a:pt x="17790" y="45630"/>
                </a:lnTo>
                <a:lnTo>
                  <a:pt x="17790" y="45640"/>
                </a:lnTo>
                <a:lnTo>
                  <a:pt x="17780" y="45640"/>
                </a:lnTo>
                <a:lnTo>
                  <a:pt x="17780" y="45650"/>
                </a:lnTo>
                <a:lnTo>
                  <a:pt x="17780" y="45660"/>
                </a:lnTo>
                <a:lnTo>
                  <a:pt x="17770" y="45660"/>
                </a:lnTo>
                <a:lnTo>
                  <a:pt x="17760" y="45660"/>
                </a:lnTo>
                <a:lnTo>
                  <a:pt x="17760" y="45670"/>
                </a:lnTo>
                <a:lnTo>
                  <a:pt x="17770" y="45670"/>
                </a:lnTo>
                <a:lnTo>
                  <a:pt x="17760" y="45670"/>
                </a:lnTo>
                <a:lnTo>
                  <a:pt x="17760" y="45680"/>
                </a:lnTo>
                <a:lnTo>
                  <a:pt x="17750" y="45680"/>
                </a:lnTo>
                <a:lnTo>
                  <a:pt x="17740" y="45680"/>
                </a:lnTo>
                <a:lnTo>
                  <a:pt x="17740" y="45690"/>
                </a:lnTo>
                <a:lnTo>
                  <a:pt x="17730" y="45690"/>
                </a:lnTo>
                <a:lnTo>
                  <a:pt x="17730" y="45700"/>
                </a:lnTo>
                <a:lnTo>
                  <a:pt x="17730" y="45710"/>
                </a:lnTo>
                <a:lnTo>
                  <a:pt x="17720" y="45710"/>
                </a:lnTo>
                <a:lnTo>
                  <a:pt x="17720" y="45720"/>
                </a:lnTo>
                <a:lnTo>
                  <a:pt x="17720" y="45730"/>
                </a:lnTo>
                <a:lnTo>
                  <a:pt x="17710" y="45730"/>
                </a:lnTo>
                <a:lnTo>
                  <a:pt x="17710" y="45740"/>
                </a:lnTo>
                <a:lnTo>
                  <a:pt x="17720" y="45740"/>
                </a:lnTo>
                <a:lnTo>
                  <a:pt x="17720" y="45750"/>
                </a:lnTo>
                <a:lnTo>
                  <a:pt x="17720" y="45760"/>
                </a:lnTo>
                <a:lnTo>
                  <a:pt x="17720" y="45770"/>
                </a:lnTo>
                <a:lnTo>
                  <a:pt x="17720" y="45780"/>
                </a:lnTo>
                <a:lnTo>
                  <a:pt x="17720" y="45790"/>
                </a:lnTo>
                <a:lnTo>
                  <a:pt x="17730" y="45790"/>
                </a:lnTo>
                <a:lnTo>
                  <a:pt x="17730" y="45800"/>
                </a:lnTo>
                <a:lnTo>
                  <a:pt x="17740" y="45810"/>
                </a:lnTo>
                <a:lnTo>
                  <a:pt x="17740" y="45820"/>
                </a:lnTo>
                <a:lnTo>
                  <a:pt x="17740" y="45830"/>
                </a:lnTo>
                <a:lnTo>
                  <a:pt x="17740" y="45840"/>
                </a:lnTo>
                <a:lnTo>
                  <a:pt x="17730" y="45850"/>
                </a:lnTo>
                <a:lnTo>
                  <a:pt x="17740" y="45850"/>
                </a:lnTo>
                <a:lnTo>
                  <a:pt x="17740" y="45860"/>
                </a:lnTo>
                <a:lnTo>
                  <a:pt x="17750" y="45860"/>
                </a:lnTo>
                <a:lnTo>
                  <a:pt x="17760" y="45860"/>
                </a:lnTo>
                <a:lnTo>
                  <a:pt x="17750" y="45860"/>
                </a:lnTo>
                <a:lnTo>
                  <a:pt x="17740" y="45870"/>
                </a:lnTo>
                <a:lnTo>
                  <a:pt x="17740" y="45860"/>
                </a:lnTo>
                <a:lnTo>
                  <a:pt x="17740" y="45870"/>
                </a:lnTo>
                <a:lnTo>
                  <a:pt x="17730" y="45870"/>
                </a:lnTo>
                <a:lnTo>
                  <a:pt x="17730" y="45880"/>
                </a:lnTo>
                <a:lnTo>
                  <a:pt x="17740" y="45890"/>
                </a:lnTo>
                <a:lnTo>
                  <a:pt x="17750" y="45890"/>
                </a:lnTo>
                <a:lnTo>
                  <a:pt x="17750" y="45900"/>
                </a:lnTo>
                <a:lnTo>
                  <a:pt x="17750" y="45910"/>
                </a:lnTo>
                <a:lnTo>
                  <a:pt x="17750" y="45920"/>
                </a:lnTo>
                <a:lnTo>
                  <a:pt x="17760" y="45920"/>
                </a:lnTo>
                <a:lnTo>
                  <a:pt x="17760" y="45930"/>
                </a:lnTo>
                <a:lnTo>
                  <a:pt x="17760" y="45940"/>
                </a:lnTo>
                <a:lnTo>
                  <a:pt x="17770" y="45950"/>
                </a:lnTo>
                <a:lnTo>
                  <a:pt x="17770" y="45940"/>
                </a:lnTo>
                <a:lnTo>
                  <a:pt x="17770" y="45950"/>
                </a:lnTo>
                <a:lnTo>
                  <a:pt x="17770" y="45960"/>
                </a:lnTo>
                <a:lnTo>
                  <a:pt x="17780" y="45960"/>
                </a:lnTo>
                <a:lnTo>
                  <a:pt x="17780" y="45970"/>
                </a:lnTo>
                <a:lnTo>
                  <a:pt x="17790" y="45970"/>
                </a:lnTo>
                <a:lnTo>
                  <a:pt x="17790" y="45980"/>
                </a:lnTo>
                <a:lnTo>
                  <a:pt x="17800" y="45980"/>
                </a:lnTo>
                <a:lnTo>
                  <a:pt x="17800" y="45990"/>
                </a:lnTo>
                <a:lnTo>
                  <a:pt x="17790" y="45990"/>
                </a:lnTo>
                <a:lnTo>
                  <a:pt x="17790" y="46000"/>
                </a:lnTo>
                <a:lnTo>
                  <a:pt x="17800" y="46000"/>
                </a:lnTo>
                <a:lnTo>
                  <a:pt x="17810" y="46000"/>
                </a:lnTo>
                <a:lnTo>
                  <a:pt x="17810" y="46010"/>
                </a:lnTo>
                <a:lnTo>
                  <a:pt x="17820" y="46010"/>
                </a:lnTo>
                <a:lnTo>
                  <a:pt x="17820" y="46020"/>
                </a:lnTo>
                <a:lnTo>
                  <a:pt x="17820" y="46030"/>
                </a:lnTo>
                <a:lnTo>
                  <a:pt x="17830" y="46030"/>
                </a:lnTo>
                <a:lnTo>
                  <a:pt x="17830" y="46040"/>
                </a:lnTo>
                <a:lnTo>
                  <a:pt x="17840" y="46040"/>
                </a:lnTo>
                <a:lnTo>
                  <a:pt x="17840" y="46050"/>
                </a:lnTo>
                <a:lnTo>
                  <a:pt x="17850" y="46050"/>
                </a:lnTo>
                <a:lnTo>
                  <a:pt x="17850" y="46060"/>
                </a:lnTo>
                <a:lnTo>
                  <a:pt x="17860" y="46060"/>
                </a:lnTo>
                <a:lnTo>
                  <a:pt x="17860" y="46070"/>
                </a:lnTo>
                <a:lnTo>
                  <a:pt x="17870" y="46070"/>
                </a:lnTo>
                <a:lnTo>
                  <a:pt x="17880" y="46070"/>
                </a:lnTo>
                <a:lnTo>
                  <a:pt x="17880" y="46080"/>
                </a:lnTo>
                <a:lnTo>
                  <a:pt x="17870" y="46080"/>
                </a:lnTo>
                <a:lnTo>
                  <a:pt x="17880" y="46090"/>
                </a:lnTo>
                <a:lnTo>
                  <a:pt x="17890" y="46090"/>
                </a:lnTo>
                <a:lnTo>
                  <a:pt x="17890" y="46100"/>
                </a:lnTo>
                <a:lnTo>
                  <a:pt x="17880" y="46100"/>
                </a:lnTo>
                <a:lnTo>
                  <a:pt x="17890" y="46100"/>
                </a:lnTo>
                <a:lnTo>
                  <a:pt x="17890" y="46090"/>
                </a:lnTo>
                <a:lnTo>
                  <a:pt x="17890" y="46100"/>
                </a:lnTo>
                <a:lnTo>
                  <a:pt x="17900" y="46100"/>
                </a:lnTo>
                <a:lnTo>
                  <a:pt x="17900" y="46110"/>
                </a:lnTo>
                <a:lnTo>
                  <a:pt x="17900" y="46120"/>
                </a:lnTo>
                <a:lnTo>
                  <a:pt x="17910" y="46120"/>
                </a:lnTo>
                <a:lnTo>
                  <a:pt x="17910" y="46130"/>
                </a:lnTo>
                <a:lnTo>
                  <a:pt x="17910" y="46140"/>
                </a:lnTo>
                <a:lnTo>
                  <a:pt x="17920" y="46140"/>
                </a:lnTo>
                <a:lnTo>
                  <a:pt x="17920" y="46150"/>
                </a:lnTo>
                <a:lnTo>
                  <a:pt x="17920" y="46160"/>
                </a:lnTo>
                <a:lnTo>
                  <a:pt x="17930" y="46160"/>
                </a:lnTo>
                <a:lnTo>
                  <a:pt x="17940" y="46160"/>
                </a:lnTo>
                <a:lnTo>
                  <a:pt x="17940" y="46170"/>
                </a:lnTo>
                <a:lnTo>
                  <a:pt x="17950" y="46170"/>
                </a:lnTo>
                <a:lnTo>
                  <a:pt x="17940" y="46170"/>
                </a:lnTo>
                <a:lnTo>
                  <a:pt x="17940" y="46180"/>
                </a:lnTo>
                <a:lnTo>
                  <a:pt x="17940" y="46190"/>
                </a:lnTo>
                <a:lnTo>
                  <a:pt x="17940" y="46200"/>
                </a:lnTo>
                <a:lnTo>
                  <a:pt x="17950" y="46200"/>
                </a:lnTo>
                <a:lnTo>
                  <a:pt x="17960" y="46200"/>
                </a:lnTo>
                <a:lnTo>
                  <a:pt x="17970" y="46200"/>
                </a:lnTo>
                <a:lnTo>
                  <a:pt x="17980" y="46200"/>
                </a:lnTo>
                <a:lnTo>
                  <a:pt x="17990" y="46200"/>
                </a:lnTo>
                <a:lnTo>
                  <a:pt x="17990" y="46210"/>
                </a:lnTo>
                <a:lnTo>
                  <a:pt x="17980" y="46210"/>
                </a:lnTo>
                <a:lnTo>
                  <a:pt x="17990" y="46210"/>
                </a:lnTo>
                <a:lnTo>
                  <a:pt x="17990" y="46220"/>
                </a:lnTo>
                <a:lnTo>
                  <a:pt x="17980" y="46220"/>
                </a:lnTo>
                <a:lnTo>
                  <a:pt x="17990" y="46220"/>
                </a:lnTo>
                <a:lnTo>
                  <a:pt x="17990" y="46230"/>
                </a:lnTo>
                <a:lnTo>
                  <a:pt x="17990" y="46220"/>
                </a:lnTo>
                <a:lnTo>
                  <a:pt x="18000" y="46220"/>
                </a:lnTo>
                <a:lnTo>
                  <a:pt x="18000" y="46230"/>
                </a:lnTo>
                <a:lnTo>
                  <a:pt x="18010" y="46230"/>
                </a:lnTo>
                <a:lnTo>
                  <a:pt x="18020" y="46230"/>
                </a:lnTo>
                <a:lnTo>
                  <a:pt x="18020" y="46240"/>
                </a:lnTo>
                <a:lnTo>
                  <a:pt x="18010" y="46240"/>
                </a:lnTo>
                <a:lnTo>
                  <a:pt x="18000" y="46240"/>
                </a:lnTo>
                <a:lnTo>
                  <a:pt x="18000" y="46250"/>
                </a:lnTo>
                <a:lnTo>
                  <a:pt x="18000" y="46260"/>
                </a:lnTo>
                <a:lnTo>
                  <a:pt x="18010" y="46260"/>
                </a:lnTo>
                <a:lnTo>
                  <a:pt x="18000" y="46260"/>
                </a:lnTo>
                <a:lnTo>
                  <a:pt x="18000" y="46270"/>
                </a:lnTo>
                <a:lnTo>
                  <a:pt x="18010" y="46270"/>
                </a:lnTo>
                <a:lnTo>
                  <a:pt x="18010" y="46280"/>
                </a:lnTo>
                <a:lnTo>
                  <a:pt x="18010" y="46290"/>
                </a:lnTo>
                <a:lnTo>
                  <a:pt x="18020" y="46290"/>
                </a:lnTo>
                <a:lnTo>
                  <a:pt x="18030" y="46290"/>
                </a:lnTo>
                <a:lnTo>
                  <a:pt x="18030" y="46300"/>
                </a:lnTo>
                <a:lnTo>
                  <a:pt x="18040" y="46300"/>
                </a:lnTo>
                <a:lnTo>
                  <a:pt x="18040" y="46290"/>
                </a:lnTo>
                <a:lnTo>
                  <a:pt x="18050" y="46290"/>
                </a:lnTo>
                <a:lnTo>
                  <a:pt x="18050" y="46300"/>
                </a:lnTo>
                <a:lnTo>
                  <a:pt x="18060" y="46300"/>
                </a:lnTo>
                <a:lnTo>
                  <a:pt x="18060" y="46290"/>
                </a:lnTo>
                <a:lnTo>
                  <a:pt x="18060" y="46300"/>
                </a:lnTo>
                <a:lnTo>
                  <a:pt x="18070" y="46300"/>
                </a:lnTo>
                <a:lnTo>
                  <a:pt x="18070" y="46310"/>
                </a:lnTo>
                <a:lnTo>
                  <a:pt x="18080" y="46310"/>
                </a:lnTo>
                <a:lnTo>
                  <a:pt x="18080" y="46320"/>
                </a:lnTo>
                <a:lnTo>
                  <a:pt x="18080" y="46330"/>
                </a:lnTo>
                <a:lnTo>
                  <a:pt x="18080" y="46340"/>
                </a:lnTo>
                <a:lnTo>
                  <a:pt x="18080" y="46350"/>
                </a:lnTo>
                <a:lnTo>
                  <a:pt x="18090" y="46350"/>
                </a:lnTo>
                <a:lnTo>
                  <a:pt x="18090" y="46360"/>
                </a:lnTo>
                <a:lnTo>
                  <a:pt x="18100" y="46370"/>
                </a:lnTo>
                <a:lnTo>
                  <a:pt x="18110" y="46370"/>
                </a:lnTo>
                <a:lnTo>
                  <a:pt x="18120" y="46370"/>
                </a:lnTo>
                <a:lnTo>
                  <a:pt x="18120" y="46360"/>
                </a:lnTo>
                <a:lnTo>
                  <a:pt x="18120" y="46370"/>
                </a:lnTo>
                <a:lnTo>
                  <a:pt x="18130" y="46370"/>
                </a:lnTo>
                <a:lnTo>
                  <a:pt x="18120" y="46380"/>
                </a:lnTo>
                <a:lnTo>
                  <a:pt x="18120" y="46390"/>
                </a:lnTo>
                <a:lnTo>
                  <a:pt x="18120" y="46400"/>
                </a:lnTo>
                <a:lnTo>
                  <a:pt x="18130" y="46400"/>
                </a:lnTo>
                <a:lnTo>
                  <a:pt x="18130" y="46410"/>
                </a:lnTo>
                <a:lnTo>
                  <a:pt x="18130" y="46420"/>
                </a:lnTo>
                <a:lnTo>
                  <a:pt x="18140" y="46420"/>
                </a:lnTo>
                <a:lnTo>
                  <a:pt x="18140" y="46430"/>
                </a:lnTo>
                <a:lnTo>
                  <a:pt x="18140" y="46440"/>
                </a:lnTo>
                <a:lnTo>
                  <a:pt x="18150" y="46440"/>
                </a:lnTo>
                <a:lnTo>
                  <a:pt x="18150" y="46450"/>
                </a:lnTo>
                <a:lnTo>
                  <a:pt x="18160" y="46460"/>
                </a:lnTo>
                <a:lnTo>
                  <a:pt x="18170" y="46460"/>
                </a:lnTo>
                <a:lnTo>
                  <a:pt x="18180" y="46460"/>
                </a:lnTo>
                <a:lnTo>
                  <a:pt x="18190" y="46460"/>
                </a:lnTo>
                <a:lnTo>
                  <a:pt x="18190" y="46470"/>
                </a:lnTo>
                <a:lnTo>
                  <a:pt x="18190" y="46480"/>
                </a:lnTo>
                <a:lnTo>
                  <a:pt x="18190" y="46490"/>
                </a:lnTo>
                <a:lnTo>
                  <a:pt x="18200" y="46490"/>
                </a:lnTo>
                <a:lnTo>
                  <a:pt x="18200" y="46500"/>
                </a:lnTo>
                <a:lnTo>
                  <a:pt x="18210" y="46510"/>
                </a:lnTo>
                <a:lnTo>
                  <a:pt x="18220" y="46510"/>
                </a:lnTo>
                <a:lnTo>
                  <a:pt x="18230" y="46510"/>
                </a:lnTo>
                <a:lnTo>
                  <a:pt x="18230" y="46500"/>
                </a:lnTo>
                <a:lnTo>
                  <a:pt x="18240" y="46500"/>
                </a:lnTo>
                <a:lnTo>
                  <a:pt x="18250" y="46500"/>
                </a:lnTo>
                <a:lnTo>
                  <a:pt x="18260" y="46500"/>
                </a:lnTo>
                <a:lnTo>
                  <a:pt x="18250" y="46500"/>
                </a:lnTo>
                <a:lnTo>
                  <a:pt x="18240" y="46500"/>
                </a:lnTo>
                <a:lnTo>
                  <a:pt x="18240" y="46510"/>
                </a:lnTo>
                <a:lnTo>
                  <a:pt x="18250" y="46510"/>
                </a:lnTo>
                <a:lnTo>
                  <a:pt x="18250" y="46520"/>
                </a:lnTo>
                <a:lnTo>
                  <a:pt x="18260" y="46520"/>
                </a:lnTo>
                <a:lnTo>
                  <a:pt x="18270" y="46520"/>
                </a:lnTo>
                <a:lnTo>
                  <a:pt x="18270" y="46510"/>
                </a:lnTo>
                <a:lnTo>
                  <a:pt x="18270" y="46500"/>
                </a:lnTo>
                <a:lnTo>
                  <a:pt x="18280" y="46500"/>
                </a:lnTo>
                <a:lnTo>
                  <a:pt x="18280" y="46490"/>
                </a:lnTo>
                <a:lnTo>
                  <a:pt x="18280" y="46480"/>
                </a:lnTo>
                <a:lnTo>
                  <a:pt x="18270" y="46480"/>
                </a:lnTo>
                <a:lnTo>
                  <a:pt x="18280" y="46480"/>
                </a:lnTo>
                <a:lnTo>
                  <a:pt x="18280" y="46490"/>
                </a:lnTo>
                <a:lnTo>
                  <a:pt x="18290" y="46500"/>
                </a:lnTo>
                <a:lnTo>
                  <a:pt x="18290" y="46490"/>
                </a:lnTo>
                <a:lnTo>
                  <a:pt x="18280" y="46470"/>
                </a:lnTo>
                <a:lnTo>
                  <a:pt x="18290" y="46480"/>
                </a:lnTo>
                <a:lnTo>
                  <a:pt x="18300" y="46480"/>
                </a:lnTo>
                <a:lnTo>
                  <a:pt x="18300" y="46490"/>
                </a:lnTo>
                <a:lnTo>
                  <a:pt x="18310" y="46510"/>
                </a:lnTo>
                <a:lnTo>
                  <a:pt x="18320" y="46520"/>
                </a:lnTo>
                <a:lnTo>
                  <a:pt x="18310" y="46520"/>
                </a:lnTo>
                <a:lnTo>
                  <a:pt x="18310" y="46530"/>
                </a:lnTo>
                <a:lnTo>
                  <a:pt x="18320" y="46530"/>
                </a:lnTo>
                <a:lnTo>
                  <a:pt x="18320" y="46540"/>
                </a:lnTo>
                <a:lnTo>
                  <a:pt x="18320" y="46550"/>
                </a:lnTo>
                <a:lnTo>
                  <a:pt x="18320" y="46560"/>
                </a:lnTo>
                <a:lnTo>
                  <a:pt x="18320" y="46570"/>
                </a:lnTo>
                <a:lnTo>
                  <a:pt x="18320" y="46580"/>
                </a:lnTo>
                <a:lnTo>
                  <a:pt x="18330" y="46580"/>
                </a:lnTo>
                <a:lnTo>
                  <a:pt x="18330" y="46590"/>
                </a:lnTo>
                <a:lnTo>
                  <a:pt x="18320" y="46590"/>
                </a:lnTo>
                <a:lnTo>
                  <a:pt x="18320" y="46600"/>
                </a:lnTo>
                <a:lnTo>
                  <a:pt x="18320" y="46610"/>
                </a:lnTo>
                <a:lnTo>
                  <a:pt x="18330" y="46610"/>
                </a:lnTo>
                <a:lnTo>
                  <a:pt x="18330" y="46620"/>
                </a:lnTo>
                <a:lnTo>
                  <a:pt x="18330" y="46630"/>
                </a:lnTo>
                <a:lnTo>
                  <a:pt x="18330" y="46640"/>
                </a:lnTo>
                <a:lnTo>
                  <a:pt x="18330" y="46650"/>
                </a:lnTo>
                <a:lnTo>
                  <a:pt x="18330" y="46660"/>
                </a:lnTo>
                <a:lnTo>
                  <a:pt x="18330" y="46670"/>
                </a:lnTo>
                <a:lnTo>
                  <a:pt x="18330" y="46680"/>
                </a:lnTo>
                <a:lnTo>
                  <a:pt x="18330" y="46690"/>
                </a:lnTo>
                <a:lnTo>
                  <a:pt x="18330" y="46700"/>
                </a:lnTo>
                <a:lnTo>
                  <a:pt x="18330" y="46710"/>
                </a:lnTo>
                <a:lnTo>
                  <a:pt x="18340" y="46710"/>
                </a:lnTo>
                <a:lnTo>
                  <a:pt x="18340" y="46720"/>
                </a:lnTo>
                <a:lnTo>
                  <a:pt x="18350" y="46720"/>
                </a:lnTo>
                <a:lnTo>
                  <a:pt x="18350" y="46730"/>
                </a:lnTo>
                <a:lnTo>
                  <a:pt x="18360" y="46730"/>
                </a:lnTo>
                <a:lnTo>
                  <a:pt x="18360" y="46740"/>
                </a:lnTo>
                <a:lnTo>
                  <a:pt x="18360" y="46750"/>
                </a:lnTo>
                <a:lnTo>
                  <a:pt x="18360" y="46760"/>
                </a:lnTo>
                <a:lnTo>
                  <a:pt x="18360" y="46770"/>
                </a:lnTo>
                <a:lnTo>
                  <a:pt x="18370" y="46770"/>
                </a:lnTo>
                <a:lnTo>
                  <a:pt x="18370" y="46780"/>
                </a:lnTo>
                <a:lnTo>
                  <a:pt x="18380" y="46780"/>
                </a:lnTo>
                <a:lnTo>
                  <a:pt x="18390" y="46780"/>
                </a:lnTo>
                <a:lnTo>
                  <a:pt x="18390" y="46790"/>
                </a:lnTo>
                <a:lnTo>
                  <a:pt x="18400" y="46790"/>
                </a:lnTo>
                <a:lnTo>
                  <a:pt x="18400" y="46800"/>
                </a:lnTo>
                <a:lnTo>
                  <a:pt x="18400" y="46810"/>
                </a:lnTo>
                <a:lnTo>
                  <a:pt x="18400" y="46820"/>
                </a:lnTo>
                <a:lnTo>
                  <a:pt x="18400" y="46830"/>
                </a:lnTo>
                <a:lnTo>
                  <a:pt x="18400" y="46840"/>
                </a:lnTo>
                <a:lnTo>
                  <a:pt x="18390" y="46840"/>
                </a:lnTo>
                <a:lnTo>
                  <a:pt x="18400" y="46840"/>
                </a:lnTo>
                <a:lnTo>
                  <a:pt x="18390" y="46840"/>
                </a:lnTo>
                <a:lnTo>
                  <a:pt x="18390" y="46850"/>
                </a:lnTo>
                <a:lnTo>
                  <a:pt x="18400" y="46850"/>
                </a:lnTo>
                <a:lnTo>
                  <a:pt x="18390" y="46850"/>
                </a:lnTo>
                <a:lnTo>
                  <a:pt x="18390" y="46860"/>
                </a:lnTo>
                <a:lnTo>
                  <a:pt x="18390" y="46870"/>
                </a:lnTo>
                <a:lnTo>
                  <a:pt x="18400" y="46870"/>
                </a:lnTo>
                <a:lnTo>
                  <a:pt x="18390" y="46880"/>
                </a:lnTo>
                <a:lnTo>
                  <a:pt x="18380" y="46880"/>
                </a:lnTo>
                <a:lnTo>
                  <a:pt x="18380" y="46890"/>
                </a:lnTo>
                <a:lnTo>
                  <a:pt x="18380" y="46900"/>
                </a:lnTo>
                <a:lnTo>
                  <a:pt x="18380" y="46910"/>
                </a:lnTo>
                <a:lnTo>
                  <a:pt x="18380" y="46920"/>
                </a:lnTo>
                <a:lnTo>
                  <a:pt x="18380" y="46930"/>
                </a:lnTo>
                <a:lnTo>
                  <a:pt x="18390" y="46930"/>
                </a:lnTo>
                <a:lnTo>
                  <a:pt x="18390" y="46940"/>
                </a:lnTo>
                <a:lnTo>
                  <a:pt x="18400" y="46950"/>
                </a:lnTo>
                <a:lnTo>
                  <a:pt x="18400" y="46960"/>
                </a:lnTo>
                <a:lnTo>
                  <a:pt x="18400" y="46970"/>
                </a:lnTo>
                <a:lnTo>
                  <a:pt x="18410" y="46970"/>
                </a:lnTo>
                <a:lnTo>
                  <a:pt x="18410" y="46980"/>
                </a:lnTo>
                <a:lnTo>
                  <a:pt x="18410" y="46990"/>
                </a:lnTo>
                <a:lnTo>
                  <a:pt x="18420" y="47000"/>
                </a:lnTo>
                <a:lnTo>
                  <a:pt x="18430" y="47000"/>
                </a:lnTo>
                <a:lnTo>
                  <a:pt x="18430" y="47010"/>
                </a:lnTo>
                <a:lnTo>
                  <a:pt x="18420" y="47010"/>
                </a:lnTo>
                <a:lnTo>
                  <a:pt x="18410" y="47010"/>
                </a:lnTo>
                <a:lnTo>
                  <a:pt x="18400" y="47010"/>
                </a:lnTo>
                <a:lnTo>
                  <a:pt x="18390" y="47010"/>
                </a:lnTo>
                <a:lnTo>
                  <a:pt x="18390" y="47020"/>
                </a:lnTo>
                <a:lnTo>
                  <a:pt x="18380" y="47020"/>
                </a:lnTo>
                <a:lnTo>
                  <a:pt x="18380" y="47030"/>
                </a:lnTo>
                <a:lnTo>
                  <a:pt x="18370" y="47030"/>
                </a:lnTo>
                <a:lnTo>
                  <a:pt x="18380" y="47030"/>
                </a:lnTo>
                <a:lnTo>
                  <a:pt x="18380" y="47040"/>
                </a:lnTo>
                <a:lnTo>
                  <a:pt x="18370" y="47030"/>
                </a:lnTo>
                <a:lnTo>
                  <a:pt x="18360" y="47030"/>
                </a:lnTo>
                <a:lnTo>
                  <a:pt x="18360" y="47040"/>
                </a:lnTo>
                <a:lnTo>
                  <a:pt x="18350" y="47040"/>
                </a:lnTo>
                <a:lnTo>
                  <a:pt x="18360" y="47050"/>
                </a:lnTo>
                <a:lnTo>
                  <a:pt x="18350" y="47050"/>
                </a:lnTo>
                <a:lnTo>
                  <a:pt x="18350" y="47060"/>
                </a:lnTo>
                <a:lnTo>
                  <a:pt x="18340" y="47060"/>
                </a:lnTo>
                <a:lnTo>
                  <a:pt x="18340" y="47070"/>
                </a:lnTo>
                <a:lnTo>
                  <a:pt x="18340" y="47080"/>
                </a:lnTo>
                <a:lnTo>
                  <a:pt x="18330" y="47080"/>
                </a:lnTo>
                <a:lnTo>
                  <a:pt x="18330" y="47090"/>
                </a:lnTo>
                <a:lnTo>
                  <a:pt x="18340" y="47090"/>
                </a:lnTo>
                <a:lnTo>
                  <a:pt x="18330" y="47100"/>
                </a:lnTo>
                <a:lnTo>
                  <a:pt x="18340" y="47100"/>
                </a:lnTo>
                <a:lnTo>
                  <a:pt x="18340" y="47110"/>
                </a:lnTo>
                <a:lnTo>
                  <a:pt x="18330" y="47110"/>
                </a:lnTo>
                <a:lnTo>
                  <a:pt x="18330" y="47100"/>
                </a:lnTo>
                <a:lnTo>
                  <a:pt x="18320" y="47100"/>
                </a:lnTo>
                <a:lnTo>
                  <a:pt x="18320" y="47090"/>
                </a:lnTo>
                <a:lnTo>
                  <a:pt x="18310" y="47090"/>
                </a:lnTo>
                <a:lnTo>
                  <a:pt x="18300" y="47090"/>
                </a:lnTo>
                <a:lnTo>
                  <a:pt x="18300" y="47100"/>
                </a:lnTo>
                <a:lnTo>
                  <a:pt x="18290" y="47100"/>
                </a:lnTo>
                <a:lnTo>
                  <a:pt x="18290" y="47110"/>
                </a:lnTo>
                <a:lnTo>
                  <a:pt x="18290" y="47120"/>
                </a:lnTo>
                <a:lnTo>
                  <a:pt x="18280" y="47120"/>
                </a:lnTo>
                <a:lnTo>
                  <a:pt x="18280" y="47110"/>
                </a:lnTo>
                <a:lnTo>
                  <a:pt x="18280" y="47100"/>
                </a:lnTo>
                <a:lnTo>
                  <a:pt x="18280" y="47110"/>
                </a:lnTo>
                <a:lnTo>
                  <a:pt x="18270" y="47110"/>
                </a:lnTo>
                <a:lnTo>
                  <a:pt x="18260" y="47110"/>
                </a:lnTo>
                <a:lnTo>
                  <a:pt x="18250" y="47110"/>
                </a:lnTo>
                <a:lnTo>
                  <a:pt x="18250" y="47120"/>
                </a:lnTo>
                <a:lnTo>
                  <a:pt x="18260" y="47120"/>
                </a:lnTo>
                <a:lnTo>
                  <a:pt x="18250" y="47120"/>
                </a:lnTo>
                <a:lnTo>
                  <a:pt x="18240" y="47120"/>
                </a:lnTo>
                <a:lnTo>
                  <a:pt x="18240" y="47110"/>
                </a:lnTo>
                <a:lnTo>
                  <a:pt x="18230" y="47110"/>
                </a:lnTo>
                <a:lnTo>
                  <a:pt x="18230" y="47120"/>
                </a:lnTo>
                <a:lnTo>
                  <a:pt x="18220" y="47120"/>
                </a:lnTo>
                <a:lnTo>
                  <a:pt x="18220" y="47130"/>
                </a:lnTo>
                <a:lnTo>
                  <a:pt x="18210" y="47140"/>
                </a:lnTo>
                <a:lnTo>
                  <a:pt x="18220" y="47140"/>
                </a:lnTo>
                <a:lnTo>
                  <a:pt x="18220" y="47150"/>
                </a:lnTo>
                <a:lnTo>
                  <a:pt x="18210" y="47150"/>
                </a:lnTo>
                <a:lnTo>
                  <a:pt x="18200" y="47150"/>
                </a:lnTo>
                <a:lnTo>
                  <a:pt x="18200" y="47160"/>
                </a:lnTo>
                <a:lnTo>
                  <a:pt x="18200" y="47170"/>
                </a:lnTo>
                <a:lnTo>
                  <a:pt x="18190" y="47170"/>
                </a:lnTo>
                <a:lnTo>
                  <a:pt x="18190" y="47180"/>
                </a:lnTo>
                <a:lnTo>
                  <a:pt x="18190" y="47190"/>
                </a:lnTo>
                <a:lnTo>
                  <a:pt x="18200" y="47200"/>
                </a:lnTo>
                <a:lnTo>
                  <a:pt x="18190" y="47200"/>
                </a:lnTo>
                <a:lnTo>
                  <a:pt x="18180" y="47200"/>
                </a:lnTo>
                <a:lnTo>
                  <a:pt x="18170" y="47200"/>
                </a:lnTo>
                <a:lnTo>
                  <a:pt x="18170" y="47190"/>
                </a:lnTo>
                <a:lnTo>
                  <a:pt x="18160" y="47190"/>
                </a:lnTo>
                <a:lnTo>
                  <a:pt x="18150" y="47190"/>
                </a:lnTo>
                <a:lnTo>
                  <a:pt x="18140" y="47190"/>
                </a:lnTo>
                <a:lnTo>
                  <a:pt x="18140" y="47180"/>
                </a:lnTo>
                <a:lnTo>
                  <a:pt x="18130" y="47190"/>
                </a:lnTo>
                <a:lnTo>
                  <a:pt x="18120" y="47190"/>
                </a:lnTo>
                <a:lnTo>
                  <a:pt x="18120" y="47200"/>
                </a:lnTo>
                <a:lnTo>
                  <a:pt x="18110" y="47200"/>
                </a:lnTo>
                <a:lnTo>
                  <a:pt x="18110" y="47210"/>
                </a:lnTo>
                <a:lnTo>
                  <a:pt x="18100" y="47210"/>
                </a:lnTo>
                <a:lnTo>
                  <a:pt x="18090" y="47210"/>
                </a:lnTo>
                <a:lnTo>
                  <a:pt x="18090" y="47220"/>
                </a:lnTo>
                <a:lnTo>
                  <a:pt x="18080" y="47220"/>
                </a:lnTo>
                <a:lnTo>
                  <a:pt x="18080" y="47230"/>
                </a:lnTo>
                <a:lnTo>
                  <a:pt x="18070" y="47230"/>
                </a:lnTo>
                <a:lnTo>
                  <a:pt x="18070" y="47240"/>
                </a:lnTo>
                <a:lnTo>
                  <a:pt x="18060" y="47230"/>
                </a:lnTo>
                <a:lnTo>
                  <a:pt x="18050" y="47230"/>
                </a:lnTo>
                <a:lnTo>
                  <a:pt x="18040" y="47240"/>
                </a:lnTo>
                <a:lnTo>
                  <a:pt x="18040" y="47250"/>
                </a:lnTo>
                <a:lnTo>
                  <a:pt x="18030" y="47250"/>
                </a:lnTo>
                <a:lnTo>
                  <a:pt x="18030" y="47260"/>
                </a:lnTo>
                <a:lnTo>
                  <a:pt x="18020" y="47260"/>
                </a:lnTo>
                <a:lnTo>
                  <a:pt x="18010" y="47260"/>
                </a:lnTo>
                <a:lnTo>
                  <a:pt x="18010" y="47270"/>
                </a:lnTo>
                <a:lnTo>
                  <a:pt x="18000" y="47270"/>
                </a:lnTo>
                <a:lnTo>
                  <a:pt x="17990" y="47270"/>
                </a:lnTo>
                <a:lnTo>
                  <a:pt x="17980" y="47270"/>
                </a:lnTo>
                <a:lnTo>
                  <a:pt x="17980" y="47280"/>
                </a:lnTo>
                <a:lnTo>
                  <a:pt x="17970" y="47280"/>
                </a:lnTo>
                <a:lnTo>
                  <a:pt x="17970" y="47270"/>
                </a:lnTo>
                <a:lnTo>
                  <a:pt x="17960" y="47270"/>
                </a:lnTo>
                <a:lnTo>
                  <a:pt x="17960" y="47260"/>
                </a:lnTo>
                <a:lnTo>
                  <a:pt x="17950" y="47260"/>
                </a:lnTo>
                <a:lnTo>
                  <a:pt x="17940" y="47260"/>
                </a:lnTo>
                <a:lnTo>
                  <a:pt x="17930" y="47260"/>
                </a:lnTo>
                <a:lnTo>
                  <a:pt x="17920" y="47260"/>
                </a:lnTo>
                <a:lnTo>
                  <a:pt x="17920" y="47270"/>
                </a:lnTo>
                <a:lnTo>
                  <a:pt x="17920" y="47260"/>
                </a:lnTo>
                <a:lnTo>
                  <a:pt x="17910" y="47260"/>
                </a:lnTo>
                <a:lnTo>
                  <a:pt x="17910" y="47270"/>
                </a:lnTo>
                <a:lnTo>
                  <a:pt x="17910" y="47280"/>
                </a:lnTo>
                <a:lnTo>
                  <a:pt x="17900" y="47290"/>
                </a:lnTo>
                <a:lnTo>
                  <a:pt x="17900" y="47300"/>
                </a:lnTo>
                <a:lnTo>
                  <a:pt x="17890" y="47300"/>
                </a:lnTo>
                <a:lnTo>
                  <a:pt x="17890" y="47290"/>
                </a:lnTo>
                <a:lnTo>
                  <a:pt x="17890" y="47280"/>
                </a:lnTo>
                <a:lnTo>
                  <a:pt x="17880" y="47280"/>
                </a:lnTo>
                <a:lnTo>
                  <a:pt x="17870" y="47280"/>
                </a:lnTo>
                <a:lnTo>
                  <a:pt x="17860" y="47280"/>
                </a:lnTo>
                <a:lnTo>
                  <a:pt x="17860" y="47290"/>
                </a:lnTo>
                <a:lnTo>
                  <a:pt x="17870" y="47290"/>
                </a:lnTo>
                <a:lnTo>
                  <a:pt x="17860" y="47290"/>
                </a:lnTo>
                <a:lnTo>
                  <a:pt x="17850" y="47290"/>
                </a:lnTo>
                <a:lnTo>
                  <a:pt x="17840" y="47290"/>
                </a:lnTo>
                <a:lnTo>
                  <a:pt x="17840" y="47280"/>
                </a:lnTo>
                <a:lnTo>
                  <a:pt x="17840" y="47270"/>
                </a:lnTo>
                <a:lnTo>
                  <a:pt x="17830" y="47270"/>
                </a:lnTo>
                <a:lnTo>
                  <a:pt x="17820" y="47270"/>
                </a:lnTo>
                <a:lnTo>
                  <a:pt x="17820" y="47260"/>
                </a:lnTo>
                <a:lnTo>
                  <a:pt x="17810" y="47250"/>
                </a:lnTo>
                <a:lnTo>
                  <a:pt x="17810" y="47260"/>
                </a:lnTo>
                <a:lnTo>
                  <a:pt x="17800" y="47260"/>
                </a:lnTo>
                <a:lnTo>
                  <a:pt x="17790" y="47270"/>
                </a:lnTo>
                <a:lnTo>
                  <a:pt x="17790" y="47260"/>
                </a:lnTo>
                <a:lnTo>
                  <a:pt x="17790" y="47250"/>
                </a:lnTo>
                <a:lnTo>
                  <a:pt x="17780" y="47250"/>
                </a:lnTo>
                <a:lnTo>
                  <a:pt x="17780" y="47240"/>
                </a:lnTo>
                <a:lnTo>
                  <a:pt x="17770" y="47240"/>
                </a:lnTo>
                <a:lnTo>
                  <a:pt x="17770" y="47230"/>
                </a:lnTo>
                <a:lnTo>
                  <a:pt x="17770" y="47220"/>
                </a:lnTo>
                <a:lnTo>
                  <a:pt x="17760" y="47220"/>
                </a:lnTo>
                <a:lnTo>
                  <a:pt x="17760" y="47210"/>
                </a:lnTo>
                <a:lnTo>
                  <a:pt x="17750" y="47220"/>
                </a:lnTo>
                <a:lnTo>
                  <a:pt x="17750" y="47210"/>
                </a:lnTo>
                <a:lnTo>
                  <a:pt x="17750" y="47220"/>
                </a:lnTo>
                <a:lnTo>
                  <a:pt x="17750" y="47210"/>
                </a:lnTo>
                <a:lnTo>
                  <a:pt x="17740" y="47210"/>
                </a:lnTo>
                <a:lnTo>
                  <a:pt x="17750" y="47210"/>
                </a:lnTo>
                <a:lnTo>
                  <a:pt x="17760" y="47210"/>
                </a:lnTo>
                <a:lnTo>
                  <a:pt x="17760" y="47200"/>
                </a:lnTo>
                <a:lnTo>
                  <a:pt x="17750" y="47200"/>
                </a:lnTo>
                <a:lnTo>
                  <a:pt x="17750" y="47190"/>
                </a:lnTo>
                <a:lnTo>
                  <a:pt x="17740" y="47190"/>
                </a:lnTo>
                <a:lnTo>
                  <a:pt x="17740" y="47200"/>
                </a:lnTo>
                <a:lnTo>
                  <a:pt x="17740" y="47210"/>
                </a:lnTo>
                <a:lnTo>
                  <a:pt x="17740" y="47200"/>
                </a:lnTo>
                <a:lnTo>
                  <a:pt x="17730" y="47200"/>
                </a:lnTo>
                <a:lnTo>
                  <a:pt x="17720" y="47200"/>
                </a:lnTo>
                <a:lnTo>
                  <a:pt x="17720" y="47210"/>
                </a:lnTo>
                <a:lnTo>
                  <a:pt x="17710" y="47210"/>
                </a:lnTo>
                <a:lnTo>
                  <a:pt x="17720" y="47210"/>
                </a:lnTo>
                <a:lnTo>
                  <a:pt x="17710" y="47210"/>
                </a:lnTo>
                <a:lnTo>
                  <a:pt x="17710" y="47220"/>
                </a:lnTo>
                <a:lnTo>
                  <a:pt x="17720" y="47220"/>
                </a:lnTo>
                <a:lnTo>
                  <a:pt x="17730" y="47220"/>
                </a:lnTo>
                <a:lnTo>
                  <a:pt x="17720" y="47220"/>
                </a:lnTo>
                <a:lnTo>
                  <a:pt x="17720" y="47230"/>
                </a:lnTo>
                <a:lnTo>
                  <a:pt x="17710" y="47220"/>
                </a:lnTo>
                <a:lnTo>
                  <a:pt x="17700" y="47210"/>
                </a:lnTo>
                <a:lnTo>
                  <a:pt x="17690" y="47210"/>
                </a:lnTo>
                <a:lnTo>
                  <a:pt x="17680" y="47210"/>
                </a:lnTo>
                <a:lnTo>
                  <a:pt x="17680" y="47200"/>
                </a:lnTo>
                <a:lnTo>
                  <a:pt x="17670" y="47200"/>
                </a:lnTo>
                <a:lnTo>
                  <a:pt x="17670" y="47190"/>
                </a:lnTo>
                <a:lnTo>
                  <a:pt x="17670" y="47200"/>
                </a:lnTo>
                <a:lnTo>
                  <a:pt x="17670" y="47190"/>
                </a:lnTo>
                <a:lnTo>
                  <a:pt x="17680" y="47190"/>
                </a:lnTo>
                <a:lnTo>
                  <a:pt x="17670" y="47190"/>
                </a:lnTo>
                <a:lnTo>
                  <a:pt x="17680" y="47190"/>
                </a:lnTo>
                <a:lnTo>
                  <a:pt x="17680" y="47200"/>
                </a:lnTo>
                <a:lnTo>
                  <a:pt x="17690" y="47200"/>
                </a:lnTo>
                <a:lnTo>
                  <a:pt x="17680" y="47200"/>
                </a:lnTo>
                <a:lnTo>
                  <a:pt x="17690" y="47200"/>
                </a:lnTo>
                <a:lnTo>
                  <a:pt x="17690" y="47190"/>
                </a:lnTo>
                <a:lnTo>
                  <a:pt x="17700" y="47190"/>
                </a:lnTo>
                <a:lnTo>
                  <a:pt x="17710" y="47190"/>
                </a:lnTo>
                <a:lnTo>
                  <a:pt x="17700" y="47190"/>
                </a:lnTo>
                <a:lnTo>
                  <a:pt x="17700" y="47180"/>
                </a:lnTo>
                <a:lnTo>
                  <a:pt x="17690" y="47180"/>
                </a:lnTo>
                <a:lnTo>
                  <a:pt x="17680" y="47180"/>
                </a:lnTo>
                <a:lnTo>
                  <a:pt x="17680" y="47170"/>
                </a:lnTo>
                <a:lnTo>
                  <a:pt x="17690" y="47170"/>
                </a:lnTo>
                <a:lnTo>
                  <a:pt x="17680" y="47170"/>
                </a:lnTo>
                <a:lnTo>
                  <a:pt x="17680" y="47160"/>
                </a:lnTo>
                <a:lnTo>
                  <a:pt x="17680" y="47150"/>
                </a:lnTo>
                <a:lnTo>
                  <a:pt x="17690" y="47150"/>
                </a:lnTo>
                <a:lnTo>
                  <a:pt x="17690" y="47160"/>
                </a:lnTo>
                <a:lnTo>
                  <a:pt x="17690" y="47170"/>
                </a:lnTo>
                <a:lnTo>
                  <a:pt x="17700" y="47170"/>
                </a:lnTo>
                <a:lnTo>
                  <a:pt x="17710" y="47170"/>
                </a:lnTo>
                <a:lnTo>
                  <a:pt x="17720" y="47170"/>
                </a:lnTo>
                <a:lnTo>
                  <a:pt x="17720" y="47160"/>
                </a:lnTo>
                <a:lnTo>
                  <a:pt x="17730" y="47160"/>
                </a:lnTo>
                <a:lnTo>
                  <a:pt x="17720" y="47160"/>
                </a:lnTo>
                <a:lnTo>
                  <a:pt x="17730" y="47160"/>
                </a:lnTo>
                <a:lnTo>
                  <a:pt x="17730" y="47150"/>
                </a:lnTo>
                <a:lnTo>
                  <a:pt x="17720" y="47150"/>
                </a:lnTo>
                <a:lnTo>
                  <a:pt x="17720" y="47140"/>
                </a:lnTo>
                <a:lnTo>
                  <a:pt x="17730" y="47140"/>
                </a:lnTo>
                <a:lnTo>
                  <a:pt x="17720" y="47140"/>
                </a:lnTo>
                <a:lnTo>
                  <a:pt x="17710" y="47130"/>
                </a:lnTo>
                <a:lnTo>
                  <a:pt x="17710" y="47120"/>
                </a:lnTo>
                <a:lnTo>
                  <a:pt x="17700" y="47120"/>
                </a:lnTo>
                <a:lnTo>
                  <a:pt x="17690" y="47130"/>
                </a:lnTo>
                <a:lnTo>
                  <a:pt x="17690" y="47140"/>
                </a:lnTo>
                <a:lnTo>
                  <a:pt x="17700" y="47140"/>
                </a:lnTo>
                <a:lnTo>
                  <a:pt x="17690" y="47140"/>
                </a:lnTo>
                <a:lnTo>
                  <a:pt x="17690" y="47150"/>
                </a:lnTo>
                <a:lnTo>
                  <a:pt x="17680" y="47150"/>
                </a:lnTo>
                <a:lnTo>
                  <a:pt x="17680" y="47140"/>
                </a:lnTo>
                <a:lnTo>
                  <a:pt x="17680" y="47150"/>
                </a:lnTo>
                <a:lnTo>
                  <a:pt x="17670" y="47150"/>
                </a:lnTo>
                <a:lnTo>
                  <a:pt x="17660" y="47150"/>
                </a:lnTo>
                <a:lnTo>
                  <a:pt x="17650" y="47150"/>
                </a:lnTo>
                <a:lnTo>
                  <a:pt x="17650" y="47160"/>
                </a:lnTo>
                <a:lnTo>
                  <a:pt x="17640" y="47170"/>
                </a:lnTo>
                <a:lnTo>
                  <a:pt x="17650" y="47170"/>
                </a:lnTo>
                <a:lnTo>
                  <a:pt x="17650" y="47180"/>
                </a:lnTo>
                <a:lnTo>
                  <a:pt x="17650" y="47190"/>
                </a:lnTo>
                <a:lnTo>
                  <a:pt x="17640" y="47190"/>
                </a:lnTo>
                <a:lnTo>
                  <a:pt x="17650" y="47200"/>
                </a:lnTo>
                <a:lnTo>
                  <a:pt x="17640" y="47200"/>
                </a:lnTo>
                <a:lnTo>
                  <a:pt x="17640" y="47190"/>
                </a:lnTo>
                <a:lnTo>
                  <a:pt x="17640" y="47180"/>
                </a:lnTo>
                <a:lnTo>
                  <a:pt x="17630" y="47180"/>
                </a:lnTo>
                <a:lnTo>
                  <a:pt x="17640" y="47180"/>
                </a:lnTo>
                <a:lnTo>
                  <a:pt x="17630" y="47180"/>
                </a:lnTo>
                <a:lnTo>
                  <a:pt x="17630" y="47170"/>
                </a:lnTo>
                <a:lnTo>
                  <a:pt x="17620" y="47170"/>
                </a:lnTo>
                <a:lnTo>
                  <a:pt x="17610" y="47170"/>
                </a:lnTo>
                <a:lnTo>
                  <a:pt x="17610" y="47160"/>
                </a:lnTo>
                <a:lnTo>
                  <a:pt x="17610" y="47170"/>
                </a:lnTo>
                <a:lnTo>
                  <a:pt x="17610" y="47180"/>
                </a:lnTo>
                <a:lnTo>
                  <a:pt x="17620" y="47180"/>
                </a:lnTo>
                <a:lnTo>
                  <a:pt x="17610" y="47180"/>
                </a:lnTo>
                <a:lnTo>
                  <a:pt x="17610" y="47190"/>
                </a:lnTo>
                <a:lnTo>
                  <a:pt x="17600" y="47190"/>
                </a:lnTo>
                <a:lnTo>
                  <a:pt x="17610" y="47190"/>
                </a:lnTo>
                <a:lnTo>
                  <a:pt x="17610" y="47200"/>
                </a:lnTo>
                <a:lnTo>
                  <a:pt x="17610" y="47210"/>
                </a:lnTo>
                <a:lnTo>
                  <a:pt x="17610" y="47220"/>
                </a:lnTo>
                <a:lnTo>
                  <a:pt x="17620" y="47220"/>
                </a:lnTo>
                <a:lnTo>
                  <a:pt x="17630" y="47220"/>
                </a:lnTo>
                <a:lnTo>
                  <a:pt x="17630" y="47230"/>
                </a:lnTo>
                <a:lnTo>
                  <a:pt x="17630" y="47240"/>
                </a:lnTo>
                <a:lnTo>
                  <a:pt x="17620" y="47240"/>
                </a:lnTo>
                <a:lnTo>
                  <a:pt x="17620" y="47230"/>
                </a:lnTo>
                <a:lnTo>
                  <a:pt x="17610" y="47230"/>
                </a:lnTo>
                <a:lnTo>
                  <a:pt x="17600" y="47230"/>
                </a:lnTo>
                <a:lnTo>
                  <a:pt x="17600" y="47220"/>
                </a:lnTo>
                <a:lnTo>
                  <a:pt x="17600" y="47210"/>
                </a:lnTo>
                <a:lnTo>
                  <a:pt x="17600" y="47200"/>
                </a:lnTo>
                <a:lnTo>
                  <a:pt x="17590" y="47200"/>
                </a:lnTo>
                <a:lnTo>
                  <a:pt x="17580" y="47190"/>
                </a:lnTo>
                <a:lnTo>
                  <a:pt x="17590" y="47190"/>
                </a:lnTo>
                <a:lnTo>
                  <a:pt x="17590" y="47180"/>
                </a:lnTo>
                <a:lnTo>
                  <a:pt x="17580" y="47180"/>
                </a:lnTo>
                <a:lnTo>
                  <a:pt x="17580" y="47170"/>
                </a:lnTo>
                <a:lnTo>
                  <a:pt x="17570" y="47170"/>
                </a:lnTo>
                <a:lnTo>
                  <a:pt x="17570" y="47160"/>
                </a:lnTo>
                <a:lnTo>
                  <a:pt x="17560" y="47160"/>
                </a:lnTo>
                <a:lnTo>
                  <a:pt x="17560" y="47150"/>
                </a:lnTo>
                <a:lnTo>
                  <a:pt x="17560" y="47140"/>
                </a:lnTo>
                <a:lnTo>
                  <a:pt x="17550" y="47140"/>
                </a:lnTo>
                <a:lnTo>
                  <a:pt x="17540" y="47140"/>
                </a:lnTo>
                <a:lnTo>
                  <a:pt x="17530" y="47140"/>
                </a:lnTo>
                <a:lnTo>
                  <a:pt x="17530" y="47130"/>
                </a:lnTo>
                <a:lnTo>
                  <a:pt x="17520" y="47130"/>
                </a:lnTo>
                <a:lnTo>
                  <a:pt x="17530" y="47130"/>
                </a:lnTo>
                <a:lnTo>
                  <a:pt x="17520" y="47130"/>
                </a:lnTo>
                <a:lnTo>
                  <a:pt x="17520" y="47120"/>
                </a:lnTo>
                <a:lnTo>
                  <a:pt x="17510" y="47120"/>
                </a:lnTo>
                <a:lnTo>
                  <a:pt x="17510" y="47110"/>
                </a:lnTo>
                <a:lnTo>
                  <a:pt x="17510" y="47120"/>
                </a:lnTo>
                <a:lnTo>
                  <a:pt x="17500" y="47120"/>
                </a:lnTo>
                <a:lnTo>
                  <a:pt x="17490" y="47120"/>
                </a:lnTo>
                <a:lnTo>
                  <a:pt x="17480" y="47120"/>
                </a:lnTo>
                <a:lnTo>
                  <a:pt x="17490" y="47120"/>
                </a:lnTo>
                <a:lnTo>
                  <a:pt x="17490" y="47110"/>
                </a:lnTo>
                <a:lnTo>
                  <a:pt x="17480" y="47110"/>
                </a:lnTo>
                <a:lnTo>
                  <a:pt x="17470" y="47110"/>
                </a:lnTo>
                <a:lnTo>
                  <a:pt x="17460" y="47110"/>
                </a:lnTo>
                <a:lnTo>
                  <a:pt x="17460" y="47100"/>
                </a:lnTo>
                <a:lnTo>
                  <a:pt x="17470" y="47100"/>
                </a:lnTo>
                <a:lnTo>
                  <a:pt x="17470" y="47090"/>
                </a:lnTo>
                <a:lnTo>
                  <a:pt x="17470" y="47080"/>
                </a:lnTo>
                <a:lnTo>
                  <a:pt x="17480" y="47080"/>
                </a:lnTo>
                <a:lnTo>
                  <a:pt x="17480" y="47070"/>
                </a:lnTo>
                <a:lnTo>
                  <a:pt x="17480" y="47060"/>
                </a:lnTo>
                <a:lnTo>
                  <a:pt x="17480" y="47050"/>
                </a:lnTo>
                <a:lnTo>
                  <a:pt x="17480" y="47040"/>
                </a:lnTo>
                <a:lnTo>
                  <a:pt x="17470" y="47040"/>
                </a:lnTo>
                <a:lnTo>
                  <a:pt x="17470" y="47030"/>
                </a:lnTo>
                <a:lnTo>
                  <a:pt x="17460" y="47040"/>
                </a:lnTo>
                <a:lnTo>
                  <a:pt x="17460" y="47030"/>
                </a:lnTo>
                <a:lnTo>
                  <a:pt x="17470" y="47030"/>
                </a:lnTo>
                <a:lnTo>
                  <a:pt x="17470" y="47020"/>
                </a:lnTo>
                <a:lnTo>
                  <a:pt x="17470" y="47010"/>
                </a:lnTo>
                <a:lnTo>
                  <a:pt x="17470" y="47000"/>
                </a:lnTo>
                <a:lnTo>
                  <a:pt x="17470" y="46990"/>
                </a:lnTo>
                <a:lnTo>
                  <a:pt x="17470" y="46980"/>
                </a:lnTo>
                <a:lnTo>
                  <a:pt x="17470" y="46990"/>
                </a:lnTo>
                <a:lnTo>
                  <a:pt x="17470" y="46980"/>
                </a:lnTo>
                <a:lnTo>
                  <a:pt x="17470" y="46970"/>
                </a:lnTo>
                <a:lnTo>
                  <a:pt x="17460" y="46970"/>
                </a:lnTo>
                <a:lnTo>
                  <a:pt x="17460" y="46980"/>
                </a:lnTo>
                <a:lnTo>
                  <a:pt x="17460" y="46970"/>
                </a:lnTo>
                <a:lnTo>
                  <a:pt x="17450" y="46960"/>
                </a:lnTo>
                <a:lnTo>
                  <a:pt x="17450" y="46950"/>
                </a:lnTo>
                <a:lnTo>
                  <a:pt x="17440" y="46950"/>
                </a:lnTo>
                <a:lnTo>
                  <a:pt x="17440" y="46940"/>
                </a:lnTo>
                <a:lnTo>
                  <a:pt x="17430" y="46940"/>
                </a:lnTo>
                <a:lnTo>
                  <a:pt x="17430" y="46930"/>
                </a:lnTo>
                <a:lnTo>
                  <a:pt x="17420" y="46930"/>
                </a:lnTo>
                <a:lnTo>
                  <a:pt x="17420" y="46920"/>
                </a:lnTo>
                <a:lnTo>
                  <a:pt x="17410" y="46920"/>
                </a:lnTo>
                <a:lnTo>
                  <a:pt x="17420" y="46920"/>
                </a:lnTo>
                <a:lnTo>
                  <a:pt x="17410" y="46920"/>
                </a:lnTo>
                <a:lnTo>
                  <a:pt x="17410" y="46910"/>
                </a:lnTo>
                <a:lnTo>
                  <a:pt x="17400" y="46910"/>
                </a:lnTo>
                <a:lnTo>
                  <a:pt x="17390" y="46910"/>
                </a:lnTo>
                <a:lnTo>
                  <a:pt x="17380" y="46910"/>
                </a:lnTo>
                <a:lnTo>
                  <a:pt x="17370" y="46910"/>
                </a:lnTo>
                <a:lnTo>
                  <a:pt x="17380" y="46910"/>
                </a:lnTo>
                <a:lnTo>
                  <a:pt x="17380" y="46900"/>
                </a:lnTo>
                <a:lnTo>
                  <a:pt x="17370" y="46900"/>
                </a:lnTo>
                <a:lnTo>
                  <a:pt x="17370" y="46890"/>
                </a:lnTo>
                <a:lnTo>
                  <a:pt x="17360" y="46890"/>
                </a:lnTo>
                <a:lnTo>
                  <a:pt x="17350" y="46890"/>
                </a:lnTo>
                <a:lnTo>
                  <a:pt x="17350" y="46900"/>
                </a:lnTo>
                <a:lnTo>
                  <a:pt x="17350" y="46910"/>
                </a:lnTo>
                <a:lnTo>
                  <a:pt x="17340" y="46910"/>
                </a:lnTo>
                <a:lnTo>
                  <a:pt x="17330" y="46910"/>
                </a:lnTo>
                <a:lnTo>
                  <a:pt x="17330" y="46900"/>
                </a:lnTo>
                <a:lnTo>
                  <a:pt x="17330" y="46890"/>
                </a:lnTo>
                <a:lnTo>
                  <a:pt x="17320" y="46890"/>
                </a:lnTo>
                <a:lnTo>
                  <a:pt x="17310" y="46880"/>
                </a:lnTo>
                <a:lnTo>
                  <a:pt x="17310" y="46890"/>
                </a:lnTo>
                <a:lnTo>
                  <a:pt x="17300" y="46890"/>
                </a:lnTo>
                <a:lnTo>
                  <a:pt x="17300" y="46880"/>
                </a:lnTo>
                <a:lnTo>
                  <a:pt x="17290" y="46880"/>
                </a:lnTo>
                <a:lnTo>
                  <a:pt x="17290" y="46870"/>
                </a:lnTo>
                <a:lnTo>
                  <a:pt x="17280" y="46870"/>
                </a:lnTo>
                <a:lnTo>
                  <a:pt x="17280" y="46860"/>
                </a:lnTo>
                <a:lnTo>
                  <a:pt x="17280" y="46850"/>
                </a:lnTo>
                <a:lnTo>
                  <a:pt x="17270" y="46850"/>
                </a:lnTo>
                <a:lnTo>
                  <a:pt x="17260" y="46850"/>
                </a:lnTo>
                <a:lnTo>
                  <a:pt x="17250" y="46850"/>
                </a:lnTo>
                <a:lnTo>
                  <a:pt x="17250" y="46840"/>
                </a:lnTo>
                <a:lnTo>
                  <a:pt x="17240" y="46840"/>
                </a:lnTo>
                <a:lnTo>
                  <a:pt x="17250" y="46840"/>
                </a:lnTo>
                <a:lnTo>
                  <a:pt x="17250" y="46830"/>
                </a:lnTo>
                <a:lnTo>
                  <a:pt x="17240" y="46830"/>
                </a:lnTo>
                <a:lnTo>
                  <a:pt x="17240" y="46820"/>
                </a:lnTo>
                <a:lnTo>
                  <a:pt x="17240" y="46810"/>
                </a:lnTo>
                <a:lnTo>
                  <a:pt x="17230" y="46810"/>
                </a:lnTo>
                <a:lnTo>
                  <a:pt x="17230" y="46800"/>
                </a:lnTo>
                <a:lnTo>
                  <a:pt x="17220" y="46800"/>
                </a:lnTo>
                <a:lnTo>
                  <a:pt x="17210" y="46800"/>
                </a:lnTo>
                <a:lnTo>
                  <a:pt x="17210" y="46810"/>
                </a:lnTo>
                <a:lnTo>
                  <a:pt x="17200" y="46810"/>
                </a:lnTo>
                <a:lnTo>
                  <a:pt x="17200" y="46800"/>
                </a:lnTo>
                <a:lnTo>
                  <a:pt x="17200" y="46790"/>
                </a:lnTo>
                <a:lnTo>
                  <a:pt x="17190" y="46790"/>
                </a:lnTo>
                <a:lnTo>
                  <a:pt x="17190" y="46780"/>
                </a:lnTo>
                <a:lnTo>
                  <a:pt x="17180" y="46770"/>
                </a:lnTo>
                <a:lnTo>
                  <a:pt x="17190" y="46760"/>
                </a:lnTo>
                <a:lnTo>
                  <a:pt x="17180" y="46760"/>
                </a:lnTo>
                <a:lnTo>
                  <a:pt x="17190" y="46760"/>
                </a:lnTo>
                <a:lnTo>
                  <a:pt x="17190" y="46750"/>
                </a:lnTo>
                <a:lnTo>
                  <a:pt x="17180" y="46750"/>
                </a:lnTo>
                <a:lnTo>
                  <a:pt x="17180" y="46740"/>
                </a:lnTo>
                <a:lnTo>
                  <a:pt x="17180" y="46730"/>
                </a:lnTo>
                <a:lnTo>
                  <a:pt x="17180" y="46720"/>
                </a:lnTo>
                <a:lnTo>
                  <a:pt x="17190" y="46720"/>
                </a:lnTo>
                <a:lnTo>
                  <a:pt x="17190" y="46710"/>
                </a:lnTo>
                <a:lnTo>
                  <a:pt x="17180" y="46710"/>
                </a:lnTo>
                <a:lnTo>
                  <a:pt x="17190" y="46710"/>
                </a:lnTo>
                <a:lnTo>
                  <a:pt x="17180" y="46700"/>
                </a:lnTo>
                <a:lnTo>
                  <a:pt x="17180" y="46690"/>
                </a:lnTo>
                <a:lnTo>
                  <a:pt x="17190" y="46690"/>
                </a:lnTo>
                <a:lnTo>
                  <a:pt x="17180" y="46680"/>
                </a:lnTo>
                <a:lnTo>
                  <a:pt x="17190" y="46680"/>
                </a:lnTo>
                <a:lnTo>
                  <a:pt x="17190" y="46670"/>
                </a:lnTo>
                <a:lnTo>
                  <a:pt x="17190" y="46660"/>
                </a:lnTo>
                <a:lnTo>
                  <a:pt x="17200" y="46660"/>
                </a:lnTo>
                <a:lnTo>
                  <a:pt x="17210" y="46660"/>
                </a:lnTo>
                <a:lnTo>
                  <a:pt x="17210" y="46650"/>
                </a:lnTo>
                <a:lnTo>
                  <a:pt x="17200" y="46650"/>
                </a:lnTo>
                <a:lnTo>
                  <a:pt x="17210" y="46650"/>
                </a:lnTo>
                <a:lnTo>
                  <a:pt x="17210" y="46640"/>
                </a:lnTo>
                <a:lnTo>
                  <a:pt x="17210" y="46630"/>
                </a:lnTo>
                <a:lnTo>
                  <a:pt x="17210" y="46620"/>
                </a:lnTo>
                <a:lnTo>
                  <a:pt x="17220" y="46620"/>
                </a:lnTo>
                <a:lnTo>
                  <a:pt x="17210" y="46620"/>
                </a:lnTo>
                <a:lnTo>
                  <a:pt x="17210" y="46610"/>
                </a:lnTo>
                <a:lnTo>
                  <a:pt x="17210" y="46620"/>
                </a:lnTo>
                <a:lnTo>
                  <a:pt x="17200" y="46620"/>
                </a:lnTo>
                <a:lnTo>
                  <a:pt x="17200" y="46630"/>
                </a:lnTo>
                <a:lnTo>
                  <a:pt x="17190" y="46630"/>
                </a:lnTo>
                <a:lnTo>
                  <a:pt x="17190" y="46620"/>
                </a:lnTo>
                <a:lnTo>
                  <a:pt x="17190" y="46630"/>
                </a:lnTo>
                <a:lnTo>
                  <a:pt x="17180" y="46630"/>
                </a:lnTo>
                <a:lnTo>
                  <a:pt x="17180" y="46640"/>
                </a:lnTo>
                <a:lnTo>
                  <a:pt x="17170" y="46640"/>
                </a:lnTo>
                <a:lnTo>
                  <a:pt x="17170" y="46630"/>
                </a:lnTo>
                <a:lnTo>
                  <a:pt x="17160" y="46630"/>
                </a:lnTo>
                <a:lnTo>
                  <a:pt x="17150" y="46630"/>
                </a:lnTo>
                <a:lnTo>
                  <a:pt x="17150" y="46640"/>
                </a:lnTo>
                <a:lnTo>
                  <a:pt x="17150" y="46630"/>
                </a:lnTo>
                <a:lnTo>
                  <a:pt x="17150" y="46640"/>
                </a:lnTo>
                <a:lnTo>
                  <a:pt x="17140" y="46640"/>
                </a:lnTo>
                <a:lnTo>
                  <a:pt x="17140" y="46650"/>
                </a:lnTo>
                <a:lnTo>
                  <a:pt x="17130" y="46650"/>
                </a:lnTo>
                <a:lnTo>
                  <a:pt x="17120" y="46660"/>
                </a:lnTo>
                <a:lnTo>
                  <a:pt x="17120" y="46650"/>
                </a:lnTo>
                <a:lnTo>
                  <a:pt x="17130" y="46650"/>
                </a:lnTo>
                <a:lnTo>
                  <a:pt x="17130" y="46640"/>
                </a:lnTo>
                <a:lnTo>
                  <a:pt x="17130" y="46630"/>
                </a:lnTo>
                <a:lnTo>
                  <a:pt x="17130" y="46620"/>
                </a:lnTo>
                <a:lnTo>
                  <a:pt x="17130" y="46610"/>
                </a:lnTo>
                <a:lnTo>
                  <a:pt x="17120" y="46610"/>
                </a:lnTo>
                <a:lnTo>
                  <a:pt x="17120" y="46620"/>
                </a:lnTo>
                <a:lnTo>
                  <a:pt x="17110" y="46620"/>
                </a:lnTo>
                <a:lnTo>
                  <a:pt x="17110" y="46630"/>
                </a:lnTo>
                <a:lnTo>
                  <a:pt x="17120" y="46630"/>
                </a:lnTo>
                <a:lnTo>
                  <a:pt x="17120" y="46640"/>
                </a:lnTo>
                <a:lnTo>
                  <a:pt x="17110" y="46640"/>
                </a:lnTo>
                <a:lnTo>
                  <a:pt x="17110" y="46650"/>
                </a:lnTo>
                <a:lnTo>
                  <a:pt x="17100" y="46650"/>
                </a:lnTo>
                <a:lnTo>
                  <a:pt x="17100" y="46640"/>
                </a:lnTo>
                <a:lnTo>
                  <a:pt x="17100" y="46650"/>
                </a:lnTo>
                <a:lnTo>
                  <a:pt x="17090" y="46650"/>
                </a:lnTo>
                <a:lnTo>
                  <a:pt x="17080" y="46650"/>
                </a:lnTo>
                <a:lnTo>
                  <a:pt x="17080" y="46660"/>
                </a:lnTo>
                <a:lnTo>
                  <a:pt x="17070" y="46660"/>
                </a:lnTo>
                <a:lnTo>
                  <a:pt x="17070" y="46670"/>
                </a:lnTo>
                <a:lnTo>
                  <a:pt x="17070" y="46680"/>
                </a:lnTo>
                <a:lnTo>
                  <a:pt x="17060" y="46680"/>
                </a:lnTo>
                <a:lnTo>
                  <a:pt x="17070" y="46680"/>
                </a:lnTo>
                <a:lnTo>
                  <a:pt x="17070" y="46690"/>
                </a:lnTo>
                <a:lnTo>
                  <a:pt x="17060" y="46690"/>
                </a:lnTo>
                <a:lnTo>
                  <a:pt x="17070" y="46690"/>
                </a:lnTo>
                <a:lnTo>
                  <a:pt x="17060" y="46690"/>
                </a:lnTo>
                <a:lnTo>
                  <a:pt x="17060" y="46700"/>
                </a:lnTo>
                <a:lnTo>
                  <a:pt x="17070" y="46700"/>
                </a:lnTo>
                <a:lnTo>
                  <a:pt x="17070" y="46710"/>
                </a:lnTo>
                <a:lnTo>
                  <a:pt x="17070" y="46720"/>
                </a:lnTo>
                <a:lnTo>
                  <a:pt x="17070" y="46730"/>
                </a:lnTo>
                <a:lnTo>
                  <a:pt x="17070" y="46740"/>
                </a:lnTo>
                <a:lnTo>
                  <a:pt x="17080" y="46750"/>
                </a:lnTo>
                <a:lnTo>
                  <a:pt x="17080" y="46760"/>
                </a:lnTo>
                <a:lnTo>
                  <a:pt x="17080" y="46770"/>
                </a:lnTo>
                <a:lnTo>
                  <a:pt x="17080" y="46780"/>
                </a:lnTo>
                <a:lnTo>
                  <a:pt x="17090" y="46780"/>
                </a:lnTo>
                <a:lnTo>
                  <a:pt x="17090" y="46790"/>
                </a:lnTo>
                <a:lnTo>
                  <a:pt x="17080" y="46790"/>
                </a:lnTo>
                <a:lnTo>
                  <a:pt x="17080" y="46800"/>
                </a:lnTo>
                <a:lnTo>
                  <a:pt x="17080" y="46810"/>
                </a:lnTo>
                <a:lnTo>
                  <a:pt x="17080" y="46820"/>
                </a:lnTo>
                <a:lnTo>
                  <a:pt x="17070" y="46820"/>
                </a:lnTo>
                <a:lnTo>
                  <a:pt x="17070" y="46830"/>
                </a:lnTo>
                <a:lnTo>
                  <a:pt x="17070" y="46840"/>
                </a:lnTo>
                <a:lnTo>
                  <a:pt x="17060" y="46840"/>
                </a:lnTo>
                <a:lnTo>
                  <a:pt x="17060" y="46850"/>
                </a:lnTo>
                <a:lnTo>
                  <a:pt x="17060" y="46860"/>
                </a:lnTo>
                <a:lnTo>
                  <a:pt x="17060" y="46870"/>
                </a:lnTo>
                <a:lnTo>
                  <a:pt x="17050" y="46870"/>
                </a:lnTo>
                <a:lnTo>
                  <a:pt x="17050" y="46880"/>
                </a:lnTo>
                <a:lnTo>
                  <a:pt x="17050" y="46890"/>
                </a:lnTo>
                <a:lnTo>
                  <a:pt x="17040" y="46890"/>
                </a:lnTo>
                <a:lnTo>
                  <a:pt x="17040" y="46900"/>
                </a:lnTo>
                <a:lnTo>
                  <a:pt x="17040" y="46910"/>
                </a:lnTo>
                <a:lnTo>
                  <a:pt x="17040" y="46920"/>
                </a:lnTo>
                <a:lnTo>
                  <a:pt x="17050" y="46920"/>
                </a:lnTo>
                <a:lnTo>
                  <a:pt x="17040" y="46920"/>
                </a:lnTo>
                <a:lnTo>
                  <a:pt x="17040" y="46930"/>
                </a:lnTo>
                <a:lnTo>
                  <a:pt x="17030" y="46930"/>
                </a:lnTo>
                <a:lnTo>
                  <a:pt x="17030" y="46940"/>
                </a:lnTo>
                <a:lnTo>
                  <a:pt x="17020" y="46940"/>
                </a:lnTo>
                <a:lnTo>
                  <a:pt x="17020" y="46950"/>
                </a:lnTo>
                <a:lnTo>
                  <a:pt x="17020" y="46960"/>
                </a:lnTo>
                <a:lnTo>
                  <a:pt x="17020" y="46970"/>
                </a:lnTo>
                <a:lnTo>
                  <a:pt x="17010" y="46980"/>
                </a:lnTo>
                <a:lnTo>
                  <a:pt x="17010" y="46990"/>
                </a:lnTo>
                <a:lnTo>
                  <a:pt x="17010" y="47000"/>
                </a:lnTo>
                <a:lnTo>
                  <a:pt x="17010" y="47010"/>
                </a:lnTo>
                <a:lnTo>
                  <a:pt x="17010" y="47020"/>
                </a:lnTo>
                <a:lnTo>
                  <a:pt x="17000" y="47020"/>
                </a:lnTo>
                <a:lnTo>
                  <a:pt x="17000" y="47030"/>
                </a:lnTo>
                <a:lnTo>
                  <a:pt x="17000" y="47040"/>
                </a:lnTo>
                <a:lnTo>
                  <a:pt x="16990" y="47040"/>
                </a:lnTo>
                <a:lnTo>
                  <a:pt x="16980" y="47040"/>
                </a:lnTo>
                <a:lnTo>
                  <a:pt x="16980" y="47050"/>
                </a:lnTo>
                <a:lnTo>
                  <a:pt x="16980" y="47060"/>
                </a:lnTo>
                <a:lnTo>
                  <a:pt x="16980" y="47070"/>
                </a:lnTo>
                <a:lnTo>
                  <a:pt x="16980" y="47080"/>
                </a:lnTo>
                <a:lnTo>
                  <a:pt x="16980" y="47090"/>
                </a:lnTo>
                <a:lnTo>
                  <a:pt x="16980" y="47100"/>
                </a:lnTo>
                <a:lnTo>
                  <a:pt x="16980" y="47110"/>
                </a:lnTo>
                <a:lnTo>
                  <a:pt x="16970" y="47120"/>
                </a:lnTo>
                <a:lnTo>
                  <a:pt x="16970" y="47130"/>
                </a:lnTo>
                <a:lnTo>
                  <a:pt x="16960" y="47130"/>
                </a:lnTo>
                <a:lnTo>
                  <a:pt x="16960" y="47120"/>
                </a:lnTo>
                <a:lnTo>
                  <a:pt x="16970" y="47120"/>
                </a:lnTo>
                <a:lnTo>
                  <a:pt x="16970" y="47110"/>
                </a:lnTo>
                <a:lnTo>
                  <a:pt x="16980" y="47110"/>
                </a:lnTo>
                <a:lnTo>
                  <a:pt x="16980" y="47100"/>
                </a:lnTo>
                <a:lnTo>
                  <a:pt x="16970" y="47100"/>
                </a:lnTo>
                <a:lnTo>
                  <a:pt x="16970" y="47090"/>
                </a:lnTo>
                <a:lnTo>
                  <a:pt x="16980" y="47090"/>
                </a:lnTo>
                <a:lnTo>
                  <a:pt x="16980" y="47080"/>
                </a:lnTo>
                <a:lnTo>
                  <a:pt x="16980" y="47070"/>
                </a:lnTo>
                <a:lnTo>
                  <a:pt x="16980" y="47060"/>
                </a:lnTo>
                <a:lnTo>
                  <a:pt x="16980" y="47050"/>
                </a:lnTo>
                <a:lnTo>
                  <a:pt x="16980" y="47040"/>
                </a:lnTo>
                <a:lnTo>
                  <a:pt x="16980" y="47030"/>
                </a:lnTo>
                <a:lnTo>
                  <a:pt x="16990" y="47030"/>
                </a:lnTo>
                <a:lnTo>
                  <a:pt x="16990" y="47020"/>
                </a:lnTo>
                <a:lnTo>
                  <a:pt x="16990" y="47010"/>
                </a:lnTo>
                <a:lnTo>
                  <a:pt x="16990" y="47000"/>
                </a:lnTo>
                <a:lnTo>
                  <a:pt x="16990" y="46990"/>
                </a:lnTo>
                <a:lnTo>
                  <a:pt x="16990" y="46980"/>
                </a:lnTo>
                <a:lnTo>
                  <a:pt x="17000" y="46980"/>
                </a:lnTo>
                <a:lnTo>
                  <a:pt x="17000" y="46970"/>
                </a:lnTo>
                <a:lnTo>
                  <a:pt x="17000" y="46960"/>
                </a:lnTo>
                <a:lnTo>
                  <a:pt x="16990" y="46960"/>
                </a:lnTo>
                <a:lnTo>
                  <a:pt x="16990" y="46950"/>
                </a:lnTo>
                <a:lnTo>
                  <a:pt x="16980" y="46950"/>
                </a:lnTo>
                <a:lnTo>
                  <a:pt x="16980" y="46940"/>
                </a:lnTo>
                <a:lnTo>
                  <a:pt x="16980" y="46930"/>
                </a:lnTo>
                <a:lnTo>
                  <a:pt x="16990" y="46930"/>
                </a:lnTo>
                <a:lnTo>
                  <a:pt x="16990" y="46920"/>
                </a:lnTo>
                <a:lnTo>
                  <a:pt x="16990" y="46910"/>
                </a:lnTo>
                <a:lnTo>
                  <a:pt x="16980" y="46910"/>
                </a:lnTo>
                <a:lnTo>
                  <a:pt x="16980" y="46900"/>
                </a:lnTo>
                <a:lnTo>
                  <a:pt x="16970" y="46890"/>
                </a:lnTo>
                <a:lnTo>
                  <a:pt x="16970" y="46880"/>
                </a:lnTo>
                <a:lnTo>
                  <a:pt x="16970" y="46870"/>
                </a:lnTo>
                <a:lnTo>
                  <a:pt x="16960" y="46870"/>
                </a:lnTo>
                <a:lnTo>
                  <a:pt x="16950" y="46870"/>
                </a:lnTo>
                <a:lnTo>
                  <a:pt x="16950" y="46860"/>
                </a:lnTo>
                <a:lnTo>
                  <a:pt x="16940" y="46860"/>
                </a:lnTo>
                <a:lnTo>
                  <a:pt x="16940" y="46870"/>
                </a:lnTo>
                <a:lnTo>
                  <a:pt x="16940" y="46860"/>
                </a:lnTo>
                <a:lnTo>
                  <a:pt x="16940" y="46850"/>
                </a:lnTo>
                <a:lnTo>
                  <a:pt x="16930" y="46850"/>
                </a:lnTo>
                <a:lnTo>
                  <a:pt x="16930" y="46840"/>
                </a:lnTo>
                <a:lnTo>
                  <a:pt x="16920" y="46840"/>
                </a:lnTo>
                <a:lnTo>
                  <a:pt x="16920" y="46830"/>
                </a:lnTo>
                <a:lnTo>
                  <a:pt x="16910" y="46830"/>
                </a:lnTo>
                <a:lnTo>
                  <a:pt x="16900" y="46830"/>
                </a:lnTo>
                <a:lnTo>
                  <a:pt x="16890" y="46820"/>
                </a:lnTo>
                <a:lnTo>
                  <a:pt x="16900" y="46810"/>
                </a:lnTo>
                <a:lnTo>
                  <a:pt x="16900" y="46800"/>
                </a:lnTo>
                <a:lnTo>
                  <a:pt x="16890" y="46800"/>
                </a:lnTo>
                <a:lnTo>
                  <a:pt x="16890" y="46790"/>
                </a:lnTo>
                <a:lnTo>
                  <a:pt x="16880" y="46790"/>
                </a:lnTo>
                <a:lnTo>
                  <a:pt x="16870" y="46790"/>
                </a:lnTo>
                <a:lnTo>
                  <a:pt x="16870" y="46780"/>
                </a:lnTo>
                <a:lnTo>
                  <a:pt x="16880" y="46780"/>
                </a:lnTo>
                <a:lnTo>
                  <a:pt x="16870" y="46780"/>
                </a:lnTo>
                <a:lnTo>
                  <a:pt x="16870" y="46770"/>
                </a:lnTo>
                <a:lnTo>
                  <a:pt x="16870" y="46760"/>
                </a:lnTo>
                <a:lnTo>
                  <a:pt x="16870" y="46750"/>
                </a:lnTo>
                <a:lnTo>
                  <a:pt x="16860" y="46750"/>
                </a:lnTo>
                <a:lnTo>
                  <a:pt x="16860" y="46740"/>
                </a:lnTo>
                <a:lnTo>
                  <a:pt x="16860" y="46730"/>
                </a:lnTo>
                <a:lnTo>
                  <a:pt x="16850" y="46730"/>
                </a:lnTo>
                <a:lnTo>
                  <a:pt x="16860" y="46730"/>
                </a:lnTo>
                <a:lnTo>
                  <a:pt x="16850" y="46730"/>
                </a:lnTo>
                <a:lnTo>
                  <a:pt x="16850" y="46720"/>
                </a:lnTo>
                <a:lnTo>
                  <a:pt x="16850" y="46710"/>
                </a:lnTo>
                <a:lnTo>
                  <a:pt x="16850" y="46700"/>
                </a:lnTo>
                <a:lnTo>
                  <a:pt x="16850" y="46690"/>
                </a:lnTo>
                <a:lnTo>
                  <a:pt x="16840" y="46690"/>
                </a:lnTo>
                <a:lnTo>
                  <a:pt x="16840" y="46680"/>
                </a:lnTo>
                <a:lnTo>
                  <a:pt x="16840" y="46670"/>
                </a:lnTo>
                <a:lnTo>
                  <a:pt x="16850" y="46670"/>
                </a:lnTo>
                <a:lnTo>
                  <a:pt x="16850" y="46660"/>
                </a:lnTo>
                <a:lnTo>
                  <a:pt x="16860" y="46660"/>
                </a:lnTo>
                <a:lnTo>
                  <a:pt x="16860" y="46650"/>
                </a:lnTo>
                <a:lnTo>
                  <a:pt x="16850" y="46650"/>
                </a:lnTo>
                <a:lnTo>
                  <a:pt x="16850" y="46640"/>
                </a:lnTo>
                <a:lnTo>
                  <a:pt x="16850" y="46630"/>
                </a:lnTo>
                <a:lnTo>
                  <a:pt x="16840" y="46630"/>
                </a:lnTo>
                <a:lnTo>
                  <a:pt x="16840" y="46620"/>
                </a:lnTo>
                <a:lnTo>
                  <a:pt x="16840" y="46610"/>
                </a:lnTo>
                <a:lnTo>
                  <a:pt x="16830" y="46610"/>
                </a:lnTo>
                <a:lnTo>
                  <a:pt x="16830" y="46600"/>
                </a:lnTo>
                <a:lnTo>
                  <a:pt x="16840" y="46600"/>
                </a:lnTo>
                <a:lnTo>
                  <a:pt x="16850" y="46600"/>
                </a:lnTo>
                <a:lnTo>
                  <a:pt x="16850" y="46590"/>
                </a:lnTo>
                <a:lnTo>
                  <a:pt x="16860" y="46590"/>
                </a:lnTo>
                <a:lnTo>
                  <a:pt x="16860" y="46580"/>
                </a:lnTo>
                <a:lnTo>
                  <a:pt x="16870" y="46580"/>
                </a:lnTo>
                <a:lnTo>
                  <a:pt x="16870" y="46570"/>
                </a:lnTo>
                <a:lnTo>
                  <a:pt x="16870" y="46560"/>
                </a:lnTo>
                <a:lnTo>
                  <a:pt x="16870" y="46550"/>
                </a:lnTo>
                <a:lnTo>
                  <a:pt x="16880" y="46550"/>
                </a:lnTo>
                <a:lnTo>
                  <a:pt x="16880" y="46540"/>
                </a:lnTo>
                <a:lnTo>
                  <a:pt x="16890" y="46530"/>
                </a:lnTo>
                <a:lnTo>
                  <a:pt x="16900" y="46530"/>
                </a:lnTo>
                <a:lnTo>
                  <a:pt x="16900" y="46520"/>
                </a:lnTo>
                <a:lnTo>
                  <a:pt x="16900" y="46510"/>
                </a:lnTo>
                <a:lnTo>
                  <a:pt x="16890" y="46500"/>
                </a:lnTo>
                <a:lnTo>
                  <a:pt x="16900" y="46500"/>
                </a:lnTo>
                <a:lnTo>
                  <a:pt x="16900" y="46490"/>
                </a:lnTo>
                <a:lnTo>
                  <a:pt x="16910" y="46490"/>
                </a:lnTo>
                <a:lnTo>
                  <a:pt x="16920" y="46490"/>
                </a:lnTo>
                <a:lnTo>
                  <a:pt x="16930" y="46490"/>
                </a:lnTo>
                <a:lnTo>
                  <a:pt x="16930" y="46500"/>
                </a:lnTo>
                <a:lnTo>
                  <a:pt x="16930" y="46510"/>
                </a:lnTo>
                <a:lnTo>
                  <a:pt x="16920" y="46510"/>
                </a:lnTo>
                <a:lnTo>
                  <a:pt x="16920" y="46520"/>
                </a:lnTo>
                <a:lnTo>
                  <a:pt x="16930" y="46520"/>
                </a:lnTo>
                <a:lnTo>
                  <a:pt x="16930" y="46530"/>
                </a:lnTo>
                <a:lnTo>
                  <a:pt x="16940" y="46530"/>
                </a:lnTo>
                <a:lnTo>
                  <a:pt x="16950" y="46530"/>
                </a:lnTo>
                <a:lnTo>
                  <a:pt x="16950" y="46540"/>
                </a:lnTo>
                <a:lnTo>
                  <a:pt x="16950" y="46550"/>
                </a:lnTo>
                <a:lnTo>
                  <a:pt x="16950" y="46560"/>
                </a:lnTo>
                <a:lnTo>
                  <a:pt x="16940" y="46560"/>
                </a:lnTo>
                <a:lnTo>
                  <a:pt x="16940" y="46570"/>
                </a:lnTo>
                <a:lnTo>
                  <a:pt x="16950" y="46570"/>
                </a:lnTo>
                <a:lnTo>
                  <a:pt x="16960" y="46570"/>
                </a:lnTo>
                <a:lnTo>
                  <a:pt x="16960" y="46580"/>
                </a:lnTo>
                <a:lnTo>
                  <a:pt x="16970" y="46580"/>
                </a:lnTo>
                <a:lnTo>
                  <a:pt x="16970" y="46590"/>
                </a:lnTo>
                <a:lnTo>
                  <a:pt x="16970" y="46600"/>
                </a:lnTo>
                <a:lnTo>
                  <a:pt x="16970" y="46610"/>
                </a:lnTo>
                <a:lnTo>
                  <a:pt x="16980" y="46610"/>
                </a:lnTo>
                <a:lnTo>
                  <a:pt x="16980" y="46600"/>
                </a:lnTo>
                <a:lnTo>
                  <a:pt x="16990" y="46610"/>
                </a:lnTo>
                <a:lnTo>
                  <a:pt x="16990" y="46600"/>
                </a:lnTo>
                <a:lnTo>
                  <a:pt x="17000" y="46600"/>
                </a:lnTo>
                <a:lnTo>
                  <a:pt x="17010" y="46600"/>
                </a:lnTo>
                <a:lnTo>
                  <a:pt x="17020" y="46590"/>
                </a:lnTo>
                <a:lnTo>
                  <a:pt x="17030" y="46590"/>
                </a:lnTo>
                <a:lnTo>
                  <a:pt x="17040" y="46590"/>
                </a:lnTo>
                <a:lnTo>
                  <a:pt x="17040" y="46580"/>
                </a:lnTo>
                <a:lnTo>
                  <a:pt x="17040" y="46570"/>
                </a:lnTo>
                <a:lnTo>
                  <a:pt x="17050" y="46570"/>
                </a:lnTo>
                <a:lnTo>
                  <a:pt x="17060" y="46570"/>
                </a:lnTo>
                <a:lnTo>
                  <a:pt x="17060" y="46560"/>
                </a:lnTo>
                <a:lnTo>
                  <a:pt x="17060" y="46570"/>
                </a:lnTo>
                <a:lnTo>
                  <a:pt x="17070" y="46560"/>
                </a:lnTo>
                <a:lnTo>
                  <a:pt x="17070" y="46550"/>
                </a:lnTo>
                <a:lnTo>
                  <a:pt x="17060" y="46550"/>
                </a:lnTo>
                <a:lnTo>
                  <a:pt x="17060" y="46540"/>
                </a:lnTo>
                <a:lnTo>
                  <a:pt x="17060" y="46530"/>
                </a:lnTo>
                <a:lnTo>
                  <a:pt x="17070" y="46530"/>
                </a:lnTo>
                <a:lnTo>
                  <a:pt x="17060" y="46520"/>
                </a:lnTo>
                <a:lnTo>
                  <a:pt x="17060" y="46510"/>
                </a:lnTo>
                <a:lnTo>
                  <a:pt x="17050" y="46510"/>
                </a:lnTo>
                <a:lnTo>
                  <a:pt x="17040" y="46510"/>
                </a:lnTo>
                <a:lnTo>
                  <a:pt x="17050" y="46510"/>
                </a:lnTo>
                <a:lnTo>
                  <a:pt x="17050" y="46500"/>
                </a:lnTo>
                <a:lnTo>
                  <a:pt x="17050" y="46490"/>
                </a:lnTo>
                <a:lnTo>
                  <a:pt x="17040" y="46490"/>
                </a:lnTo>
                <a:lnTo>
                  <a:pt x="17030" y="46490"/>
                </a:lnTo>
                <a:lnTo>
                  <a:pt x="17030" y="46500"/>
                </a:lnTo>
                <a:lnTo>
                  <a:pt x="17020" y="46500"/>
                </a:lnTo>
                <a:lnTo>
                  <a:pt x="17010" y="46490"/>
                </a:lnTo>
                <a:lnTo>
                  <a:pt x="17000" y="46490"/>
                </a:lnTo>
                <a:lnTo>
                  <a:pt x="17000" y="46480"/>
                </a:lnTo>
                <a:lnTo>
                  <a:pt x="17000" y="46470"/>
                </a:lnTo>
                <a:lnTo>
                  <a:pt x="17010" y="46470"/>
                </a:lnTo>
                <a:lnTo>
                  <a:pt x="17010" y="46460"/>
                </a:lnTo>
                <a:lnTo>
                  <a:pt x="17020" y="46460"/>
                </a:lnTo>
                <a:lnTo>
                  <a:pt x="17020" y="46450"/>
                </a:lnTo>
                <a:lnTo>
                  <a:pt x="17030" y="46450"/>
                </a:lnTo>
                <a:lnTo>
                  <a:pt x="17040" y="46460"/>
                </a:lnTo>
                <a:lnTo>
                  <a:pt x="17050" y="46460"/>
                </a:lnTo>
                <a:lnTo>
                  <a:pt x="17060" y="46460"/>
                </a:lnTo>
                <a:lnTo>
                  <a:pt x="17070" y="46460"/>
                </a:lnTo>
                <a:lnTo>
                  <a:pt x="17080" y="46460"/>
                </a:lnTo>
                <a:lnTo>
                  <a:pt x="17080" y="46450"/>
                </a:lnTo>
                <a:lnTo>
                  <a:pt x="17080" y="46440"/>
                </a:lnTo>
                <a:lnTo>
                  <a:pt x="17080" y="46430"/>
                </a:lnTo>
                <a:lnTo>
                  <a:pt x="17080" y="46420"/>
                </a:lnTo>
                <a:lnTo>
                  <a:pt x="17070" y="46420"/>
                </a:lnTo>
                <a:lnTo>
                  <a:pt x="17070" y="46410"/>
                </a:lnTo>
                <a:lnTo>
                  <a:pt x="17060" y="46410"/>
                </a:lnTo>
                <a:lnTo>
                  <a:pt x="17050" y="46410"/>
                </a:lnTo>
                <a:lnTo>
                  <a:pt x="17040" y="46410"/>
                </a:lnTo>
                <a:lnTo>
                  <a:pt x="17040" y="46420"/>
                </a:lnTo>
                <a:lnTo>
                  <a:pt x="17030" y="46420"/>
                </a:lnTo>
                <a:lnTo>
                  <a:pt x="17030" y="46430"/>
                </a:lnTo>
                <a:lnTo>
                  <a:pt x="17020" y="46430"/>
                </a:lnTo>
                <a:lnTo>
                  <a:pt x="17010" y="46430"/>
                </a:lnTo>
                <a:lnTo>
                  <a:pt x="17000" y="46430"/>
                </a:lnTo>
                <a:lnTo>
                  <a:pt x="16990" y="46430"/>
                </a:lnTo>
                <a:lnTo>
                  <a:pt x="16980" y="46430"/>
                </a:lnTo>
                <a:lnTo>
                  <a:pt x="16990" y="46430"/>
                </a:lnTo>
                <a:lnTo>
                  <a:pt x="16990" y="46420"/>
                </a:lnTo>
                <a:lnTo>
                  <a:pt x="16980" y="46420"/>
                </a:lnTo>
                <a:lnTo>
                  <a:pt x="16980" y="46410"/>
                </a:lnTo>
                <a:lnTo>
                  <a:pt x="16970" y="46410"/>
                </a:lnTo>
                <a:lnTo>
                  <a:pt x="16960" y="46400"/>
                </a:lnTo>
                <a:lnTo>
                  <a:pt x="16960" y="46390"/>
                </a:lnTo>
                <a:lnTo>
                  <a:pt x="16970" y="46390"/>
                </a:lnTo>
                <a:lnTo>
                  <a:pt x="16980" y="46390"/>
                </a:lnTo>
                <a:lnTo>
                  <a:pt x="16990" y="46390"/>
                </a:lnTo>
                <a:lnTo>
                  <a:pt x="17000" y="46390"/>
                </a:lnTo>
                <a:lnTo>
                  <a:pt x="17000" y="46400"/>
                </a:lnTo>
                <a:lnTo>
                  <a:pt x="17000" y="46390"/>
                </a:lnTo>
                <a:lnTo>
                  <a:pt x="17010" y="46390"/>
                </a:lnTo>
                <a:lnTo>
                  <a:pt x="17020" y="46390"/>
                </a:lnTo>
                <a:lnTo>
                  <a:pt x="17030" y="46390"/>
                </a:lnTo>
                <a:lnTo>
                  <a:pt x="17030" y="46380"/>
                </a:lnTo>
                <a:lnTo>
                  <a:pt x="17030" y="46390"/>
                </a:lnTo>
                <a:lnTo>
                  <a:pt x="17040" y="46390"/>
                </a:lnTo>
                <a:lnTo>
                  <a:pt x="17040" y="46400"/>
                </a:lnTo>
                <a:lnTo>
                  <a:pt x="17050" y="46400"/>
                </a:lnTo>
                <a:lnTo>
                  <a:pt x="17060" y="46400"/>
                </a:lnTo>
                <a:lnTo>
                  <a:pt x="17070" y="46400"/>
                </a:lnTo>
                <a:lnTo>
                  <a:pt x="17070" y="46390"/>
                </a:lnTo>
                <a:lnTo>
                  <a:pt x="17080" y="46390"/>
                </a:lnTo>
                <a:lnTo>
                  <a:pt x="17090" y="46390"/>
                </a:lnTo>
                <a:lnTo>
                  <a:pt x="17090" y="46400"/>
                </a:lnTo>
                <a:lnTo>
                  <a:pt x="17100" y="46390"/>
                </a:lnTo>
                <a:lnTo>
                  <a:pt x="17090" y="46390"/>
                </a:lnTo>
                <a:lnTo>
                  <a:pt x="17090" y="46380"/>
                </a:lnTo>
                <a:lnTo>
                  <a:pt x="17100" y="46380"/>
                </a:lnTo>
                <a:lnTo>
                  <a:pt x="17100" y="46370"/>
                </a:lnTo>
                <a:lnTo>
                  <a:pt x="17110" y="46370"/>
                </a:lnTo>
                <a:lnTo>
                  <a:pt x="17100" y="46370"/>
                </a:lnTo>
                <a:lnTo>
                  <a:pt x="17110" y="46360"/>
                </a:lnTo>
                <a:lnTo>
                  <a:pt x="17100" y="46360"/>
                </a:lnTo>
                <a:lnTo>
                  <a:pt x="17100" y="46350"/>
                </a:lnTo>
                <a:lnTo>
                  <a:pt x="17090" y="46350"/>
                </a:lnTo>
                <a:lnTo>
                  <a:pt x="17100" y="46350"/>
                </a:lnTo>
                <a:lnTo>
                  <a:pt x="17100" y="46340"/>
                </a:lnTo>
                <a:lnTo>
                  <a:pt x="17100" y="46330"/>
                </a:lnTo>
                <a:lnTo>
                  <a:pt x="17090" y="46330"/>
                </a:lnTo>
                <a:lnTo>
                  <a:pt x="17100" y="46330"/>
                </a:lnTo>
                <a:lnTo>
                  <a:pt x="17100" y="46320"/>
                </a:lnTo>
                <a:lnTo>
                  <a:pt x="17090" y="46320"/>
                </a:lnTo>
                <a:lnTo>
                  <a:pt x="17080" y="46310"/>
                </a:lnTo>
                <a:lnTo>
                  <a:pt x="17070" y="46320"/>
                </a:lnTo>
                <a:lnTo>
                  <a:pt x="17060" y="46310"/>
                </a:lnTo>
                <a:lnTo>
                  <a:pt x="17070" y="46310"/>
                </a:lnTo>
                <a:lnTo>
                  <a:pt x="17070" y="46300"/>
                </a:lnTo>
                <a:lnTo>
                  <a:pt x="17070" y="46290"/>
                </a:lnTo>
                <a:lnTo>
                  <a:pt x="17060" y="46290"/>
                </a:lnTo>
                <a:lnTo>
                  <a:pt x="17060" y="46300"/>
                </a:lnTo>
                <a:lnTo>
                  <a:pt x="17060" y="46290"/>
                </a:lnTo>
                <a:lnTo>
                  <a:pt x="17050" y="46290"/>
                </a:lnTo>
                <a:lnTo>
                  <a:pt x="17050" y="46300"/>
                </a:lnTo>
                <a:lnTo>
                  <a:pt x="17040" y="46300"/>
                </a:lnTo>
                <a:lnTo>
                  <a:pt x="17040" y="46290"/>
                </a:lnTo>
                <a:lnTo>
                  <a:pt x="17050" y="46290"/>
                </a:lnTo>
                <a:lnTo>
                  <a:pt x="17050" y="46280"/>
                </a:lnTo>
                <a:lnTo>
                  <a:pt x="17060" y="46280"/>
                </a:lnTo>
                <a:lnTo>
                  <a:pt x="17070" y="46280"/>
                </a:lnTo>
                <a:lnTo>
                  <a:pt x="17060" y="46280"/>
                </a:lnTo>
                <a:lnTo>
                  <a:pt x="17060" y="46270"/>
                </a:lnTo>
                <a:lnTo>
                  <a:pt x="17050" y="46270"/>
                </a:lnTo>
                <a:lnTo>
                  <a:pt x="17060" y="46270"/>
                </a:lnTo>
                <a:lnTo>
                  <a:pt x="17060" y="46260"/>
                </a:lnTo>
                <a:lnTo>
                  <a:pt x="17060" y="46250"/>
                </a:lnTo>
                <a:lnTo>
                  <a:pt x="17050" y="46250"/>
                </a:lnTo>
                <a:lnTo>
                  <a:pt x="17040" y="46250"/>
                </a:lnTo>
                <a:lnTo>
                  <a:pt x="17040" y="46240"/>
                </a:lnTo>
                <a:lnTo>
                  <a:pt x="17030" y="46250"/>
                </a:lnTo>
                <a:lnTo>
                  <a:pt x="17030" y="46260"/>
                </a:lnTo>
                <a:lnTo>
                  <a:pt x="17030" y="46250"/>
                </a:lnTo>
                <a:lnTo>
                  <a:pt x="17030" y="46240"/>
                </a:lnTo>
                <a:lnTo>
                  <a:pt x="17020" y="46230"/>
                </a:lnTo>
                <a:lnTo>
                  <a:pt x="17020" y="46220"/>
                </a:lnTo>
                <a:lnTo>
                  <a:pt x="17030" y="46220"/>
                </a:lnTo>
                <a:lnTo>
                  <a:pt x="17020" y="46210"/>
                </a:lnTo>
                <a:lnTo>
                  <a:pt x="17030" y="46210"/>
                </a:lnTo>
                <a:lnTo>
                  <a:pt x="17030" y="46200"/>
                </a:lnTo>
                <a:lnTo>
                  <a:pt x="17020" y="46200"/>
                </a:lnTo>
                <a:lnTo>
                  <a:pt x="17020" y="46210"/>
                </a:lnTo>
                <a:lnTo>
                  <a:pt x="17020" y="46200"/>
                </a:lnTo>
                <a:lnTo>
                  <a:pt x="17010" y="46200"/>
                </a:lnTo>
                <a:lnTo>
                  <a:pt x="17020" y="46200"/>
                </a:lnTo>
                <a:lnTo>
                  <a:pt x="17020" y="46190"/>
                </a:lnTo>
                <a:lnTo>
                  <a:pt x="17010" y="46190"/>
                </a:lnTo>
                <a:lnTo>
                  <a:pt x="17010" y="46180"/>
                </a:lnTo>
                <a:lnTo>
                  <a:pt x="17000" y="46180"/>
                </a:lnTo>
                <a:lnTo>
                  <a:pt x="17000" y="46170"/>
                </a:lnTo>
                <a:lnTo>
                  <a:pt x="16990" y="46170"/>
                </a:lnTo>
                <a:lnTo>
                  <a:pt x="16980" y="46170"/>
                </a:lnTo>
                <a:lnTo>
                  <a:pt x="16980" y="46180"/>
                </a:lnTo>
                <a:lnTo>
                  <a:pt x="16970" y="46190"/>
                </a:lnTo>
                <a:lnTo>
                  <a:pt x="16960" y="46190"/>
                </a:lnTo>
                <a:lnTo>
                  <a:pt x="16960" y="46200"/>
                </a:lnTo>
                <a:lnTo>
                  <a:pt x="16950" y="46200"/>
                </a:lnTo>
                <a:lnTo>
                  <a:pt x="16950" y="46210"/>
                </a:lnTo>
                <a:lnTo>
                  <a:pt x="16940" y="46210"/>
                </a:lnTo>
                <a:lnTo>
                  <a:pt x="16930" y="46200"/>
                </a:lnTo>
                <a:lnTo>
                  <a:pt x="16930" y="46190"/>
                </a:lnTo>
                <a:lnTo>
                  <a:pt x="16940" y="46190"/>
                </a:lnTo>
                <a:lnTo>
                  <a:pt x="16930" y="46180"/>
                </a:lnTo>
                <a:lnTo>
                  <a:pt x="16930" y="46190"/>
                </a:lnTo>
                <a:lnTo>
                  <a:pt x="16930" y="46180"/>
                </a:lnTo>
                <a:lnTo>
                  <a:pt x="16920" y="46180"/>
                </a:lnTo>
                <a:lnTo>
                  <a:pt x="16910" y="46190"/>
                </a:lnTo>
                <a:lnTo>
                  <a:pt x="16900" y="46190"/>
                </a:lnTo>
                <a:lnTo>
                  <a:pt x="16900" y="46200"/>
                </a:lnTo>
                <a:lnTo>
                  <a:pt x="16890" y="46200"/>
                </a:lnTo>
                <a:lnTo>
                  <a:pt x="16880" y="46200"/>
                </a:lnTo>
                <a:lnTo>
                  <a:pt x="16880" y="46190"/>
                </a:lnTo>
                <a:lnTo>
                  <a:pt x="16870" y="46190"/>
                </a:lnTo>
                <a:lnTo>
                  <a:pt x="16870" y="46200"/>
                </a:lnTo>
                <a:lnTo>
                  <a:pt x="16860" y="46190"/>
                </a:lnTo>
                <a:lnTo>
                  <a:pt x="16860" y="46200"/>
                </a:lnTo>
                <a:lnTo>
                  <a:pt x="16850" y="46200"/>
                </a:lnTo>
                <a:lnTo>
                  <a:pt x="16840" y="46200"/>
                </a:lnTo>
                <a:lnTo>
                  <a:pt x="16830" y="46200"/>
                </a:lnTo>
                <a:lnTo>
                  <a:pt x="16830" y="46210"/>
                </a:lnTo>
                <a:lnTo>
                  <a:pt x="16820" y="46210"/>
                </a:lnTo>
                <a:lnTo>
                  <a:pt x="16830" y="46210"/>
                </a:lnTo>
                <a:lnTo>
                  <a:pt x="16820" y="46210"/>
                </a:lnTo>
                <a:lnTo>
                  <a:pt x="16820" y="46220"/>
                </a:lnTo>
                <a:lnTo>
                  <a:pt x="16810" y="46220"/>
                </a:lnTo>
                <a:lnTo>
                  <a:pt x="16810" y="46210"/>
                </a:lnTo>
                <a:lnTo>
                  <a:pt x="16800" y="46210"/>
                </a:lnTo>
                <a:lnTo>
                  <a:pt x="16800" y="46220"/>
                </a:lnTo>
                <a:lnTo>
                  <a:pt x="16790" y="46220"/>
                </a:lnTo>
                <a:lnTo>
                  <a:pt x="16790" y="46210"/>
                </a:lnTo>
                <a:lnTo>
                  <a:pt x="16780" y="46210"/>
                </a:lnTo>
                <a:lnTo>
                  <a:pt x="16780" y="46200"/>
                </a:lnTo>
                <a:lnTo>
                  <a:pt x="16790" y="46200"/>
                </a:lnTo>
                <a:lnTo>
                  <a:pt x="16780" y="46200"/>
                </a:lnTo>
                <a:lnTo>
                  <a:pt x="16790" y="46200"/>
                </a:lnTo>
                <a:lnTo>
                  <a:pt x="16790" y="46190"/>
                </a:lnTo>
                <a:lnTo>
                  <a:pt x="16780" y="46190"/>
                </a:lnTo>
                <a:lnTo>
                  <a:pt x="16770" y="46190"/>
                </a:lnTo>
                <a:lnTo>
                  <a:pt x="16780" y="46190"/>
                </a:lnTo>
                <a:lnTo>
                  <a:pt x="16780" y="46180"/>
                </a:lnTo>
                <a:lnTo>
                  <a:pt x="16770" y="46180"/>
                </a:lnTo>
                <a:lnTo>
                  <a:pt x="16760" y="46180"/>
                </a:lnTo>
                <a:lnTo>
                  <a:pt x="16760" y="46190"/>
                </a:lnTo>
                <a:lnTo>
                  <a:pt x="16750" y="46190"/>
                </a:lnTo>
                <a:lnTo>
                  <a:pt x="16740" y="46190"/>
                </a:lnTo>
                <a:lnTo>
                  <a:pt x="16740" y="46180"/>
                </a:lnTo>
                <a:lnTo>
                  <a:pt x="16730" y="46180"/>
                </a:lnTo>
                <a:lnTo>
                  <a:pt x="16720" y="46180"/>
                </a:lnTo>
                <a:lnTo>
                  <a:pt x="16720" y="46190"/>
                </a:lnTo>
                <a:lnTo>
                  <a:pt x="16720" y="46200"/>
                </a:lnTo>
                <a:lnTo>
                  <a:pt x="16710" y="46200"/>
                </a:lnTo>
                <a:lnTo>
                  <a:pt x="16710" y="46190"/>
                </a:lnTo>
                <a:lnTo>
                  <a:pt x="16700" y="46190"/>
                </a:lnTo>
                <a:lnTo>
                  <a:pt x="16710" y="46180"/>
                </a:lnTo>
                <a:lnTo>
                  <a:pt x="16700" y="46180"/>
                </a:lnTo>
                <a:lnTo>
                  <a:pt x="16710" y="46180"/>
                </a:lnTo>
                <a:lnTo>
                  <a:pt x="16710" y="46170"/>
                </a:lnTo>
                <a:lnTo>
                  <a:pt x="16700" y="46170"/>
                </a:lnTo>
                <a:lnTo>
                  <a:pt x="16690" y="46170"/>
                </a:lnTo>
                <a:lnTo>
                  <a:pt x="16680" y="46160"/>
                </a:lnTo>
                <a:lnTo>
                  <a:pt x="16690" y="46160"/>
                </a:lnTo>
                <a:lnTo>
                  <a:pt x="16690" y="46150"/>
                </a:lnTo>
                <a:lnTo>
                  <a:pt x="16680" y="46150"/>
                </a:lnTo>
                <a:lnTo>
                  <a:pt x="16670" y="46150"/>
                </a:lnTo>
                <a:lnTo>
                  <a:pt x="16670" y="46140"/>
                </a:lnTo>
                <a:lnTo>
                  <a:pt x="16660" y="46140"/>
                </a:lnTo>
                <a:lnTo>
                  <a:pt x="16660" y="46130"/>
                </a:lnTo>
                <a:lnTo>
                  <a:pt x="16650" y="46130"/>
                </a:lnTo>
                <a:lnTo>
                  <a:pt x="16640" y="46130"/>
                </a:lnTo>
                <a:lnTo>
                  <a:pt x="16640" y="46120"/>
                </a:lnTo>
                <a:lnTo>
                  <a:pt x="16650" y="46120"/>
                </a:lnTo>
                <a:lnTo>
                  <a:pt x="16640" y="46120"/>
                </a:lnTo>
                <a:lnTo>
                  <a:pt x="16630" y="46110"/>
                </a:lnTo>
                <a:lnTo>
                  <a:pt x="16620" y="46120"/>
                </a:lnTo>
                <a:lnTo>
                  <a:pt x="16620" y="46130"/>
                </a:lnTo>
                <a:lnTo>
                  <a:pt x="16610" y="46130"/>
                </a:lnTo>
                <a:lnTo>
                  <a:pt x="16610" y="46140"/>
                </a:lnTo>
                <a:lnTo>
                  <a:pt x="16600" y="46140"/>
                </a:lnTo>
                <a:lnTo>
                  <a:pt x="16600" y="46150"/>
                </a:lnTo>
                <a:lnTo>
                  <a:pt x="16590" y="46150"/>
                </a:lnTo>
                <a:lnTo>
                  <a:pt x="16590" y="46140"/>
                </a:lnTo>
                <a:lnTo>
                  <a:pt x="16590" y="46130"/>
                </a:lnTo>
                <a:lnTo>
                  <a:pt x="16580" y="46130"/>
                </a:lnTo>
                <a:lnTo>
                  <a:pt x="16580" y="46140"/>
                </a:lnTo>
                <a:lnTo>
                  <a:pt x="16570" y="46140"/>
                </a:lnTo>
                <a:lnTo>
                  <a:pt x="16580" y="46150"/>
                </a:lnTo>
                <a:lnTo>
                  <a:pt x="16570" y="46150"/>
                </a:lnTo>
                <a:lnTo>
                  <a:pt x="16570" y="46140"/>
                </a:lnTo>
                <a:lnTo>
                  <a:pt x="16560" y="46140"/>
                </a:lnTo>
                <a:lnTo>
                  <a:pt x="16560" y="46150"/>
                </a:lnTo>
                <a:lnTo>
                  <a:pt x="16550" y="46150"/>
                </a:lnTo>
                <a:lnTo>
                  <a:pt x="16550" y="46160"/>
                </a:lnTo>
                <a:lnTo>
                  <a:pt x="16540" y="46160"/>
                </a:lnTo>
                <a:lnTo>
                  <a:pt x="16530" y="46160"/>
                </a:lnTo>
                <a:lnTo>
                  <a:pt x="16530" y="46170"/>
                </a:lnTo>
                <a:lnTo>
                  <a:pt x="16530" y="46180"/>
                </a:lnTo>
                <a:lnTo>
                  <a:pt x="16530" y="46190"/>
                </a:lnTo>
                <a:lnTo>
                  <a:pt x="16530" y="46200"/>
                </a:lnTo>
                <a:lnTo>
                  <a:pt x="16540" y="46200"/>
                </a:lnTo>
                <a:lnTo>
                  <a:pt x="16550" y="46200"/>
                </a:lnTo>
                <a:lnTo>
                  <a:pt x="16550" y="46210"/>
                </a:lnTo>
                <a:lnTo>
                  <a:pt x="16550" y="46200"/>
                </a:lnTo>
                <a:lnTo>
                  <a:pt x="16560" y="46200"/>
                </a:lnTo>
                <a:lnTo>
                  <a:pt x="16570" y="46200"/>
                </a:lnTo>
                <a:lnTo>
                  <a:pt x="16580" y="46200"/>
                </a:lnTo>
                <a:lnTo>
                  <a:pt x="16580" y="46190"/>
                </a:lnTo>
                <a:lnTo>
                  <a:pt x="16590" y="46200"/>
                </a:lnTo>
                <a:lnTo>
                  <a:pt x="16590" y="46190"/>
                </a:lnTo>
                <a:lnTo>
                  <a:pt x="16600" y="46190"/>
                </a:lnTo>
                <a:lnTo>
                  <a:pt x="16600" y="46180"/>
                </a:lnTo>
                <a:lnTo>
                  <a:pt x="16600" y="46190"/>
                </a:lnTo>
                <a:lnTo>
                  <a:pt x="16610" y="46190"/>
                </a:lnTo>
                <a:lnTo>
                  <a:pt x="16620" y="46190"/>
                </a:lnTo>
                <a:lnTo>
                  <a:pt x="16630" y="46200"/>
                </a:lnTo>
                <a:lnTo>
                  <a:pt x="16640" y="46200"/>
                </a:lnTo>
                <a:lnTo>
                  <a:pt x="16650" y="46200"/>
                </a:lnTo>
                <a:lnTo>
                  <a:pt x="16650" y="46210"/>
                </a:lnTo>
                <a:lnTo>
                  <a:pt x="16660" y="46210"/>
                </a:lnTo>
                <a:lnTo>
                  <a:pt x="16660" y="46220"/>
                </a:lnTo>
                <a:lnTo>
                  <a:pt x="16650" y="46220"/>
                </a:lnTo>
                <a:lnTo>
                  <a:pt x="16650" y="46230"/>
                </a:lnTo>
                <a:lnTo>
                  <a:pt x="16640" y="46230"/>
                </a:lnTo>
                <a:lnTo>
                  <a:pt x="16640" y="46220"/>
                </a:lnTo>
                <a:lnTo>
                  <a:pt x="16640" y="46230"/>
                </a:lnTo>
                <a:lnTo>
                  <a:pt x="16630" y="46230"/>
                </a:lnTo>
                <a:lnTo>
                  <a:pt x="16630" y="46220"/>
                </a:lnTo>
                <a:lnTo>
                  <a:pt x="16630" y="46230"/>
                </a:lnTo>
                <a:lnTo>
                  <a:pt x="16620" y="46230"/>
                </a:lnTo>
                <a:lnTo>
                  <a:pt x="16620" y="46240"/>
                </a:lnTo>
                <a:lnTo>
                  <a:pt x="16610" y="46240"/>
                </a:lnTo>
                <a:lnTo>
                  <a:pt x="16600" y="46230"/>
                </a:lnTo>
                <a:lnTo>
                  <a:pt x="16600" y="46240"/>
                </a:lnTo>
                <a:lnTo>
                  <a:pt x="16590" y="46240"/>
                </a:lnTo>
                <a:lnTo>
                  <a:pt x="16580" y="46240"/>
                </a:lnTo>
                <a:lnTo>
                  <a:pt x="16570" y="46240"/>
                </a:lnTo>
                <a:lnTo>
                  <a:pt x="16580" y="46240"/>
                </a:lnTo>
                <a:lnTo>
                  <a:pt x="16570" y="46240"/>
                </a:lnTo>
                <a:lnTo>
                  <a:pt x="16570" y="46250"/>
                </a:lnTo>
                <a:lnTo>
                  <a:pt x="16560" y="46250"/>
                </a:lnTo>
                <a:lnTo>
                  <a:pt x="16560" y="46260"/>
                </a:lnTo>
                <a:lnTo>
                  <a:pt x="16560" y="46270"/>
                </a:lnTo>
                <a:lnTo>
                  <a:pt x="16560" y="46280"/>
                </a:lnTo>
                <a:lnTo>
                  <a:pt x="16560" y="46290"/>
                </a:lnTo>
                <a:lnTo>
                  <a:pt x="16560" y="46300"/>
                </a:lnTo>
                <a:lnTo>
                  <a:pt x="16560" y="46310"/>
                </a:lnTo>
                <a:lnTo>
                  <a:pt x="16560" y="46320"/>
                </a:lnTo>
                <a:lnTo>
                  <a:pt x="16550" y="46320"/>
                </a:lnTo>
                <a:lnTo>
                  <a:pt x="16540" y="46320"/>
                </a:lnTo>
                <a:lnTo>
                  <a:pt x="16530" y="46320"/>
                </a:lnTo>
                <a:lnTo>
                  <a:pt x="16530" y="46330"/>
                </a:lnTo>
                <a:lnTo>
                  <a:pt x="16520" y="46330"/>
                </a:lnTo>
                <a:lnTo>
                  <a:pt x="16520" y="46340"/>
                </a:lnTo>
                <a:lnTo>
                  <a:pt x="16510" y="46340"/>
                </a:lnTo>
                <a:lnTo>
                  <a:pt x="16510" y="46350"/>
                </a:lnTo>
                <a:lnTo>
                  <a:pt x="16510" y="46360"/>
                </a:lnTo>
                <a:lnTo>
                  <a:pt x="16510" y="46370"/>
                </a:lnTo>
                <a:lnTo>
                  <a:pt x="16520" y="46370"/>
                </a:lnTo>
                <a:lnTo>
                  <a:pt x="16530" y="46370"/>
                </a:lnTo>
                <a:lnTo>
                  <a:pt x="16540" y="46370"/>
                </a:lnTo>
                <a:lnTo>
                  <a:pt x="16540" y="46380"/>
                </a:lnTo>
                <a:lnTo>
                  <a:pt x="16540" y="46390"/>
                </a:lnTo>
                <a:lnTo>
                  <a:pt x="16540" y="46400"/>
                </a:lnTo>
                <a:lnTo>
                  <a:pt x="16550" y="46400"/>
                </a:lnTo>
                <a:lnTo>
                  <a:pt x="16540" y="46400"/>
                </a:lnTo>
                <a:lnTo>
                  <a:pt x="16550" y="46400"/>
                </a:lnTo>
                <a:lnTo>
                  <a:pt x="16550" y="46410"/>
                </a:lnTo>
                <a:lnTo>
                  <a:pt x="16550" y="46420"/>
                </a:lnTo>
                <a:lnTo>
                  <a:pt x="16550" y="46430"/>
                </a:lnTo>
                <a:lnTo>
                  <a:pt x="16560" y="46430"/>
                </a:lnTo>
                <a:lnTo>
                  <a:pt x="16560" y="46440"/>
                </a:lnTo>
                <a:lnTo>
                  <a:pt x="16550" y="46440"/>
                </a:lnTo>
                <a:lnTo>
                  <a:pt x="16550" y="46450"/>
                </a:lnTo>
                <a:lnTo>
                  <a:pt x="16540" y="46450"/>
                </a:lnTo>
                <a:lnTo>
                  <a:pt x="16540" y="46460"/>
                </a:lnTo>
                <a:lnTo>
                  <a:pt x="16540" y="46470"/>
                </a:lnTo>
                <a:lnTo>
                  <a:pt x="16540" y="46480"/>
                </a:lnTo>
                <a:lnTo>
                  <a:pt x="16540" y="46490"/>
                </a:lnTo>
                <a:lnTo>
                  <a:pt x="16540" y="46500"/>
                </a:lnTo>
                <a:lnTo>
                  <a:pt x="16540" y="46510"/>
                </a:lnTo>
                <a:lnTo>
                  <a:pt x="16530" y="46510"/>
                </a:lnTo>
                <a:lnTo>
                  <a:pt x="16530" y="46520"/>
                </a:lnTo>
                <a:lnTo>
                  <a:pt x="16530" y="46530"/>
                </a:lnTo>
                <a:lnTo>
                  <a:pt x="16530" y="46540"/>
                </a:lnTo>
                <a:lnTo>
                  <a:pt x="16520" y="46540"/>
                </a:lnTo>
                <a:lnTo>
                  <a:pt x="16520" y="46550"/>
                </a:lnTo>
                <a:lnTo>
                  <a:pt x="16530" y="46550"/>
                </a:lnTo>
                <a:lnTo>
                  <a:pt x="16520" y="46550"/>
                </a:lnTo>
                <a:lnTo>
                  <a:pt x="16520" y="46560"/>
                </a:lnTo>
                <a:lnTo>
                  <a:pt x="16530" y="46570"/>
                </a:lnTo>
                <a:lnTo>
                  <a:pt x="16530" y="46580"/>
                </a:lnTo>
                <a:lnTo>
                  <a:pt x="16530" y="46590"/>
                </a:lnTo>
                <a:lnTo>
                  <a:pt x="16530" y="46600"/>
                </a:lnTo>
                <a:lnTo>
                  <a:pt x="16540" y="46600"/>
                </a:lnTo>
                <a:lnTo>
                  <a:pt x="16540" y="46610"/>
                </a:lnTo>
                <a:lnTo>
                  <a:pt x="16540" y="46620"/>
                </a:lnTo>
                <a:lnTo>
                  <a:pt x="16550" y="46620"/>
                </a:lnTo>
                <a:lnTo>
                  <a:pt x="16550" y="46630"/>
                </a:lnTo>
                <a:lnTo>
                  <a:pt x="16540" y="46630"/>
                </a:lnTo>
                <a:lnTo>
                  <a:pt x="16550" y="46640"/>
                </a:lnTo>
                <a:lnTo>
                  <a:pt x="16550" y="46650"/>
                </a:lnTo>
                <a:lnTo>
                  <a:pt x="16540" y="46650"/>
                </a:lnTo>
                <a:lnTo>
                  <a:pt x="16540" y="46660"/>
                </a:lnTo>
                <a:lnTo>
                  <a:pt x="16550" y="46670"/>
                </a:lnTo>
                <a:lnTo>
                  <a:pt x="16560" y="46670"/>
                </a:lnTo>
                <a:lnTo>
                  <a:pt x="16560" y="46680"/>
                </a:lnTo>
                <a:lnTo>
                  <a:pt x="16550" y="46690"/>
                </a:lnTo>
                <a:lnTo>
                  <a:pt x="16550" y="46700"/>
                </a:lnTo>
                <a:lnTo>
                  <a:pt x="16560" y="46700"/>
                </a:lnTo>
                <a:lnTo>
                  <a:pt x="16560" y="46710"/>
                </a:lnTo>
                <a:lnTo>
                  <a:pt x="16560" y="46720"/>
                </a:lnTo>
                <a:lnTo>
                  <a:pt x="16570" y="46720"/>
                </a:lnTo>
                <a:lnTo>
                  <a:pt x="16560" y="46720"/>
                </a:lnTo>
                <a:lnTo>
                  <a:pt x="16550" y="46720"/>
                </a:lnTo>
                <a:lnTo>
                  <a:pt x="16550" y="46710"/>
                </a:lnTo>
                <a:lnTo>
                  <a:pt x="16540" y="46720"/>
                </a:lnTo>
                <a:lnTo>
                  <a:pt x="16550" y="46720"/>
                </a:lnTo>
                <a:lnTo>
                  <a:pt x="16550" y="46730"/>
                </a:lnTo>
                <a:lnTo>
                  <a:pt x="16540" y="46730"/>
                </a:lnTo>
                <a:lnTo>
                  <a:pt x="16530" y="46730"/>
                </a:lnTo>
                <a:lnTo>
                  <a:pt x="16530" y="46740"/>
                </a:lnTo>
                <a:lnTo>
                  <a:pt x="16520" y="46740"/>
                </a:lnTo>
                <a:lnTo>
                  <a:pt x="16510" y="46740"/>
                </a:lnTo>
                <a:lnTo>
                  <a:pt x="16510" y="46750"/>
                </a:lnTo>
                <a:lnTo>
                  <a:pt x="16510" y="46760"/>
                </a:lnTo>
                <a:lnTo>
                  <a:pt x="16510" y="46750"/>
                </a:lnTo>
                <a:lnTo>
                  <a:pt x="16510" y="46760"/>
                </a:lnTo>
                <a:lnTo>
                  <a:pt x="16500" y="46770"/>
                </a:lnTo>
                <a:lnTo>
                  <a:pt x="16500" y="46780"/>
                </a:lnTo>
                <a:lnTo>
                  <a:pt x="16490" y="46780"/>
                </a:lnTo>
                <a:lnTo>
                  <a:pt x="16490" y="46790"/>
                </a:lnTo>
                <a:lnTo>
                  <a:pt x="16500" y="46790"/>
                </a:lnTo>
                <a:lnTo>
                  <a:pt x="16500" y="46800"/>
                </a:lnTo>
                <a:lnTo>
                  <a:pt x="16490" y="46790"/>
                </a:lnTo>
                <a:lnTo>
                  <a:pt x="16480" y="46790"/>
                </a:lnTo>
                <a:lnTo>
                  <a:pt x="16480" y="46800"/>
                </a:lnTo>
                <a:lnTo>
                  <a:pt x="16470" y="46800"/>
                </a:lnTo>
                <a:lnTo>
                  <a:pt x="16470" y="46810"/>
                </a:lnTo>
                <a:lnTo>
                  <a:pt x="16460" y="46810"/>
                </a:lnTo>
                <a:lnTo>
                  <a:pt x="16460" y="46820"/>
                </a:lnTo>
                <a:lnTo>
                  <a:pt x="16450" y="46830"/>
                </a:lnTo>
                <a:lnTo>
                  <a:pt x="16440" y="46830"/>
                </a:lnTo>
                <a:lnTo>
                  <a:pt x="16440" y="46840"/>
                </a:lnTo>
                <a:lnTo>
                  <a:pt x="16440" y="46850"/>
                </a:lnTo>
                <a:lnTo>
                  <a:pt x="16430" y="46850"/>
                </a:lnTo>
                <a:lnTo>
                  <a:pt x="16420" y="46850"/>
                </a:lnTo>
                <a:lnTo>
                  <a:pt x="16420" y="46860"/>
                </a:lnTo>
                <a:lnTo>
                  <a:pt x="16410" y="46870"/>
                </a:lnTo>
                <a:lnTo>
                  <a:pt x="16400" y="46870"/>
                </a:lnTo>
                <a:lnTo>
                  <a:pt x="16400" y="46860"/>
                </a:lnTo>
                <a:lnTo>
                  <a:pt x="16400" y="46870"/>
                </a:lnTo>
                <a:lnTo>
                  <a:pt x="16390" y="46870"/>
                </a:lnTo>
                <a:lnTo>
                  <a:pt x="16390" y="46880"/>
                </a:lnTo>
                <a:lnTo>
                  <a:pt x="16400" y="46880"/>
                </a:lnTo>
                <a:lnTo>
                  <a:pt x="16400" y="46890"/>
                </a:lnTo>
                <a:lnTo>
                  <a:pt x="16390" y="46890"/>
                </a:lnTo>
                <a:lnTo>
                  <a:pt x="16390" y="46900"/>
                </a:lnTo>
                <a:lnTo>
                  <a:pt x="16390" y="46910"/>
                </a:lnTo>
                <a:lnTo>
                  <a:pt x="16380" y="46910"/>
                </a:lnTo>
                <a:lnTo>
                  <a:pt x="16370" y="46910"/>
                </a:lnTo>
                <a:lnTo>
                  <a:pt x="16370" y="46900"/>
                </a:lnTo>
                <a:lnTo>
                  <a:pt x="16360" y="46910"/>
                </a:lnTo>
                <a:lnTo>
                  <a:pt x="16360" y="46920"/>
                </a:lnTo>
                <a:lnTo>
                  <a:pt x="16350" y="46920"/>
                </a:lnTo>
                <a:lnTo>
                  <a:pt x="16350" y="46930"/>
                </a:lnTo>
                <a:lnTo>
                  <a:pt x="16340" y="46930"/>
                </a:lnTo>
                <a:lnTo>
                  <a:pt x="16330" y="46930"/>
                </a:lnTo>
                <a:lnTo>
                  <a:pt x="16330" y="46940"/>
                </a:lnTo>
                <a:lnTo>
                  <a:pt x="16320" y="46940"/>
                </a:lnTo>
                <a:lnTo>
                  <a:pt x="16310" y="46940"/>
                </a:lnTo>
                <a:lnTo>
                  <a:pt x="16310" y="46950"/>
                </a:lnTo>
                <a:lnTo>
                  <a:pt x="16310" y="46960"/>
                </a:lnTo>
                <a:lnTo>
                  <a:pt x="16300" y="46960"/>
                </a:lnTo>
                <a:lnTo>
                  <a:pt x="16310" y="46960"/>
                </a:lnTo>
                <a:lnTo>
                  <a:pt x="16310" y="46970"/>
                </a:lnTo>
                <a:lnTo>
                  <a:pt x="16310" y="46980"/>
                </a:lnTo>
                <a:lnTo>
                  <a:pt x="16300" y="46980"/>
                </a:lnTo>
                <a:lnTo>
                  <a:pt x="16300" y="46990"/>
                </a:lnTo>
                <a:lnTo>
                  <a:pt x="16290" y="46990"/>
                </a:lnTo>
                <a:lnTo>
                  <a:pt x="16290" y="46980"/>
                </a:lnTo>
                <a:lnTo>
                  <a:pt x="16290" y="46990"/>
                </a:lnTo>
                <a:lnTo>
                  <a:pt x="16280" y="46990"/>
                </a:lnTo>
                <a:lnTo>
                  <a:pt x="16280" y="46980"/>
                </a:lnTo>
                <a:lnTo>
                  <a:pt x="16270" y="46980"/>
                </a:lnTo>
                <a:lnTo>
                  <a:pt x="16270" y="46970"/>
                </a:lnTo>
                <a:lnTo>
                  <a:pt x="16280" y="46970"/>
                </a:lnTo>
                <a:lnTo>
                  <a:pt x="16280" y="46960"/>
                </a:lnTo>
                <a:lnTo>
                  <a:pt x="16290" y="46960"/>
                </a:lnTo>
                <a:lnTo>
                  <a:pt x="16290" y="46950"/>
                </a:lnTo>
                <a:lnTo>
                  <a:pt x="16280" y="46950"/>
                </a:lnTo>
                <a:lnTo>
                  <a:pt x="16280" y="46940"/>
                </a:lnTo>
                <a:lnTo>
                  <a:pt x="16270" y="46940"/>
                </a:lnTo>
                <a:lnTo>
                  <a:pt x="16270" y="46930"/>
                </a:lnTo>
                <a:lnTo>
                  <a:pt x="16270" y="46940"/>
                </a:lnTo>
                <a:lnTo>
                  <a:pt x="16270" y="46950"/>
                </a:lnTo>
                <a:lnTo>
                  <a:pt x="16260" y="46950"/>
                </a:lnTo>
                <a:lnTo>
                  <a:pt x="16270" y="46950"/>
                </a:lnTo>
                <a:lnTo>
                  <a:pt x="16270" y="46960"/>
                </a:lnTo>
                <a:lnTo>
                  <a:pt x="16270" y="46970"/>
                </a:lnTo>
                <a:lnTo>
                  <a:pt x="16260" y="46970"/>
                </a:lnTo>
                <a:lnTo>
                  <a:pt x="16250" y="46970"/>
                </a:lnTo>
                <a:lnTo>
                  <a:pt x="16250" y="46980"/>
                </a:lnTo>
                <a:lnTo>
                  <a:pt x="16240" y="46980"/>
                </a:lnTo>
                <a:lnTo>
                  <a:pt x="16230" y="46980"/>
                </a:lnTo>
                <a:lnTo>
                  <a:pt x="16240" y="46980"/>
                </a:lnTo>
                <a:lnTo>
                  <a:pt x="16240" y="46990"/>
                </a:lnTo>
                <a:lnTo>
                  <a:pt x="16240" y="47000"/>
                </a:lnTo>
                <a:lnTo>
                  <a:pt x="16240" y="47010"/>
                </a:lnTo>
                <a:lnTo>
                  <a:pt x="16230" y="47010"/>
                </a:lnTo>
                <a:lnTo>
                  <a:pt x="16230" y="47000"/>
                </a:lnTo>
                <a:lnTo>
                  <a:pt x="16220" y="47000"/>
                </a:lnTo>
                <a:lnTo>
                  <a:pt x="16220" y="46990"/>
                </a:lnTo>
                <a:lnTo>
                  <a:pt x="16220" y="47000"/>
                </a:lnTo>
                <a:lnTo>
                  <a:pt x="16210" y="47000"/>
                </a:lnTo>
                <a:lnTo>
                  <a:pt x="16210" y="47010"/>
                </a:lnTo>
                <a:lnTo>
                  <a:pt x="16200" y="47010"/>
                </a:lnTo>
                <a:lnTo>
                  <a:pt x="16200" y="47000"/>
                </a:lnTo>
                <a:lnTo>
                  <a:pt x="16190" y="47000"/>
                </a:lnTo>
                <a:lnTo>
                  <a:pt x="16190" y="46990"/>
                </a:lnTo>
                <a:lnTo>
                  <a:pt x="16200" y="46990"/>
                </a:lnTo>
                <a:lnTo>
                  <a:pt x="16200" y="46980"/>
                </a:lnTo>
                <a:lnTo>
                  <a:pt x="16200" y="46970"/>
                </a:lnTo>
                <a:lnTo>
                  <a:pt x="16220" y="46930"/>
                </a:lnTo>
                <a:lnTo>
                  <a:pt x="16230" y="46920"/>
                </a:lnTo>
                <a:lnTo>
                  <a:pt x="16230" y="46910"/>
                </a:lnTo>
                <a:lnTo>
                  <a:pt x="16240" y="46910"/>
                </a:lnTo>
                <a:lnTo>
                  <a:pt x="16240" y="46900"/>
                </a:lnTo>
                <a:lnTo>
                  <a:pt x="16240" y="46890"/>
                </a:lnTo>
                <a:lnTo>
                  <a:pt x="16240" y="46880"/>
                </a:lnTo>
                <a:lnTo>
                  <a:pt x="16230" y="46880"/>
                </a:lnTo>
                <a:lnTo>
                  <a:pt x="16230" y="46870"/>
                </a:lnTo>
                <a:lnTo>
                  <a:pt x="16240" y="46870"/>
                </a:lnTo>
                <a:lnTo>
                  <a:pt x="16240" y="46860"/>
                </a:lnTo>
                <a:lnTo>
                  <a:pt x="16240" y="46850"/>
                </a:lnTo>
                <a:lnTo>
                  <a:pt x="16240" y="46840"/>
                </a:lnTo>
                <a:lnTo>
                  <a:pt x="16230" y="46810"/>
                </a:lnTo>
                <a:lnTo>
                  <a:pt x="16240" y="46810"/>
                </a:lnTo>
                <a:lnTo>
                  <a:pt x="16240" y="46800"/>
                </a:lnTo>
                <a:lnTo>
                  <a:pt x="16230" y="46800"/>
                </a:lnTo>
                <a:lnTo>
                  <a:pt x="16230" y="46790"/>
                </a:lnTo>
                <a:lnTo>
                  <a:pt x="16240" y="46790"/>
                </a:lnTo>
                <a:lnTo>
                  <a:pt x="16230" y="46790"/>
                </a:lnTo>
                <a:lnTo>
                  <a:pt x="16230" y="46780"/>
                </a:lnTo>
                <a:lnTo>
                  <a:pt x="16220" y="46780"/>
                </a:lnTo>
                <a:lnTo>
                  <a:pt x="16220" y="46770"/>
                </a:lnTo>
                <a:lnTo>
                  <a:pt x="16220" y="46760"/>
                </a:lnTo>
                <a:lnTo>
                  <a:pt x="16220" y="46770"/>
                </a:lnTo>
                <a:lnTo>
                  <a:pt x="16230" y="46770"/>
                </a:lnTo>
                <a:lnTo>
                  <a:pt x="16240" y="46770"/>
                </a:lnTo>
                <a:lnTo>
                  <a:pt x="16240" y="46760"/>
                </a:lnTo>
                <a:lnTo>
                  <a:pt x="16240" y="46750"/>
                </a:lnTo>
                <a:lnTo>
                  <a:pt x="16230" y="46750"/>
                </a:lnTo>
                <a:lnTo>
                  <a:pt x="16230" y="46740"/>
                </a:lnTo>
                <a:lnTo>
                  <a:pt x="16220" y="46740"/>
                </a:lnTo>
                <a:lnTo>
                  <a:pt x="16220" y="46730"/>
                </a:lnTo>
                <a:lnTo>
                  <a:pt x="16230" y="46730"/>
                </a:lnTo>
                <a:lnTo>
                  <a:pt x="16230" y="46720"/>
                </a:lnTo>
                <a:lnTo>
                  <a:pt x="16220" y="46720"/>
                </a:lnTo>
                <a:lnTo>
                  <a:pt x="16220" y="46710"/>
                </a:lnTo>
                <a:lnTo>
                  <a:pt x="16210" y="46710"/>
                </a:lnTo>
                <a:lnTo>
                  <a:pt x="16200" y="46700"/>
                </a:lnTo>
                <a:lnTo>
                  <a:pt x="16190" y="46700"/>
                </a:lnTo>
                <a:lnTo>
                  <a:pt x="16190" y="46710"/>
                </a:lnTo>
                <a:lnTo>
                  <a:pt x="16180" y="46710"/>
                </a:lnTo>
                <a:lnTo>
                  <a:pt x="16170" y="46710"/>
                </a:lnTo>
                <a:lnTo>
                  <a:pt x="16160" y="46710"/>
                </a:lnTo>
                <a:lnTo>
                  <a:pt x="16160" y="46700"/>
                </a:lnTo>
                <a:lnTo>
                  <a:pt x="16160" y="46690"/>
                </a:lnTo>
                <a:lnTo>
                  <a:pt x="16170" y="46690"/>
                </a:lnTo>
                <a:lnTo>
                  <a:pt x="16170" y="46680"/>
                </a:lnTo>
                <a:lnTo>
                  <a:pt x="16170" y="46670"/>
                </a:lnTo>
                <a:lnTo>
                  <a:pt x="16170" y="46660"/>
                </a:lnTo>
                <a:lnTo>
                  <a:pt x="16160" y="46660"/>
                </a:lnTo>
                <a:lnTo>
                  <a:pt x="16160" y="46650"/>
                </a:lnTo>
                <a:lnTo>
                  <a:pt x="16150" y="46640"/>
                </a:lnTo>
                <a:lnTo>
                  <a:pt x="16150" y="46630"/>
                </a:lnTo>
                <a:lnTo>
                  <a:pt x="16150" y="46620"/>
                </a:lnTo>
                <a:lnTo>
                  <a:pt x="16150" y="46610"/>
                </a:lnTo>
                <a:lnTo>
                  <a:pt x="16140" y="46610"/>
                </a:lnTo>
                <a:lnTo>
                  <a:pt x="16150" y="46610"/>
                </a:lnTo>
                <a:lnTo>
                  <a:pt x="16150" y="46620"/>
                </a:lnTo>
                <a:lnTo>
                  <a:pt x="16140" y="46620"/>
                </a:lnTo>
                <a:lnTo>
                  <a:pt x="16140" y="46630"/>
                </a:lnTo>
                <a:lnTo>
                  <a:pt x="16150" y="46640"/>
                </a:lnTo>
                <a:lnTo>
                  <a:pt x="16140" y="46640"/>
                </a:lnTo>
                <a:lnTo>
                  <a:pt x="16140" y="46650"/>
                </a:lnTo>
                <a:lnTo>
                  <a:pt x="16140" y="46660"/>
                </a:lnTo>
                <a:lnTo>
                  <a:pt x="16130" y="46660"/>
                </a:lnTo>
                <a:lnTo>
                  <a:pt x="16130" y="46670"/>
                </a:lnTo>
                <a:lnTo>
                  <a:pt x="16120" y="46670"/>
                </a:lnTo>
                <a:lnTo>
                  <a:pt x="16120" y="46660"/>
                </a:lnTo>
                <a:lnTo>
                  <a:pt x="16110" y="46660"/>
                </a:lnTo>
                <a:lnTo>
                  <a:pt x="16100" y="46660"/>
                </a:lnTo>
                <a:lnTo>
                  <a:pt x="16100" y="46650"/>
                </a:lnTo>
                <a:lnTo>
                  <a:pt x="16090" y="46650"/>
                </a:lnTo>
                <a:lnTo>
                  <a:pt x="16080" y="46650"/>
                </a:lnTo>
                <a:lnTo>
                  <a:pt x="16070" y="46650"/>
                </a:lnTo>
                <a:lnTo>
                  <a:pt x="16060" y="46650"/>
                </a:lnTo>
                <a:lnTo>
                  <a:pt x="16070" y="46650"/>
                </a:lnTo>
                <a:lnTo>
                  <a:pt x="16070" y="46660"/>
                </a:lnTo>
                <a:lnTo>
                  <a:pt x="16060" y="46660"/>
                </a:lnTo>
                <a:lnTo>
                  <a:pt x="16060" y="46670"/>
                </a:lnTo>
                <a:lnTo>
                  <a:pt x="16060" y="46680"/>
                </a:lnTo>
                <a:lnTo>
                  <a:pt x="16060" y="46670"/>
                </a:lnTo>
                <a:lnTo>
                  <a:pt x="16050" y="46670"/>
                </a:lnTo>
                <a:lnTo>
                  <a:pt x="16040" y="46670"/>
                </a:lnTo>
                <a:lnTo>
                  <a:pt x="16040" y="46680"/>
                </a:lnTo>
                <a:lnTo>
                  <a:pt x="16050" y="46680"/>
                </a:lnTo>
                <a:lnTo>
                  <a:pt x="16050" y="46690"/>
                </a:lnTo>
                <a:lnTo>
                  <a:pt x="16040" y="46690"/>
                </a:lnTo>
                <a:lnTo>
                  <a:pt x="16040" y="46700"/>
                </a:lnTo>
                <a:lnTo>
                  <a:pt x="16030" y="46700"/>
                </a:lnTo>
                <a:lnTo>
                  <a:pt x="16030" y="46710"/>
                </a:lnTo>
                <a:lnTo>
                  <a:pt x="16020" y="46710"/>
                </a:lnTo>
                <a:lnTo>
                  <a:pt x="16020" y="46720"/>
                </a:lnTo>
                <a:lnTo>
                  <a:pt x="16030" y="46720"/>
                </a:lnTo>
                <a:lnTo>
                  <a:pt x="16030" y="46730"/>
                </a:lnTo>
                <a:lnTo>
                  <a:pt x="16020" y="46730"/>
                </a:lnTo>
                <a:lnTo>
                  <a:pt x="16030" y="46730"/>
                </a:lnTo>
                <a:lnTo>
                  <a:pt x="16020" y="46730"/>
                </a:lnTo>
                <a:lnTo>
                  <a:pt x="16020" y="46740"/>
                </a:lnTo>
                <a:lnTo>
                  <a:pt x="16020" y="46730"/>
                </a:lnTo>
                <a:lnTo>
                  <a:pt x="16020" y="46740"/>
                </a:lnTo>
                <a:lnTo>
                  <a:pt x="16020" y="46750"/>
                </a:lnTo>
                <a:lnTo>
                  <a:pt x="16010" y="46750"/>
                </a:lnTo>
                <a:lnTo>
                  <a:pt x="16020" y="46750"/>
                </a:lnTo>
                <a:lnTo>
                  <a:pt x="16010" y="46750"/>
                </a:lnTo>
                <a:lnTo>
                  <a:pt x="16010" y="46760"/>
                </a:lnTo>
                <a:lnTo>
                  <a:pt x="16010" y="46770"/>
                </a:lnTo>
                <a:lnTo>
                  <a:pt x="16010" y="46760"/>
                </a:lnTo>
                <a:lnTo>
                  <a:pt x="16010" y="46770"/>
                </a:lnTo>
                <a:lnTo>
                  <a:pt x="16010" y="46780"/>
                </a:lnTo>
                <a:lnTo>
                  <a:pt x="16000" y="46780"/>
                </a:lnTo>
                <a:lnTo>
                  <a:pt x="16000" y="46770"/>
                </a:lnTo>
                <a:lnTo>
                  <a:pt x="15990" y="46770"/>
                </a:lnTo>
                <a:lnTo>
                  <a:pt x="15990" y="46780"/>
                </a:lnTo>
                <a:lnTo>
                  <a:pt x="15990" y="46790"/>
                </a:lnTo>
                <a:lnTo>
                  <a:pt x="15990" y="46780"/>
                </a:lnTo>
                <a:lnTo>
                  <a:pt x="16000" y="46780"/>
                </a:lnTo>
                <a:lnTo>
                  <a:pt x="16000" y="46790"/>
                </a:lnTo>
                <a:lnTo>
                  <a:pt x="15990" y="46790"/>
                </a:lnTo>
                <a:lnTo>
                  <a:pt x="15990" y="46800"/>
                </a:lnTo>
                <a:lnTo>
                  <a:pt x="15980" y="46800"/>
                </a:lnTo>
                <a:lnTo>
                  <a:pt x="15970" y="46800"/>
                </a:lnTo>
                <a:lnTo>
                  <a:pt x="15970" y="46810"/>
                </a:lnTo>
                <a:lnTo>
                  <a:pt x="15960" y="46810"/>
                </a:lnTo>
                <a:lnTo>
                  <a:pt x="15960" y="46820"/>
                </a:lnTo>
                <a:lnTo>
                  <a:pt x="15950" y="46830"/>
                </a:lnTo>
                <a:lnTo>
                  <a:pt x="15950" y="46840"/>
                </a:lnTo>
                <a:lnTo>
                  <a:pt x="15940" y="46840"/>
                </a:lnTo>
                <a:lnTo>
                  <a:pt x="15940" y="46850"/>
                </a:lnTo>
                <a:lnTo>
                  <a:pt x="15930" y="46850"/>
                </a:lnTo>
                <a:lnTo>
                  <a:pt x="15930" y="46860"/>
                </a:lnTo>
                <a:lnTo>
                  <a:pt x="15930" y="46870"/>
                </a:lnTo>
                <a:lnTo>
                  <a:pt x="15920" y="46870"/>
                </a:lnTo>
                <a:lnTo>
                  <a:pt x="15910" y="46880"/>
                </a:lnTo>
                <a:lnTo>
                  <a:pt x="15910" y="46890"/>
                </a:lnTo>
                <a:lnTo>
                  <a:pt x="15900" y="46890"/>
                </a:lnTo>
                <a:lnTo>
                  <a:pt x="15900" y="46900"/>
                </a:lnTo>
                <a:lnTo>
                  <a:pt x="15890" y="46900"/>
                </a:lnTo>
                <a:lnTo>
                  <a:pt x="15880" y="46900"/>
                </a:lnTo>
                <a:lnTo>
                  <a:pt x="15880" y="46910"/>
                </a:lnTo>
                <a:lnTo>
                  <a:pt x="15870" y="46910"/>
                </a:lnTo>
                <a:lnTo>
                  <a:pt x="15870" y="46920"/>
                </a:lnTo>
                <a:lnTo>
                  <a:pt x="15860" y="46920"/>
                </a:lnTo>
                <a:lnTo>
                  <a:pt x="15860" y="46930"/>
                </a:lnTo>
                <a:lnTo>
                  <a:pt x="15850" y="46930"/>
                </a:lnTo>
                <a:lnTo>
                  <a:pt x="15850" y="46940"/>
                </a:lnTo>
                <a:lnTo>
                  <a:pt x="15840" y="46940"/>
                </a:lnTo>
                <a:lnTo>
                  <a:pt x="15830" y="46940"/>
                </a:lnTo>
                <a:lnTo>
                  <a:pt x="15830" y="46950"/>
                </a:lnTo>
                <a:lnTo>
                  <a:pt x="15830" y="46960"/>
                </a:lnTo>
                <a:lnTo>
                  <a:pt x="15820" y="46960"/>
                </a:lnTo>
                <a:lnTo>
                  <a:pt x="15820" y="46950"/>
                </a:lnTo>
                <a:lnTo>
                  <a:pt x="15810" y="46950"/>
                </a:lnTo>
                <a:lnTo>
                  <a:pt x="15800" y="46950"/>
                </a:lnTo>
                <a:lnTo>
                  <a:pt x="15800" y="46960"/>
                </a:lnTo>
                <a:lnTo>
                  <a:pt x="15800" y="46970"/>
                </a:lnTo>
                <a:lnTo>
                  <a:pt x="15790" y="46970"/>
                </a:lnTo>
                <a:lnTo>
                  <a:pt x="15790" y="46980"/>
                </a:lnTo>
                <a:lnTo>
                  <a:pt x="15780" y="46980"/>
                </a:lnTo>
                <a:lnTo>
                  <a:pt x="15780" y="46990"/>
                </a:lnTo>
                <a:lnTo>
                  <a:pt x="15780" y="47000"/>
                </a:lnTo>
                <a:lnTo>
                  <a:pt x="15770" y="47000"/>
                </a:lnTo>
                <a:lnTo>
                  <a:pt x="15760" y="47000"/>
                </a:lnTo>
                <a:lnTo>
                  <a:pt x="15760" y="47010"/>
                </a:lnTo>
                <a:lnTo>
                  <a:pt x="15770" y="47010"/>
                </a:lnTo>
                <a:lnTo>
                  <a:pt x="15770" y="47020"/>
                </a:lnTo>
                <a:lnTo>
                  <a:pt x="15760" y="47020"/>
                </a:lnTo>
                <a:lnTo>
                  <a:pt x="15760" y="47010"/>
                </a:lnTo>
                <a:lnTo>
                  <a:pt x="15750" y="47010"/>
                </a:lnTo>
                <a:lnTo>
                  <a:pt x="15750" y="47020"/>
                </a:lnTo>
                <a:lnTo>
                  <a:pt x="15750" y="47030"/>
                </a:lnTo>
                <a:lnTo>
                  <a:pt x="15750" y="47040"/>
                </a:lnTo>
                <a:lnTo>
                  <a:pt x="15740" y="47040"/>
                </a:lnTo>
                <a:lnTo>
                  <a:pt x="15750" y="47040"/>
                </a:lnTo>
                <a:lnTo>
                  <a:pt x="15740" y="47040"/>
                </a:lnTo>
                <a:lnTo>
                  <a:pt x="15740" y="47030"/>
                </a:lnTo>
                <a:lnTo>
                  <a:pt x="15740" y="47040"/>
                </a:lnTo>
                <a:lnTo>
                  <a:pt x="15730" y="47040"/>
                </a:lnTo>
                <a:lnTo>
                  <a:pt x="15730" y="47050"/>
                </a:lnTo>
                <a:lnTo>
                  <a:pt x="15740" y="47050"/>
                </a:lnTo>
                <a:lnTo>
                  <a:pt x="15730" y="47050"/>
                </a:lnTo>
                <a:lnTo>
                  <a:pt x="15720" y="47050"/>
                </a:lnTo>
                <a:lnTo>
                  <a:pt x="15720" y="47060"/>
                </a:lnTo>
                <a:lnTo>
                  <a:pt x="15720" y="47070"/>
                </a:lnTo>
                <a:lnTo>
                  <a:pt x="15710" y="47070"/>
                </a:lnTo>
                <a:lnTo>
                  <a:pt x="15710" y="47060"/>
                </a:lnTo>
                <a:lnTo>
                  <a:pt x="15700" y="47060"/>
                </a:lnTo>
                <a:lnTo>
                  <a:pt x="15700" y="47050"/>
                </a:lnTo>
                <a:lnTo>
                  <a:pt x="15700" y="47040"/>
                </a:lnTo>
                <a:lnTo>
                  <a:pt x="15690" y="47040"/>
                </a:lnTo>
                <a:lnTo>
                  <a:pt x="15690" y="47030"/>
                </a:lnTo>
                <a:lnTo>
                  <a:pt x="15690" y="47020"/>
                </a:lnTo>
                <a:lnTo>
                  <a:pt x="15700" y="47020"/>
                </a:lnTo>
                <a:lnTo>
                  <a:pt x="15700" y="47010"/>
                </a:lnTo>
                <a:lnTo>
                  <a:pt x="15710" y="47010"/>
                </a:lnTo>
                <a:lnTo>
                  <a:pt x="15710" y="47000"/>
                </a:lnTo>
                <a:lnTo>
                  <a:pt x="15710" y="46990"/>
                </a:lnTo>
                <a:lnTo>
                  <a:pt x="15710" y="46980"/>
                </a:lnTo>
                <a:lnTo>
                  <a:pt x="15710" y="46970"/>
                </a:lnTo>
                <a:lnTo>
                  <a:pt x="15710" y="46960"/>
                </a:lnTo>
                <a:lnTo>
                  <a:pt x="15700" y="46960"/>
                </a:lnTo>
                <a:lnTo>
                  <a:pt x="15700" y="46970"/>
                </a:lnTo>
                <a:lnTo>
                  <a:pt x="15700" y="46960"/>
                </a:lnTo>
                <a:lnTo>
                  <a:pt x="15690" y="46960"/>
                </a:lnTo>
                <a:lnTo>
                  <a:pt x="15690" y="46970"/>
                </a:lnTo>
                <a:lnTo>
                  <a:pt x="15680" y="46970"/>
                </a:lnTo>
                <a:lnTo>
                  <a:pt x="15670" y="46970"/>
                </a:lnTo>
                <a:lnTo>
                  <a:pt x="15680" y="46960"/>
                </a:lnTo>
                <a:lnTo>
                  <a:pt x="15680" y="46950"/>
                </a:lnTo>
                <a:lnTo>
                  <a:pt x="15690" y="46950"/>
                </a:lnTo>
                <a:lnTo>
                  <a:pt x="15700" y="46950"/>
                </a:lnTo>
                <a:lnTo>
                  <a:pt x="15710" y="46940"/>
                </a:lnTo>
                <a:lnTo>
                  <a:pt x="15710" y="46930"/>
                </a:lnTo>
                <a:lnTo>
                  <a:pt x="15720" y="46930"/>
                </a:lnTo>
                <a:lnTo>
                  <a:pt x="15720" y="46920"/>
                </a:lnTo>
                <a:lnTo>
                  <a:pt x="15720" y="46910"/>
                </a:lnTo>
                <a:lnTo>
                  <a:pt x="15710" y="46910"/>
                </a:lnTo>
                <a:lnTo>
                  <a:pt x="15710" y="46920"/>
                </a:lnTo>
                <a:lnTo>
                  <a:pt x="15710" y="46910"/>
                </a:lnTo>
                <a:lnTo>
                  <a:pt x="15700" y="46910"/>
                </a:lnTo>
                <a:lnTo>
                  <a:pt x="15700" y="46920"/>
                </a:lnTo>
                <a:lnTo>
                  <a:pt x="15690" y="46920"/>
                </a:lnTo>
                <a:lnTo>
                  <a:pt x="15680" y="46920"/>
                </a:lnTo>
                <a:lnTo>
                  <a:pt x="15680" y="46910"/>
                </a:lnTo>
                <a:lnTo>
                  <a:pt x="15670" y="46910"/>
                </a:lnTo>
                <a:lnTo>
                  <a:pt x="15660" y="46910"/>
                </a:lnTo>
                <a:lnTo>
                  <a:pt x="15660" y="46920"/>
                </a:lnTo>
                <a:lnTo>
                  <a:pt x="15660" y="46910"/>
                </a:lnTo>
                <a:lnTo>
                  <a:pt x="15650" y="46910"/>
                </a:lnTo>
                <a:lnTo>
                  <a:pt x="15650" y="46920"/>
                </a:lnTo>
                <a:lnTo>
                  <a:pt x="15640" y="46930"/>
                </a:lnTo>
                <a:lnTo>
                  <a:pt x="15640" y="46940"/>
                </a:lnTo>
                <a:lnTo>
                  <a:pt x="15630" y="46940"/>
                </a:lnTo>
                <a:lnTo>
                  <a:pt x="15630" y="46950"/>
                </a:lnTo>
                <a:lnTo>
                  <a:pt x="15630" y="46960"/>
                </a:lnTo>
                <a:lnTo>
                  <a:pt x="15620" y="46960"/>
                </a:lnTo>
                <a:lnTo>
                  <a:pt x="15620" y="46970"/>
                </a:lnTo>
                <a:lnTo>
                  <a:pt x="15620" y="46980"/>
                </a:lnTo>
                <a:lnTo>
                  <a:pt x="15620" y="46990"/>
                </a:lnTo>
                <a:lnTo>
                  <a:pt x="15610" y="46990"/>
                </a:lnTo>
                <a:lnTo>
                  <a:pt x="15610" y="47000"/>
                </a:lnTo>
                <a:lnTo>
                  <a:pt x="15610" y="47010"/>
                </a:lnTo>
                <a:lnTo>
                  <a:pt x="15610" y="47020"/>
                </a:lnTo>
                <a:lnTo>
                  <a:pt x="15610" y="47030"/>
                </a:lnTo>
                <a:lnTo>
                  <a:pt x="15600" y="47040"/>
                </a:lnTo>
                <a:lnTo>
                  <a:pt x="15590" y="47040"/>
                </a:lnTo>
                <a:lnTo>
                  <a:pt x="15590" y="47030"/>
                </a:lnTo>
                <a:lnTo>
                  <a:pt x="15590" y="47020"/>
                </a:lnTo>
                <a:lnTo>
                  <a:pt x="15590" y="47010"/>
                </a:lnTo>
                <a:lnTo>
                  <a:pt x="15590" y="47000"/>
                </a:lnTo>
                <a:lnTo>
                  <a:pt x="15590" y="46990"/>
                </a:lnTo>
                <a:lnTo>
                  <a:pt x="15580" y="46990"/>
                </a:lnTo>
                <a:lnTo>
                  <a:pt x="15580" y="46980"/>
                </a:lnTo>
                <a:lnTo>
                  <a:pt x="15570" y="46980"/>
                </a:lnTo>
                <a:lnTo>
                  <a:pt x="15570" y="46970"/>
                </a:lnTo>
                <a:lnTo>
                  <a:pt x="15580" y="46970"/>
                </a:lnTo>
                <a:lnTo>
                  <a:pt x="15580" y="46960"/>
                </a:lnTo>
                <a:lnTo>
                  <a:pt x="15580" y="46950"/>
                </a:lnTo>
                <a:lnTo>
                  <a:pt x="15570" y="46950"/>
                </a:lnTo>
                <a:lnTo>
                  <a:pt x="15560" y="46950"/>
                </a:lnTo>
                <a:lnTo>
                  <a:pt x="15560" y="46940"/>
                </a:lnTo>
                <a:lnTo>
                  <a:pt x="15570" y="46940"/>
                </a:lnTo>
                <a:lnTo>
                  <a:pt x="15580" y="46940"/>
                </a:lnTo>
                <a:lnTo>
                  <a:pt x="15580" y="46930"/>
                </a:lnTo>
                <a:lnTo>
                  <a:pt x="15590" y="46930"/>
                </a:lnTo>
                <a:lnTo>
                  <a:pt x="15600" y="46930"/>
                </a:lnTo>
                <a:lnTo>
                  <a:pt x="15600" y="46920"/>
                </a:lnTo>
                <a:lnTo>
                  <a:pt x="15600" y="46910"/>
                </a:lnTo>
                <a:lnTo>
                  <a:pt x="15600" y="46900"/>
                </a:lnTo>
                <a:lnTo>
                  <a:pt x="15600" y="46910"/>
                </a:lnTo>
                <a:lnTo>
                  <a:pt x="15600" y="46900"/>
                </a:lnTo>
                <a:lnTo>
                  <a:pt x="15600" y="46890"/>
                </a:lnTo>
                <a:lnTo>
                  <a:pt x="15600" y="46880"/>
                </a:lnTo>
                <a:lnTo>
                  <a:pt x="15590" y="46880"/>
                </a:lnTo>
                <a:lnTo>
                  <a:pt x="15580" y="46880"/>
                </a:lnTo>
                <a:lnTo>
                  <a:pt x="15580" y="46870"/>
                </a:lnTo>
                <a:lnTo>
                  <a:pt x="15590" y="46870"/>
                </a:lnTo>
                <a:lnTo>
                  <a:pt x="15590" y="46860"/>
                </a:lnTo>
                <a:lnTo>
                  <a:pt x="15600" y="46860"/>
                </a:lnTo>
                <a:lnTo>
                  <a:pt x="15600" y="46850"/>
                </a:lnTo>
                <a:lnTo>
                  <a:pt x="15600" y="46840"/>
                </a:lnTo>
                <a:lnTo>
                  <a:pt x="15600" y="46830"/>
                </a:lnTo>
                <a:lnTo>
                  <a:pt x="15590" y="46830"/>
                </a:lnTo>
                <a:lnTo>
                  <a:pt x="15590" y="46820"/>
                </a:lnTo>
                <a:lnTo>
                  <a:pt x="15600" y="46820"/>
                </a:lnTo>
                <a:lnTo>
                  <a:pt x="15610" y="46820"/>
                </a:lnTo>
                <a:lnTo>
                  <a:pt x="15610" y="46810"/>
                </a:lnTo>
                <a:lnTo>
                  <a:pt x="15610" y="46800"/>
                </a:lnTo>
                <a:lnTo>
                  <a:pt x="15610" y="46790"/>
                </a:lnTo>
                <a:lnTo>
                  <a:pt x="15600" y="46790"/>
                </a:lnTo>
                <a:lnTo>
                  <a:pt x="15600" y="46780"/>
                </a:lnTo>
                <a:lnTo>
                  <a:pt x="15600" y="46770"/>
                </a:lnTo>
                <a:lnTo>
                  <a:pt x="15600" y="46760"/>
                </a:lnTo>
                <a:lnTo>
                  <a:pt x="15610" y="46760"/>
                </a:lnTo>
                <a:lnTo>
                  <a:pt x="15600" y="46760"/>
                </a:lnTo>
                <a:lnTo>
                  <a:pt x="15600" y="46750"/>
                </a:lnTo>
                <a:lnTo>
                  <a:pt x="15590" y="46750"/>
                </a:lnTo>
                <a:lnTo>
                  <a:pt x="15580" y="46750"/>
                </a:lnTo>
                <a:lnTo>
                  <a:pt x="15580" y="46740"/>
                </a:lnTo>
                <a:lnTo>
                  <a:pt x="15580" y="46730"/>
                </a:lnTo>
                <a:lnTo>
                  <a:pt x="15570" y="46730"/>
                </a:lnTo>
                <a:lnTo>
                  <a:pt x="15570" y="46720"/>
                </a:lnTo>
                <a:lnTo>
                  <a:pt x="15570" y="46710"/>
                </a:lnTo>
                <a:lnTo>
                  <a:pt x="15560" y="46710"/>
                </a:lnTo>
                <a:lnTo>
                  <a:pt x="15560" y="46700"/>
                </a:lnTo>
                <a:lnTo>
                  <a:pt x="15550" y="46700"/>
                </a:lnTo>
                <a:lnTo>
                  <a:pt x="15560" y="46690"/>
                </a:lnTo>
                <a:lnTo>
                  <a:pt x="15560" y="46680"/>
                </a:lnTo>
                <a:lnTo>
                  <a:pt x="15570" y="46680"/>
                </a:lnTo>
                <a:lnTo>
                  <a:pt x="15560" y="46680"/>
                </a:lnTo>
                <a:lnTo>
                  <a:pt x="15570" y="46680"/>
                </a:lnTo>
                <a:lnTo>
                  <a:pt x="15570" y="46670"/>
                </a:lnTo>
                <a:lnTo>
                  <a:pt x="15570" y="46660"/>
                </a:lnTo>
                <a:lnTo>
                  <a:pt x="15560" y="46660"/>
                </a:lnTo>
                <a:lnTo>
                  <a:pt x="15550" y="46660"/>
                </a:lnTo>
                <a:lnTo>
                  <a:pt x="15560" y="46660"/>
                </a:lnTo>
                <a:lnTo>
                  <a:pt x="15560" y="46650"/>
                </a:lnTo>
                <a:lnTo>
                  <a:pt x="15570" y="46650"/>
                </a:lnTo>
                <a:lnTo>
                  <a:pt x="15570" y="46640"/>
                </a:lnTo>
                <a:lnTo>
                  <a:pt x="15560" y="46640"/>
                </a:lnTo>
                <a:lnTo>
                  <a:pt x="15550" y="46640"/>
                </a:lnTo>
                <a:lnTo>
                  <a:pt x="15550" y="46630"/>
                </a:lnTo>
                <a:lnTo>
                  <a:pt x="15540" y="46630"/>
                </a:lnTo>
                <a:lnTo>
                  <a:pt x="15540" y="46620"/>
                </a:lnTo>
                <a:lnTo>
                  <a:pt x="15530" y="46620"/>
                </a:lnTo>
                <a:lnTo>
                  <a:pt x="15530" y="46630"/>
                </a:lnTo>
                <a:lnTo>
                  <a:pt x="15520" y="46630"/>
                </a:lnTo>
                <a:lnTo>
                  <a:pt x="15520" y="46620"/>
                </a:lnTo>
                <a:lnTo>
                  <a:pt x="15520" y="46630"/>
                </a:lnTo>
                <a:lnTo>
                  <a:pt x="15510" y="46630"/>
                </a:lnTo>
                <a:lnTo>
                  <a:pt x="15520" y="46630"/>
                </a:lnTo>
                <a:lnTo>
                  <a:pt x="15520" y="46620"/>
                </a:lnTo>
                <a:lnTo>
                  <a:pt x="15510" y="46620"/>
                </a:lnTo>
                <a:lnTo>
                  <a:pt x="15510" y="46610"/>
                </a:lnTo>
                <a:lnTo>
                  <a:pt x="15510" y="46600"/>
                </a:lnTo>
                <a:lnTo>
                  <a:pt x="15520" y="46600"/>
                </a:lnTo>
                <a:lnTo>
                  <a:pt x="15520" y="46610"/>
                </a:lnTo>
                <a:lnTo>
                  <a:pt x="15520" y="46600"/>
                </a:lnTo>
                <a:lnTo>
                  <a:pt x="15520" y="46590"/>
                </a:lnTo>
                <a:lnTo>
                  <a:pt x="15520" y="46580"/>
                </a:lnTo>
                <a:lnTo>
                  <a:pt x="15520" y="46570"/>
                </a:lnTo>
                <a:lnTo>
                  <a:pt x="15520" y="46560"/>
                </a:lnTo>
                <a:lnTo>
                  <a:pt x="15520" y="46550"/>
                </a:lnTo>
                <a:lnTo>
                  <a:pt x="15520" y="46540"/>
                </a:lnTo>
                <a:lnTo>
                  <a:pt x="15520" y="46530"/>
                </a:lnTo>
                <a:lnTo>
                  <a:pt x="15520" y="46520"/>
                </a:lnTo>
                <a:lnTo>
                  <a:pt x="15530" y="46520"/>
                </a:lnTo>
                <a:lnTo>
                  <a:pt x="15520" y="46520"/>
                </a:lnTo>
                <a:lnTo>
                  <a:pt x="15520" y="46510"/>
                </a:lnTo>
                <a:lnTo>
                  <a:pt x="15530" y="46510"/>
                </a:lnTo>
                <a:lnTo>
                  <a:pt x="15520" y="46510"/>
                </a:lnTo>
                <a:lnTo>
                  <a:pt x="15520" y="46500"/>
                </a:lnTo>
                <a:lnTo>
                  <a:pt x="15530" y="46500"/>
                </a:lnTo>
                <a:lnTo>
                  <a:pt x="15520" y="46500"/>
                </a:lnTo>
                <a:lnTo>
                  <a:pt x="15520" y="46490"/>
                </a:lnTo>
                <a:lnTo>
                  <a:pt x="15520" y="46480"/>
                </a:lnTo>
                <a:lnTo>
                  <a:pt x="15530" y="46480"/>
                </a:lnTo>
                <a:lnTo>
                  <a:pt x="15530" y="46470"/>
                </a:lnTo>
                <a:lnTo>
                  <a:pt x="15540" y="46470"/>
                </a:lnTo>
                <a:lnTo>
                  <a:pt x="15540" y="46460"/>
                </a:lnTo>
                <a:lnTo>
                  <a:pt x="15530" y="46460"/>
                </a:lnTo>
                <a:lnTo>
                  <a:pt x="15540" y="46460"/>
                </a:lnTo>
                <a:lnTo>
                  <a:pt x="15540" y="46450"/>
                </a:lnTo>
                <a:lnTo>
                  <a:pt x="15550" y="46450"/>
                </a:lnTo>
                <a:lnTo>
                  <a:pt x="15560" y="46450"/>
                </a:lnTo>
                <a:lnTo>
                  <a:pt x="15570" y="46440"/>
                </a:lnTo>
                <a:lnTo>
                  <a:pt x="15570" y="46430"/>
                </a:lnTo>
                <a:lnTo>
                  <a:pt x="15570" y="46420"/>
                </a:lnTo>
                <a:lnTo>
                  <a:pt x="15570" y="46410"/>
                </a:lnTo>
                <a:lnTo>
                  <a:pt x="15570" y="46400"/>
                </a:lnTo>
                <a:lnTo>
                  <a:pt x="15570" y="46390"/>
                </a:lnTo>
                <a:lnTo>
                  <a:pt x="15570" y="46380"/>
                </a:lnTo>
                <a:lnTo>
                  <a:pt x="15560" y="46380"/>
                </a:lnTo>
                <a:lnTo>
                  <a:pt x="15550" y="46380"/>
                </a:lnTo>
                <a:lnTo>
                  <a:pt x="15550" y="46370"/>
                </a:lnTo>
                <a:lnTo>
                  <a:pt x="15560" y="46370"/>
                </a:lnTo>
                <a:lnTo>
                  <a:pt x="15570" y="46370"/>
                </a:lnTo>
                <a:lnTo>
                  <a:pt x="15570" y="46360"/>
                </a:lnTo>
                <a:lnTo>
                  <a:pt x="15580" y="46360"/>
                </a:lnTo>
                <a:lnTo>
                  <a:pt x="15580" y="46350"/>
                </a:lnTo>
                <a:lnTo>
                  <a:pt x="15580" y="46340"/>
                </a:lnTo>
                <a:lnTo>
                  <a:pt x="15590" y="46340"/>
                </a:lnTo>
                <a:lnTo>
                  <a:pt x="15580" y="46340"/>
                </a:lnTo>
                <a:lnTo>
                  <a:pt x="15590" y="46340"/>
                </a:lnTo>
                <a:lnTo>
                  <a:pt x="15580" y="46330"/>
                </a:lnTo>
                <a:lnTo>
                  <a:pt x="15580" y="46320"/>
                </a:lnTo>
                <a:lnTo>
                  <a:pt x="15570" y="46330"/>
                </a:lnTo>
                <a:lnTo>
                  <a:pt x="15580" y="46320"/>
                </a:lnTo>
                <a:lnTo>
                  <a:pt x="15580" y="46310"/>
                </a:lnTo>
                <a:lnTo>
                  <a:pt x="15570" y="46310"/>
                </a:lnTo>
                <a:lnTo>
                  <a:pt x="15570" y="46300"/>
                </a:lnTo>
                <a:lnTo>
                  <a:pt x="15570" y="46290"/>
                </a:lnTo>
                <a:lnTo>
                  <a:pt x="15570" y="46280"/>
                </a:lnTo>
                <a:lnTo>
                  <a:pt x="15570" y="46270"/>
                </a:lnTo>
                <a:lnTo>
                  <a:pt x="15570" y="46260"/>
                </a:lnTo>
                <a:lnTo>
                  <a:pt x="15570" y="46270"/>
                </a:lnTo>
                <a:lnTo>
                  <a:pt x="15560" y="46270"/>
                </a:lnTo>
                <a:lnTo>
                  <a:pt x="15550" y="46270"/>
                </a:lnTo>
                <a:lnTo>
                  <a:pt x="15550" y="46260"/>
                </a:lnTo>
                <a:lnTo>
                  <a:pt x="15560" y="46260"/>
                </a:lnTo>
                <a:lnTo>
                  <a:pt x="15570" y="46250"/>
                </a:lnTo>
                <a:lnTo>
                  <a:pt x="15570" y="46260"/>
                </a:lnTo>
                <a:lnTo>
                  <a:pt x="15570" y="46250"/>
                </a:lnTo>
                <a:lnTo>
                  <a:pt x="15580" y="46250"/>
                </a:lnTo>
                <a:lnTo>
                  <a:pt x="15590" y="46250"/>
                </a:lnTo>
                <a:lnTo>
                  <a:pt x="15590" y="46240"/>
                </a:lnTo>
                <a:lnTo>
                  <a:pt x="15590" y="46230"/>
                </a:lnTo>
                <a:lnTo>
                  <a:pt x="15590" y="46220"/>
                </a:lnTo>
                <a:lnTo>
                  <a:pt x="15590" y="46210"/>
                </a:lnTo>
                <a:lnTo>
                  <a:pt x="15590" y="46220"/>
                </a:lnTo>
                <a:lnTo>
                  <a:pt x="15580" y="46220"/>
                </a:lnTo>
                <a:lnTo>
                  <a:pt x="15580" y="46210"/>
                </a:lnTo>
                <a:lnTo>
                  <a:pt x="15570" y="46210"/>
                </a:lnTo>
                <a:lnTo>
                  <a:pt x="15570" y="46220"/>
                </a:lnTo>
                <a:lnTo>
                  <a:pt x="15560" y="46220"/>
                </a:lnTo>
                <a:lnTo>
                  <a:pt x="15560" y="46230"/>
                </a:lnTo>
                <a:lnTo>
                  <a:pt x="15550" y="46230"/>
                </a:lnTo>
                <a:lnTo>
                  <a:pt x="15550" y="46240"/>
                </a:lnTo>
                <a:lnTo>
                  <a:pt x="15550" y="46250"/>
                </a:lnTo>
                <a:lnTo>
                  <a:pt x="15540" y="46250"/>
                </a:lnTo>
                <a:lnTo>
                  <a:pt x="15530" y="46250"/>
                </a:lnTo>
                <a:lnTo>
                  <a:pt x="15530" y="46240"/>
                </a:lnTo>
                <a:lnTo>
                  <a:pt x="15520" y="46240"/>
                </a:lnTo>
                <a:lnTo>
                  <a:pt x="15510" y="46230"/>
                </a:lnTo>
                <a:lnTo>
                  <a:pt x="15510" y="46220"/>
                </a:lnTo>
                <a:lnTo>
                  <a:pt x="15520" y="46220"/>
                </a:lnTo>
                <a:lnTo>
                  <a:pt x="15530" y="46210"/>
                </a:lnTo>
                <a:lnTo>
                  <a:pt x="15530" y="46200"/>
                </a:lnTo>
                <a:lnTo>
                  <a:pt x="15540" y="46200"/>
                </a:lnTo>
                <a:lnTo>
                  <a:pt x="15540" y="46190"/>
                </a:lnTo>
                <a:lnTo>
                  <a:pt x="15530" y="46190"/>
                </a:lnTo>
                <a:lnTo>
                  <a:pt x="15520" y="46190"/>
                </a:lnTo>
                <a:lnTo>
                  <a:pt x="15520" y="46180"/>
                </a:lnTo>
                <a:lnTo>
                  <a:pt x="15520" y="46170"/>
                </a:lnTo>
                <a:lnTo>
                  <a:pt x="15520" y="46160"/>
                </a:lnTo>
                <a:lnTo>
                  <a:pt x="15510" y="46160"/>
                </a:lnTo>
                <a:lnTo>
                  <a:pt x="15510" y="46170"/>
                </a:lnTo>
                <a:lnTo>
                  <a:pt x="15500" y="46170"/>
                </a:lnTo>
                <a:lnTo>
                  <a:pt x="15500" y="46180"/>
                </a:lnTo>
                <a:lnTo>
                  <a:pt x="15490" y="46180"/>
                </a:lnTo>
                <a:lnTo>
                  <a:pt x="15490" y="46170"/>
                </a:lnTo>
                <a:lnTo>
                  <a:pt x="15480" y="46170"/>
                </a:lnTo>
                <a:lnTo>
                  <a:pt x="15470" y="46170"/>
                </a:lnTo>
                <a:lnTo>
                  <a:pt x="15460" y="46170"/>
                </a:lnTo>
                <a:lnTo>
                  <a:pt x="15460" y="46180"/>
                </a:lnTo>
                <a:lnTo>
                  <a:pt x="15460" y="46170"/>
                </a:lnTo>
                <a:lnTo>
                  <a:pt x="15450" y="46170"/>
                </a:lnTo>
                <a:lnTo>
                  <a:pt x="15450" y="46180"/>
                </a:lnTo>
                <a:lnTo>
                  <a:pt x="15440" y="46180"/>
                </a:lnTo>
                <a:lnTo>
                  <a:pt x="15430" y="46180"/>
                </a:lnTo>
                <a:lnTo>
                  <a:pt x="15430" y="46190"/>
                </a:lnTo>
                <a:lnTo>
                  <a:pt x="15420" y="46200"/>
                </a:lnTo>
                <a:lnTo>
                  <a:pt x="15420" y="46210"/>
                </a:lnTo>
                <a:lnTo>
                  <a:pt x="15410" y="46210"/>
                </a:lnTo>
                <a:lnTo>
                  <a:pt x="15400" y="46210"/>
                </a:lnTo>
                <a:lnTo>
                  <a:pt x="15390" y="46210"/>
                </a:lnTo>
                <a:lnTo>
                  <a:pt x="15380" y="46210"/>
                </a:lnTo>
                <a:lnTo>
                  <a:pt x="15370" y="46210"/>
                </a:lnTo>
                <a:lnTo>
                  <a:pt x="15360" y="46210"/>
                </a:lnTo>
                <a:lnTo>
                  <a:pt x="15360" y="46200"/>
                </a:lnTo>
                <a:lnTo>
                  <a:pt x="15350" y="46200"/>
                </a:lnTo>
                <a:lnTo>
                  <a:pt x="15340" y="46200"/>
                </a:lnTo>
                <a:lnTo>
                  <a:pt x="15330" y="46200"/>
                </a:lnTo>
                <a:lnTo>
                  <a:pt x="15330" y="46210"/>
                </a:lnTo>
                <a:lnTo>
                  <a:pt x="15330" y="46220"/>
                </a:lnTo>
                <a:lnTo>
                  <a:pt x="15330" y="46230"/>
                </a:lnTo>
                <a:lnTo>
                  <a:pt x="15330" y="46240"/>
                </a:lnTo>
                <a:lnTo>
                  <a:pt x="15340" y="46240"/>
                </a:lnTo>
                <a:lnTo>
                  <a:pt x="15350" y="46250"/>
                </a:lnTo>
                <a:lnTo>
                  <a:pt x="15350" y="46260"/>
                </a:lnTo>
                <a:lnTo>
                  <a:pt x="15340" y="46260"/>
                </a:lnTo>
                <a:lnTo>
                  <a:pt x="15350" y="46270"/>
                </a:lnTo>
                <a:lnTo>
                  <a:pt x="15340" y="46270"/>
                </a:lnTo>
                <a:lnTo>
                  <a:pt x="15340" y="46280"/>
                </a:lnTo>
                <a:lnTo>
                  <a:pt x="15330" y="46280"/>
                </a:lnTo>
                <a:lnTo>
                  <a:pt x="15320" y="46280"/>
                </a:lnTo>
                <a:lnTo>
                  <a:pt x="15330" y="46290"/>
                </a:lnTo>
                <a:lnTo>
                  <a:pt x="15340" y="46290"/>
                </a:lnTo>
                <a:lnTo>
                  <a:pt x="15340" y="46300"/>
                </a:lnTo>
                <a:lnTo>
                  <a:pt x="15330" y="46300"/>
                </a:lnTo>
                <a:lnTo>
                  <a:pt x="15330" y="46310"/>
                </a:lnTo>
                <a:lnTo>
                  <a:pt x="15330" y="46320"/>
                </a:lnTo>
                <a:lnTo>
                  <a:pt x="15320" y="46320"/>
                </a:lnTo>
                <a:lnTo>
                  <a:pt x="15320" y="46330"/>
                </a:lnTo>
                <a:lnTo>
                  <a:pt x="15310" y="46330"/>
                </a:lnTo>
                <a:lnTo>
                  <a:pt x="15310" y="46340"/>
                </a:lnTo>
                <a:lnTo>
                  <a:pt x="15300" y="46340"/>
                </a:lnTo>
                <a:lnTo>
                  <a:pt x="15300" y="46350"/>
                </a:lnTo>
                <a:lnTo>
                  <a:pt x="15310" y="46350"/>
                </a:lnTo>
                <a:lnTo>
                  <a:pt x="15300" y="46350"/>
                </a:lnTo>
                <a:lnTo>
                  <a:pt x="15300" y="46360"/>
                </a:lnTo>
                <a:lnTo>
                  <a:pt x="15300" y="46370"/>
                </a:lnTo>
                <a:lnTo>
                  <a:pt x="15290" y="46370"/>
                </a:lnTo>
                <a:lnTo>
                  <a:pt x="15290" y="46380"/>
                </a:lnTo>
                <a:lnTo>
                  <a:pt x="15290" y="46390"/>
                </a:lnTo>
                <a:lnTo>
                  <a:pt x="15280" y="46390"/>
                </a:lnTo>
                <a:lnTo>
                  <a:pt x="15280" y="46400"/>
                </a:lnTo>
                <a:lnTo>
                  <a:pt x="15270" y="46400"/>
                </a:lnTo>
                <a:lnTo>
                  <a:pt x="15270" y="46410"/>
                </a:lnTo>
                <a:lnTo>
                  <a:pt x="15270" y="46420"/>
                </a:lnTo>
                <a:lnTo>
                  <a:pt x="15260" y="46420"/>
                </a:lnTo>
                <a:lnTo>
                  <a:pt x="15260" y="46430"/>
                </a:lnTo>
                <a:lnTo>
                  <a:pt x="15260" y="46440"/>
                </a:lnTo>
                <a:lnTo>
                  <a:pt x="15260" y="46450"/>
                </a:lnTo>
                <a:lnTo>
                  <a:pt x="15250" y="46450"/>
                </a:lnTo>
                <a:lnTo>
                  <a:pt x="15260" y="46460"/>
                </a:lnTo>
                <a:lnTo>
                  <a:pt x="15260" y="46470"/>
                </a:lnTo>
                <a:lnTo>
                  <a:pt x="15260" y="46480"/>
                </a:lnTo>
                <a:lnTo>
                  <a:pt x="15250" y="46490"/>
                </a:lnTo>
                <a:lnTo>
                  <a:pt x="15250" y="46500"/>
                </a:lnTo>
                <a:lnTo>
                  <a:pt x="15240" y="46500"/>
                </a:lnTo>
                <a:lnTo>
                  <a:pt x="15240" y="46510"/>
                </a:lnTo>
                <a:lnTo>
                  <a:pt x="15240" y="46520"/>
                </a:lnTo>
                <a:lnTo>
                  <a:pt x="15240" y="46530"/>
                </a:lnTo>
                <a:lnTo>
                  <a:pt x="15230" y="46530"/>
                </a:lnTo>
                <a:lnTo>
                  <a:pt x="15230" y="46540"/>
                </a:lnTo>
                <a:lnTo>
                  <a:pt x="15220" y="46540"/>
                </a:lnTo>
                <a:lnTo>
                  <a:pt x="15230" y="46550"/>
                </a:lnTo>
                <a:lnTo>
                  <a:pt x="15220" y="46550"/>
                </a:lnTo>
                <a:lnTo>
                  <a:pt x="15220" y="46560"/>
                </a:lnTo>
                <a:lnTo>
                  <a:pt x="15220" y="46570"/>
                </a:lnTo>
                <a:lnTo>
                  <a:pt x="15220" y="46580"/>
                </a:lnTo>
                <a:lnTo>
                  <a:pt x="15210" y="46580"/>
                </a:lnTo>
                <a:lnTo>
                  <a:pt x="15210" y="46590"/>
                </a:lnTo>
                <a:lnTo>
                  <a:pt x="15210" y="46600"/>
                </a:lnTo>
                <a:lnTo>
                  <a:pt x="15210" y="46610"/>
                </a:lnTo>
                <a:lnTo>
                  <a:pt x="15200" y="46610"/>
                </a:lnTo>
                <a:lnTo>
                  <a:pt x="15200" y="46620"/>
                </a:lnTo>
                <a:lnTo>
                  <a:pt x="15200" y="46630"/>
                </a:lnTo>
                <a:lnTo>
                  <a:pt x="15200" y="46640"/>
                </a:lnTo>
                <a:lnTo>
                  <a:pt x="15200" y="46650"/>
                </a:lnTo>
                <a:lnTo>
                  <a:pt x="15200" y="46660"/>
                </a:lnTo>
                <a:lnTo>
                  <a:pt x="15190" y="46660"/>
                </a:lnTo>
                <a:lnTo>
                  <a:pt x="15190" y="46670"/>
                </a:lnTo>
                <a:lnTo>
                  <a:pt x="15190" y="46680"/>
                </a:lnTo>
                <a:lnTo>
                  <a:pt x="15190" y="46690"/>
                </a:lnTo>
                <a:lnTo>
                  <a:pt x="15200" y="46690"/>
                </a:lnTo>
                <a:lnTo>
                  <a:pt x="15200" y="46700"/>
                </a:lnTo>
                <a:lnTo>
                  <a:pt x="15200" y="46710"/>
                </a:lnTo>
                <a:lnTo>
                  <a:pt x="15210" y="46710"/>
                </a:lnTo>
                <a:lnTo>
                  <a:pt x="15200" y="46710"/>
                </a:lnTo>
                <a:lnTo>
                  <a:pt x="15200" y="46720"/>
                </a:lnTo>
                <a:lnTo>
                  <a:pt x="15190" y="46720"/>
                </a:lnTo>
                <a:lnTo>
                  <a:pt x="15190" y="46730"/>
                </a:lnTo>
                <a:lnTo>
                  <a:pt x="15180" y="46730"/>
                </a:lnTo>
                <a:lnTo>
                  <a:pt x="15180" y="46740"/>
                </a:lnTo>
                <a:lnTo>
                  <a:pt x="15190" y="46740"/>
                </a:lnTo>
                <a:lnTo>
                  <a:pt x="15180" y="46740"/>
                </a:lnTo>
                <a:lnTo>
                  <a:pt x="15180" y="46750"/>
                </a:lnTo>
                <a:lnTo>
                  <a:pt x="15180" y="46760"/>
                </a:lnTo>
                <a:lnTo>
                  <a:pt x="15180" y="46770"/>
                </a:lnTo>
                <a:lnTo>
                  <a:pt x="15180" y="46780"/>
                </a:lnTo>
                <a:lnTo>
                  <a:pt x="15170" y="46780"/>
                </a:lnTo>
                <a:lnTo>
                  <a:pt x="15170" y="46790"/>
                </a:lnTo>
                <a:lnTo>
                  <a:pt x="15170" y="46800"/>
                </a:lnTo>
                <a:lnTo>
                  <a:pt x="15170" y="46810"/>
                </a:lnTo>
                <a:lnTo>
                  <a:pt x="15170" y="46820"/>
                </a:lnTo>
                <a:lnTo>
                  <a:pt x="15170" y="46830"/>
                </a:lnTo>
                <a:lnTo>
                  <a:pt x="15180" y="46830"/>
                </a:lnTo>
                <a:lnTo>
                  <a:pt x="15170" y="46840"/>
                </a:lnTo>
                <a:lnTo>
                  <a:pt x="15170" y="46830"/>
                </a:lnTo>
                <a:lnTo>
                  <a:pt x="15170" y="46840"/>
                </a:lnTo>
                <a:lnTo>
                  <a:pt x="15160" y="46840"/>
                </a:lnTo>
                <a:lnTo>
                  <a:pt x="15160" y="46850"/>
                </a:lnTo>
                <a:lnTo>
                  <a:pt x="15160" y="46860"/>
                </a:lnTo>
                <a:lnTo>
                  <a:pt x="15170" y="46860"/>
                </a:lnTo>
                <a:lnTo>
                  <a:pt x="15170" y="46870"/>
                </a:lnTo>
                <a:lnTo>
                  <a:pt x="15180" y="46870"/>
                </a:lnTo>
                <a:lnTo>
                  <a:pt x="15180" y="46880"/>
                </a:lnTo>
                <a:lnTo>
                  <a:pt x="15170" y="46880"/>
                </a:lnTo>
                <a:lnTo>
                  <a:pt x="15170" y="46890"/>
                </a:lnTo>
                <a:lnTo>
                  <a:pt x="15170" y="46900"/>
                </a:lnTo>
                <a:lnTo>
                  <a:pt x="15160" y="46900"/>
                </a:lnTo>
                <a:lnTo>
                  <a:pt x="15150" y="46900"/>
                </a:lnTo>
                <a:lnTo>
                  <a:pt x="15150" y="46910"/>
                </a:lnTo>
                <a:lnTo>
                  <a:pt x="15140" y="46910"/>
                </a:lnTo>
                <a:lnTo>
                  <a:pt x="15140" y="46920"/>
                </a:lnTo>
                <a:lnTo>
                  <a:pt x="15140" y="46910"/>
                </a:lnTo>
                <a:lnTo>
                  <a:pt x="15140" y="46920"/>
                </a:lnTo>
                <a:lnTo>
                  <a:pt x="15140" y="46930"/>
                </a:lnTo>
                <a:lnTo>
                  <a:pt x="15130" y="46930"/>
                </a:lnTo>
                <a:lnTo>
                  <a:pt x="15130" y="46940"/>
                </a:lnTo>
                <a:lnTo>
                  <a:pt x="15120" y="46940"/>
                </a:lnTo>
                <a:lnTo>
                  <a:pt x="15120" y="46950"/>
                </a:lnTo>
                <a:lnTo>
                  <a:pt x="15110" y="46950"/>
                </a:lnTo>
                <a:lnTo>
                  <a:pt x="15110" y="46960"/>
                </a:lnTo>
                <a:lnTo>
                  <a:pt x="15110" y="46970"/>
                </a:lnTo>
                <a:lnTo>
                  <a:pt x="15100" y="46970"/>
                </a:lnTo>
                <a:lnTo>
                  <a:pt x="15100" y="46980"/>
                </a:lnTo>
                <a:lnTo>
                  <a:pt x="15090" y="46980"/>
                </a:lnTo>
                <a:lnTo>
                  <a:pt x="15090" y="46990"/>
                </a:lnTo>
                <a:lnTo>
                  <a:pt x="15080" y="46990"/>
                </a:lnTo>
                <a:lnTo>
                  <a:pt x="15080" y="47000"/>
                </a:lnTo>
                <a:lnTo>
                  <a:pt x="15070" y="47010"/>
                </a:lnTo>
                <a:lnTo>
                  <a:pt x="15070" y="47020"/>
                </a:lnTo>
                <a:lnTo>
                  <a:pt x="15070" y="47030"/>
                </a:lnTo>
                <a:lnTo>
                  <a:pt x="15060" y="47030"/>
                </a:lnTo>
                <a:lnTo>
                  <a:pt x="15060" y="47040"/>
                </a:lnTo>
                <a:lnTo>
                  <a:pt x="15050" y="47040"/>
                </a:lnTo>
                <a:lnTo>
                  <a:pt x="15050" y="47050"/>
                </a:lnTo>
                <a:lnTo>
                  <a:pt x="15040" y="47050"/>
                </a:lnTo>
                <a:lnTo>
                  <a:pt x="15040" y="47060"/>
                </a:lnTo>
                <a:lnTo>
                  <a:pt x="15040" y="47070"/>
                </a:lnTo>
                <a:lnTo>
                  <a:pt x="15030" y="47070"/>
                </a:lnTo>
                <a:lnTo>
                  <a:pt x="15040" y="47070"/>
                </a:lnTo>
                <a:lnTo>
                  <a:pt x="15030" y="47080"/>
                </a:lnTo>
                <a:lnTo>
                  <a:pt x="15030" y="47090"/>
                </a:lnTo>
                <a:lnTo>
                  <a:pt x="15020" y="47090"/>
                </a:lnTo>
                <a:lnTo>
                  <a:pt x="15020" y="47100"/>
                </a:lnTo>
                <a:lnTo>
                  <a:pt x="15020" y="47110"/>
                </a:lnTo>
                <a:lnTo>
                  <a:pt x="15030" y="47120"/>
                </a:lnTo>
                <a:lnTo>
                  <a:pt x="15030" y="47130"/>
                </a:lnTo>
                <a:lnTo>
                  <a:pt x="15040" y="47130"/>
                </a:lnTo>
                <a:lnTo>
                  <a:pt x="15040" y="47140"/>
                </a:lnTo>
                <a:lnTo>
                  <a:pt x="15040" y="47150"/>
                </a:lnTo>
                <a:lnTo>
                  <a:pt x="15030" y="47160"/>
                </a:lnTo>
                <a:lnTo>
                  <a:pt x="15030" y="47150"/>
                </a:lnTo>
                <a:lnTo>
                  <a:pt x="15030" y="47130"/>
                </a:lnTo>
                <a:lnTo>
                  <a:pt x="15020" y="47110"/>
                </a:lnTo>
                <a:lnTo>
                  <a:pt x="15010" y="47110"/>
                </a:lnTo>
                <a:lnTo>
                  <a:pt x="15000" y="47110"/>
                </a:lnTo>
                <a:lnTo>
                  <a:pt x="14980" y="47120"/>
                </a:lnTo>
                <a:lnTo>
                  <a:pt x="14990" y="47130"/>
                </a:lnTo>
                <a:lnTo>
                  <a:pt x="14990" y="47140"/>
                </a:lnTo>
                <a:lnTo>
                  <a:pt x="14990" y="47150"/>
                </a:lnTo>
                <a:lnTo>
                  <a:pt x="15000" y="47150"/>
                </a:lnTo>
                <a:lnTo>
                  <a:pt x="15010" y="47150"/>
                </a:lnTo>
                <a:lnTo>
                  <a:pt x="15020" y="47150"/>
                </a:lnTo>
                <a:lnTo>
                  <a:pt x="15020" y="47160"/>
                </a:lnTo>
                <a:lnTo>
                  <a:pt x="15010" y="47160"/>
                </a:lnTo>
                <a:lnTo>
                  <a:pt x="15010" y="47170"/>
                </a:lnTo>
                <a:lnTo>
                  <a:pt x="15000" y="47190"/>
                </a:lnTo>
                <a:lnTo>
                  <a:pt x="15000" y="47220"/>
                </a:lnTo>
                <a:lnTo>
                  <a:pt x="15010" y="47220"/>
                </a:lnTo>
                <a:lnTo>
                  <a:pt x="15010" y="47230"/>
                </a:lnTo>
                <a:lnTo>
                  <a:pt x="15040" y="47230"/>
                </a:lnTo>
                <a:lnTo>
                  <a:pt x="15040" y="47240"/>
                </a:lnTo>
                <a:lnTo>
                  <a:pt x="15030" y="47240"/>
                </a:lnTo>
                <a:lnTo>
                  <a:pt x="15020" y="47240"/>
                </a:lnTo>
                <a:lnTo>
                  <a:pt x="15010" y="47240"/>
                </a:lnTo>
                <a:lnTo>
                  <a:pt x="15000" y="47240"/>
                </a:lnTo>
                <a:lnTo>
                  <a:pt x="15000" y="47230"/>
                </a:lnTo>
                <a:lnTo>
                  <a:pt x="14990" y="47220"/>
                </a:lnTo>
                <a:lnTo>
                  <a:pt x="14990" y="47210"/>
                </a:lnTo>
                <a:lnTo>
                  <a:pt x="14990" y="47200"/>
                </a:lnTo>
                <a:lnTo>
                  <a:pt x="14980" y="47190"/>
                </a:lnTo>
                <a:lnTo>
                  <a:pt x="14980" y="47180"/>
                </a:lnTo>
                <a:lnTo>
                  <a:pt x="14980" y="47170"/>
                </a:lnTo>
                <a:lnTo>
                  <a:pt x="14970" y="47160"/>
                </a:lnTo>
                <a:lnTo>
                  <a:pt x="14970" y="47140"/>
                </a:lnTo>
                <a:lnTo>
                  <a:pt x="14970" y="47130"/>
                </a:lnTo>
                <a:lnTo>
                  <a:pt x="14960" y="47130"/>
                </a:lnTo>
                <a:lnTo>
                  <a:pt x="14970" y="47120"/>
                </a:lnTo>
                <a:lnTo>
                  <a:pt x="14980" y="47120"/>
                </a:lnTo>
                <a:lnTo>
                  <a:pt x="14980" y="47110"/>
                </a:lnTo>
                <a:lnTo>
                  <a:pt x="14990" y="47110"/>
                </a:lnTo>
                <a:lnTo>
                  <a:pt x="14990" y="47100"/>
                </a:lnTo>
                <a:lnTo>
                  <a:pt x="14990" y="47090"/>
                </a:lnTo>
                <a:lnTo>
                  <a:pt x="14990" y="47080"/>
                </a:lnTo>
                <a:lnTo>
                  <a:pt x="14980" y="47080"/>
                </a:lnTo>
                <a:lnTo>
                  <a:pt x="14980" y="47070"/>
                </a:lnTo>
                <a:lnTo>
                  <a:pt x="14970" y="47070"/>
                </a:lnTo>
                <a:lnTo>
                  <a:pt x="14970" y="47060"/>
                </a:lnTo>
                <a:lnTo>
                  <a:pt x="14960" y="47050"/>
                </a:lnTo>
                <a:lnTo>
                  <a:pt x="14960" y="47060"/>
                </a:lnTo>
                <a:lnTo>
                  <a:pt x="14950" y="47060"/>
                </a:lnTo>
                <a:lnTo>
                  <a:pt x="14940" y="47060"/>
                </a:lnTo>
                <a:lnTo>
                  <a:pt x="14940" y="47070"/>
                </a:lnTo>
                <a:lnTo>
                  <a:pt x="14930" y="47070"/>
                </a:lnTo>
                <a:lnTo>
                  <a:pt x="14930" y="47060"/>
                </a:lnTo>
                <a:lnTo>
                  <a:pt x="14930" y="47070"/>
                </a:lnTo>
                <a:lnTo>
                  <a:pt x="14920" y="47070"/>
                </a:lnTo>
                <a:lnTo>
                  <a:pt x="14910" y="47070"/>
                </a:lnTo>
                <a:lnTo>
                  <a:pt x="14910" y="47080"/>
                </a:lnTo>
                <a:lnTo>
                  <a:pt x="14900" y="47080"/>
                </a:lnTo>
                <a:lnTo>
                  <a:pt x="14900" y="47090"/>
                </a:lnTo>
                <a:lnTo>
                  <a:pt x="14890" y="47090"/>
                </a:lnTo>
                <a:lnTo>
                  <a:pt x="14890" y="47100"/>
                </a:lnTo>
                <a:lnTo>
                  <a:pt x="14890" y="47110"/>
                </a:lnTo>
                <a:lnTo>
                  <a:pt x="14880" y="47100"/>
                </a:lnTo>
                <a:lnTo>
                  <a:pt x="14880" y="47090"/>
                </a:lnTo>
                <a:lnTo>
                  <a:pt x="14880" y="47080"/>
                </a:lnTo>
                <a:lnTo>
                  <a:pt x="14870" y="47080"/>
                </a:lnTo>
                <a:lnTo>
                  <a:pt x="14870" y="47070"/>
                </a:lnTo>
                <a:lnTo>
                  <a:pt x="14870" y="47060"/>
                </a:lnTo>
                <a:lnTo>
                  <a:pt x="14870" y="47070"/>
                </a:lnTo>
                <a:lnTo>
                  <a:pt x="14860" y="47070"/>
                </a:lnTo>
                <a:lnTo>
                  <a:pt x="14850" y="47070"/>
                </a:lnTo>
                <a:lnTo>
                  <a:pt x="14840" y="47070"/>
                </a:lnTo>
                <a:lnTo>
                  <a:pt x="14840" y="47080"/>
                </a:lnTo>
                <a:lnTo>
                  <a:pt x="14830" y="47080"/>
                </a:lnTo>
                <a:lnTo>
                  <a:pt x="14830" y="47090"/>
                </a:lnTo>
                <a:lnTo>
                  <a:pt x="14830" y="47080"/>
                </a:lnTo>
                <a:lnTo>
                  <a:pt x="14830" y="47070"/>
                </a:lnTo>
                <a:lnTo>
                  <a:pt x="14830" y="47060"/>
                </a:lnTo>
                <a:lnTo>
                  <a:pt x="14820" y="47060"/>
                </a:lnTo>
                <a:lnTo>
                  <a:pt x="14810" y="47060"/>
                </a:lnTo>
                <a:lnTo>
                  <a:pt x="14810" y="47050"/>
                </a:lnTo>
                <a:lnTo>
                  <a:pt x="14810" y="47040"/>
                </a:lnTo>
                <a:lnTo>
                  <a:pt x="14810" y="47030"/>
                </a:lnTo>
                <a:lnTo>
                  <a:pt x="14800" y="47030"/>
                </a:lnTo>
                <a:lnTo>
                  <a:pt x="14810" y="47030"/>
                </a:lnTo>
                <a:lnTo>
                  <a:pt x="14810" y="47020"/>
                </a:lnTo>
                <a:lnTo>
                  <a:pt x="14810" y="47010"/>
                </a:lnTo>
                <a:lnTo>
                  <a:pt x="14820" y="47010"/>
                </a:lnTo>
                <a:lnTo>
                  <a:pt x="14820" y="47000"/>
                </a:lnTo>
                <a:lnTo>
                  <a:pt x="14820" y="47010"/>
                </a:lnTo>
                <a:lnTo>
                  <a:pt x="14820" y="47000"/>
                </a:lnTo>
                <a:lnTo>
                  <a:pt x="14820" y="47010"/>
                </a:lnTo>
                <a:lnTo>
                  <a:pt x="14830" y="47010"/>
                </a:lnTo>
                <a:lnTo>
                  <a:pt x="14830" y="47000"/>
                </a:lnTo>
                <a:lnTo>
                  <a:pt x="14840" y="46990"/>
                </a:lnTo>
                <a:lnTo>
                  <a:pt x="14840" y="46980"/>
                </a:lnTo>
                <a:lnTo>
                  <a:pt x="14840" y="46970"/>
                </a:lnTo>
                <a:lnTo>
                  <a:pt x="14840" y="46960"/>
                </a:lnTo>
                <a:lnTo>
                  <a:pt x="14840" y="46950"/>
                </a:lnTo>
                <a:lnTo>
                  <a:pt x="14850" y="46940"/>
                </a:lnTo>
                <a:lnTo>
                  <a:pt x="14850" y="46930"/>
                </a:lnTo>
                <a:lnTo>
                  <a:pt x="14850" y="46940"/>
                </a:lnTo>
                <a:lnTo>
                  <a:pt x="14860" y="46940"/>
                </a:lnTo>
                <a:lnTo>
                  <a:pt x="14860" y="46930"/>
                </a:lnTo>
                <a:lnTo>
                  <a:pt x="14850" y="46920"/>
                </a:lnTo>
                <a:lnTo>
                  <a:pt x="14860" y="46920"/>
                </a:lnTo>
                <a:lnTo>
                  <a:pt x="14850" y="46920"/>
                </a:lnTo>
                <a:lnTo>
                  <a:pt x="14850" y="46910"/>
                </a:lnTo>
                <a:lnTo>
                  <a:pt x="14860" y="46910"/>
                </a:lnTo>
                <a:lnTo>
                  <a:pt x="14860" y="46900"/>
                </a:lnTo>
                <a:lnTo>
                  <a:pt x="14860" y="46890"/>
                </a:lnTo>
                <a:lnTo>
                  <a:pt x="14870" y="46890"/>
                </a:lnTo>
                <a:lnTo>
                  <a:pt x="14870" y="46880"/>
                </a:lnTo>
                <a:lnTo>
                  <a:pt x="14870" y="46870"/>
                </a:lnTo>
                <a:lnTo>
                  <a:pt x="14870" y="46860"/>
                </a:lnTo>
                <a:lnTo>
                  <a:pt x="14870" y="46850"/>
                </a:lnTo>
                <a:lnTo>
                  <a:pt x="14880" y="46850"/>
                </a:lnTo>
                <a:lnTo>
                  <a:pt x="14870" y="46840"/>
                </a:lnTo>
                <a:lnTo>
                  <a:pt x="14880" y="46840"/>
                </a:lnTo>
                <a:lnTo>
                  <a:pt x="14880" y="46830"/>
                </a:lnTo>
                <a:lnTo>
                  <a:pt x="14870" y="46820"/>
                </a:lnTo>
                <a:lnTo>
                  <a:pt x="14880" y="46810"/>
                </a:lnTo>
                <a:lnTo>
                  <a:pt x="14880" y="46800"/>
                </a:lnTo>
                <a:lnTo>
                  <a:pt x="14870" y="46800"/>
                </a:lnTo>
                <a:lnTo>
                  <a:pt x="14870" y="46790"/>
                </a:lnTo>
                <a:lnTo>
                  <a:pt x="14870" y="46780"/>
                </a:lnTo>
                <a:lnTo>
                  <a:pt x="14860" y="46780"/>
                </a:lnTo>
                <a:lnTo>
                  <a:pt x="14850" y="46780"/>
                </a:lnTo>
                <a:lnTo>
                  <a:pt x="14840" y="46780"/>
                </a:lnTo>
                <a:lnTo>
                  <a:pt x="14830" y="46780"/>
                </a:lnTo>
                <a:lnTo>
                  <a:pt x="14830" y="46790"/>
                </a:lnTo>
                <a:lnTo>
                  <a:pt x="14820" y="46790"/>
                </a:lnTo>
                <a:lnTo>
                  <a:pt x="14810" y="46790"/>
                </a:lnTo>
                <a:lnTo>
                  <a:pt x="14800" y="46790"/>
                </a:lnTo>
                <a:lnTo>
                  <a:pt x="14800" y="46800"/>
                </a:lnTo>
                <a:lnTo>
                  <a:pt x="14800" y="46790"/>
                </a:lnTo>
                <a:lnTo>
                  <a:pt x="14800" y="46780"/>
                </a:lnTo>
                <a:lnTo>
                  <a:pt x="14800" y="46770"/>
                </a:lnTo>
                <a:lnTo>
                  <a:pt x="14790" y="46770"/>
                </a:lnTo>
                <a:lnTo>
                  <a:pt x="14790" y="46760"/>
                </a:lnTo>
                <a:lnTo>
                  <a:pt x="14790" y="46750"/>
                </a:lnTo>
                <a:lnTo>
                  <a:pt x="14800" y="46750"/>
                </a:lnTo>
                <a:lnTo>
                  <a:pt x="14800" y="46740"/>
                </a:lnTo>
                <a:lnTo>
                  <a:pt x="14800" y="46730"/>
                </a:lnTo>
                <a:lnTo>
                  <a:pt x="14800" y="46720"/>
                </a:lnTo>
                <a:lnTo>
                  <a:pt x="14800" y="46710"/>
                </a:lnTo>
                <a:lnTo>
                  <a:pt x="14810" y="46710"/>
                </a:lnTo>
                <a:lnTo>
                  <a:pt x="14800" y="46700"/>
                </a:lnTo>
                <a:lnTo>
                  <a:pt x="14800" y="46690"/>
                </a:lnTo>
                <a:lnTo>
                  <a:pt x="14800" y="46680"/>
                </a:lnTo>
                <a:lnTo>
                  <a:pt x="14800" y="46670"/>
                </a:lnTo>
                <a:lnTo>
                  <a:pt x="14810" y="46670"/>
                </a:lnTo>
                <a:lnTo>
                  <a:pt x="14810" y="46660"/>
                </a:lnTo>
                <a:lnTo>
                  <a:pt x="14800" y="46650"/>
                </a:lnTo>
                <a:lnTo>
                  <a:pt x="14790" y="46650"/>
                </a:lnTo>
                <a:lnTo>
                  <a:pt x="14790" y="46640"/>
                </a:lnTo>
                <a:lnTo>
                  <a:pt x="14790" y="46630"/>
                </a:lnTo>
                <a:lnTo>
                  <a:pt x="14780" y="46630"/>
                </a:lnTo>
                <a:lnTo>
                  <a:pt x="14770" y="46630"/>
                </a:lnTo>
                <a:lnTo>
                  <a:pt x="14770" y="46640"/>
                </a:lnTo>
                <a:lnTo>
                  <a:pt x="14760" y="46640"/>
                </a:lnTo>
                <a:lnTo>
                  <a:pt x="14750" y="46640"/>
                </a:lnTo>
                <a:lnTo>
                  <a:pt x="14750" y="46650"/>
                </a:lnTo>
                <a:lnTo>
                  <a:pt x="14740" y="46650"/>
                </a:lnTo>
                <a:lnTo>
                  <a:pt x="14750" y="46650"/>
                </a:lnTo>
                <a:lnTo>
                  <a:pt x="14740" y="46650"/>
                </a:lnTo>
                <a:lnTo>
                  <a:pt x="14730" y="46650"/>
                </a:lnTo>
                <a:lnTo>
                  <a:pt x="14720" y="46650"/>
                </a:lnTo>
                <a:lnTo>
                  <a:pt x="14710" y="46650"/>
                </a:lnTo>
                <a:lnTo>
                  <a:pt x="14720" y="46650"/>
                </a:lnTo>
                <a:lnTo>
                  <a:pt x="14720" y="46640"/>
                </a:lnTo>
                <a:lnTo>
                  <a:pt x="14720" y="46630"/>
                </a:lnTo>
                <a:lnTo>
                  <a:pt x="14710" y="46630"/>
                </a:lnTo>
                <a:lnTo>
                  <a:pt x="14700" y="46630"/>
                </a:lnTo>
                <a:lnTo>
                  <a:pt x="14700" y="46640"/>
                </a:lnTo>
                <a:lnTo>
                  <a:pt x="14700" y="46630"/>
                </a:lnTo>
                <a:lnTo>
                  <a:pt x="14690" y="46630"/>
                </a:lnTo>
                <a:lnTo>
                  <a:pt x="14690" y="46640"/>
                </a:lnTo>
                <a:lnTo>
                  <a:pt x="14680" y="46640"/>
                </a:lnTo>
                <a:lnTo>
                  <a:pt x="14680" y="46630"/>
                </a:lnTo>
                <a:lnTo>
                  <a:pt x="14690" y="46620"/>
                </a:lnTo>
                <a:lnTo>
                  <a:pt x="14680" y="46620"/>
                </a:lnTo>
                <a:lnTo>
                  <a:pt x="14680" y="46610"/>
                </a:lnTo>
                <a:lnTo>
                  <a:pt x="14690" y="46610"/>
                </a:lnTo>
                <a:lnTo>
                  <a:pt x="14680" y="46610"/>
                </a:lnTo>
                <a:lnTo>
                  <a:pt x="14690" y="46600"/>
                </a:lnTo>
                <a:lnTo>
                  <a:pt x="14700" y="46600"/>
                </a:lnTo>
                <a:lnTo>
                  <a:pt x="14700" y="46590"/>
                </a:lnTo>
                <a:lnTo>
                  <a:pt x="14700" y="46580"/>
                </a:lnTo>
                <a:lnTo>
                  <a:pt x="14700" y="46570"/>
                </a:lnTo>
                <a:lnTo>
                  <a:pt x="14700" y="46560"/>
                </a:lnTo>
                <a:lnTo>
                  <a:pt x="14710" y="46550"/>
                </a:lnTo>
                <a:lnTo>
                  <a:pt x="14710" y="46540"/>
                </a:lnTo>
                <a:lnTo>
                  <a:pt x="14710" y="46530"/>
                </a:lnTo>
                <a:lnTo>
                  <a:pt x="14710" y="46520"/>
                </a:lnTo>
                <a:lnTo>
                  <a:pt x="14720" y="46510"/>
                </a:lnTo>
                <a:lnTo>
                  <a:pt x="14720" y="46500"/>
                </a:lnTo>
                <a:lnTo>
                  <a:pt x="14720" y="46510"/>
                </a:lnTo>
                <a:lnTo>
                  <a:pt x="14710" y="46510"/>
                </a:lnTo>
                <a:lnTo>
                  <a:pt x="14710" y="46500"/>
                </a:lnTo>
                <a:lnTo>
                  <a:pt x="14710" y="46510"/>
                </a:lnTo>
                <a:lnTo>
                  <a:pt x="14700" y="46510"/>
                </a:lnTo>
                <a:lnTo>
                  <a:pt x="14690" y="46510"/>
                </a:lnTo>
                <a:lnTo>
                  <a:pt x="14690" y="46500"/>
                </a:lnTo>
                <a:lnTo>
                  <a:pt x="14680" y="46500"/>
                </a:lnTo>
                <a:lnTo>
                  <a:pt x="14680" y="46510"/>
                </a:lnTo>
                <a:lnTo>
                  <a:pt x="14670" y="46510"/>
                </a:lnTo>
                <a:lnTo>
                  <a:pt x="14660" y="46520"/>
                </a:lnTo>
                <a:lnTo>
                  <a:pt x="14660" y="46530"/>
                </a:lnTo>
                <a:lnTo>
                  <a:pt x="14660" y="46540"/>
                </a:lnTo>
                <a:lnTo>
                  <a:pt x="14650" y="46540"/>
                </a:lnTo>
                <a:lnTo>
                  <a:pt x="14650" y="46550"/>
                </a:lnTo>
                <a:lnTo>
                  <a:pt x="14640" y="46550"/>
                </a:lnTo>
                <a:lnTo>
                  <a:pt x="14630" y="46550"/>
                </a:lnTo>
                <a:lnTo>
                  <a:pt x="14630" y="46560"/>
                </a:lnTo>
                <a:lnTo>
                  <a:pt x="14630" y="46570"/>
                </a:lnTo>
                <a:lnTo>
                  <a:pt x="14620" y="46570"/>
                </a:lnTo>
                <a:lnTo>
                  <a:pt x="14610" y="46570"/>
                </a:lnTo>
                <a:lnTo>
                  <a:pt x="14600" y="46580"/>
                </a:lnTo>
                <a:lnTo>
                  <a:pt x="14590" y="46580"/>
                </a:lnTo>
                <a:lnTo>
                  <a:pt x="14590" y="46590"/>
                </a:lnTo>
                <a:lnTo>
                  <a:pt x="14580" y="46590"/>
                </a:lnTo>
                <a:lnTo>
                  <a:pt x="14580" y="46580"/>
                </a:lnTo>
                <a:lnTo>
                  <a:pt x="14580" y="46590"/>
                </a:lnTo>
                <a:lnTo>
                  <a:pt x="14570" y="46580"/>
                </a:lnTo>
                <a:lnTo>
                  <a:pt x="14570" y="46570"/>
                </a:lnTo>
                <a:lnTo>
                  <a:pt x="14560" y="46570"/>
                </a:lnTo>
                <a:lnTo>
                  <a:pt x="14560" y="46560"/>
                </a:lnTo>
                <a:lnTo>
                  <a:pt x="14570" y="46560"/>
                </a:lnTo>
                <a:lnTo>
                  <a:pt x="14570" y="46550"/>
                </a:lnTo>
                <a:lnTo>
                  <a:pt x="14580" y="46550"/>
                </a:lnTo>
                <a:lnTo>
                  <a:pt x="14570" y="46540"/>
                </a:lnTo>
                <a:lnTo>
                  <a:pt x="14580" y="46540"/>
                </a:lnTo>
                <a:lnTo>
                  <a:pt x="14580" y="46530"/>
                </a:lnTo>
                <a:lnTo>
                  <a:pt x="14580" y="46520"/>
                </a:lnTo>
                <a:lnTo>
                  <a:pt x="14580" y="46510"/>
                </a:lnTo>
                <a:lnTo>
                  <a:pt x="14590" y="46510"/>
                </a:lnTo>
                <a:lnTo>
                  <a:pt x="14590" y="46500"/>
                </a:lnTo>
                <a:lnTo>
                  <a:pt x="14590" y="46490"/>
                </a:lnTo>
                <a:lnTo>
                  <a:pt x="14590" y="46480"/>
                </a:lnTo>
                <a:lnTo>
                  <a:pt x="14590" y="46470"/>
                </a:lnTo>
                <a:lnTo>
                  <a:pt x="14590" y="46460"/>
                </a:lnTo>
                <a:lnTo>
                  <a:pt x="14600" y="46460"/>
                </a:lnTo>
                <a:lnTo>
                  <a:pt x="14600" y="46450"/>
                </a:lnTo>
                <a:lnTo>
                  <a:pt x="14590" y="46450"/>
                </a:lnTo>
                <a:lnTo>
                  <a:pt x="14580" y="46450"/>
                </a:lnTo>
                <a:lnTo>
                  <a:pt x="14580" y="46440"/>
                </a:lnTo>
                <a:lnTo>
                  <a:pt x="14570" y="46440"/>
                </a:lnTo>
                <a:lnTo>
                  <a:pt x="14580" y="46440"/>
                </a:lnTo>
                <a:lnTo>
                  <a:pt x="14590" y="46440"/>
                </a:lnTo>
                <a:lnTo>
                  <a:pt x="14590" y="46430"/>
                </a:lnTo>
                <a:lnTo>
                  <a:pt x="14590" y="46420"/>
                </a:lnTo>
                <a:lnTo>
                  <a:pt x="14600" y="46410"/>
                </a:lnTo>
                <a:lnTo>
                  <a:pt x="14600" y="46400"/>
                </a:lnTo>
                <a:lnTo>
                  <a:pt x="14600" y="46390"/>
                </a:lnTo>
                <a:lnTo>
                  <a:pt x="14600" y="46380"/>
                </a:lnTo>
                <a:lnTo>
                  <a:pt x="14590" y="46380"/>
                </a:lnTo>
                <a:lnTo>
                  <a:pt x="14580" y="46380"/>
                </a:lnTo>
                <a:lnTo>
                  <a:pt x="14570" y="46380"/>
                </a:lnTo>
                <a:lnTo>
                  <a:pt x="14560" y="46390"/>
                </a:lnTo>
                <a:lnTo>
                  <a:pt x="14560" y="46400"/>
                </a:lnTo>
                <a:lnTo>
                  <a:pt x="14550" y="46410"/>
                </a:lnTo>
                <a:lnTo>
                  <a:pt x="14550" y="46420"/>
                </a:lnTo>
                <a:lnTo>
                  <a:pt x="14550" y="46430"/>
                </a:lnTo>
                <a:lnTo>
                  <a:pt x="14550" y="46440"/>
                </a:lnTo>
                <a:lnTo>
                  <a:pt x="14540" y="46440"/>
                </a:lnTo>
                <a:lnTo>
                  <a:pt x="14530" y="46440"/>
                </a:lnTo>
                <a:lnTo>
                  <a:pt x="14530" y="46430"/>
                </a:lnTo>
                <a:lnTo>
                  <a:pt x="14530" y="46420"/>
                </a:lnTo>
                <a:lnTo>
                  <a:pt x="14520" y="46420"/>
                </a:lnTo>
                <a:lnTo>
                  <a:pt x="14510" y="46420"/>
                </a:lnTo>
                <a:lnTo>
                  <a:pt x="14520" y="46410"/>
                </a:lnTo>
                <a:lnTo>
                  <a:pt x="14530" y="46410"/>
                </a:lnTo>
                <a:lnTo>
                  <a:pt x="14530" y="46420"/>
                </a:lnTo>
                <a:lnTo>
                  <a:pt x="14530" y="46410"/>
                </a:lnTo>
                <a:lnTo>
                  <a:pt x="14540" y="46410"/>
                </a:lnTo>
                <a:lnTo>
                  <a:pt x="14540" y="46400"/>
                </a:lnTo>
                <a:lnTo>
                  <a:pt x="14550" y="46370"/>
                </a:lnTo>
                <a:lnTo>
                  <a:pt x="14560" y="46360"/>
                </a:lnTo>
                <a:lnTo>
                  <a:pt x="14560" y="46350"/>
                </a:lnTo>
                <a:lnTo>
                  <a:pt x="14560" y="46340"/>
                </a:lnTo>
                <a:lnTo>
                  <a:pt x="14560" y="46330"/>
                </a:lnTo>
                <a:lnTo>
                  <a:pt x="14570" y="46330"/>
                </a:lnTo>
                <a:lnTo>
                  <a:pt x="14570" y="46320"/>
                </a:lnTo>
                <a:lnTo>
                  <a:pt x="14570" y="46310"/>
                </a:lnTo>
                <a:lnTo>
                  <a:pt x="14560" y="46310"/>
                </a:lnTo>
                <a:lnTo>
                  <a:pt x="14560" y="46320"/>
                </a:lnTo>
                <a:lnTo>
                  <a:pt x="14550" y="46320"/>
                </a:lnTo>
                <a:lnTo>
                  <a:pt x="14550" y="46330"/>
                </a:lnTo>
                <a:lnTo>
                  <a:pt x="14540" y="46330"/>
                </a:lnTo>
                <a:lnTo>
                  <a:pt x="14530" y="46330"/>
                </a:lnTo>
                <a:lnTo>
                  <a:pt x="14530" y="46340"/>
                </a:lnTo>
                <a:lnTo>
                  <a:pt x="14520" y="46350"/>
                </a:lnTo>
                <a:lnTo>
                  <a:pt x="14520" y="46360"/>
                </a:lnTo>
                <a:lnTo>
                  <a:pt x="14510" y="46370"/>
                </a:lnTo>
                <a:lnTo>
                  <a:pt x="14510" y="46380"/>
                </a:lnTo>
                <a:lnTo>
                  <a:pt x="14500" y="46390"/>
                </a:lnTo>
                <a:lnTo>
                  <a:pt x="14500" y="46400"/>
                </a:lnTo>
                <a:lnTo>
                  <a:pt x="14510" y="46410"/>
                </a:lnTo>
                <a:lnTo>
                  <a:pt x="14500" y="46410"/>
                </a:lnTo>
                <a:lnTo>
                  <a:pt x="14500" y="46400"/>
                </a:lnTo>
                <a:lnTo>
                  <a:pt x="14500" y="46390"/>
                </a:lnTo>
                <a:lnTo>
                  <a:pt x="14490" y="46390"/>
                </a:lnTo>
                <a:lnTo>
                  <a:pt x="14490" y="46380"/>
                </a:lnTo>
                <a:lnTo>
                  <a:pt x="14480" y="46380"/>
                </a:lnTo>
                <a:lnTo>
                  <a:pt x="14470" y="46380"/>
                </a:lnTo>
                <a:lnTo>
                  <a:pt x="14460" y="46380"/>
                </a:lnTo>
                <a:lnTo>
                  <a:pt x="14460" y="46390"/>
                </a:lnTo>
                <a:lnTo>
                  <a:pt x="14460" y="46400"/>
                </a:lnTo>
                <a:lnTo>
                  <a:pt x="14450" y="46400"/>
                </a:lnTo>
                <a:lnTo>
                  <a:pt x="14440" y="46400"/>
                </a:lnTo>
                <a:lnTo>
                  <a:pt x="14440" y="46410"/>
                </a:lnTo>
                <a:lnTo>
                  <a:pt x="14430" y="46410"/>
                </a:lnTo>
                <a:lnTo>
                  <a:pt x="14420" y="46420"/>
                </a:lnTo>
                <a:lnTo>
                  <a:pt x="14410" y="46430"/>
                </a:lnTo>
                <a:lnTo>
                  <a:pt x="14400" y="46430"/>
                </a:lnTo>
                <a:lnTo>
                  <a:pt x="14390" y="46430"/>
                </a:lnTo>
                <a:lnTo>
                  <a:pt x="14380" y="46430"/>
                </a:lnTo>
                <a:lnTo>
                  <a:pt x="14380" y="46420"/>
                </a:lnTo>
                <a:lnTo>
                  <a:pt x="14390" y="46420"/>
                </a:lnTo>
                <a:lnTo>
                  <a:pt x="14390" y="46410"/>
                </a:lnTo>
                <a:lnTo>
                  <a:pt x="14390" y="46400"/>
                </a:lnTo>
                <a:lnTo>
                  <a:pt x="14390" y="46390"/>
                </a:lnTo>
                <a:lnTo>
                  <a:pt x="14380" y="46390"/>
                </a:lnTo>
                <a:lnTo>
                  <a:pt x="14380" y="46400"/>
                </a:lnTo>
                <a:lnTo>
                  <a:pt x="14380" y="46390"/>
                </a:lnTo>
                <a:lnTo>
                  <a:pt x="14380" y="46400"/>
                </a:lnTo>
                <a:lnTo>
                  <a:pt x="14380" y="46410"/>
                </a:lnTo>
                <a:lnTo>
                  <a:pt x="14370" y="46410"/>
                </a:lnTo>
                <a:lnTo>
                  <a:pt x="14370" y="46420"/>
                </a:lnTo>
                <a:lnTo>
                  <a:pt x="14360" y="46420"/>
                </a:lnTo>
                <a:lnTo>
                  <a:pt x="14360" y="46430"/>
                </a:lnTo>
                <a:lnTo>
                  <a:pt x="14350" y="46430"/>
                </a:lnTo>
                <a:lnTo>
                  <a:pt x="14350" y="46440"/>
                </a:lnTo>
                <a:lnTo>
                  <a:pt x="14340" y="46440"/>
                </a:lnTo>
                <a:lnTo>
                  <a:pt x="14340" y="46450"/>
                </a:lnTo>
                <a:lnTo>
                  <a:pt x="14340" y="46460"/>
                </a:lnTo>
                <a:lnTo>
                  <a:pt x="14330" y="46460"/>
                </a:lnTo>
                <a:lnTo>
                  <a:pt x="14330" y="46470"/>
                </a:lnTo>
                <a:lnTo>
                  <a:pt x="14330" y="46480"/>
                </a:lnTo>
                <a:lnTo>
                  <a:pt x="14320" y="46480"/>
                </a:lnTo>
                <a:lnTo>
                  <a:pt x="14310" y="46480"/>
                </a:lnTo>
                <a:lnTo>
                  <a:pt x="14310" y="46490"/>
                </a:lnTo>
                <a:lnTo>
                  <a:pt x="14300" y="46490"/>
                </a:lnTo>
                <a:lnTo>
                  <a:pt x="14300" y="46500"/>
                </a:lnTo>
                <a:lnTo>
                  <a:pt x="14300" y="46510"/>
                </a:lnTo>
                <a:lnTo>
                  <a:pt x="14290" y="46510"/>
                </a:lnTo>
                <a:lnTo>
                  <a:pt x="14280" y="46510"/>
                </a:lnTo>
                <a:lnTo>
                  <a:pt x="14280" y="46520"/>
                </a:lnTo>
                <a:lnTo>
                  <a:pt x="14280" y="46530"/>
                </a:lnTo>
                <a:lnTo>
                  <a:pt x="14280" y="46540"/>
                </a:lnTo>
                <a:lnTo>
                  <a:pt x="14280" y="46550"/>
                </a:lnTo>
                <a:lnTo>
                  <a:pt x="14280" y="46560"/>
                </a:lnTo>
                <a:lnTo>
                  <a:pt x="14280" y="46570"/>
                </a:lnTo>
                <a:lnTo>
                  <a:pt x="14280" y="46580"/>
                </a:lnTo>
                <a:lnTo>
                  <a:pt x="14270" y="46580"/>
                </a:lnTo>
                <a:lnTo>
                  <a:pt x="14260" y="46580"/>
                </a:lnTo>
                <a:lnTo>
                  <a:pt x="14260" y="46590"/>
                </a:lnTo>
                <a:lnTo>
                  <a:pt x="14260" y="46600"/>
                </a:lnTo>
                <a:lnTo>
                  <a:pt x="14260" y="46610"/>
                </a:lnTo>
                <a:lnTo>
                  <a:pt x="14250" y="46610"/>
                </a:lnTo>
                <a:lnTo>
                  <a:pt x="14250" y="46620"/>
                </a:lnTo>
                <a:lnTo>
                  <a:pt x="14260" y="46630"/>
                </a:lnTo>
                <a:lnTo>
                  <a:pt x="14270" y="46630"/>
                </a:lnTo>
                <a:lnTo>
                  <a:pt x="14270" y="46640"/>
                </a:lnTo>
                <a:lnTo>
                  <a:pt x="14270" y="46650"/>
                </a:lnTo>
                <a:lnTo>
                  <a:pt x="14280" y="46650"/>
                </a:lnTo>
                <a:lnTo>
                  <a:pt x="14270" y="46650"/>
                </a:lnTo>
                <a:lnTo>
                  <a:pt x="14260" y="46650"/>
                </a:lnTo>
                <a:lnTo>
                  <a:pt x="14260" y="46660"/>
                </a:lnTo>
                <a:lnTo>
                  <a:pt x="14260" y="46650"/>
                </a:lnTo>
                <a:lnTo>
                  <a:pt x="14250" y="46650"/>
                </a:lnTo>
                <a:lnTo>
                  <a:pt x="14250" y="46660"/>
                </a:lnTo>
                <a:lnTo>
                  <a:pt x="14240" y="46660"/>
                </a:lnTo>
                <a:lnTo>
                  <a:pt x="14240" y="46670"/>
                </a:lnTo>
                <a:lnTo>
                  <a:pt x="14240" y="46680"/>
                </a:lnTo>
                <a:lnTo>
                  <a:pt x="14240" y="46690"/>
                </a:lnTo>
                <a:lnTo>
                  <a:pt x="14240" y="46700"/>
                </a:lnTo>
                <a:lnTo>
                  <a:pt x="14250" y="46700"/>
                </a:lnTo>
                <a:lnTo>
                  <a:pt x="14240" y="46700"/>
                </a:lnTo>
                <a:lnTo>
                  <a:pt x="14240" y="46710"/>
                </a:lnTo>
                <a:lnTo>
                  <a:pt x="14240" y="46720"/>
                </a:lnTo>
                <a:lnTo>
                  <a:pt x="14230" y="46720"/>
                </a:lnTo>
                <a:lnTo>
                  <a:pt x="14230" y="46730"/>
                </a:lnTo>
                <a:lnTo>
                  <a:pt x="14220" y="46730"/>
                </a:lnTo>
                <a:lnTo>
                  <a:pt x="14220" y="46740"/>
                </a:lnTo>
                <a:lnTo>
                  <a:pt x="14220" y="46750"/>
                </a:lnTo>
                <a:lnTo>
                  <a:pt x="14220" y="46760"/>
                </a:lnTo>
                <a:lnTo>
                  <a:pt x="14210" y="46760"/>
                </a:lnTo>
                <a:lnTo>
                  <a:pt x="14210" y="46770"/>
                </a:lnTo>
                <a:lnTo>
                  <a:pt x="14220" y="46770"/>
                </a:lnTo>
                <a:lnTo>
                  <a:pt x="14220" y="46780"/>
                </a:lnTo>
                <a:lnTo>
                  <a:pt x="14220" y="46790"/>
                </a:lnTo>
                <a:lnTo>
                  <a:pt x="14230" y="46790"/>
                </a:lnTo>
                <a:lnTo>
                  <a:pt x="14240" y="46780"/>
                </a:lnTo>
                <a:lnTo>
                  <a:pt x="14250" y="46780"/>
                </a:lnTo>
                <a:lnTo>
                  <a:pt x="14250" y="46790"/>
                </a:lnTo>
                <a:lnTo>
                  <a:pt x="14250" y="46800"/>
                </a:lnTo>
                <a:lnTo>
                  <a:pt x="14250" y="46810"/>
                </a:lnTo>
                <a:lnTo>
                  <a:pt x="14240" y="46810"/>
                </a:lnTo>
                <a:lnTo>
                  <a:pt x="14240" y="46820"/>
                </a:lnTo>
                <a:lnTo>
                  <a:pt x="14230" y="46820"/>
                </a:lnTo>
                <a:lnTo>
                  <a:pt x="14220" y="46820"/>
                </a:lnTo>
                <a:lnTo>
                  <a:pt x="14220" y="46830"/>
                </a:lnTo>
                <a:lnTo>
                  <a:pt x="14220" y="46840"/>
                </a:lnTo>
                <a:lnTo>
                  <a:pt x="14210" y="46840"/>
                </a:lnTo>
                <a:lnTo>
                  <a:pt x="14200" y="46840"/>
                </a:lnTo>
                <a:lnTo>
                  <a:pt x="14200" y="46830"/>
                </a:lnTo>
                <a:lnTo>
                  <a:pt x="14200" y="46840"/>
                </a:lnTo>
                <a:lnTo>
                  <a:pt x="14190" y="46850"/>
                </a:lnTo>
                <a:lnTo>
                  <a:pt x="14200" y="46850"/>
                </a:lnTo>
                <a:lnTo>
                  <a:pt x="14200" y="46860"/>
                </a:lnTo>
                <a:lnTo>
                  <a:pt x="14200" y="46870"/>
                </a:lnTo>
                <a:lnTo>
                  <a:pt x="14190" y="46880"/>
                </a:lnTo>
                <a:lnTo>
                  <a:pt x="14190" y="46890"/>
                </a:lnTo>
                <a:lnTo>
                  <a:pt x="14180" y="46890"/>
                </a:lnTo>
                <a:lnTo>
                  <a:pt x="14180" y="46900"/>
                </a:lnTo>
                <a:lnTo>
                  <a:pt x="14180" y="46910"/>
                </a:lnTo>
                <a:lnTo>
                  <a:pt x="14180" y="46920"/>
                </a:lnTo>
                <a:lnTo>
                  <a:pt x="14180" y="46930"/>
                </a:lnTo>
                <a:lnTo>
                  <a:pt x="14170" y="46930"/>
                </a:lnTo>
                <a:lnTo>
                  <a:pt x="14170" y="46940"/>
                </a:lnTo>
                <a:lnTo>
                  <a:pt x="14170" y="46950"/>
                </a:lnTo>
                <a:lnTo>
                  <a:pt x="14160" y="46950"/>
                </a:lnTo>
                <a:lnTo>
                  <a:pt x="14170" y="46940"/>
                </a:lnTo>
                <a:lnTo>
                  <a:pt x="14160" y="46930"/>
                </a:lnTo>
                <a:lnTo>
                  <a:pt x="14160" y="46920"/>
                </a:lnTo>
                <a:lnTo>
                  <a:pt x="14150" y="46920"/>
                </a:lnTo>
                <a:lnTo>
                  <a:pt x="14150" y="46930"/>
                </a:lnTo>
                <a:lnTo>
                  <a:pt x="14140" y="46930"/>
                </a:lnTo>
                <a:lnTo>
                  <a:pt x="14140" y="46920"/>
                </a:lnTo>
                <a:lnTo>
                  <a:pt x="14130" y="46930"/>
                </a:lnTo>
                <a:lnTo>
                  <a:pt x="14130" y="46940"/>
                </a:lnTo>
                <a:lnTo>
                  <a:pt x="14120" y="46950"/>
                </a:lnTo>
                <a:lnTo>
                  <a:pt x="14120" y="46960"/>
                </a:lnTo>
                <a:lnTo>
                  <a:pt x="14110" y="46960"/>
                </a:lnTo>
                <a:lnTo>
                  <a:pt x="14110" y="46970"/>
                </a:lnTo>
                <a:lnTo>
                  <a:pt x="14110" y="46980"/>
                </a:lnTo>
                <a:lnTo>
                  <a:pt x="14100" y="46980"/>
                </a:lnTo>
                <a:lnTo>
                  <a:pt x="14100" y="46990"/>
                </a:lnTo>
                <a:lnTo>
                  <a:pt x="14090" y="47000"/>
                </a:lnTo>
                <a:lnTo>
                  <a:pt x="14090" y="47010"/>
                </a:lnTo>
                <a:lnTo>
                  <a:pt x="14080" y="47010"/>
                </a:lnTo>
                <a:lnTo>
                  <a:pt x="14080" y="47020"/>
                </a:lnTo>
                <a:lnTo>
                  <a:pt x="14090" y="47020"/>
                </a:lnTo>
                <a:lnTo>
                  <a:pt x="14090" y="47030"/>
                </a:lnTo>
                <a:lnTo>
                  <a:pt x="14080" y="47030"/>
                </a:lnTo>
                <a:lnTo>
                  <a:pt x="14070" y="47030"/>
                </a:lnTo>
                <a:lnTo>
                  <a:pt x="14070" y="47020"/>
                </a:lnTo>
                <a:lnTo>
                  <a:pt x="14070" y="47010"/>
                </a:lnTo>
                <a:lnTo>
                  <a:pt x="14060" y="47010"/>
                </a:lnTo>
                <a:lnTo>
                  <a:pt x="14060" y="47020"/>
                </a:lnTo>
                <a:lnTo>
                  <a:pt x="14060" y="47030"/>
                </a:lnTo>
                <a:lnTo>
                  <a:pt x="14050" y="47030"/>
                </a:lnTo>
                <a:lnTo>
                  <a:pt x="14050" y="47040"/>
                </a:lnTo>
                <a:lnTo>
                  <a:pt x="14040" y="47040"/>
                </a:lnTo>
                <a:lnTo>
                  <a:pt x="14040" y="47050"/>
                </a:lnTo>
                <a:lnTo>
                  <a:pt x="14030" y="47050"/>
                </a:lnTo>
                <a:lnTo>
                  <a:pt x="14030" y="47040"/>
                </a:lnTo>
                <a:lnTo>
                  <a:pt x="14030" y="47030"/>
                </a:lnTo>
                <a:lnTo>
                  <a:pt x="14030" y="47020"/>
                </a:lnTo>
                <a:lnTo>
                  <a:pt x="14020" y="47020"/>
                </a:lnTo>
                <a:lnTo>
                  <a:pt x="14030" y="47010"/>
                </a:lnTo>
                <a:lnTo>
                  <a:pt x="14030" y="47000"/>
                </a:lnTo>
                <a:lnTo>
                  <a:pt x="14040" y="47000"/>
                </a:lnTo>
                <a:lnTo>
                  <a:pt x="14040" y="46990"/>
                </a:lnTo>
                <a:lnTo>
                  <a:pt x="14030" y="46990"/>
                </a:lnTo>
                <a:lnTo>
                  <a:pt x="14030" y="47000"/>
                </a:lnTo>
                <a:lnTo>
                  <a:pt x="14020" y="47000"/>
                </a:lnTo>
                <a:lnTo>
                  <a:pt x="14020" y="47010"/>
                </a:lnTo>
                <a:lnTo>
                  <a:pt x="14020" y="47020"/>
                </a:lnTo>
                <a:lnTo>
                  <a:pt x="14010" y="47020"/>
                </a:lnTo>
                <a:lnTo>
                  <a:pt x="14010" y="47010"/>
                </a:lnTo>
                <a:lnTo>
                  <a:pt x="14010" y="47020"/>
                </a:lnTo>
                <a:lnTo>
                  <a:pt x="14000" y="47030"/>
                </a:lnTo>
                <a:lnTo>
                  <a:pt x="14000" y="47020"/>
                </a:lnTo>
                <a:lnTo>
                  <a:pt x="14000" y="47030"/>
                </a:lnTo>
                <a:lnTo>
                  <a:pt x="13990" y="47040"/>
                </a:lnTo>
                <a:lnTo>
                  <a:pt x="13990" y="47030"/>
                </a:lnTo>
                <a:lnTo>
                  <a:pt x="13990" y="47040"/>
                </a:lnTo>
                <a:lnTo>
                  <a:pt x="13980" y="47040"/>
                </a:lnTo>
                <a:lnTo>
                  <a:pt x="13970" y="47050"/>
                </a:lnTo>
                <a:lnTo>
                  <a:pt x="13970" y="47060"/>
                </a:lnTo>
                <a:lnTo>
                  <a:pt x="13970" y="47070"/>
                </a:lnTo>
                <a:lnTo>
                  <a:pt x="13960" y="47070"/>
                </a:lnTo>
                <a:lnTo>
                  <a:pt x="13960" y="47080"/>
                </a:lnTo>
                <a:lnTo>
                  <a:pt x="13950" y="47080"/>
                </a:lnTo>
                <a:lnTo>
                  <a:pt x="13950" y="47090"/>
                </a:lnTo>
                <a:lnTo>
                  <a:pt x="13940" y="47090"/>
                </a:lnTo>
                <a:lnTo>
                  <a:pt x="13950" y="47090"/>
                </a:lnTo>
                <a:lnTo>
                  <a:pt x="13950" y="47100"/>
                </a:lnTo>
                <a:lnTo>
                  <a:pt x="13940" y="47100"/>
                </a:lnTo>
                <a:lnTo>
                  <a:pt x="13940" y="47110"/>
                </a:lnTo>
                <a:lnTo>
                  <a:pt x="13930" y="47110"/>
                </a:lnTo>
                <a:lnTo>
                  <a:pt x="13940" y="47110"/>
                </a:lnTo>
                <a:lnTo>
                  <a:pt x="13930" y="47110"/>
                </a:lnTo>
                <a:lnTo>
                  <a:pt x="13930" y="47100"/>
                </a:lnTo>
                <a:lnTo>
                  <a:pt x="13920" y="47100"/>
                </a:lnTo>
                <a:lnTo>
                  <a:pt x="13920" y="47110"/>
                </a:lnTo>
                <a:lnTo>
                  <a:pt x="13920" y="47100"/>
                </a:lnTo>
                <a:lnTo>
                  <a:pt x="13920" y="47110"/>
                </a:lnTo>
                <a:lnTo>
                  <a:pt x="13910" y="47110"/>
                </a:lnTo>
                <a:lnTo>
                  <a:pt x="13920" y="47110"/>
                </a:lnTo>
                <a:lnTo>
                  <a:pt x="13920" y="47120"/>
                </a:lnTo>
                <a:lnTo>
                  <a:pt x="13920" y="47110"/>
                </a:lnTo>
                <a:lnTo>
                  <a:pt x="13910" y="47110"/>
                </a:lnTo>
                <a:lnTo>
                  <a:pt x="13910" y="47100"/>
                </a:lnTo>
                <a:lnTo>
                  <a:pt x="13910" y="47090"/>
                </a:lnTo>
                <a:lnTo>
                  <a:pt x="13900" y="47090"/>
                </a:lnTo>
                <a:lnTo>
                  <a:pt x="13900" y="47100"/>
                </a:lnTo>
                <a:lnTo>
                  <a:pt x="13900" y="47110"/>
                </a:lnTo>
                <a:lnTo>
                  <a:pt x="13910" y="47120"/>
                </a:lnTo>
                <a:lnTo>
                  <a:pt x="13910" y="47130"/>
                </a:lnTo>
                <a:lnTo>
                  <a:pt x="13910" y="47140"/>
                </a:lnTo>
                <a:lnTo>
                  <a:pt x="13900" y="47140"/>
                </a:lnTo>
                <a:lnTo>
                  <a:pt x="13900" y="47130"/>
                </a:lnTo>
                <a:lnTo>
                  <a:pt x="13900" y="47120"/>
                </a:lnTo>
                <a:lnTo>
                  <a:pt x="13900" y="47110"/>
                </a:lnTo>
                <a:lnTo>
                  <a:pt x="13890" y="47110"/>
                </a:lnTo>
                <a:lnTo>
                  <a:pt x="13890" y="47120"/>
                </a:lnTo>
                <a:lnTo>
                  <a:pt x="13890" y="47130"/>
                </a:lnTo>
                <a:lnTo>
                  <a:pt x="13890" y="47140"/>
                </a:lnTo>
                <a:lnTo>
                  <a:pt x="13880" y="47140"/>
                </a:lnTo>
                <a:lnTo>
                  <a:pt x="13880" y="47130"/>
                </a:lnTo>
                <a:lnTo>
                  <a:pt x="13870" y="47130"/>
                </a:lnTo>
                <a:lnTo>
                  <a:pt x="13870" y="47140"/>
                </a:lnTo>
                <a:lnTo>
                  <a:pt x="13860" y="47140"/>
                </a:lnTo>
                <a:lnTo>
                  <a:pt x="13870" y="47140"/>
                </a:lnTo>
                <a:lnTo>
                  <a:pt x="13860" y="47140"/>
                </a:lnTo>
                <a:lnTo>
                  <a:pt x="13870" y="47140"/>
                </a:lnTo>
                <a:lnTo>
                  <a:pt x="13870" y="47150"/>
                </a:lnTo>
                <a:lnTo>
                  <a:pt x="13870" y="47160"/>
                </a:lnTo>
                <a:lnTo>
                  <a:pt x="13860" y="47160"/>
                </a:lnTo>
                <a:lnTo>
                  <a:pt x="13850" y="47150"/>
                </a:lnTo>
                <a:lnTo>
                  <a:pt x="13860" y="47150"/>
                </a:lnTo>
                <a:lnTo>
                  <a:pt x="13860" y="47140"/>
                </a:lnTo>
                <a:lnTo>
                  <a:pt x="13860" y="47130"/>
                </a:lnTo>
                <a:lnTo>
                  <a:pt x="13860" y="47120"/>
                </a:lnTo>
                <a:lnTo>
                  <a:pt x="13850" y="47120"/>
                </a:lnTo>
                <a:lnTo>
                  <a:pt x="13850" y="47130"/>
                </a:lnTo>
                <a:lnTo>
                  <a:pt x="13840" y="47130"/>
                </a:lnTo>
                <a:lnTo>
                  <a:pt x="13840" y="47140"/>
                </a:lnTo>
                <a:lnTo>
                  <a:pt x="13850" y="47140"/>
                </a:lnTo>
                <a:lnTo>
                  <a:pt x="13840" y="47140"/>
                </a:lnTo>
                <a:lnTo>
                  <a:pt x="13830" y="47140"/>
                </a:lnTo>
                <a:lnTo>
                  <a:pt x="13820" y="47140"/>
                </a:lnTo>
                <a:lnTo>
                  <a:pt x="13820" y="47150"/>
                </a:lnTo>
                <a:lnTo>
                  <a:pt x="13810" y="47150"/>
                </a:lnTo>
                <a:lnTo>
                  <a:pt x="13810" y="47160"/>
                </a:lnTo>
                <a:lnTo>
                  <a:pt x="13820" y="47160"/>
                </a:lnTo>
                <a:lnTo>
                  <a:pt x="13820" y="47170"/>
                </a:lnTo>
                <a:lnTo>
                  <a:pt x="13810" y="47170"/>
                </a:lnTo>
                <a:lnTo>
                  <a:pt x="13810" y="47180"/>
                </a:lnTo>
                <a:lnTo>
                  <a:pt x="13800" y="47180"/>
                </a:lnTo>
                <a:lnTo>
                  <a:pt x="13800" y="47170"/>
                </a:lnTo>
                <a:lnTo>
                  <a:pt x="13800" y="47180"/>
                </a:lnTo>
                <a:lnTo>
                  <a:pt x="13790" y="47180"/>
                </a:lnTo>
                <a:lnTo>
                  <a:pt x="13790" y="47170"/>
                </a:lnTo>
                <a:lnTo>
                  <a:pt x="13800" y="47170"/>
                </a:lnTo>
                <a:lnTo>
                  <a:pt x="13800" y="47160"/>
                </a:lnTo>
                <a:lnTo>
                  <a:pt x="13790" y="47160"/>
                </a:lnTo>
                <a:lnTo>
                  <a:pt x="13790" y="47170"/>
                </a:lnTo>
                <a:lnTo>
                  <a:pt x="13790" y="47160"/>
                </a:lnTo>
                <a:lnTo>
                  <a:pt x="13790" y="47170"/>
                </a:lnTo>
                <a:lnTo>
                  <a:pt x="13780" y="47170"/>
                </a:lnTo>
                <a:lnTo>
                  <a:pt x="13770" y="47170"/>
                </a:lnTo>
                <a:lnTo>
                  <a:pt x="13760" y="47170"/>
                </a:lnTo>
                <a:lnTo>
                  <a:pt x="13760" y="47160"/>
                </a:lnTo>
                <a:lnTo>
                  <a:pt x="13760" y="47150"/>
                </a:lnTo>
                <a:lnTo>
                  <a:pt x="13760" y="47140"/>
                </a:lnTo>
                <a:lnTo>
                  <a:pt x="13750" y="47140"/>
                </a:lnTo>
                <a:lnTo>
                  <a:pt x="13740" y="47140"/>
                </a:lnTo>
                <a:lnTo>
                  <a:pt x="13740" y="47130"/>
                </a:lnTo>
                <a:lnTo>
                  <a:pt x="13750" y="47120"/>
                </a:lnTo>
                <a:lnTo>
                  <a:pt x="13750" y="47110"/>
                </a:lnTo>
                <a:lnTo>
                  <a:pt x="13750" y="47100"/>
                </a:lnTo>
                <a:lnTo>
                  <a:pt x="13740" y="47100"/>
                </a:lnTo>
                <a:lnTo>
                  <a:pt x="13730" y="47100"/>
                </a:lnTo>
                <a:lnTo>
                  <a:pt x="13730" y="47110"/>
                </a:lnTo>
                <a:lnTo>
                  <a:pt x="13720" y="47110"/>
                </a:lnTo>
                <a:lnTo>
                  <a:pt x="13730" y="47110"/>
                </a:lnTo>
                <a:lnTo>
                  <a:pt x="13720" y="47110"/>
                </a:lnTo>
                <a:lnTo>
                  <a:pt x="13720" y="47100"/>
                </a:lnTo>
                <a:lnTo>
                  <a:pt x="13730" y="47100"/>
                </a:lnTo>
                <a:lnTo>
                  <a:pt x="13730" y="47090"/>
                </a:lnTo>
                <a:lnTo>
                  <a:pt x="13740" y="47090"/>
                </a:lnTo>
                <a:lnTo>
                  <a:pt x="13730" y="47090"/>
                </a:lnTo>
                <a:lnTo>
                  <a:pt x="13730" y="47080"/>
                </a:lnTo>
                <a:lnTo>
                  <a:pt x="13740" y="47080"/>
                </a:lnTo>
                <a:lnTo>
                  <a:pt x="13730" y="47080"/>
                </a:lnTo>
                <a:lnTo>
                  <a:pt x="13730" y="47090"/>
                </a:lnTo>
                <a:lnTo>
                  <a:pt x="13720" y="47090"/>
                </a:lnTo>
                <a:lnTo>
                  <a:pt x="13710" y="47090"/>
                </a:lnTo>
                <a:lnTo>
                  <a:pt x="13710" y="47100"/>
                </a:lnTo>
                <a:lnTo>
                  <a:pt x="13700" y="47100"/>
                </a:lnTo>
                <a:lnTo>
                  <a:pt x="13700" y="47090"/>
                </a:lnTo>
                <a:lnTo>
                  <a:pt x="13690" y="47090"/>
                </a:lnTo>
                <a:lnTo>
                  <a:pt x="13690" y="47080"/>
                </a:lnTo>
                <a:lnTo>
                  <a:pt x="13680" y="47080"/>
                </a:lnTo>
                <a:lnTo>
                  <a:pt x="13680" y="47070"/>
                </a:lnTo>
                <a:lnTo>
                  <a:pt x="13670" y="47070"/>
                </a:lnTo>
                <a:lnTo>
                  <a:pt x="13670" y="47080"/>
                </a:lnTo>
                <a:lnTo>
                  <a:pt x="13660" y="47080"/>
                </a:lnTo>
                <a:lnTo>
                  <a:pt x="13660" y="47070"/>
                </a:lnTo>
                <a:lnTo>
                  <a:pt x="13660" y="47080"/>
                </a:lnTo>
                <a:lnTo>
                  <a:pt x="13660" y="47090"/>
                </a:lnTo>
                <a:lnTo>
                  <a:pt x="13660" y="47100"/>
                </a:lnTo>
                <a:lnTo>
                  <a:pt x="13650" y="47100"/>
                </a:lnTo>
                <a:lnTo>
                  <a:pt x="13650" y="47090"/>
                </a:lnTo>
                <a:lnTo>
                  <a:pt x="13640" y="47090"/>
                </a:lnTo>
                <a:lnTo>
                  <a:pt x="13640" y="47080"/>
                </a:lnTo>
                <a:lnTo>
                  <a:pt x="13640" y="47070"/>
                </a:lnTo>
                <a:lnTo>
                  <a:pt x="13630" y="47070"/>
                </a:lnTo>
                <a:lnTo>
                  <a:pt x="13630" y="47060"/>
                </a:lnTo>
                <a:lnTo>
                  <a:pt x="13620" y="47060"/>
                </a:lnTo>
                <a:lnTo>
                  <a:pt x="13610" y="47060"/>
                </a:lnTo>
                <a:lnTo>
                  <a:pt x="13610" y="47050"/>
                </a:lnTo>
                <a:lnTo>
                  <a:pt x="13600" y="47050"/>
                </a:lnTo>
                <a:lnTo>
                  <a:pt x="13590" y="47050"/>
                </a:lnTo>
                <a:lnTo>
                  <a:pt x="13590" y="47060"/>
                </a:lnTo>
                <a:lnTo>
                  <a:pt x="13590" y="47070"/>
                </a:lnTo>
                <a:lnTo>
                  <a:pt x="13580" y="47070"/>
                </a:lnTo>
                <a:lnTo>
                  <a:pt x="13570" y="47060"/>
                </a:lnTo>
                <a:lnTo>
                  <a:pt x="13570" y="47050"/>
                </a:lnTo>
                <a:lnTo>
                  <a:pt x="13560" y="47050"/>
                </a:lnTo>
                <a:lnTo>
                  <a:pt x="13550" y="47050"/>
                </a:lnTo>
                <a:lnTo>
                  <a:pt x="13550" y="47040"/>
                </a:lnTo>
                <a:lnTo>
                  <a:pt x="13540" y="47040"/>
                </a:lnTo>
                <a:lnTo>
                  <a:pt x="13530" y="47040"/>
                </a:lnTo>
                <a:lnTo>
                  <a:pt x="13520" y="47040"/>
                </a:lnTo>
                <a:lnTo>
                  <a:pt x="13520" y="47030"/>
                </a:lnTo>
                <a:lnTo>
                  <a:pt x="13510" y="47030"/>
                </a:lnTo>
                <a:lnTo>
                  <a:pt x="13510" y="47020"/>
                </a:lnTo>
                <a:lnTo>
                  <a:pt x="13500" y="47020"/>
                </a:lnTo>
                <a:lnTo>
                  <a:pt x="13500" y="47010"/>
                </a:lnTo>
                <a:lnTo>
                  <a:pt x="13490" y="47010"/>
                </a:lnTo>
                <a:lnTo>
                  <a:pt x="13480" y="47010"/>
                </a:lnTo>
                <a:lnTo>
                  <a:pt x="13480" y="47000"/>
                </a:lnTo>
                <a:lnTo>
                  <a:pt x="13470" y="47000"/>
                </a:lnTo>
                <a:lnTo>
                  <a:pt x="13460" y="47000"/>
                </a:lnTo>
                <a:lnTo>
                  <a:pt x="13460" y="46990"/>
                </a:lnTo>
                <a:lnTo>
                  <a:pt x="13450" y="46990"/>
                </a:lnTo>
                <a:lnTo>
                  <a:pt x="13440" y="46990"/>
                </a:lnTo>
                <a:lnTo>
                  <a:pt x="13440" y="46980"/>
                </a:lnTo>
                <a:lnTo>
                  <a:pt x="13430" y="46980"/>
                </a:lnTo>
                <a:lnTo>
                  <a:pt x="13420" y="46980"/>
                </a:lnTo>
                <a:lnTo>
                  <a:pt x="13410" y="46980"/>
                </a:lnTo>
                <a:lnTo>
                  <a:pt x="13400" y="46980"/>
                </a:lnTo>
                <a:lnTo>
                  <a:pt x="13400" y="46990"/>
                </a:lnTo>
                <a:lnTo>
                  <a:pt x="13400" y="47000"/>
                </a:lnTo>
                <a:lnTo>
                  <a:pt x="13400" y="47010"/>
                </a:lnTo>
                <a:lnTo>
                  <a:pt x="13400" y="47020"/>
                </a:lnTo>
                <a:lnTo>
                  <a:pt x="13410" y="47020"/>
                </a:lnTo>
                <a:lnTo>
                  <a:pt x="13410" y="47030"/>
                </a:lnTo>
                <a:lnTo>
                  <a:pt x="13410" y="47040"/>
                </a:lnTo>
                <a:lnTo>
                  <a:pt x="13420" y="47040"/>
                </a:lnTo>
                <a:lnTo>
                  <a:pt x="13420" y="47050"/>
                </a:lnTo>
                <a:lnTo>
                  <a:pt x="13430" y="47060"/>
                </a:lnTo>
                <a:lnTo>
                  <a:pt x="13430" y="47050"/>
                </a:lnTo>
                <a:lnTo>
                  <a:pt x="13440" y="47050"/>
                </a:lnTo>
                <a:lnTo>
                  <a:pt x="13450" y="47050"/>
                </a:lnTo>
                <a:lnTo>
                  <a:pt x="13450" y="47060"/>
                </a:lnTo>
                <a:lnTo>
                  <a:pt x="13450" y="47070"/>
                </a:lnTo>
                <a:lnTo>
                  <a:pt x="13440" y="47070"/>
                </a:lnTo>
                <a:lnTo>
                  <a:pt x="13440" y="47060"/>
                </a:lnTo>
                <a:lnTo>
                  <a:pt x="13430" y="47060"/>
                </a:lnTo>
                <a:lnTo>
                  <a:pt x="13430" y="47070"/>
                </a:lnTo>
                <a:lnTo>
                  <a:pt x="13440" y="47070"/>
                </a:lnTo>
                <a:lnTo>
                  <a:pt x="13440" y="47080"/>
                </a:lnTo>
                <a:lnTo>
                  <a:pt x="13450" y="47080"/>
                </a:lnTo>
                <a:lnTo>
                  <a:pt x="13450" y="47070"/>
                </a:lnTo>
                <a:lnTo>
                  <a:pt x="13450" y="47080"/>
                </a:lnTo>
                <a:lnTo>
                  <a:pt x="13460" y="47080"/>
                </a:lnTo>
                <a:lnTo>
                  <a:pt x="13470" y="47080"/>
                </a:lnTo>
                <a:lnTo>
                  <a:pt x="13470" y="47090"/>
                </a:lnTo>
                <a:lnTo>
                  <a:pt x="13480" y="47090"/>
                </a:lnTo>
                <a:lnTo>
                  <a:pt x="13480" y="47100"/>
                </a:lnTo>
                <a:lnTo>
                  <a:pt x="13490" y="47100"/>
                </a:lnTo>
                <a:lnTo>
                  <a:pt x="13500" y="47100"/>
                </a:lnTo>
                <a:lnTo>
                  <a:pt x="13500" y="47110"/>
                </a:lnTo>
                <a:lnTo>
                  <a:pt x="13500" y="47100"/>
                </a:lnTo>
                <a:lnTo>
                  <a:pt x="13490" y="47100"/>
                </a:lnTo>
                <a:lnTo>
                  <a:pt x="13490" y="47090"/>
                </a:lnTo>
                <a:lnTo>
                  <a:pt x="13500" y="47090"/>
                </a:lnTo>
                <a:lnTo>
                  <a:pt x="13510" y="47090"/>
                </a:lnTo>
                <a:lnTo>
                  <a:pt x="13520" y="47100"/>
                </a:lnTo>
                <a:lnTo>
                  <a:pt x="13530" y="47100"/>
                </a:lnTo>
                <a:lnTo>
                  <a:pt x="13530" y="47090"/>
                </a:lnTo>
                <a:lnTo>
                  <a:pt x="13530" y="47080"/>
                </a:lnTo>
                <a:lnTo>
                  <a:pt x="13530" y="47070"/>
                </a:lnTo>
                <a:lnTo>
                  <a:pt x="13540" y="47070"/>
                </a:lnTo>
                <a:lnTo>
                  <a:pt x="13540" y="47060"/>
                </a:lnTo>
                <a:lnTo>
                  <a:pt x="13550" y="47060"/>
                </a:lnTo>
                <a:lnTo>
                  <a:pt x="13560" y="47060"/>
                </a:lnTo>
                <a:lnTo>
                  <a:pt x="13560" y="47070"/>
                </a:lnTo>
                <a:lnTo>
                  <a:pt x="13570" y="47070"/>
                </a:lnTo>
                <a:lnTo>
                  <a:pt x="13560" y="47070"/>
                </a:lnTo>
                <a:lnTo>
                  <a:pt x="13560" y="47080"/>
                </a:lnTo>
                <a:lnTo>
                  <a:pt x="13560" y="47090"/>
                </a:lnTo>
                <a:lnTo>
                  <a:pt x="13560" y="47100"/>
                </a:lnTo>
                <a:lnTo>
                  <a:pt x="13560" y="47110"/>
                </a:lnTo>
                <a:lnTo>
                  <a:pt x="13570" y="47110"/>
                </a:lnTo>
                <a:lnTo>
                  <a:pt x="13580" y="47110"/>
                </a:lnTo>
                <a:lnTo>
                  <a:pt x="13580" y="47100"/>
                </a:lnTo>
                <a:lnTo>
                  <a:pt x="13590" y="47100"/>
                </a:lnTo>
                <a:lnTo>
                  <a:pt x="13600" y="47090"/>
                </a:lnTo>
                <a:lnTo>
                  <a:pt x="13600" y="47100"/>
                </a:lnTo>
                <a:lnTo>
                  <a:pt x="13610" y="47100"/>
                </a:lnTo>
                <a:lnTo>
                  <a:pt x="13610" y="47110"/>
                </a:lnTo>
                <a:lnTo>
                  <a:pt x="13600" y="47110"/>
                </a:lnTo>
                <a:lnTo>
                  <a:pt x="13610" y="47110"/>
                </a:lnTo>
                <a:lnTo>
                  <a:pt x="13620" y="47120"/>
                </a:lnTo>
                <a:lnTo>
                  <a:pt x="13630" y="47120"/>
                </a:lnTo>
                <a:lnTo>
                  <a:pt x="13640" y="47120"/>
                </a:lnTo>
                <a:lnTo>
                  <a:pt x="13650" y="47120"/>
                </a:lnTo>
                <a:lnTo>
                  <a:pt x="13650" y="47130"/>
                </a:lnTo>
                <a:lnTo>
                  <a:pt x="13660" y="47130"/>
                </a:lnTo>
                <a:lnTo>
                  <a:pt x="13660" y="47140"/>
                </a:lnTo>
                <a:lnTo>
                  <a:pt x="13670" y="47140"/>
                </a:lnTo>
                <a:lnTo>
                  <a:pt x="13670" y="47150"/>
                </a:lnTo>
                <a:lnTo>
                  <a:pt x="13680" y="47150"/>
                </a:lnTo>
                <a:lnTo>
                  <a:pt x="13680" y="47140"/>
                </a:lnTo>
                <a:lnTo>
                  <a:pt x="13690" y="47140"/>
                </a:lnTo>
                <a:lnTo>
                  <a:pt x="13690" y="47150"/>
                </a:lnTo>
                <a:lnTo>
                  <a:pt x="13690" y="47160"/>
                </a:lnTo>
                <a:lnTo>
                  <a:pt x="13680" y="47160"/>
                </a:lnTo>
                <a:lnTo>
                  <a:pt x="13680" y="47150"/>
                </a:lnTo>
                <a:lnTo>
                  <a:pt x="13670" y="47150"/>
                </a:lnTo>
                <a:lnTo>
                  <a:pt x="13660" y="47150"/>
                </a:lnTo>
                <a:lnTo>
                  <a:pt x="13650" y="47150"/>
                </a:lnTo>
                <a:lnTo>
                  <a:pt x="13650" y="47140"/>
                </a:lnTo>
                <a:lnTo>
                  <a:pt x="13640" y="47140"/>
                </a:lnTo>
                <a:lnTo>
                  <a:pt x="13630" y="47140"/>
                </a:lnTo>
                <a:lnTo>
                  <a:pt x="13620" y="47130"/>
                </a:lnTo>
                <a:lnTo>
                  <a:pt x="13610" y="47130"/>
                </a:lnTo>
                <a:lnTo>
                  <a:pt x="13600" y="47130"/>
                </a:lnTo>
                <a:lnTo>
                  <a:pt x="13590" y="47130"/>
                </a:lnTo>
                <a:lnTo>
                  <a:pt x="13590" y="47120"/>
                </a:lnTo>
                <a:lnTo>
                  <a:pt x="13580" y="47120"/>
                </a:lnTo>
                <a:lnTo>
                  <a:pt x="13580" y="47130"/>
                </a:lnTo>
                <a:lnTo>
                  <a:pt x="13570" y="47130"/>
                </a:lnTo>
                <a:lnTo>
                  <a:pt x="13570" y="47120"/>
                </a:lnTo>
                <a:lnTo>
                  <a:pt x="13560" y="47120"/>
                </a:lnTo>
                <a:lnTo>
                  <a:pt x="13550" y="47120"/>
                </a:lnTo>
                <a:lnTo>
                  <a:pt x="13540" y="47120"/>
                </a:lnTo>
                <a:lnTo>
                  <a:pt x="13530" y="47120"/>
                </a:lnTo>
                <a:lnTo>
                  <a:pt x="13530" y="47110"/>
                </a:lnTo>
                <a:lnTo>
                  <a:pt x="13520" y="47110"/>
                </a:lnTo>
                <a:lnTo>
                  <a:pt x="13520" y="47120"/>
                </a:lnTo>
                <a:lnTo>
                  <a:pt x="13520" y="47110"/>
                </a:lnTo>
                <a:lnTo>
                  <a:pt x="13510" y="47120"/>
                </a:lnTo>
                <a:lnTo>
                  <a:pt x="13510" y="47110"/>
                </a:lnTo>
                <a:lnTo>
                  <a:pt x="13500" y="47110"/>
                </a:lnTo>
                <a:lnTo>
                  <a:pt x="13500" y="47120"/>
                </a:lnTo>
                <a:lnTo>
                  <a:pt x="13490" y="47120"/>
                </a:lnTo>
                <a:lnTo>
                  <a:pt x="13490" y="47110"/>
                </a:lnTo>
                <a:lnTo>
                  <a:pt x="13480" y="47110"/>
                </a:lnTo>
                <a:lnTo>
                  <a:pt x="13480" y="47120"/>
                </a:lnTo>
                <a:lnTo>
                  <a:pt x="13470" y="47120"/>
                </a:lnTo>
                <a:lnTo>
                  <a:pt x="13470" y="47130"/>
                </a:lnTo>
                <a:lnTo>
                  <a:pt x="13460" y="47130"/>
                </a:lnTo>
                <a:lnTo>
                  <a:pt x="13460" y="47140"/>
                </a:lnTo>
                <a:lnTo>
                  <a:pt x="13470" y="47150"/>
                </a:lnTo>
                <a:lnTo>
                  <a:pt x="13460" y="47150"/>
                </a:lnTo>
                <a:lnTo>
                  <a:pt x="13450" y="47120"/>
                </a:lnTo>
                <a:lnTo>
                  <a:pt x="13440" y="47130"/>
                </a:lnTo>
                <a:lnTo>
                  <a:pt x="13430" y="47130"/>
                </a:lnTo>
                <a:lnTo>
                  <a:pt x="13420" y="47130"/>
                </a:lnTo>
                <a:lnTo>
                  <a:pt x="13430" y="47130"/>
                </a:lnTo>
                <a:lnTo>
                  <a:pt x="13430" y="47150"/>
                </a:lnTo>
                <a:lnTo>
                  <a:pt x="13440" y="47160"/>
                </a:lnTo>
                <a:lnTo>
                  <a:pt x="13440" y="47170"/>
                </a:lnTo>
                <a:lnTo>
                  <a:pt x="13450" y="47180"/>
                </a:lnTo>
                <a:lnTo>
                  <a:pt x="13450" y="47190"/>
                </a:lnTo>
                <a:lnTo>
                  <a:pt x="13450" y="47200"/>
                </a:lnTo>
                <a:lnTo>
                  <a:pt x="13460" y="47200"/>
                </a:lnTo>
                <a:lnTo>
                  <a:pt x="13450" y="47210"/>
                </a:lnTo>
                <a:lnTo>
                  <a:pt x="13450" y="47200"/>
                </a:lnTo>
                <a:lnTo>
                  <a:pt x="13440" y="47200"/>
                </a:lnTo>
                <a:lnTo>
                  <a:pt x="13450" y="47210"/>
                </a:lnTo>
                <a:lnTo>
                  <a:pt x="13440" y="47210"/>
                </a:lnTo>
                <a:lnTo>
                  <a:pt x="13450" y="47210"/>
                </a:lnTo>
                <a:lnTo>
                  <a:pt x="13430" y="47210"/>
                </a:lnTo>
                <a:lnTo>
                  <a:pt x="13440" y="47220"/>
                </a:lnTo>
                <a:lnTo>
                  <a:pt x="13450" y="47210"/>
                </a:lnTo>
                <a:lnTo>
                  <a:pt x="13450" y="47220"/>
                </a:lnTo>
                <a:lnTo>
                  <a:pt x="13450" y="47230"/>
                </a:lnTo>
                <a:lnTo>
                  <a:pt x="13440" y="47240"/>
                </a:lnTo>
                <a:lnTo>
                  <a:pt x="13430" y="47240"/>
                </a:lnTo>
                <a:lnTo>
                  <a:pt x="13430" y="47230"/>
                </a:lnTo>
                <a:lnTo>
                  <a:pt x="13420" y="47210"/>
                </a:lnTo>
                <a:lnTo>
                  <a:pt x="13410" y="47190"/>
                </a:lnTo>
                <a:lnTo>
                  <a:pt x="13410" y="47180"/>
                </a:lnTo>
                <a:lnTo>
                  <a:pt x="13400" y="47180"/>
                </a:lnTo>
                <a:lnTo>
                  <a:pt x="13410" y="47180"/>
                </a:lnTo>
                <a:lnTo>
                  <a:pt x="13410" y="47170"/>
                </a:lnTo>
                <a:lnTo>
                  <a:pt x="13400" y="47160"/>
                </a:lnTo>
                <a:lnTo>
                  <a:pt x="13400" y="47150"/>
                </a:lnTo>
                <a:lnTo>
                  <a:pt x="13400" y="47140"/>
                </a:lnTo>
                <a:lnTo>
                  <a:pt x="13390" y="47140"/>
                </a:lnTo>
                <a:lnTo>
                  <a:pt x="13400" y="47140"/>
                </a:lnTo>
                <a:lnTo>
                  <a:pt x="13400" y="47130"/>
                </a:lnTo>
                <a:lnTo>
                  <a:pt x="13400" y="47120"/>
                </a:lnTo>
                <a:lnTo>
                  <a:pt x="13400" y="47110"/>
                </a:lnTo>
                <a:lnTo>
                  <a:pt x="13400" y="47100"/>
                </a:lnTo>
                <a:lnTo>
                  <a:pt x="13410" y="47100"/>
                </a:lnTo>
                <a:lnTo>
                  <a:pt x="13410" y="47090"/>
                </a:lnTo>
                <a:lnTo>
                  <a:pt x="13400" y="47080"/>
                </a:lnTo>
                <a:lnTo>
                  <a:pt x="13390" y="47080"/>
                </a:lnTo>
                <a:lnTo>
                  <a:pt x="13380" y="47080"/>
                </a:lnTo>
                <a:lnTo>
                  <a:pt x="13370" y="47080"/>
                </a:lnTo>
                <a:lnTo>
                  <a:pt x="13370" y="47090"/>
                </a:lnTo>
                <a:lnTo>
                  <a:pt x="13370" y="47080"/>
                </a:lnTo>
                <a:lnTo>
                  <a:pt x="13360" y="47080"/>
                </a:lnTo>
                <a:lnTo>
                  <a:pt x="13350" y="47080"/>
                </a:lnTo>
                <a:lnTo>
                  <a:pt x="13340" y="47080"/>
                </a:lnTo>
                <a:lnTo>
                  <a:pt x="13340" y="47070"/>
                </a:lnTo>
                <a:lnTo>
                  <a:pt x="13340" y="47060"/>
                </a:lnTo>
                <a:lnTo>
                  <a:pt x="13330" y="47060"/>
                </a:lnTo>
                <a:lnTo>
                  <a:pt x="13330" y="47070"/>
                </a:lnTo>
                <a:lnTo>
                  <a:pt x="13330" y="47080"/>
                </a:lnTo>
                <a:lnTo>
                  <a:pt x="13320" y="47080"/>
                </a:lnTo>
                <a:lnTo>
                  <a:pt x="13320" y="47090"/>
                </a:lnTo>
                <a:lnTo>
                  <a:pt x="13310" y="47090"/>
                </a:lnTo>
                <a:lnTo>
                  <a:pt x="13310" y="47100"/>
                </a:lnTo>
                <a:lnTo>
                  <a:pt x="13300" y="47100"/>
                </a:lnTo>
                <a:lnTo>
                  <a:pt x="13290" y="47100"/>
                </a:lnTo>
                <a:lnTo>
                  <a:pt x="13290" y="47090"/>
                </a:lnTo>
                <a:lnTo>
                  <a:pt x="13280" y="47090"/>
                </a:lnTo>
                <a:lnTo>
                  <a:pt x="13280" y="47080"/>
                </a:lnTo>
                <a:lnTo>
                  <a:pt x="13270" y="47080"/>
                </a:lnTo>
                <a:lnTo>
                  <a:pt x="13280" y="47070"/>
                </a:lnTo>
                <a:lnTo>
                  <a:pt x="13270" y="47070"/>
                </a:lnTo>
                <a:lnTo>
                  <a:pt x="13260" y="47080"/>
                </a:lnTo>
                <a:lnTo>
                  <a:pt x="13260" y="47090"/>
                </a:lnTo>
                <a:lnTo>
                  <a:pt x="13250" y="47090"/>
                </a:lnTo>
                <a:lnTo>
                  <a:pt x="13250" y="47080"/>
                </a:lnTo>
                <a:lnTo>
                  <a:pt x="13240" y="47080"/>
                </a:lnTo>
                <a:lnTo>
                  <a:pt x="13230" y="47080"/>
                </a:lnTo>
                <a:lnTo>
                  <a:pt x="13230" y="47070"/>
                </a:lnTo>
                <a:lnTo>
                  <a:pt x="13230" y="47060"/>
                </a:lnTo>
                <a:lnTo>
                  <a:pt x="13240" y="47060"/>
                </a:lnTo>
                <a:lnTo>
                  <a:pt x="13240" y="47050"/>
                </a:lnTo>
                <a:lnTo>
                  <a:pt x="13250" y="47050"/>
                </a:lnTo>
                <a:lnTo>
                  <a:pt x="13250" y="47040"/>
                </a:lnTo>
                <a:lnTo>
                  <a:pt x="13240" y="47040"/>
                </a:lnTo>
                <a:lnTo>
                  <a:pt x="13240" y="47030"/>
                </a:lnTo>
                <a:lnTo>
                  <a:pt x="13230" y="47030"/>
                </a:lnTo>
                <a:lnTo>
                  <a:pt x="13230" y="47040"/>
                </a:lnTo>
                <a:lnTo>
                  <a:pt x="13220" y="47040"/>
                </a:lnTo>
                <a:lnTo>
                  <a:pt x="13210" y="47040"/>
                </a:lnTo>
                <a:lnTo>
                  <a:pt x="13210" y="47030"/>
                </a:lnTo>
                <a:lnTo>
                  <a:pt x="13200" y="47030"/>
                </a:lnTo>
                <a:lnTo>
                  <a:pt x="13200" y="47040"/>
                </a:lnTo>
                <a:lnTo>
                  <a:pt x="13190" y="47040"/>
                </a:lnTo>
                <a:lnTo>
                  <a:pt x="13180" y="47040"/>
                </a:lnTo>
                <a:lnTo>
                  <a:pt x="13180" y="47030"/>
                </a:lnTo>
                <a:lnTo>
                  <a:pt x="13170" y="47030"/>
                </a:lnTo>
                <a:lnTo>
                  <a:pt x="13160" y="47030"/>
                </a:lnTo>
                <a:lnTo>
                  <a:pt x="13150" y="47030"/>
                </a:lnTo>
                <a:lnTo>
                  <a:pt x="13150" y="47040"/>
                </a:lnTo>
                <a:lnTo>
                  <a:pt x="13160" y="47040"/>
                </a:lnTo>
                <a:lnTo>
                  <a:pt x="13160" y="47050"/>
                </a:lnTo>
                <a:lnTo>
                  <a:pt x="13160" y="47060"/>
                </a:lnTo>
                <a:lnTo>
                  <a:pt x="13150" y="47060"/>
                </a:lnTo>
                <a:lnTo>
                  <a:pt x="13140" y="47060"/>
                </a:lnTo>
                <a:lnTo>
                  <a:pt x="13140" y="47070"/>
                </a:lnTo>
                <a:lnTo>
                  <a:pt x="13130" y="47060"/>
                </a:lnTo>
                <a:lnTo>
                  <a:pt x="13130" y="47050"/>
                </a:lnTo>
                <a:lnTo>
                  <a:pt x="13130" y="47060"/>
                </a:lnTo>
                <a:lnTo>
                  <a:pt x="13130" y="47050"/>
                </a:lnTo>
                <a:lnTo>
                  <a:pt x="13120" y="47050"/>
                </a:lnTo>
                <a:lnTo>
                  <a:pt x="13120" y="47060"/>
                </a:lnTo>
                <a:lnTo>
                  <a:pt x="13120" y="47070"/>
                </a:lnTo>
                <a:lnTo>
                  <a:pt x="13130" y="47080"/>
                </a:lnTo>
                <a:lnTo>
                  <a:pt x="13120" y="47080"/>
                </a:lnTo>
                <a:lnTo>
                  <a:pt x="13120" y="47090"/>
                </a:lnTo>
                <a:lnTo>
                  <a:pt x="13130" y="47090"/>
                </a:lnTo>
                <a:lnTo>
                  <a:pt x="13120" y="47090"/>
                </a:lnTo>
                <a:lnTo>
                  <a:pt x="13110" y="47090"/>
                </a:lnTo>
                <a:lnTo>
                  <a:pt x="13110" y="47100"/>
                </a:lnTo>
                <a:lnTo>
                  <a:pt x="13100" y="47100"/>
                </a:lnTo>
                <a:lnTo>
                  <a:pt x="13100" y="47110"/>
                </a:lnTo>
                <a:lnTo>
                  <a:pt x="13090" y="47110"/>
                </a:lnTo>
                <a:lnTo>
                  <a:pt x="13090" y="47100"/>
                </a:lnTo>
                <a:lnTo>
                  <a:pt x="13080" y="47100"/>
                </a:lnTo>
                <a:lnTo>
                  <a:pt x="13070" y="47100"/>
                </a:lnTo>
                <a:lnTo>
                  <a:pt x="13070" y="47090"/>
                </a:lnTo>
                <a:lnTo>
                  <a:pt x="13060" y="47090"/>
                </a:lnTo>
                <a:lnTo>
                  <a:pt x="13060" y="47080"/>
                </a:lnTo>
                <a:lnTo>
                  <a:pt x="13060" y="47070"/>
                </a:lnTo>
                <a:lnTo>
                  <a:pt x="13050" y="47070"/>
                </a:lnTo>
                <a:lnTo>
                  <a:pt x="13050" y="47080"/>
                </a:lnTo>
                <a:lnTo>
                  <a:pt x="13040" y="47080"/>
                </a:lnTo>
                <a:lnTo>
                  <a:pt x="13040" y="47090"/>
                </a:lnTo>
                <a:lnTo>
                  <a:pt x="13030" y="47090"/>
                </a:lnTo>
                <a:lnTo>
                  <a:pt x="13020" y="47090"/>
                </a:lnTo>
                <a:lnTo>
                  <a:pt x="13020" y="47100"/>
                </a:lnTo>
                <a:lnTo>
                  <a:pt x="13010" y="47100"/>
                </a:lnTo>
                <a:lnTo>
                  <a:pt x="13000" y="47100"/>
                </a:lnTo>
                <a:lnTo>
                  <a:pt x="13000" y="47090"/>
                </a:lnTo>
                <a:lnTo>
                  <a:pt x="12990" y="47090"/>
                </a:lnTo>
                <a:lnTo>
                  <a:pt x="12980" y="47090"/>
                </a:lnTo>
                <a:lnTo>
                  <a:pt x="12970" y="47090"/>
                </a:lnTo>
                <a:lnTo>
                  <a:pt x="12970" y="47100"/>
                </a:lnTo>
                <a:lnTo>
                  <a:pt x="12970" y="47090"/>
                </a:lnTo>
                <a:lnTo>
                  <a:pt x="12970" y="47080"/>
                </a:lnTo>
                <a:lnTo>
                  <a:pt x="12960" y="47080"/>
                </a:lnTo>
                <a:lnTo>
                  <a:pt x="12960" y="47090"/>
                </a:lnTo>
                <a:lnTo>
                  <a:pt x="12950" y="47090"/>
                </a:lnTo>
                <a:lnTo>
                  <a:pt x="12940" y="47100"/>
                </a:lnTo>
                <a:lnTo>
                  <a:pt x="12940" y="47110"/>
                </a:lnTo>
                <a:lnTo>
                  <a:pt x="12940" y="47120"/>
                </a:lnTo>
                <a:lnTo>
                  <a:pt x="12930" y="47120"/>
                </a:lnTo>
                <a:lnTo>
                  <a:pt x="12920" y="47120"/>
                </a:lnTo>
                <a:lnTo>
                  <a:pt x="12910" y="47120"/>
                </a:lnTo>
                <a:lnTo>
                  <a:pt x="12900" y="47120"/>
                </a:lnTo>
                <a:lnTo>
                  <a:pt x="12900" y="47110"/>
                </a:lnTo>
                <a:lnTo>
                  <a:pt x="12900" y="47100"/>
                </a:lnTo>
                <a:lnTo>
                  <a:pt x="12900" y="47090"/>
                </a:lnTo>
                <a:lnTo>
                  <a:pt x="12900" y="47080"/>
                </a:lnTo>
                <a:lnTo>
                  <a:pt x="12890" y="47080"/>
                </a:lnTo>
                <a:lnTo>
                  <a:pt x="12880" y="47080"/>
                </a:lnTo>
                <a:lnTo>
                  <a:pt x="12870" y="47080"/>
                </a:lnTo>
                <a:lnTo>
                  <a:pt x="12860" y="47080"/>
                </a:lnTo>
                <a:lnTo>
                  <a:pt x="12850" y="47080"/>
                </a:lnTo>
                <a:lnTo>
                  <a:pt x="12840" y="47080"/>
                </a:lnTo>
                <a:lnTo>
                  <a:pt x="12830" y="47090"/>
                </a:lnTo>
                <a:lnTo>
                  <a:pt x="12820" y="47090"/>
                </a:lnTo>
                <a:lnTo>
                  <a:pt x="12810" y="47100"/>
                </a:lnTo>
                <a:lnTo>
                  <a:pt x="12800" y="47100"/>
                </a:lnTo>
                <a:lnTo>
                  <a:pt x="12800" y="47110"/>
                </a:lnTo>
                <a:lnTo>
                  <a:pt x="12800" y="47100"/>
                </a:lnTo>
                <a:lnTo>
                  <a:pt x="12790" y="47100"/>
                </a:lnTo>
                <a:lnTo>
                  <a:pt x="12780" y="47110"/>
                </a:lnTo>
                <a:lnTo>
                  <a:pt x="12770" y="47110"/>
                </a:lnTo>
                <a:lnTo>
                  <a:pt x="12770" y="47120"/>
                </a:lnTo>
                <a:lnTo>
                  <a:pt x="12770" y="47130"/>
                </a:lnTo>
                <a:lnTo>
                  <a:pt x="12780" y="47130"/>
                </a:lnTo>
                <a:lnTo>
                  <a:pt x="12780" y="47140"/>
                </a:lnTo>
                <a:lnTo>
                  <a:pt x="12790" y="47140"/>
                </a:lnTo>
                <a:lnTo>
                  <a:pt x="12800" y="47140"/>
                </a:lnTo>
                <a:lnTo>
                  <a:pt x="12800" y="47150"/>
                </a:lnTo>
                <a:lnTo>
                  <a:pt x="12790" y="47150"/>
                </a:lnTo>
                <a:lnTo>
                  <a:pt x="12790" y="47140"/>
                </a:lnTo>
                <a:lnTo>
                  <a:pt x="12780" y="47140"/>
                </a:lnTo>
                <a:lnTo>
                  <a:pt x="12770" y="47140"/>
                </a:lnTo>
                <a:lnTo>
                  <a:pt x="12770" y="47130"/>
                </a:lnTo>
                <a:lnTo>
                  <a:pt x="12770" y="47120"/>
                </a:lnTo>
                <a:lnTo>
                  <a:pt x="12760" y="47120"/>
                </a:lnTo>
                <a:lnTo>
                  <a:pt x="12750" y="47120"/>
                </a:lnTo>
                <a:lnTo>
                  <a:pt x="12740" y="47130"/>
                </a:lnTo>
                <a:lnTo>
                  <a:pt x="12740" y="47140"/>
                </a:lnTo>
                <a:lnTo>
                  <a:pt x="12750" y="47140"/>
                </a:lnTo>
                <a:lnTo>
                  <a:pt x="12760" y="47140"/>
                </a:lnTo>
                <a:lnTo>
                  <a:pt x="12770" y="47140"/>
                </a:lnTo>
                <a:lnTo>
                  <a:pt x="12770" y="47150"/>
                </a:lnTo>
                <a:lnTo>
                  <a:pt x="12770" y="47160"/>
                </a:lnTo>
                <a:lnTo>
                  <a:pt x="12760" y="47160"/>
                </a:lnTo>
                <a:lnTo>
                  <a:pt x="12750" y="47160"/>
                </a:lnTo>
                <a:lnTo>
                  <a:pt x="12740" y="47160"/>
                </a:lnTo>
                <a:lnTo>
                  <a:pt x="12730" y="47160"/>
                </a:lnTo>
                <a:lnTo>
                  <a:pt x="12730" y="47170"/>
                </a:lnTo>
                <a:lnTo>
                  <a:pt x="12720" y="47170"/>
                </a:lnTo>
                <a:lnTo>
                  <a:pt x="12720" y="47160"/>
                </a:lnTo>
                <a:lnTo>
                  <a:pt x="12720" y="47170"/>
                </a:lnTo>
                <a:lnTo>
                  <a:pt x="12710" y="47170"/>
                </a:lnTo>
                <a:lnTo>
                  <a:pt x="12700" y="47170"/>
                </a:lnTo>
                <a:lnTo>
                  <a:pt x="12690" y="47170"/>
                </a:lnTo>
                <a:lnTo>
                  <a:pt x="12680" y="47170"/>
                </a:lnTo>
                <a:lnTo>
                  <a:pt x="12680" y="47180"/>
                </a:lnTo>
                <a:lnTo>
                  <a:pt x="12670" y="47180"/>
                </a:lnTo>
                <a:lnTo>
                  <a:pt x="12660" y="47180"/>
                </a:lnTo>
                <a:lnTo>
                  <a:pt x="12650" y="47180"/>
                </a:lnTo>
                <a:lnTo>
                  <a:pt x="12640" y="47180"/>
                </a:lnTo>
                <a:lnTo>
                  <a:pt x="12640" y="47190"/>
                </a:lnTo>
                <a:lnTo>
                  <a:pt x="12630" y="47190"/>
                </a:lnTo>
                <a:lnTo>
                  <a:pt x="12620" y="47190"/>
                </a:lnTo>
                <a:lnTo>
                  <a:pt x="12610" y="47190"/>
                </a:lnTo>
                <a:lnTo>
                  <a:pt x="12600" y="47190"/>
                </a:lnTo>
                <a:lnTo>
                  <a:pt x="12590" y="47190"/>
                </a:lnTo>
                <a:lnTo>
                  <a:pt x="12580" y="47200"/>
                </a:lnTo>
                <a:lnTo>
                  <a:pt x="12570" y="47200"/>
                </a:lnTo>
                <a:lnTo>
                  <a:pt x="12560" y="47200"/>
                </a:lnTo>
                <a:lnTo>
                  <a:pt x="12550" y="47210"/>
                </a:lnTo>
                <a:lnTo>
                  <a:pt x="12540" y="47210"/>
                </a:lnTo>
                <a:lnTo>
                  <a:pt x="12530" y="47210"/>
                </a:lnTo>
                <a:lnTo>
                  <a:pt x="12530" y="47220"/>
                </a:lnTo>
                <a:lnTo>
                  <a:pt x="12520" y="47220"/>
                </a:lnTo>
                <a:lnTo>
                  <a:pt x="12520" y="47230"/>
                </a:lnTo>
                <a:lnTo>
                  <a:pt x="12510" y="47230"/>
                </a:lnTo>
                <a:lnTo>
                  <a:pt x="12500" y="47230"/>
                </a:lnTo>
                <a:lnTo>
                  <a:pt x="12500" y="47240"/>
                </a:lnTo>
                <a:lnTo>
                  <a:pt x="12480" y="47250"/>
                </a:lnTo>
                <a:lnTo>
                  <a:pt x="12470" y="47250"/>
                </a:lnTo>
                <a:lnTo>
                  <a:pt x="12470" y="47260"/>
                </a:lnTo>
                <a:lnTo>
                  <a:pt x="12460" y="47260"/>
                </a:lnTo>
                <a:lnTo>
                  <a:pt x="12450" y="47260"/>
                </a:lnTo>
                <a:lnTo>
                  <a:pt x="12450" y="47270"/>
                </a:lnTo>
                <a:lnTo>
                  <a:pt x="12440" y="47270"/>
                </a:lnTo>
                <a:lnTo>
                  <a:pt x="12430" y="47270"/>
                </a:lnTo>
                <a:lnTo>
                  <a:pt x="12430" y="47280"/>
                </a:lnTo>
                <a:lnTo>
                  <a:pt x="12420" y="47280"/>
                </a:lnTo>
                <a:lnTo>
                  <a:pt x="12420" y="47290"/>
                </a:lnTo>
                <a:lnTo>
                  <a:pt x="12410" y="47300"/>
                </a:lnTo>
                <a:lnTo>
                  <a:pt x="12400" y="47300"/>
                </a:lnTo>
                <a:lnTo>
                  <a:pt x="12390" y="47310"/>
                </a:lnTo>
                <a:lnTo>
                  <a:pt x="12380" y="47310"/>
                </a:lnTo>
                <a:lnTo>
                  <a:pt x="12370" y="47320"/>
                </a:lnTo>
                <a:lnTo>
                  <a:pt x="12360" y="47320"/>
                </a:lnTo>
                <a:lnTo>
                  <a:pt x="12350" y="47330"/>
                </a:lnTo>
                <a:lnTo>
                  <a:pt x="12340" y="47330"/>
                </a:lnTo>
                <a:lnTo>
                  <a:pt x="12330" y="47340"/>
                </a:lnTo>
                <a:lnTo>
                  <a:pt x="12320" y="47340"/>
                </a:lnTo>
                <a:lnTo>
                  <a:pt x="12310" y="47350"/>
                </a:lnTo>
                <a:lnTo>
                  <a:pt x="12300" y="47350"/>
                </a:lnTo>
                <a:lnTo>
                  <a:pt x="12290" y="47350"/>
                </a:lnTo>
                <a:lnTo>
                  <a:pt x="12280" y="47360"/>
                </a:lnTo>
                <a:lnTo>
                  <a:pt x="12270" y="47360"/>
                </a:lnTo>
                <a:lnTo>
                  <a:pt x="12270" y="47370"/>
                </a:lnTo>
                <a:lnTo>
                  <a:pt x="12260" y="47370"/>
                </a:lnTo>
                <a:lnTo>
                  <a:pt x="12250" y="47380"/>
                </a:lnTo>
                <a:lnTo>
                  <a:pt x="12240" y="47380"/>
                </a:lnTo>
                <a:lnTo>
                  <a:pt x="12230" y="47380"/>
                </a:lnTo>
                <a:lnTo>
                  <a:pt x="12230" y="47390"/>
                </a:lnTo>
                <a:lnTo>
                  <a:pt x="12220" y="47390"/>
                </a:lnTo>
                <a:lnTo>
                  <a:pt x="12210" y="47400"/>
                </a:lnTo>
                <a:lnTo>
                  <a:pt x="12200" y="47410"/>
                </a:lnTo>
                <a:lnTo>
                  <a:pt x="12180" y="47420"/>
                </a:lnTo>
                <a:lnTo>
                  <a:pt x="12180" y="47430"/>
                </a:lnTo>
                <a:lnTo>
                  <a:pt x="12170" y="47430"/>
                </a:lnTo>
                <a:lnTo>
                  <a:pt x="12170" y="47440"/>
                </a:lnTo>
                <a:lnTo>
                  <a:pt x="12160" y="47440"/>
                </a:lnTo>
                <a:lnTo>
                  <a:pt x="12150" y="47440"/>
                </a:lnTo>
                <a:lnTo>
                  <a:pt x="12150" y="47450"/>
                </a:lnTo>
                <a:lnTo>
                  <a:pt x="12140" y="47450"/>
                </a:lnTo>
                <a:lnTo>
                  <a:pt x="12140" y="47460"/>
                </a:lnTo>
                <a:lnTo>
                  <a:pt x="12130" y="47460"/>
                </a:lnTo>
                <a:lnTo>
                  <a:pt x="12120" y="47460"/>
                </a:lnTo>
                <a:lnTo>
                  <a:pt x="12120" y="47470"/>
                </a:lnTo>
                <a:lnTo>
                  <a:pt x="12110" y="47470"/>
                </a:lnTo>
                <a:lnTo>
                  <a:pt x="12110" y="47480"/>
                </a:lnTo>
                <a:lnTo>
                  <a:pt x="12100" y="47480"/>
                </a:lnTo>
                <a:lnTo>
                  <a:pt x="12090" y="47490"/>
                </a:lnTo>
                <a:lnTo>
                  <a:pt x="12080" y="47490"/>
                </a:lnTo>
                <a:lnTo>
                  <a:pt x="12080" y="47500"/>
                </a:lnTo>
                <a:lnTo>
                  <a:pt x="12070" y="47500"/>
                </a:lnTo>
                <a:lnTo>
                  <a:pt x="12070" y="47510"/>
                </a:lnTo>
                <a:lnTo>
                  <a:pt x="12060" y="47520"/>
                </a:lnTo>
                <a:lnTo>
                  <a:pt x="12050" y="47530"/>
                </a:lnTo>
                <a:lnTo>
                  <a:pt x="12040" y="47530"/>
                </a:lnTo>
                <a:lnTo>
                  <a:pt x="12040" y="47540"/>
                </a:lnTo>
                <a:lnTo>
                  <a:pt x="12030" y="47550"/>
                </a:lnTo>
                <a:lnTo>
                  <a:pt x="12020" y="47560"/>
                </a:lnTo>
                <a:lnTo>
                  <a:pt x="12010" y="47570"/>
                </a:lnTo>
                <a:lnTo>
                  <a:pt x="12000" y="47580"/>
                </a:lnTo>
                <a:lnTo>
                  <a:pt x="11990" y="47590"/>
                </a:lnTo>
                <a:lnTo>
                  <a:pt x="11970" y="47600"/>
                </a:lnTo>
                <a:lnTo>
                  <a:pt x="11960" y="47610"/>
                </a:lnTo>
                <a:lnTo>
                  <a:pt x="11960" y="47620"/>
                </a:lnTo>
                <a:lnTo>
                  <a:pt x="11950" y="47620"/>
                </a:lnTo>
                <a:lnTo>
                  <a:pt x="11940" y="47620"/>
                </a:lnTo>
                <a:lnTo>
                  <a:pt x="11940" y="47630"/>
                </a:lnTo>
                <a:lnTo>
                  <a:pt x="11930" y="47630"/>
                </a:lnTo>
                <a:lnTo>
                  <a:pt x="11930" y="47640"/>
                </a:lnTo>
                <a:lnTo>
                  <a:pt x="11920" y="47650"/>
                </a:lnTo>
                <a:lnTo>
                  <a:pt x="11910" y="47660"/>
                </a:lnTo>
                <a:lnTo>
                  <a:pt x="11900" y="47660"/>
                </a:lnTo>
                <a:lnTo>
                  <a:pt x="11890" y="47670"/>
                </a:lnTo>
                <a:lnTo>
                  <a:pt x="11890" y="47680"/>
                </a:lnTo>
                <a:lnTo>
                  <a:pt x="11880" y="47680"/>
                </a:lnTo>
                <a:lnTo>
                  <a:pt x="11870" y="47690"/>
                </a:lnTo>
                <a:lnTo>
                  <a:pt x="11860" y="47690"/>
                </a:lnTo>
                <a:lnTo>
                  <a:pt x="11860" y="47700"/>
                </a:lnTo>
                <a:lnTo>
                  <a:pt x="11850" y="47700"/>
                </a:lnTo>
                <a:lnTo>
                  <a:pt x="11850" y="47710"/>
                </a:lnTo>
                <a:lnTo>
                  <a:pt x="11840" y="47710"/>
                </a:lnTo>
                <a:lnTo>
                  <a:pt x="11840" y="47720"/>
                </a:lnTo>
                <a:lnTo>
                  <a:pt x="11830" y="47720"/>
                </a:lnTo>
                <a:lnTo>
                  <a:pt x="11830" y="47730"/>
                </a:lnTo>
                <a:lnTo>
                  <a:pt x="11820" y="47730"/>
                </a:lnTo>
                <a:lnTo>
                  <a:pt x="11820" y="47740"/>
                </a:lnTo>
                <a:lnTo>
                  <a:pt x="11810" y="47740"/>
                </a:lnTo>
                <a:lnTo>
                  <a:pt x="11800" y="47750"/>
                </a:lnTo>
                <a:lnTo>
                  <a:pt x="11790" y="47760"/>
                </a:lnTo>
                <a:lnTo>
                  <a:pt x="11780" y="47770"/>
                </a:lnTo>
                <a:lnTo>
                  <a:pt x="11770" y="47780"/>
                </a:lnTo>
                <a:lnTo>
                  <a:pt x="11770" y="47790"/>
                </a:lnTo>
                <a:lnTo>
                  <a:pt x="11760" y="47790"/>
                </a:lnTo>
                <a:lnTo>
                  <a:pt x="11760" y="47800"/>
                </a:lnTo>
                <a:lnTo>
                  <a:pt x="11750" y="47800"/>
                </a:lnTo>
                <a:lnTo>
                  <a:pt x="11750" y="47810"/>
                </a:lnTo>
                <a:lnTo>
                  <a:pt x="11740" y="47810"/>
                </a:lnTo>
                <a:lnTo>
                  <a:pt x="11730" y="47820"/>
                </a:lnTo>
                <a:lnTo>
                  <a:pt x="11720" y="47820"/>
                </a:lnTo>
                <a:lnTo>
                  <a:pt x="11720" y="47830"/>
                </a:lnTo>
                <a:lnTo>
                  <a:pt x="11710" y="47830"/>
                </a:lnTo>
                <a:lnTo>
                  <a:pt x="11700" y="47840"/>
                </a:lnTo>
                <a:lnTo>
                  <a:pt x="11700" y="47850"/>
                </a:lnTo>
                <a:lnTo>
                  <a:pt x="11690" y="47860"/>
                </a:lnTo>
                <a:lnTo>
                  <a:pt x="11680" y="47870"/>
                </a:lnTo>
                <a:lnTo>
                  <a:pt x="11680" y="47880"/>
                </a:lnTo>
                <a:lnTo>
                  <a:pt x="11670" y="47880"/>
                </a:lnTo>
                <a:lnTo>
                  <a:pt x="11670" y="47890"/>
                </a:lnTo>
                <a:lnTo>
                  <a:pt x="11660" y="47890"/>
                </a:lnTo>
                <a:lnTo>
                  <a:pt x="11660" y="47900"/>
                </a:lnTo>
                <a:lnTo>
                  <a:pt x="11650" y="47910"/>
                </a:lnTo>
                <a:lnTo>
                  <a:pt x="11650" y="47920"/>
                </a:lnTo>
                <a:lnTo>
                  <a:pt x="11640" y="47930"/>
                </a:lnTo>
                <a:lnTo>
                  <a:pt x="11630" y="47940"/>
                </a:lnTo>
                <a:lnTo>
                  <a:pt x="11630" y="47950"/>
                </a:lnTo>
                <a:lnTo>
                  <a:pt x="11620" y="47950"/>
                </a:lnTo>
                <a:lnTo>
                  <a:pt x="11610" y="47960"/>
                </a:lnTo>
                <a:lnTo>
                  <a:pt x="11610" y="47970"/>
                </a:lnTo>
                <a:lnTo>
                  <a:pt x="11600" y="47980"/>
                </a:lnTo>
                <a:lnTo>
                  <a:pt x="11600" y="47990"/>
                </a:lnTo>
                <a:lnTo>
                  <a:pt x="11590" y="47990"/>
                </a:lnTo>
                <a:lnTo>
                  <a:pt x="11590" y="48000"/>
                </a:lnTo>
                <a:lnTo>
                  <a:pt x="11580" y="48010"/>
                </a:lnTo>
                <a:lnTo>
                  <a:pt x="11580" y="48020"/>
                </a:lnTo>
                <a:lnTo>
                  <a:pt x="11570" y="48020"/>
                </a:lnTo>
                <a:lnTo>
                  <a:pt x="11570" y="48040"/>
                </a:lnTo>
                <a:lnTo>
                  <a:pt x="11560" y="48050"/>
                </a:lnTo>
                <a:lnTo>
                  <a:pt x="11560" y="48060"/>
                </a:lnTo>
                <a:lnTo>
                  <a:pt x="11550" y="48070"/>
                </a:lnTo>
                <a:lnTo>
                  <a:pt x="11550" y="48080"/>
                </a:lnTo>
                <a:lnTo>
                  <a:pt x="11540" y="48090"/>
                </a:lnTo>
                <a:lnTo>
                  <a:pt x="11540" y="48100"/>
                </a:lnTo>
                <a:lnTo>
                  <a:pt x="11530" y="48110"/>
                </a:lnTo>
                <a:lnTo>
                  <a:pt x="11530" y="48120"/>
                </a:lnTo>
                <a:lnTo>
                  <a:pt x="11530" y="48130"/>
                </a:lnTo>
                <a:lnTo>
                  <a:pt x="11520" y="48130"/>
                </a:lnTo>
                <a:lnTo>
                  <a:pt x="11520" y="48140"/>
                </a:lnTo>
                <a:lnTo>
                  <a:pt x="11520" y="48150"/>
                </a:lnTo>
                <a:lnTo>
                  <a:pt x="11520" y="48160"/>
                </a:lnTo>
                <a:lnTo>
                  <a:pt x="11520" y="48170"/>
                </a:lnTo>
                <a:lnTo>
                  <a:pt x="11510" y="48170"/>
                </a:lnTo>
                <a:lnTo>
                  <a:pt x="11510" y="48180"/>
                </a:lnTo>
                <a:lnTo>
                  <a:pt x="11510" y="48190"/>
                </a:lnTo>
                <a:lnTo>
                  <a:pt x="11500" y="48190"/>
                </a:lnTo>
                <a:lnTo>
                  <a:pt x="11500" y="48200"/>
                </a:lnTo>
                <a:lnTo>
                  <a:pt x="11500" y="48210"/>
                </a:lnTo>
                <a:lnTo>
                  <a:pt x="11500" y="48220"/>
                </a:lnTo>
                <a:lnTo>
                  <a:pt x="11500" y="48230"/>
                </a:lnTo>
                <a:lnTo>
                  <a:pt x="11490" y="48230"/>
                </a:lnTo>
                <a:lnTo>
                  <a:pt x="11490" y="48240"/>
                </a:lnTo>
                <a:lnTo>
                  <a:pt x="11490" y="48250"/>
                </a:lnTo>
                <a:lnTo>
                  <a:pt x="11490" y="48260"/>
                </a:lnTo>
                <a:lnTo>
                  <a:pt x="11480" y="48260"/>
                </a:lnTo>
                <a:lnTo>
                  <a:pt x="11480" y="48270"/>
                </a:lnTo>
                <a:lnTo>
                  <a:pt x="11480" y="48280"/>
                </a:lnTo>
                <a:lnTo>
                  <a:pt x="11480" y="48290"/>
                </a:lnTo>
                <a:lnTo>
                  <a:pt x="11470" y="48300"/>
                </a:lnTo>
                <a:lnTo>
                  <a:pt x="11470" y="48310"/>
                </a:lnTo>
                <a:lnTo>
                  <a:pt x="11470" y="48320"/>
                </a:lnTo>
                <a:lnTo>
                  <a:pt x="11470" y="48330"/>
                </a:lnTo>
                <a:lnTo>
                  <a:pt x="11470" y="48340"/>
                </a:lnTo>
                <a:lnTo>
                  <a:pt x="11470" y="48350"/>
                </a:lnTo>
                <a:lnTo>
                  <a:pt x="11470" y="48360"/>
                </a:lnTo>
                <a:lnTo>
                  <a:pt x="11460" y="48370"/>
                </a:lnTo>
                <a:lnTo>
                  <a:pt x="11460" y="48380"/>
                </a:lnTo>
                <a:lnTo>
                  <a:pt x="11460" y="48390"/>
                </a:lnTo>
                <a:lnTo>
                  <a:pt x="11460" y="48400"/>
                </a:lnTo>
                <a:lnTo>
                  <a:pt x="11460" y="48410"/>
                </a:lnTo>
                <a:lnTo>
                  <a:pt x="11470" y="48410"/>
                </a:lnTo>
                <a:lnTo>
                  <a:pt x="11470" y="48420"/>
                </a:lnTo>
                <a:lnTo>
                  <a:pt x="11470" y="48430"/>
                </a:lnTo>
                <a:lnTo>
                  <a:pt x="11480" y="48430"/>
                </a:lnTo>
                <a:lnTo>
                  <a:pt x="11470" y="48430"/>
                </a:lnTo>
                <a:lnTo>
                  <a:pt x="11480" y="48430"/>
                </a:lnTo>
                <a:lnTo>
                  <a:pt x="11480" y="48440"/>
                </a:lnTo>
                <a:lnTo>
                  <a:pt x="11470" y="48450"/>
                </a:lnTo>
                <a:lnTo>
                  <a:pt x="11470" y="48460"/>
                </a:lnTo>
                <a:lnTo>
                  <a:pt x="11470" y="48470"/>
                </a:lnTo>
                <a:lnTo>
                  <a:pt x="11480" y="48470"/>
                </a:lnTo>
                <a:lnTo>
                  <a:pt x="11480" y="48480"/>
                </a:lnTo>
                <a:lnTo>
                  <a:pt x="11490" y="48480"/>
                </a:lnTo>
                <a:lnTo>
                  <a:pt x="11490" y="48490"/>
                </a:lnTo>
                <a:lnTo>
                  <a:pt x="11500" y="48490"/>
                </a:lnTo>
                <a:lnTo>
                  <a:pt x="11490" y="48490"/>
                </a:lnTo>
                <a:lnTo>
                  <a:pt x="11490" y="48500"/>
                </a:lnTo>
                <a:lnTo>
                  <a:pt x="11490" y="48490"/>
                </a:lnTo>
                <a:lnTo>
                  <a:pt x="11500" y="48490"/>
                </a:lnTo>
                <a:lnTo>
                  <a:pt x="11500" y="48500"/>
                </a:lnTo>
                <a:lnTo>
                  <a:pt x="11490" y="48500"/>
                </a:lnTo>
                <a:lnTo>
                  <a:pt x="11480" y="48500"/>
                </a:lnTo>
                <a:lnTo>
                  <a:pt x="11480" y="48510"/>
                </a:lnTo>
                <a:lnTo>
                  <a:pt x="11480" y="48520"/>
                </a:lnTo>
                <a:lnTo>
                  <a:pt x="11480" y="48530"/>
                </a:lnTo>
                <a:lnTo>
                  <a:pt x="11480" y="48540"/>
                </a:lnTo>
                <a:lnTo>
                  <a:pt x="11480" y="48550"/>
                </a:lnTo>
                <a:lnTo>
                  <a:pt x="11470" y="48550"/>
                </a:lnTo>
                <a:lnTo>
                  <a:pt x="11470" y="48560"/>
                </a:lnTo>
                <a:lnTo>
                  <a:pt x="11470" y="48570"/>
                </a:lnTo>
                <a:lnTo>
                  <a:pt x="11470" y="48580"/>
                </a:lnTo>
                <a:lnTo>
                  <a:pt x="11470" y="48590"/>
                </a:lnTo>
                <a:lnTo>
                  <a:pt x="11470" y="48600"/>
                </a:lnTo>
                <a:lnTo>
                  <a:pt x="11470" y="48610"/>
                </a:lnTo>
                <a:lnTo>
                  <a:pt x="11480" y="48610"/>
                </a:lnTo>
                <a:lnTo>
                  <a:pt x="11480" y="48620"/>
                </a:lnTo>
                <a:lnTo>
                  <a:pt x="11470" y="48620"/>
                </a:lnTo>
                <a:lnTo>
                  <a:pt x="11470" y="48630"/>
                </a:lnTo>
                <a:lnTo>
                  <a:pt x="11470" y="48640"/>
                </a:lnTo>
                <a:lnTo>
                  <a:pt x="11470" y="48650"/>
                </a:lnTo>
                <a:lnTo>
                  <a:pt x="11470" y="48660"/>
                </a:lnTo>
                <a:lnTo>
                  <a:pt x="11480" y="48660"/>
                </a:lnTo>
                <a:lnTo>
                  <a:pt x="11480" y="48670"/>
                </a:lnTo>
                <a:lnTo>
                  <a:pt x="11480" y="48680"/>
                </a:lnTo>
                <a:lnTo>
                  <a:pt x="11480" y="48690"/>
                </a:lnTo>
                <a:lnTo>
                  <a:pt x="11480" y="48700"/>
                </a:lnTo>
                <a:lnTo>
                  <a:pt x="11470" y="48700"/>
                </a:lnTo>
                <a:lnTo>
                  <a:pt x="11480" y="48700"/>
                </a:lnTo>
                <a:lnTo>
                  <a:pt x="11480" y="48710"/>
                </a:lnTo>
                <a:lnTo>
                  <a:pt x="11470" y="48710"/>
                </a:lnTo>
                <a:lnTo>
                  <a:pt x="11480" y="48710"/>
                </a:lnTo>
                <a:lnTo>
                  <a:pt x="11480" y="48720"/>
                </a:lnTo>
                <a:lnTo>
                  <a:pt x="11480" y="48730"/>
                </a:lnTo>
                <a:lnTo>
                  <a:pt x="11490" y="48730"/>
                </a:lnTo>
                <a:lnTo>
                  <a:pt x="11490" y="48740"/>
                </a:lnTo>
                <a:lnTo>
                  <a:pt x="11480" y="48740"/>
                </a:lnTo>
                <a:lnTo>
                  <a:pt x="11480" y="48750"/>
                </a:lnTo>
                <a:lnTo>
                  <a:pt x="11490" y="48750"/>
                </a:lnTo>
                <a:lnTo>
                  <a:pt x="11490" y="48760"/>
                </a:lnTo>
                <a:lnTo>
                  <a:pt x="11480" y="48760"/>
                </a:lnTo>
                <a:lnTo>
                  <a:pt x="11490" y="48760"/>
                </a:lnTo>
                <a:lnTo>
                  <a:pt x="11480" y="48770"/>
                </a:lnTo>
                <a:lnTo>
                  <a:pt x="11490" y="48770"/>
                </a:lnTo>
                <a:lnTo>
                  <a:pt x="11490" y="48780"/>
                </a:lnTo>
                <a:lnTo>
                  <a:pt x="11490" y="48790"/>
                </a:lnTo>
                <a:lnTo>
                  <a:pt x="11480" y="48790"/>
                </a:lnTo>
                <a:lnTo>
                  <a:pt x="11480" y="48800"/>
                </a:lnTo>
                <a:lnTo>
                  <a:pt x="11480" y="48810"/>
                </a:lnTo>
                <a:lnTo>
                  <a:pt x="11470" y="48810"/>
                </a:lnTo>
                <a:lnTo>
                  <a:pt x="11470" y="48820"/>
                </a:lnTo>
                <a:lnTo>
                  <a:pt x="11460" y="48830"/>
                </a:lnTo>
                <a:lnTo>
                  <a:pt x="11460" y="48840"/>
                </a:lnTo>
                <a:lnTo>
                  <a:pt x="11450" y="48840"/>
                </a:lnTo>
                <a:lnTo>
                  <a:pt x="11450" y="48850"/>
                </a:lnTo>
                <a:lnTo>
                  <a:pt x="11440" y="48850"/>
                </a:lnTo>
                <a:lnTo>
                  <a:pt x="11440" y="48860"/>
                </a:lnTo>
                <a:lnTo>
                  <a:pt x="11430" y="48860"/>
                </a:lnTo>
                <a:lnTo>
                  <a:pt x="11430" y="48870"/>
                </a:lnTo>
                <a:lnTo>
                  <a:pt x="11430" y="48880"/>
                </a:lnTo>
                <a:lnTo>
                  <a:pt x="11420" y="48890"/>
                </a:lnTo>
                <a:lnTo>
                  <a:pt x="11420" y="48900"/>
                </a:lnTo>
                <a:lnTo>
                  <a:pt x="11420" y="48910"/>
                </a:lnTo>
                <a:lnTo>
                  <a:pt x="11420" y="48920"/>
                </a:lnTo>
                <a:lnTo>
                  <a:pt x="11420" y="48930"/>
                </a:lnTo>
                <a:lnTo>
                  <a:pt x="11420" y="48940"/>
                </a:lnTo>
                <a:lnTo>
                  <a:pt x="11420" y="48950"/>
                </a:lnTo>
                <a:lnTo>
                  <a:pt x="11430" y="48950"/>
                </a:lnTo>
                <a:lnTo>
                  <a:pt x="11430" y="48960"/>
                </a:lnTo>
                <a:lnTo>
                  <a:pt x="11430" y="48970"/>
                </a:lnTo>
                <a:lnTo>
                  <a:pt x="11430" y="48980"/>
                </a:lnTo>
                <a:lnTo>
                  <a:pt x="11430" y="48990"/>
                </a:lnTo>
                <a:lnTo>
                  <a:pt x="11440" y="48990"/>
                </a:lnTo>
                <a:lnTo>
                  <a:pt x="11440" y="49000"/>
                </a:lnTo>
                <a:lnTo>
                  <a:pt x="11440" y="49010"/>
                </a:lnTo>
                <a:lnTo>
                  <a:pt x="11450" y="49010"/>
                </a:lnTo>
                <a:lnTo>
                  <a:pt x="11440" y="49010"/>
                </a:lnTo>
                <a:lnTo>
                  <a:pt x="11440" y="49020"/>
                </a:lnTo>
                <a:lnTo>
                  <a:pt x="11450" y="49030"/>
                </a:lnTo>
                <a:lnTo>
                  <a:pt x="11440" y="49030"/>
                </a:lnTo>
                <a:lnTo>
                  <a:pt x="11440" y="49040"/>
                </a:lnTo>
                <a:lnTo>
                  <a:pt x="11450" y="49030"/>
                </a:lnTo>
                <a:lnTo>
                  <a:pt x="11460" y="49020"/>
                </a:lnTo>
                <a:lnTo>
                  <a:pt x="11450" y="49020"/>
                </a:lnTo>
                <a:lnTo>
                  <a:pt x="11450" y="49010"/>
                </a:lnTo>
                <a:lnTo>
                  <a:pt x="11460" y="49010"/>
                </a:lnTo>
                <a:lnTo>
                  <a:pt x="11470" y="49010"/>
                </a:lnTo>
                <a:lnTo>
                  <a:pt x="11480" y="49010"/>
                </a:lnTo>
                <a:lnTo>
                  <a:pt x="11480" y="49000"/>
                </a:lnTo>
                <a:lnTo>
                  <a:pt x="11490" y="49000"/>
                </a:lnTo>
                <a:lnTo>
                  <a:pt x="11500" y="49000"/>
                </a:lnTo>
                <a:lnTo>
                  <a:pt x="11490" y="49000"/>
                </a:lnTo>
                <a:lnTo>
                  <a:pt x="11480" y="49010"/>
                </a:lnTo>
                <a:lnTo>
                  <a:pt x="11470" y="49010"/>
                </a:lnTo>
                <a:lnTo>
                  <a:pt x="11470" y="49020"/>
                </a:lnTo>
                <a:lnTo>
                  <a:pt x="11460" y="49030"/>
                </a:lnTo>
                <a:lnTo>
                  <a:pt x="11460" y="49040"/>
                </a:lnTo>
                <a:lnTo>
                  <a:pt x="11460" y="49050"/>
                </a:lnTo>
                <a:lnTo>
                  <a:pt x="11470" y="49050"/>
                </a:lnTo>
                <a:lnTo>
                  <a:pt x="11470" y="49060"/>
                </a:lnTo>
                <a:lnTo>
                  <a:pt x="11470" y="49070"/>
                </a:lnTo>
                <a:lnTo>
                  <a:pt x="11470" y="49080"/>
                </a:lnTo>
                <a:lnTo>
                  <a:pt x="11470" y="49090"/>
                </a:lnTo>
                <a:lnTo>
                  <a:pt x="11470" y="49100"/>
                </a:lnTo>
                <a:lnTo>
                  <a:pt x="11470" y="49110"/>
                </a:lnTo>
                <a:lnTo>
                  <a:pt x="11470" y="49120"/>
                </a:lnTo>
                <a:lnTo>
                  <a:pt x="11480" y="49120"/>
                </a:lnTo>
                <a:lnTo>
                  <a:pt x="11480" y="49130"/>
                </a:lnTo>
                <a:lnTo>
                  <a:pt x="11480" y="49140"/>
                </a:lnTo>
                <a:lnTo>
                  <a:pt x="11490" y="49150"/>
                </a:lnTo>
                <a:lnTo>
                  <a:pt x="11500" y="49160"/>
                </a:lnTo>
                <a:lnTo>
                  <a:pt x="11500" y="49170"/>
                </a:lnTo>
                <a:lnTo>
                  <a:pt x="11500" y="49180"/>
                </a:lnTo>
                <a:lnTo>
                  <a:pt x="11510" y="49180"/>
                </a:lnTo>
                <a:lnTo>
                  <a:pt x="11510" y="49190"/>
                </a:lnTo>
                <a:lnTo>
                  <a:pt x="11510" y="49200"/>
                </a:lnTo>
                <a:lnTo>
                  <a:pt x="11520" y="49200"/>
                </a:lnTo>
                <a:lnTo>
                  <a:pt x="11520" y="49210"/>
                </a:lnTo>
                <a:lnTo>
                  <a:pt x="11530" y="49220"/>
                </a:lnTo>
                <a:lnTo>
                  <a:pt x="11540" y="49220"/>
                </a:lnTo>
                <a:lnTo>
                  <a:pt x="11540" y="49230"/>
                </a:lnTo>
                <a:lnTo>
                  <a:pt x="11540" y="49240"/>
                </a:lnTo>
                <a:lnTo>
                  <a:pt x="11540" y="49250"/>
                </a:lnTo>
                <a:lnTo>
                  <a:pt x="11540" y="49260"/>
                </a:lnTo>
                <a:lnTo>
                  <a:pt x="11540" y="49270"/>
                </a:lnTo>
                <a:lnTo>
                  <a:pt x="11540" y="49280"/>
                </a:lnTo>
                <a:lnTo>
                  <a:pt x="11540" y="49290"/>
                </a:lnTo>
                <a:lnTo>
                  <a:pt x="11540" y="49300"/>
                </a:lnTo>
                <a:lnTo>
                  <a:pt x="11540" y="49310"/>
                </a:lnTo>
                <a:lnTo>
                  <a:pt x="11540" y="49320"/>
                </a:lnTo>
                <a:lnTo>
                  <a:pt x="11540" y="49330"/>
                </a:lnTo>
                <a:lnTo>
                  <a:pt x="11550" y="49330"/>
                </a:lnTo>
                <a:lnTo>
                  <a:pt x="11550" y="49340"/>
                </a:lnTo>
                <a:lnTo>
                  <a:pt x="11550" y="49350"/>
                </a:lnTo>
                <a:lnTo>
                  <a:pt x="11560" y="49350"/>
                </a:lnTo>
                <a:lnTo>
                  <a:pt x="11560" y="49360"/>
                </a:lnTo>
                <a:lnTo>
                  <a:pt x="11570" y="49360"/>
                </a:lnTo>
                <a:lnTo>
                  <a:pt x="11580" y="49360"/>
                </a:lnTo>
                <a:lnTo>
                  <a:pt x="11580" y="49370"/>
                </a:lnTo>
                <a:lnTo>
                  <a:pt x="11590" y="49380"/>
                </a:lnTo>
                <a:lnTo>
                  <a:pt x="11590" y="49390"/>
                </a:lnTo>
                <a:lnTo>
                  <a:pt x="11590" y="49400"/>
                </a:lnTo>
                <a:lnTo>
                  <a:pt x="11600" y="49410"/>
                </a:lnTo>
                <a:lnTo>
                  <a:pt x="11600" y="49420"/>
                </a:lnTo>
                <a:lnTo>
                  <a:pt x="11610" y="49420"/>
                </a:lnTo>
                <a:lnTo>
                  <a:pt x="11610" y="49430"/>
                </a:lnTo>
                <a:lnTo>
                  <a:pt x="11620" y="49430"/>
                </a:lnTo>
                <a:lnTo>
                  <a:pt x="11620" y="49440"/>
                </a:lnTo>
                <a:lnTo>
                  <a:pt x="11620" y="49450"/>
                </a:lnTo>
                <a:lnTo>
                  <a:pt x="11620" y="49460"/>
                </a:lnTo>
                <a:lnTo>
                  <a:pt x="11620" y="49470"/>
                </a:lnTo>
                <a:lnTo>
                  <a:pt x="11610" y="49470"/>
                </a:lnTo>
                <a:lnTo>
                  <a:pt x="11610" y="49480"/>
                </a:lnTo>
                <a:lnTo>
                  <a:pt x="11600" y="49480"/>
                </a:lnTo>
                <a:lnTo>
                  <a:pt x="11600" y="49490"/>
                </a:lnTo>
                <a:lnTo>
                  <a:pt x="11590" y="49490"/>
                </a:lnTo>
                <a:lnTo>
                  <a:pt x="11590" y="49500"/>
                </a:lnTo>
                <a:lnTo>
                  <a:pt x="11580" y="49500"/>
                </a:lnTo>
                <a:lnTo>
                  <a:pt x="11580" y="49510"/>
                </a:lnTo>
                <a:lnTo>
                  <a:pt x="11570" y="49510"/>
                </a:lnTo>
                <a:lnTo>
                  <a:pt x="11570" y="49520"/>
                </a:lnTo>
                <a:lnTo>
                  <a:pt x="11560" y="49520"/>
                </a:lnTo>
                <a:lnTo>
                  <a:pt x="11560" y="49530"/>
                </a:lnTo>
                <a:lnTo>
                  <a:pt x="11550" y="49530"/>
                </a:lnTo>
                <a:lnTo>
                  <a:pt x="11550" y="49540"/>
                </a:lnTo>
                <a:lnTo>
                  <a:pt x="11540" y="49540"/>
                </a:lnTo>
                <a:lnTo>
                  <a:pt x="11540" y="49550"/>
                </a:lnTo>
                <a:lnTo>
                  <a:pt x="11540" y="49560"/>
                </a:lnTo>
                <a:lnTo>
                  <a:pt x="11530" y="49560"/>
                </a:lnTo>
                <a:lnTo>
                  <a:pt x="11530" y="49570"/>
                </a:lnTo>
                <a:lnTo>
                  <a:pt x="11530" y="49580"/>
                </a:lnTo>
                <a:lnTo>
                  <a:pt x="11520" y="49580"/>
                </a:lnTo>
                <a:lnTo>
                  <a:pt x="11520" y="49590"/>
                </a:lnTo>
                <a:lnTo>
                  <a:pt x="11520" y="49600"/>
                </a:lnTo>
                <a:lnTo>
                  <a:pt x="11510" y="49600"/>
                </a:lnTo>
                <a:lnTo>
                  <a:pt x="11510" y="49610"/>
                </a:lnTo>
                <a:lnTo>
                  <a:pt x="11510" y="49620"/>
                </a:lnTo>
                <a:lnTo>
                  <a:pt x="11500" y="49630"/>
                </a:lnTo>
                <a:lnTo>
                  <a:pt x="11500" y="49640"/>
                </a:lnTo>
                <a:lnTo>
                  <a:pt x="11500" y="49650"/>
                </a:lnTo>
                <a:lnTo>
                  <a:pt x="11500" y="49660"/>
                </a:lnTo>
                <a:lnTo>
                  <a:pt x="11490" y="49660"/>
                </a:lnTo>
                <a:lnTo>
                  <a:pt x="11490" y="49670"/>
                </a:lnTo>
                <a:lnTo>
                  <a:pt x="11490" y="49680"/>
                </a:lnTo>
                <a:lnTo>
                  <a:pt x="11490" y="49690"/>
                </a:lnTo>
                <a:lnTo>
                  <a:pt x="11490" y="49700"/>
                </a:lnTo>
                <a:lnTo>
                  <a:pt x="11480" y="49700"/>
                </a:lnTo>
                <a:lnTo>
                  <a:pt x="11480" y="49710"/>
                </a:lnTo>
                <a:lnTo>
                  <a:pt x="11480" y="49720"/>
                </a:lnTo>
                <a:lnTo>
                  <a:pt x="11470" y="49720"/>
                </a:lnTo>
                <a:lnTo>
                  <a:pt x="11460" y="49720"/>
                </a:lnTo>
                <a:lnTo>
                  <a:pt x="11460" y="49730"/>
                </a:lnTo>
                <a:lnTo>
                  <a:pt x="11460" y="49740"/>
                </a:lnTo>
                <a:lnTo>
                  <a:pt x="11470" y="49740"/>
                </a:lnTo>
                <a:lnTo>
                  <a:pt x="11470" y="49750"/>
                </a:lnTo>
                <a:lnTo>
                  <a:pt x="11460" y="49750"/>
                </a:lnTo>
                <a:lnTo>
                  <a:pt x="11460" y="49760"/>
                </a:lnTo>
                <a:lnTo>
                  <a:pt x="11460" y="49770"/>
                </a:lnTo>
                <a:lnTo>
                  <a:pt x="11450" y="49770"/>
                </a:lnTo>
                <a:lnTo>
                  <a:pt x="11450" y="49780"/>
                </a:lnTo>
                <a:lnTo>
                  <a:pt x="11450" y="49790"/>
                </a:lnTo>
                <a:lnTo>
                  <a:pt x="11450" y="49800"/>
                </a:lnTo>
                <a:lnTo>
                  <a:pt x="11450" y="49810"/>
                </a:lnTo>
                <a:lnTo>
                  <a:pt x="11450" y="49820"/>
                </a:lnTo>
                <a:lnTo>
                  <a:pt x="11450" y="49830"/>
                </a:lnTo>
                <a:lnTo>
                  <a:pt x="11450" y="49840"/>
                </a:lnTo>
                <a:lnTo>
                  <a:pt x="11450" y="49850"/>
                </a:lnTo>
                <a:lnTo>
                  <a:pt x="11450" y="49860"/>
                </a:lnTo>
                <a:lnTo>
                  <a:pt x="11440" y="49870"/>
                </a:lnTo>
                <a:lnTo>
                  <a:pt x="11440" y="49880"/>
                </a:lnTo>
                <a:lnTo>
                  <a:pt x="11450" y="49880"/>
                </a:lnTo>
                <a:lnTo>
                  <a:pt x="11460" y="49880"/>
                </a:lnTo>
                <a:lnTo>
                  <a:pt x="11460" y="49890"/>
                </a:lnTo>
                <a:lnTo>
                  <a:pt x="11460" y="49900"/>
                </a:lnTo>
                <a:lnTo>
                  <a:pt x="11460" y="49910"/>
                </a:lnTo>
                <a:lnTo>
                  <a:pt x="11460" y="49920"/>
                </a:lnTo>
                <a:lnTo>
                  <a:pt x="11460" y="49930"/>
                </a:lnTo>
                <a:lnTo>
                  <a:pt x="11460" y="49940"/>
                </a:lnTo>
                <a:lnTo>
                  <a:pt x="11450" y="49950"/>
                </a:lnTo>
                <a:lnTo>
                  <a:pt x="11450" y="49960"/>
                </a:lnTo>
                <a:lnTo>
                  <a:pt x="11460" y="49960"/>
                </a:lnTo>
                <a:lnTo>
                  <a:pt x="11470" y="49960"/>
                </a:lnTo>
                <a:lnTo>
                  <a:pt x="11480" y="49960"/>
                </a:lnTo>
                <a:lnTo>
                  <a:pt x="11480" y="49970"/>
                </a:lnTo>
                <a:lnTo>
                  <a:pt x="11470" y="49970"/>
                </a:lnTo>
                <a:lnTo>
                  <a:pt x="11460" y="49970"/>
                </a:lnTo>
                <a:lnTo>
                  <a:pt x="11450" y="49970"/>
                </a:lnTo>
                <a:lnTo>
                  <a:pt x="11440" y="49960"/>
                </a:lnTo>
                <a:lnTo>
                  <a:pt x="11440" y="49970"/>
                </a:lnTo>
                <a:lnTo>
                  <a:pt x="11450" y="49970"/>
                </a:lnTo>
                <a:lnTo>
                  <a:pt x="11450" y="49980"/>
                </a:lnTo>
                <a:lnTo>
                  <a:pt x="11440" y="49980"/>
                </a:lnTo>
                <a:lnTo>
                  <a:pt x="11440" y="49990"/>
                </a:lnTo>
                <a:lnTo>
                  <a:pt x="11430" y="49990"/>
                </a:lnTo>
                <a:lnTo>
                  <a:pt x="11430" y="50000"/>
                </a:lnTo>
                <a:lnTo>
                  <a:pt x="11420" y="50010"/>
                </a:lnTo>
                <a:lnTo>
                  <a:pt x="11420" y="50020"/>
                </a:lnTo>
                <a:lnTo>
                  <a:pt x="11420" y="50030"/>
                </a:lnTo>
                <a:lnTo>
                  <a:pt x="11410" y="50030"/>
                </a:lnTo>
                <a:lnTo>
                  <a:pt x="11410" y="50040"/>
                </a:lnTo>
                <a:lnTo>
                  <a:pt x="11410" y="50050"/>
                </a:lnTo>
                <a:lnTo>
                  <a:pt x="11400" y="50050"/>
                </a:lnTo>
                <a:lnTo>
                  <a:pt x="11400" y="50060"/>
                </a:lnTo>
                <a:lnTo>
                  <a:pt x="11400" y="50070"/>
                </a:lnTo>
                <a:lnTo>
                  <a:pt x="11400" y="50080"/>
                </a:lnTo>
                <a:lnTo>
                  <a:pt x="11390" y="50080"/>
                </a:lnTo>
                <a:lnTo>
                  <a:pt x="11390" y="50090"/>
                </a:lnTo>
                <a:lnTo>
                  <a:pt x="11380" y="50090"/>
                </a:lnTo>
                <a:lnTo>
                  <a:pt x="11380" y="50100"/>
                </a:lnTo>
                <a:lnTo>
                  <a:pt x="11380" y="50110"/>
                </a:lnTo>
                <a:lnTo>
                  <a:pt x="11380" y="50120"/>
                </a:lnTo>
                <a:lnTo>
                  <a:pt x="11380" y="50130"/>
                </a:lnTo>
                <a:lnTo>
                  <a:pt x="11370" y="50130"/>
                </a:lnTo>
                <a:lnTo>
                  <a:pt x="11380" y="50140"/>
                </a:lnTo>
                <a:lnTo>
                  <a:pt x="11370" y="50140"/>
                </a:lnTo>
                <a:lnTo>
                  <a:pt x="11370" y="50150"/>
                </a:lnTo>
                <a:lnTo>
                  <a:pt x="11360" y="50150"/>
                </a:lnTo>
                <a:lnTo>
                  <a:pt x="11360" y="50160"/>
                </a:lnTo>
                <a:lnTo>
                  <a:pt x="11360" y="50170"/>
                </a:lnTo>
                <a:lnTo>
                  <a:pt x="11360" y="50180"/>
                </a:lnTo>
                <a:lnTo>
                  <a:pt x="11350" y="50180"/>
                </a:lnTo>
                <a:lnTo>
                  <a:pt x="11350" y="50190"/>
                </a:lnTo>
                <a:lnTo>
                  <a:pt x="11350" y="50200"/>
                </a:lnTo>
                <a:lnTo>
                  <a:pt x="11360" y="50200"/>
                </a:lnTo>
                <a:lnTo>
                  <a:pt x="11350" y="50200"/>
                </a:lnTo>
                <a:lnTo>
                  <a:pt x="11350" y="50210"/>
                </a:lnTo>
                <a:lnTo>
                  <a:pt x="11350" y="50220"/>
                </a:lnTo>
                <a:lnTo>
                  <a:pt x="11350" y="50230"/>
                </a:lnTo>
                <a:lnTo>
                  <a:pt x="11340" y="50240"/>
                </a:lnTo>
                <a:lnTo>
                  <a:pt x="11340" y="50250"/>
                </a:lnTo>
                <a:lnTo>
                  <a:pt x="11330" y="50260"/>
                </a:lnTo>
                <a:lnTo>
                  <a:pt x="11330" y="50270"/>
                </a:lnTo>
                <a:lnTo>
                  <a:pt x="11330" y="50280"/>
                </a:lnTo>
                <a:lnTo>
                  <a:pt x="11330" y="50290"/>
                </a:lnTo>
                <a:lnTo>
                  <a:pt x="11340" y="50290"/>
                </a:lnTo>
                <a:lnTo>
                  <a:pt x="11340" y="50300"/>
                </a:lnTo>
                <a:lnTo>
                  <a:pt x="11340" y="50310"/>
                </a:lnTo>
                <a:lnTo>
                  <a:pt x="11340" y="50320"/>
                </a:lnTo>
                <a:lnTo>
                  <a:pt x="11350" y="50320"/>
                </a:lnTo>
                <a:lnTo>
                  <a:pt x="11350" y="50330"/>
                </a:lnTo>
                <a:lnTo>
                  <a:pt x="11350" y="50340"/>
                </a:lnTo>
                <a:lnTo>
                  <a:pt x="11350" y="50350"/>
                </a:lnTo>
                <a:lnTo>
                  <a:pt x="11340" y="50350"/>
                </a:lnTo>
                <a:lnTo>
                  <a:pt x="11340" y="50360"/>
                </a:lnTo>
                <a:lnTo>
                  <a:pt x="11340" y="50370"/>
                </a:lnTo>
                <a:lnTo>
                  <a:pt x="11340" y="50380"/>
                </a:lnTo>
                <a:lnTo>
                  <a:pt x="11330" y="50380"/>
                </a:lnTo>
                <a:lnTo>
                  <a:pt x="11320" y="50380"/>
                </a:lnTo>
                <a:lnTo>
                  <a:pt x="11320" y="50390"/>
                </a:lnTo>
                <a:lnTo>
                  <a:pt x="11320" y="50400"/>
                </a:lnTo>
                <a:lnTo>
                  <a:pt x="11320" y="50410"/>
                </a:lnTo>
                <a:lnTo>
                  <a:pt x="11320" y="50420"/>
                </a:lnTo>
                <a:lnTo>
                  <a:pt x="11320" y="50430"/>
                </a:lnTo>
                <a:lnTo>
                  <a:pt x="11320" y="50440"/>
                </a:lnTo>
                <a:lnTo>
                  <a:pt x="11320" y="50450"/>
                </a:lnTo>
                <a:lnTo>
                  <a:pt x="11320" y="50460"/>
                </a:lnTo>
                <a:lnTo>
                  <a:pt x="11320" y="50470"/>
                </a:lnTo>
                <a:lnTo>
                  <a:pt x="11330" y="50480"/>
                </a:lnTo>
                <a:lnTo>
                  <a:pt x="11330" y="50490"/>
                </a:lnTo>
                <a:lnTo>
                  <a:pt x="11340" y="50490"/>
                </a:lnTo>
                <a:lnTo>
                  <a:pt x="11350" y="50500"/>
                </a:lnTo>
                <a:lnTo>
                  <a:pt x="11360" y="50500"/>
                </a:lnTo>
                <a:lnTo>
                  <a:pt x="11360" y="50510"/>
                </a:lnTo>
                <a:lnTo>
                  <a:pt x="11370" y="50510"/>
                </a:lnTo>
                <a:lnTo>
                  <a:pt x="11370" y="50520"/>
                </a:lnTo>
                <a:lnTo>
                  <a:pt x="11380" y="50520"/>
                </a:lnTo>
                <a:lnTo>
                  <a:pt x="11370" y="50520"/>
                </a:lnTo>
                <a:lnTo>
                  <a:pt x="11370" y="50530"/>
                </a:lnTo>
                <a:lnTo>
                  <a:pt x="11370" y="50540"/>
                </a:lnTo>
                <a:lnTo>
                  <a:pt x="11370" y="50550"/>
                </a:lnTo>
                <a:lnTo>
                  <a:pt x="11370" y="50560"/>
                </a:lnTo>
                <a:lnTo>
                  <a:pt x="11370" y="50570"/>
                </a:lnTo>
                <a:lnTo>
                  <a:pt x="11370" y="50580"/>
                </a:lnTo>
                <a:lnTo>
                  <a:pt x="11360" y="50580"/>
                </a:lnTo>
                <a:lnTo>
                  <a:pt x="11360" y="50590"/>
                </a:lnTo>
                <a:lnTo>
                  <a:pt x="11350" y="50600"/>
                </a:lnTo>
                <a:lnTo>
                  <a:pt x="11350" y="50610"/>
                </a:lnTo>
                <a:lnTo>
                  <a:pt x="11350" y="50620"/>
                </a:lnTo>
                <a:lnTo>
                  <a:pt x="11340" y="50620"/>
                </a:lnTo>
                <a:lnTo>
                  <a:pt x="11340" y="50630"/>
                </a:lnTo>
                <a:lnTo>
                  <a:pt x="11330" y="50630"/>
                </a:lnTo>
                <a:lnTo>
                  <a:pt x="11330" y="50640"/>
                </a:lnTo>
                <a:lnTo>
                  <a:pt x="11330" y="50650"/>
                </a:lnTo>
                <a:lnTo>
                  <a:pt x="11320" y="50650"/>
                </a:lnTo>
                <a:lnTo>
                  <a:pt x="11320" y="50660"/>
                </a:lnTo>
                <a:lnTo>
                  <a:pt x="11310" y="50660"/>
                </a:lnTo>
                <a:lnTo>
                  <a:pt x="11310" y="50670"/>
                </a:lnTo>
                <a:lnTo>
                  <a:pt x="11300" y="50670"/>
                </a:lnTo>
                <a:lnTo>
                  <a:pt x="11290" y="50680"/>
                </a:lnTo>
                <a:lnTo>
                  <a:pt x="11290" y="50690"/>
                </a:lnTo>
                <a:lnTo>
                  <a:pt x="11280" y="50690"/>
                </a:lnTo>
                <a:lnTo>
                  <a:pt x="11270" y="50700"/>
                </a:lnTo>
                <a:lnTo>
                  <a:pt x="11260" y="50700"/>
                </a:lnTo>
                <a:lnTo>
                  <a:pt x="11250" y="50710"/>
                </a:lnTo>
                <a:lnTo>
                  <a:pt x="11240" y="50710"/>
                </a:lnTo>
                <a:lnTo>
                  <a:pt x="11240" y="50720"/>
                </a:lnTo>
                <a:lnTo>
                  <a:pt x="11230" y="50720"/>
                </a:lnTo>
                <a:lnTo>
                  <a:pt x="11230" y="50730"/>
                </a:lnTo>
                <a:lnTo>
                  <a:pt x="11220" y="50730"/>
                </a:lnTo>
                <a:lnTo>
                  <a:pt x="11210" y="50730"/>
                </a:lnTo>
                <a:lnTo>
                  <a:pt x="11200" y="50730"/>
                </a:lnTo>
                <a:lnTo>
                  <a:pt x="11190" y="50730"/>
                </a:lnTo>
                <a:lnTo>
                  <a:pt x="11180" y="50730"/>
                </a:lnTo>
                <a:lnTo>
                  <a:pt x="11180" y="50740"/>
                </a:lnTo>
                <a:lnTo>
                  <a:pt x="11170" y="50740"/>
                </a:lnTo>
                <a:lnTo>
                  <a:pt x="11160" y="50740"/>
                </a:lnTo>
                <a:lnTo>
                  <a:pt x="11160" y="50750"/>
                </a:lnTo>
                <a:lnTo>
                  <a:pt x="11170" y="50750"/>
                </a:lnTo>
                <a:lnTo>
                  <a:pt x="11160" y="50750"/>
                </a:lnTo>
                <a:lnTo>
                  <a:pt x="11160" y="50760"/>
                </a:lnTo>
                <a:lnTo>
                  <a:pt x="11150" y="50760"/>
                </a:lnTo>
                <a:lnTo>
                  <a:pt x="11150" y="50770"/>
                </a:lnTo>
                <a:lnTo>
                  <a:pt x="11140" y="50770"/>
                </a:lnTo>
                <a:lnTo>
                  <a:pt x="11130" y="50780"/>
                </a:lnTo>
                <a:lnTo>
                  <a:pt x="11120" y="50780"/>
                </a:lnTo>
                <a:lnTo>
                  <a:pt x="11120" y="50790"/>
                </a:lnTo>
                <a:lnTo>
                  <a:pt x="11110" y="50790"/>
                </a:lnTo>
                <a:lnTo>
                  <a:pt x="11110" y="50800"/>
                </a:lnTo>
                <a:lnTo>
                  <a:pt x="11100" y="50810"/>
                </a:lnTo>
                <a:lnTo>
                  <a:pt x="11090" y="50810"/>
                </a:lnTo>
                <a:lnTo>
                  <a:pt x="11090" y="50820"/>
                </a:lnTo>
                <a:lnTo>
                  <a:pt x="11090" y="50830"/>
                </a:lnTo>
                <a:lnTo>
                  <a:pt x="11080" y="50840"/>
                </a:lnTo>
                <a:lnTo>
                  <a:pt x="11080" y="50850"/>
                </a:lnTo>
                <a:lnTo>
                  <a:pt x="11070" y="50850"/>
                </a:lnTo>
                <a:lnTo>
                  <a:pt x="11070" y="50860"/>
                </a:lnTo>
                <a:lnTo>
                  <a:pt x="11070" y="50870"/>
                </a:lnTo>
                <a:lnTo>
                  <a:pt x="11060" y="50880"/>
                </a:lnTo>
                <a:lnTo>
                  <a:pt x="11060" y="50890"/>
                </a:lnTo>
                <a:lnTo>
                  <a:pt x="11060" y="50900"/>
                </a:lnTo>
                <a:lnTo>
                  <a:pt x="11050" y="50910"/>
                </a:lnTo>
                <a:lnTo>
                  <a:pt x="11050" y="50920"/>
                </a:lnTo>
                <a:lnTo>
                  <a:pt x="11040" y="50930"/>
                </a:lnTo>
                <a:lnTo>
                  <a:pt x="11040" y="50940"/>
                </a:lnTo>
                <a:lnTo>
                  <a:pt x="11030" y="50940"/>
                </a:lnTo>
                <a:lnTo>
                  <a:pt x="11030" y="50950"/>
                </a:lnTo>
                <a:lnTo>
                  <a:pt x="11030" y="50960"/>
                </a:lnTo>
                <a:lnTo>
                  <a:pt x="11020" y="50960"/>
                </a:lnTo>
                <a:lnTo>
                  <a:pt x="11020" y="50970"/>
                </a:lnTo>
                <a:lnTo>
                  <a:pt x="11010" y="50970"/>
                </a:lnTo>
                <a:lnTo>
                  <a:pt x="11010" y="50980"/>
                </a:lnTo>
                <a:lnTo>
                  <a:pt x="11000" y="50980"/>
                </a:lnTo>
                <a:lnTo>
                  <a:pt x="11000" y="50990"/>
                </a:lnTo>
                <a:lnTo>
                  <a:pt x="11000" y="51000"/>
                </a:lnTo>
                <a:lnTo>
                  <a:pt x="11000" y="51010"/>
                </a:lnTo>
                <a:lnTo>
                  <a:pt x="11010" y="51010"/>
                </a:lnTo>
                <a:lnTo>
                  <a:pt x="11010" y="51020"/>
                </a:lnTo>
                <a:lnTo>
                  <a:pt x="11010" y="51030"/>
                </a:lnTo>
                <a:lnTo>
                  <a:pt x="11020" y="51030"/>
                </a:lnTo>
                <a:lnTo>
                  <a:pt x="11010" y="51040"/>
                </a:lnTo>
                <a:lnTo>
                  <a:pt x="11010" y="51050"/>
                </a:lnTo>
                <a:lnTo>
                  <a:pt x="11020" y="51050"/>
                </a:lnTo>
                <a:lnTo>
                  <a:pt x="11020" y="51060"/>
                </a:lnTo>
                <a:lnTo>
                  <a:pt x="11010" y="51060"/>
                </a:lnTo>
                <a:lnTo>
                  <a:pt x="11010" y="51070"/>
                </a:lnTo>
                <a:lnTo>
                  <a:pt x="11010" y="51080"/>
                </a:lnTo>
                <a:lnTo>
                  <a:pt x="11000" y="51080"/>
                </a:lnTo>
                <a:lnTo>
                  <a:pt x="11000" y="51090"/>
                </a:lnTo>
                <a:lnTo>
                  <a:pt x="11000" y="51100"/>
                </a:lnTo>
                <a:lnTo>
                  <a:pt x="10990" y="51100"/>
                </a:lnTo>
                <a:lnTo>
                  <a:pt x="10990" y="51110"/>
                </a:lnTo>
                <a:lnTo>
                  <a:pt x="10980" y="51110"/>
                </a:lnTo>
                <a:lnTo>
                  <a:pt x="10970" y="51110"/>
                </a:lnTo>
                <a:lnTo>
                  <a:pt x="10970" y="51120"/>
                </a:lnTo>
                <a:lnTo>
                  <a:pt x="10970" y="51130"/>
                </a:lnTo>
                <a:lnTo>
                  <a:pt x="10970" y="51140"/>
                </a:lnTo>
                <a:lnTo>
                  <a:pt x="10970" y="51150"/>
                </a:lnTo>
                <a:lnTo>
                  <a:pt x="10970" y="51160"/>
                </a:lnTo>
                <a:lnTo>
                  <a:pt x="10970" y="51170"/>
                </a:lnTo>
                <a:lnTo>
                  <a:pt x="10970" y="51180"/>
                </a:lnTo>
                <a:lnTo>
                  <a:pt x="10970" y="51190"/>
                </a:lnTo>
                <a:lnTo>
                  <a:pt x="10970" y="51200"/>
                </a:lnTo>
                <a:lnTo>
                  <a:pt x="10980" y="51200"/>
                </a:lnTo>
                <a:lnTo>
                  <a:pt x="10980" y="51210"/>
                </a:lnTo>
                <a:lnTo>
                  <a:pt x="10980" y="51220"/>
                </a:lnTo>
                <a:lnTo>
                  <a:pt x="10990" y="51220"/>
                </a:lnTo>
                <a:lnTo>
                  <a:pt x="10990" y="51230"/>
                </a:lnTo>
                <a:lnTo>
                  <a:pt x="11000" y="51230"/>
                </a:lnTo>
                <a:lnTo>
                  <a:pt x="11000" y="51240"/>
                </a:lnTo>
                <a:lnTo>
                  <a:pt x="11000" y="51250"/>
                </a:lnTo>
                <a:lnTo>
                  <a:pt x="11010" y="51250"/>
                </a:lnTo>
                <a:lnTo>
                  <a:pt x="11010" y="51260"/>
                </a:lnTo>
                <a:lnTo>
                  <a:pt x="11010" y="51270"/>
                </a:lnTo>
                <a:lnTo>
                  <a:pt x="11010" y="51280"/>
                </a:lnTo>
                <a:lnTo>
                  <a:pt x="11020" y="51280"/>
                </a:lnTo>
                <a:lnTo>
                  <a:pt x="11020" y="51290"/>
                </a:lnTo>
                <a:lnTo>
                  <a:pt x="11020" y="51300"/>
                </a:lnTo>
                <a:lnTo>
                  <a:pt x="11030" y="51310"/>
                </a:lnTo>
                <a:lnTo>
                  <a:pt x="11030" y="51320"/>
                </a:lnTo>
                <a:lnTo>
                  <a:pt x="11040" y="51330"/>
                </a:lnTo>
                <a:lnTo>
                  <a:pt x="11050" y="51340"/>
                </a:lnTo>
                <a:lnTo>
                  <a:pt x="11050" y="51350"/>
                </a:lnTo>
                <a:lnTo>
                  <a:pt x="11060" y="51350"/>
                </a:lnTo>
                <a:lnTo>
                  <a:pt x="11060" y="51360"/>
                </a:lnTo>
                <a:lnTo>
                  <a:pt x="11070" y="51360"/>
                </a:lnTo>
                <a:lnTo>
                  <a:pt x="11080" y="51360"/>
                </a:lnTo>
                <a:lnTo>
                  <a:pt x="11080" y="51370"/>
                </a:lnTo>
                <a:lnTo>
                  <a:pt x="11080" y="51380"/>
                </a:lnTo>
                <a:lnTo>
                  <a:pt x="11080" y="51390"/>
                </a:lnTo>
                <a:lnTo>
                  <a:pt x="11080" y="51400"/>
                </a:lnTo>
                <a:lnTo>
                  <a:pt x="11070" y="51400"/>
                </a:lnTo>
                <a:lnTo>
                  <a:pt x="11060" y="51410"/>
                </a:lnTo>
                <a:lnTo>
                  <a:pt x="11070" y="51410"/>
                </a:lnTo>
                <a:lnTo>
                  <a:pt x="11070" y="51420"/>
                </a:lnTo>
                <a:lnTo>
                  <a:pt x="11060" y="51420"/>
                </a:lnTo>
                <a:lnTo>
                  <a:pt x="11060" y="51430"/>
                </a:lnTo>
                <a:lnTo>
                  <a:pt x="11070" y="51430"/>
                </a:lnTo>
                <a:lnTo>
                  <a:pt x="11070" y="51440"/>
                </a:lnTo>
                <a:lnTo>
                  <a:pt x="11060" y="51440"/>
                </a:lnTo>
                <a:lnTo>
                  <a:pt x="11070" y="51450"/>
                </a:lnTo>
                <a:lnTo>
                  <a:pt x="11070" y="51460"/>
                </a:lnTo>
                <a:lnTo>
                  <a:pt x="11070" y="51470"/>
                </a:lnTo>
                <a:lnTo>
                  <a:pt x="11080" y="51480"/>
                </a:lnTo>
                <a:lnTo>
                  <a:pt x="11090" y="51480"/>
                </a:lnTo>
                <a:lnTo>
                  <a:pt x="11090" y="51490"/>
                </a:lnTo>
                <a:lnTo>
                  <a:pt x="11100" y="51500"/>
                </a:lnTo>
                <a:lnTo>
                  <a:pt x="11090" y="51500"/>
                </a:lnTo>
                <a:lnTo>
                  <a:pt x="11090" y="51510"/>
                </a:lnTo>
                <a:lnTo>
                  <a:pt x="11090" y="51520"/>
                </a:lnTo>
                <a:lnTo>
                  <a:pt x="11090" y="51530"/>
                </a:lnTo>
                <a:lnTo>
                  <a:pt x="11090" y="51540"/>
                </a:lnTo>
                <a:lnTo>
                  <a:pt x="11080" y="51550"/>
                </a:lnTo>
                <a:lnTo>
                  <a:pt x="11080" y="51560"/>
                </a:lnTo>
                <a:lnTo>
                  <a:pt x="11070" y="51560"/>
                </a:lnTo>
                <a:lnTo>
                  <a:pt x="11070" y="51570"/>
                </a:lnTo>
                <a:lnTo>
                  <a:pt x="11070" y="51580"/>
                </a:lnTo>
                <a:lnTo>
                  <a:pt x="11070" y="51590"/>
                </a:lnTo>
                <a:lnTo>
                  <a:pt x="11080" y="51590"/>
                </a:lnTo>
                <a:lnTo>
                  <a:pt x="11080" y="51600"/>
                </a:lnTo>
                <a:lnTo>
                  <a:pt x="11070" y="51600"/>
                </a:lnTo>
                <a:lnTo>
                  <a:pt x="11060" y="51600"/>
                </a:lnTo>
                <a:lnTo>
                  <a:pt x="11050" y="51610"/>
                </a:lnTo>
                <a:lnTo>
                  <a:pt x="11030" y="51620"/>
                </a:lnTo>
                <a:lnTo>
                  <a:pt x="11030" y="51630"/>
                </a:lnTo>
                <a:lnTo>
                  <a:pt x="11020" y="51630"/>
                </a:lnTo>
                <a:lnTo>
                  <a:pt x="11020" y="51640"/>
                </a:lnTo>
                <a:lnTo>
                  <a:pt x="11010" y="51640"/>
                </a:lnTo>
                <a:lnTo>
                  <a:pt x="11010" y="51650"/>
                </a:lnTo>
                <a:lnTo>
                  <a:pt x="11000" y="51660"/>
                </a:lnTo>
                <a:lnTo>
                  <a:pt x="11000" y="51670"/>
                </a:lnTo>
                <a:lnTo>
                  <a:pt x="10990" y="51670"/>
                </a:lnTo>
                <a:lnTo>
                  <a:pt x="10990" y="51680"/>
                </a:lnTo>
                <a:lnTo>
                  <a:pt x="10990" y="51690"/>
                </a:lnTo>
                <a:lnTo>
                  <a:pt x="10980" y="51690"/>
                </a:lnTo>
                <a:lnTo>
                  <a:pt x="10980" y="51700"/>
                </a:lnTo>
                <a:lnTo>
                  <a:pt x="10970" y="51710"/>
                </a:lnTo>
                <a:lnTo>
                  <a:pt x="10970" y="51720"/>
                </a:lnTo>
                <a:lnTo>
                  <a:pt x="10960" y="51730"/>
                </a:lnTo>
                <a:lnTo>
                  <a:pt x="10960" y="51740"/>
                </a:lnTo>
                <a:lnTo>
                  <a:pt x="10950" y="51740"/>
                </a:lnTo>
                <a:lnTo>
                  <a:pt x="10950" y="51750"/>
                </a:lnTo>
                <a:lnTo>
                  <a:pt x="10940" y="51750"/>
                </a:lnTo>
                <a:lnTo>
                  <a:pt x="10940" y="51760"/>
                </a:lnTo>
                <a:lnTo>
                  <a:pt x="10930" y="51760"/>
                </a:lnTo>
                <a:lnTo>
                  <a:pt x="10930" y="51770"/>
                </a:lnTo>
                <a:lnTo>
                  <a:pt x="10920" y="51770"/>
                </a:lnTo>
                <a:lnTo>
                  <a:pt x="10920" y="51780"/>
                </a:lnTo>
                <a:lnTo>
                  <a:pt x="10910" y="51780"/>
                </a:lnTo>
                <a:lnTo>
                  <a:pt x="10910" y="51790"/>
                </a:lnTo>
                <a:lnTo>
                  <a:pt x="10900" y="51790"/>
                </a:lnTo>
                <a:lnTo>
                  <a:pt x="10900" y="51800"/>
                </a:lnTo>
                <a:lnTo>
                  <a:pt x="10890" y="51800"/>
                </a:lnTo>
                <a:lnTo>
                  <a:pt x="10890" y="51810"/>
                </a:lnTo>
                <a:lnTo>
                  <a:pt x="10880" y="51810"/>
                </a:lnTo>
                <a:lnTo>
                  <a:pt x="10880" y="51820"/>
                </a:lnTo>
                <a:lnTo>
                  <a:pt x="10870" y="51830"/>
                </a:lnTo>
                <a:lnTo>
                  <a:pt x="10860" y="51830"/>
                </a:lnTo>
                <a:lnTo>
                  <a:pt x="10860" y="51840"/>
                </a:lnTo>
                <a:lnTo>
                  <a:pt x="10850" y="51850"/>
                </a:lnTo>
                <a:lnTo>
                  <a:pt x="10850" y="51860"/>
                </a:lnTo>
                <a:lnTo>
                  <a:pt x="10840" y="51860"/>
                </a:lnTo>
                <a:lnTo>
                  <a:pt x="10840" y="51870"/>
                </a:lnTo>
                <a:lnTo>
                  <a:pt x="10830" y="51870"/>
                </a:lnTo>
                <a:lnTo>
                  <a:pt x="10830" y="51880"/>
                </a:lnTo>
                <a:lnTo>
                  <a:pt x="10830" y="51890"/>
                </a:lnTo>
                <a:lnTo>
                  <a:pt x="10820" y="51890"/>
                </a:lnTo>
                <a:lnTo>
                  <a:pt x="10820" y="51900"/>
                </a:lnTo>
                <a:lnTo>
                  <a:pt x="10810" y="51900"/>
                </a:lnTo>
                <a:lnTo>
                  <a:pt x="10810" y="51910"/>
                </a:lnTo>
                <a:lnTo>
                  <a:pt x="10800" y="51920"/>
                </a:lnTo>
                <a:lnTo>
                  <a:pt x="10800" y="51930"/>
                </a:lnTo>
                <a:lnTo>
                  <a:pt x="10790" y="51940"/>
                </a:lnTo>
                <a:lnTo>
                  <a:pt x="10790" y="51950"/>
                </a:lnTo>
                <a:lnTo>
                  <a:pt x="10780" y="51960"/>
                </a:lnTo>
                <a:lnTo>
                  <a:pt x="10780" y="51970"/>
                </a:lnTo>
                <a:lnTo>
                  <a:pt x="10770" y="51970"/>
                </a:lnTo>
                <a:lnTo>
                  <a:pt x="10770" y="51980"/>
                </a:lnTo>
                <a:lnTo>
                  <a:pt x="10760" y="51990"/>
                </a:lnTo>
                <a:lnTo>
                  <a:pt x="10760" y="52000"/>
                </a:lnTo>
                <a:lnTo>
                  <a:pt x="10760" y="52010"/>
                </a:lnTo>
                <a:lnTo>
                  <a:pt x="10750" y="52010"/>
                </a:lnTo>
                <a:lnTo>
                  <a:pt x="10750" y="52020"/>
                </a:lnTo>
                <a:lnTo>
                  <a:pt x="10740" y="52030"/>
                </a:lnTo>
                <a:lnTo>
                  <a:pt x="10740" y="52040"/>
                </a:lnTo>
                <a:lnTo>
                  <a:pt x="10730" y="52040"/>
                </a:lnTo>
                <a:lnTo>
                  <a:pt x="10730" y="52050"/>
                </a:lnTo>
                <a:lnTo>
                  <a:pt x="10730" y="52060"/>
                </a:lnTo>
                <a:lnTo>
                  <a:pt x="10730" y="52070"/>
                </a:lnTo>
                <a:lnTo>
                  <a:pt x="10720" y="52070"/>
                </a:lnTo>
                <a:lnTo>
                  <a:pt x="10720" y="52080"/>
                </a:lnTo>
                <a:lnTo>
                  <a:pt x="10720" y="52090"/>
                </a:lnTo>
                <a:lnTo>
                  <a:pt x="10720" y="52100"/>
                </a:lnTo>
                <a:lnTo>
                  <a:pt x="10710" y="52100"/>
                </a:lnTo>
                <a:lnTo>
                  <a:pt x="10710" y="52110"/>
                </a:lnTo>
                <a:lnTo>
                  <a:pt x="10710" y="52120"/>
                </a:lnTo>
                <a:lnTo>
                  <a:pt x="10700" y="52120"/>
                </a:lnTo>
                <a:lnTo>
                  <a:pt x="10700" y="52130"/>
                </a:lnTo>
                <a:lnTo>
                  <a:pt x="10700" y="52140"/>
                </a:lnTo>
                <a:lnTo>
                  <a:pt x="10700" y="52150"/>
                </a:lnTo>
                <a:lnTo>
                  <a:pt x="10700" y="52160"/>
                </a:lnTo>
                <a:lnTo>
                  <a:pt x="10700" y="52170"/>
                </a:lnTo>
                <a:lnTo>
                  <a:pt x="10700" y="52180"/>
                </a:lnTo>
                <a:lnTo>
                  <a:pt x="10700" y="52190"/>
                </a:lnTo>
                <a:lnTo>
                  <a:pt x="10690" y="52190"/>
                </a:lnTo>
                <a:lnTo>
                  <a:pt x="10690" y="52200"/>
                </a:lnTo>
                <a:lnTo>
                  <a:pt x="10690" y="52210"/>
                </a:lnTo>
                <a:lnTo>
                  <a:pt x="10680" y="52210"/>
                </a:lnTo>
                <a:lnTo>
                  <a:pt x="10690" y="52220"/>
                </a:lnTo>
                <a:lnTo>
                  <a:pt x="10680" y="52220"/>
                </a:lnTo>
                <a:lnTo>
                  <a:pt x="10680" y="52230"/>
                </a:lnTo>
                <a:lnTo>
                  <a:pt x="10680" y="52240"/>
                </a:lnTo>
                <a:lnTo>
                  <a:pt x="10670" y="52250"/>
                </a:lnTo>
                <a:lnTo>
                  <a:pt x="10670" y="52260"/>
                </a:lnTo>
                <a:lnTo>
                  <a:pt x="10660" y="52260"/>
                </a:lnTo>
                <a:lnTo>
                  <a:pt x="10660" y="52270"/>
                </a:lnTo>
                <a:lnTo>
                  <a:pt x="10650" y="52270"/>
                </a:lnTo>
                <a:lnTo>
                  <a:pt x="10640" y="52280"/>
                </a:lnTo>
                <a:lnTo>
                  <a:pt x="10640" y="52290"/>
                </a:lnTo>
                <a:lnTo>
                  <a:pt x="10630" y="52300"/>
                </a:lnTo>
                <a:lnTo>
                  <a:pt x="10640" y="52300"/>
                </a:lnTo>
                <a:lnTo>
                  <a:pt x="10640" y="52310"/>
                </a:lnTo>
                <a:lnTo>
                  <a:pt x="10630" y="52310"/>
                </a:lnTo>
                <a:lnTo>
                  <a:pt x="10630" y="52320"/>
                </a:lnTo>
                <a:lnTo>
                  <a:pt x="10630" y="52330"/>
                </a:lnTo>
                <a:lnTo>
                  <a:pt x="10620" y="52320"/>
                </a:lnTo>
                <a:lnTo>
                  <a:pt x="10620" y="52330"/>
                </a:lnTo>
                <a:lnTo>
                  <a:pt x="10610" y="52330"/>
                </a:lnTo>
                <a:lnTo>
                  <a:pt x="10600" y="52330"/>
                </a:lnTo>
                <a:lnTo>
                  <a:pt x="10600" y="52340"/>
                </a:lnTo>
                <a:lnTo>
                  <a:pt x="10600" y="52350"/>
                </a:lnTo>
                <a:lnTo>
                  <a:pt x="10600" y="52360"/>
                </a:lnTo>
                <a:lnTo>
                  <a:pt x="10590" y="52360"/>
                </a:lnTo>
                <a:lnTo>
                  <a:pt x="10590" y="52370"/>
                </a:lnTo>
                <a:lnTo>
                  <a:pt x="10580" y="52370"/>
                </a:lnTo>
                <a:lnTo>
                  <a:pt x="10580" y="52380"/>
                </a:lnTo>
                <a:lnTo>
                  <a:pt x="10570" y="52380"/>
                </a:lnTo>
                <a:lnTo>
                  <a:pt x="10570" y="52390"/>
                </a:lnTo>
                <a:lnTo>
                  <a:pt x="10560" y="52400"/>
                </a:lnTo>
                <a:lnTo>
                  <a:pt x="10560" y="52410"/>
                </a:lnTo>
                <a:lnTo>
                  <a:pt x="10560" y="52420"/>
                </a:lnTo>
                <a:lnTo>
                  <a:pt x="10560" y="52430"/>
                </a:lnTo>
                <a:lnTo>
                  <a:pt x="10550" y="52440"/>
                </a:lnTo>
                <a:lnTo>
                  <a:pt x="10550" y="52450"/>
                </a:lnTo>
                <a:lnTo>
                  <a:pt x="10550" y="52460"/>
                </a:lnTo>
                <a:lnTo>
                  <a:pt x="10540" y="52460"/>
                </a:lnTo>
                <a:lnTo>
                  <a:pt x="10540" y="52470"/>
                </a:lnTo>
                <a:lnTo>
                  <a:pt x="10530" y="52480"/>
                </a:lnTo>
                <a:lnTo>
                  <a:pt x="10530" y="52490"/>
                </a:lnTo>
                <a:lnTo>
                  <a:pt x="10520" y="52490"/>
                </a:lnTo>
                <a:lnTo>
                  <a:pt x="10520" y="52500"/>
                </a:lnTo>
                <a:lnTo>
                  <a:pt x="10510" y="52510"/>
                </a:lnTo>
                <a:lnTo>
                  <a:pt x="10510" y="52520"/>
                </a:lnTo>
                <a:lnTo>
                  <a:pt x="10500" y="52520"/>
                </a:lnTo>
                <a:lnTo>
                  <a:pt x="10500" y="52530"/>
                </a:lnTo>
                <a:lnTo>
                  <a:pt x="10500" y="52540"/>
                </a:lnTo>
                <a:lnTo>
                  <a:pt x="10490" y="52540"/>
                </a:lnTo>
                <a:lnTo>
                  <a:pt x="10490" y="52550"/>
                </a:lnTo>
                <a:lnTo>
                  <a:pt x="10490" y="52560"/>
                </a:lnTo>
                <a:lnTo>
                  <a:pt x="10490" y="52570"/>
                </a:lnTo>
                <a:lnTo>
                  <a:pt x="10490" y="52580"/>
                </a:lnTo>
                <a:lnTo>
                  <a:pt x="10480" y="52580"/>
                </a:lnTo>
                <a:lnTo>
                  <a:pt x="10480" y="52590"/>
                </a:lnTo>
                <a:lnTo>
                  <a:pt x="10490" y="52600"/>
                </a:lnTo>
                <a:lnTo>
                  <a:pt x="10480" y="52600"/>
                </a:lnTo>
                <a:lnTo>
                  <a:pt x="10480" y="52610"/>
                </a:lnTo>
                <a:lnTo>
                  <a:pt x="10470" y="52620"/>
                </a:lnTo>
                <a:lnTo>
                  <a:pt x="10470" y="52630"/>
                </a:lnTo>
                <a:lnTo>
                  <a:pt x="10470" y="52640"/>
                </a:lnTo>
                <a:lnTo>
                  <a:pt x="10470" y="52650"/>
                </a:lnTo>
                <a:lnTo>
                  <a:pt x="10470" y="52660"/>
                </a:lnTo>
                <a:lnTo>
                  <a:pt x="10470" y="52670"/>
                </a:lnTo>
                <a:lnTo>
                  <a:pt x="10470" y="52680"/>
                </a:lnTo>
                <a:lnTo>
                  <a:pt x="10470" y="52690"/>
                </a:lnTo>
                <a:lnTo>
                  <a:pt x="10470" y="52700"/>
                </a:lnTo>
                <a:lnTo>
                  <a:pt x="10480" y="52710"/>
                </a:lnTo>
                <a:lnTo>
                  <a:pt x="10480" y="52720"/>
                </a:lnTo>
                <a:lnTo>
                  <a:pt x="10480" y="52730"/>
                </a:lnTo>
                <a:lnTo>
                  <a:pt x="10480" y="52740"/>
                </a:lnTo>
                <a:lnTo>
                  <a:pt x="10480" y="52750"/>
                </a:lnTo>
                <a:lnTo>
                  <a:pt x="10490" y="52750"/>
                </a:lnTo>
                <a:lnTo>
                  <a:pt x="10490" y="52760"/>
                </a:lnTo>
                <a:lnTo>
                  <a:pt x="10490" y="52770"/>
                </a:lnTo>
                <a:lnTo>
                  <a:pt x="10490" y="52780"/>
                </a:lnTo>
                <a:lnTo>
                  <a:pt x="10500" y="52780"/>
                </a:lnTo>
                <a:lnTo>
                  <a:pt x="10500" y="52790"/>
                </a:lnTo>
                <a:lnTo>
                  <a:pt x="10500" y="52800"/>
                </a:lnTo>
                <a:lnTo>
                  <a:pt x="10510" y="52810"/>
                </a:lnTo>
                <a:lnTo>
                  <a:pt x="10510" y="52820"/>
                </a:lnTo>
                <a:lnTo>
                  <a:pt x="10510" y="52830"/>
                </a:lnTo>
                <a:lnTo>
                  <a:pt x="10510" y="52840"/>
                </a:lnTo>
                <a:lnTo>
                  <a:pt x="10520" y="52850"/>
                </a:lnTo>
                <a:lnTo>
                  <a:pt x="10520" y="52860"/>
                </a:lnTo>
                <a:lnTo>
                  <a:pt x="10520" y="52870"/>
                </a:lnTo>
                <a:lnTo>
                  <a:pt x="10530" y="52870"/>
                </a:lnTo>
                <a:lnTo>
                  <a:pt x="10530" y="52880"/>
                </a:lnTo>
                <a:lnTo>
                  <a:pt x="10540" y="52880"/>
                </a:lnTo>
                <a:lnTo>
                  <a:pt x="10540" y="52890"/>
                </a:lnTo>
                <a:lnTo>
                  <a:pt x="10550" y="52890"/>
                </a:lnTo>
                <a:lnTo>
                  <a:pt x="10550" y="52910"/>
                </a:lnTo>
                <a:lnTo>
                  <a:pt x="10560" y="52910"/>
                </a:lnTo>
                <a:lnTo>
                  <a:pt x="10560" y="52920"/>
                </a:lnTo>
                <a:lnTo>
                  <a:pt x="10570" y="52920"/>
                </a:lnTo>
                <a:lnTo>
                  <a:pt x="10570" y="52930"/>
                </a:lnTo>
                <a:lnTo>
                  <a:pt x="10580" y="52930"/>
                </a:lnTo>
                <a:lnTo>
                  <a:pt x="10580" y="52940"/>
                </a:lnTo>
                <a:lnTo>
                  <a:pt x="10580" y="52950"/>
                </a:lnTo>
                <a:lnTo>
                  <a:pt x="10590" y="52950"/>
                </a:lnTo>
                <a:lnTo>
                  <a:pt x="10590" y="52960"/>
                </a:lnTo>
                <a:lnTo>
                  <a:pt x="10590" y="52970"/>
                </a:lnTo>
                <a:lnTo>
                  <a:pt x="10600" y="52980"/>
                </a:lnTo>
                <a:lnTo>
                  <a:pt x="10610" y="52990"/>
                </a:lnTo>
                <a:lnTo>
                  <a:pt x="10610" y="53000"/>
                </a:lnTo>
                <a:lnTo>
                  <a:pt x="10610" y="53010"/>
                </a:lnTo>
                <a:lnTo>
                  <a:pt x="10620" y="53010"/>
                </a:lnTo>
                <a:lnTo>
                  <a:pt x="10620" y="53020"/>
                </a:lnTo>
                <a:lnTo>
                  <a:pt x="10620" y="53030"/>
                </a:lnTo>
                <a:lnTo>
                  <a:pt x="10620" y="53040"/>
                </a:lnTo>
                <a:lnTo>
                  <a:pt x="10630" y="53050"/>
                </a:lnTo>
                <a:lnTo>
                  <a:pt x="10640" y="53050"/>
                </a:lnTo>
                <a:lnTo>
                  <a:pt x="10640" y="53060"/>
                </a:lnTo>
                <a:lnTo>
                  <a:pt x="10640" y="53070"/>
                </a:lnTo>
                <a:lnTo>
                  <a:pt x="10650" y="53080"/>
                </a:lnTo>
                <a:lnTo>
                  <a:pt x="10650" y="53090"/>
                </a:lnTo>
                <a:lnTo>
                  <a:pt x="10650" y="53100"/>
                </a:lnTo>
                <a:lnTo>
                  <a:pt x="10650" y="53110"/>
                </a:lnTo>
                <a:lnTo>
                  <a:pt x="10660" y="53110"/>
                </a:lnTo>
                <a:lnTo>
                  <a:pt x="10660" y="53120"/>
                </a:lnTo>
                <a:lnTo>
                  <a:pt x="10660" y="53130"/>
                </a:lnTo>
                <a:lnTo>
                  <a:pt x="10660" y="53140"/>
                </a:lnTo>
                <a:lnTo>
                  <a:pt x="10670" y="53140"/>
                </a:lnTo>
                <a:lnTo>
                  <a:pt x="10670" y="53150"/>
                </a:lnTo>
                <a:lnTo>
                  <a:pt x="10670" y="53160"/>
                </a:lnTo>
                <a:lnTo>
                  <a:pt x="10680" y="53170"/>
                </a:lnTo>
                <a:lnTo>
                  <a:pt x="10680" y="53180"/>
                </a:lnTo>
                <a:lnTo>
                  <a:pt x="10690" y="53190"/>
                </a:lnTo>
                <a:lnTo>
                  <a:pt x="10700" y="53190"/>
                </a:lnTo>
                <a:lnTo>
                  <a:pt x="10700" y="53200"/>
                </a:lnTo>
                <a:lnTo>
                  <a:pt x="10700" y="53210"/>
                </a:lnTo>
                <a:lnTo>
                  <a:pt x="10690" y="53210"/>
                </a:lnTo>
                <a:lnTo>
                  <a:pt x="10690" y="53220"/>
                </a:lnTo>
                <a:lnTo>
                  <a:pt x="10700" y="53210"/>
                </a:lnTo>
                <a:lnTo>
                  <a:pt x="10700" y="53200"/>
                </a:lnTo>
                <a:lnTo>
                  <a:pt x="10710" y="53200"/>
                </a:lnTo>
                <a:lnTo>
                  <a:pt x="10710" y="53210"/>
                </a:lnTo>
                <a:lnTo>
                  <a:pt x="10710" y="53220"/>
                </a:lnTo>
                <a:lnTo>
                  <a:pt x="10710" y="53230"/>
                </a:lnTo>
                <a:lnTo>
                  <a:pt x="10710" y="53240"/>
                </a:lnTo>
                <a:lnTo>
                  <a:pt x="10700" y="53240"/>
                </a:lnTo>
                <a:lnTo>
                  <a:pt x="10700" y="53250"/>
                </a:lnTo>
                <a:lnTo>
                  <a:pt x="10700" y="53260"/>
                </a:lnTo>
                <a:lnTo>
                  <a:pt x="10700" y="53270"/>
                </a:lnTo>
                <a:lnTo>
                  <a:pt x="10700" y="53280"/>
                </a:lnTo>
                <a:lnTo>
                  <a:pt x="10710" y="53280"/>
                </a:lnTo>
                <a:lnTo>
                  <a:pt x="10710" y="53290"/>
                </a:lnTo>
                <a:lnTo>
                  <a:pt x="10710" y="53300"/>
                </a:lnTo>
                <a:lnTo>
                  <a:pt x="10700" y="53300"/>
                </a:lnTo>
                <a:lnTo>
                  <a:pt x="10700" y="53310"/>
                </a:lnTo>
                <a:lnTo>
                  <a:pt x="10700" y="53320"/>
                </a:lnTo>
                <a:lnTo>
                  <a:pt x="10700" y="53330"/>
                </a:lnTo>
                <a:lnTo>
                  <a:pt x="10710" y="53340"/>
                </a:lnTo>
                <a:lnTo>
                  <a:pt x="10710" y="53350"/>
                </a:lnTo>
                <a:lnTo>
                  <a:pt x="10710" y="53360"/>
                </a:lnTo>
                <a:lnTo>
                  <a:pt x="10710" y="53370"/>
                </a:lnTo>
                <a:lnTo>
                  <a:pt x="10700" y="53370"/>
                </a:lnTo>
                <a:lnTo>
                  <a:pt x="10700" y="53380"/>
                </a:lnTo>
                <a:lnTo>
                  <a:pt x="10700" y="53390"/>
                </a:lnTo>
                <a:lnTo>
                  <a:pt x="10700" y="53400"/>
                </a:lnTo>
                <a:lnTo>
                  <a:pt x="10700" y="53410"/>
                </a:lnTo>
                <a:lnTo>
                  <a:pt x="10700" y="53420"/>
                </a:lnTo>
                <a:lnTo>
                  <a:pt x="10690" y="53420"/>
                </a:lnTo>
                <a:lnTo>
                  <a:pt x="10690" y="53430"/>
                </a:lnTo>
                <a:lnTo>
                  <a:pt x="10680" y="53430"/>
                </a:lnTo>
                <a:lnTo>
                  <a:pt x="10670" y="53430"/>
                </a:lnTo>
                <a:lnTo>
                  <a:pt x="10670" y="53440"/>
                </a:lnTo>
                <a:lnTo>
                  <a:pt x="10660" y="53440"/>
                </a:lnTo>
                <a:lnTo>
                  <a:pt x="10660" y="53450"/>
                </a:lnTo>
                <a:lnTo>
                  <a:pt x="10660" y="53460"/>
                </a:lnTo>
                <a:lnTo>
                  <a:pt x="10650" y="53460"/>
                </a:lnTo>
                <a:lnTo>
                  <a:pt x="10650" y="53470"/>
                </a:lnTo>
                <a:lnTo>
                  <a:pt x="10640" y="53470"/>
                </a:lnTo>
                <a:lnTo>
                  <a:pt x="10640" y="53480"/>
                </a:lnTo>
                <a:lnTo>
                  <a:pt x="10640" y="53490"/>
                </a:lnTo>
                <a:lnTo>
                  <a:pt x="10640" y="53500"/>
                </a:lnTo>
                <a:lnTo>
                  <a:pt x="10640" y="53510"/>
                </a:lnTo>
                <a:lnTo>
                  <a:pt x="10640" y="53520"/>
                </a:lnTo>
                <a:lnTo>
                  <a:pt x="10630" y="53520"/>
                </a:lnTo>
                <a:lnTo>
                  <a:pt x="10620" y="53520"/>
                </a:lnTo>
                <a:lnTo>
                  <a:pt x="10620" y="53510"/>
                </a:lnTo>
                <a:lnTo>
                  <a:pt x="10620" y="53520"/>
                </a:lnTo>
                <a:lnTo>
                  <a:pt x="10610" y="53520"/>
                </a:lnTo>
                <a:lnTo>
                  <a:pt x="10600" y="53520"/>
                </a:lnTo>
                <a:lnTo>
                  <a:pt x="10590" y="53520"/>
                </a:lnTo>
                <a:lnTo>
                  <a:pt x="10580" y="53530"/>
                </a:lnTo>
                <a:lnTo>
                  <a:pt x="10580" y="53540"/>
                </a:lnTo>
                <a:lnTo>
                  <a:pt x="10570" y="53540"/>
                </a:lnTo>
                <a:lnTo>
                  <a:pt x="10560" y="53540"/>
                </a:lnTo>
                <a:lnTo>
                  <a:pt x="10560" y="53550"/>
                </a:lnTo>
                <a:lnTo>
                  <a:pt x="10570" y="53550"/>
                </a:lnTo>
                <a:lnTo>
                  <a:pt x="10570" y="53560"/>
                </a:lnTo>
                <a:lnTo>
                  <a:pt x="10560" y="53560"/>
                </a:lnTo>
                <a:lnTo>
                  <a:pt x="10550" y="53560"/>
                </a:lnTo>
                <a:lnTo>
                  <a:pt x="10540" y="53560"/>
                </a:lnTo>
                <a:lnTo>
                  <a:pt x="10540" y="53550"/>
                </a:lnTo>
                <a:lnTo>
                  <a:pt x="10530" y="53550"/>
                </a:lnTo>
                <a:lnTo>
                  <a:pt x="10530" y="53560"/>
                </a:lnTo>
                <a:lnTo>
                  <a:pt x="10520" y="53560"/>
                </a:lnTo>
                <a:lnTo>
                  <a:pt x="10520" y="53570"/>
                </a:lnTo>
                <a:lnTo>
                  <a:pt x="10510" y="53570"/>
                </a:lnTo>
                <a:lnTo>
                  <a:pt x="10510" y="53580"/>
                </a:lnTo>
                <a:lnTo>
                  <a:pt x="10500" y="53590"/>
                </a:lnTo>
                <a:lnTo>
                  <a:pt x="10490" y="53590"/>
                </a:lnTo>
                <a:lnTo>
                  <a:pt x="10480" y="53600"/>
                </a:lnTo>
                <a:lnTo>
                  <a:pt x="10480" y="53610"/>
                </a:lnTo>
                <a:lnTo>
                  <a:pt x="10480" y="53620"/>
                </a:lnTo>
                <a:lnTo>
                  <a:pt x="10470" y="53620"/>
                </a:lnTo>
                <a:lnTo>
                  <a:pt x="10470" y="53630"/>
                </a:lnTo>
                <a:lnTo>
                  <a:pt x="10460" y="53630"/>
                </a:lnTo>
                <a:lnTo>
                  <a:pt x="10460" y="53640"/>
                </a:lnTo>
                <a:lnTo>
                  <a:pt x="10450" y="53640"/>
                </a:lnTo>
                <a:lnTo>
                  <a:pt x="10450" y="53650"/>
                </a:lnTo>
                <a:lnTo>
                  <a:pt x="10440" y="53650"/>
                </a:lnTo>
                <a:lnTo>
                  <a:pt x="10440" y="53660"/>
                </a:lnTo>
                <a:lnTo>
                  <a:pt x="10430" y="53660"/>
                </a:lnTo>
                <a:lnTo>
                  <a:pt x="10420" y="53660"/>
                </a:lnTo>
                <a:lnTo>
                  <a:pt x="10420" y="53670"/>
                </a:lnTo>
                <a:lnTo>
                  <a:pt x="10420" y="53680"/>
                </a:lnTo>
                <a:lnTo>
                  <a:pt x="10420" y="53690"/>
                </a:lnTo>
                <a:lnTo>
                  <a:pt x="10410" y="53690"/>
                </a:lnTo>
                <a:lnTo>
                  <a:pt x="10410" y="53700"/>
                </a:lnTo>
                <a:lnTo>
                  <a:pt x="10410" y="53710"/>
                </a:lnTo>
                <a:lnTo>
                  <a:pt x="10400" y="53710"/>
                </a:lnTo>
                <a:lnTo>
                  <a:pt x="10400" y="53720"/>
                </a:lnTo>
                <a:lnTo>
                  <a:pt x="10410" y="53720"/>
                </a:lnTo>
                <a:lnTo>
                  <a:pt x="10400" y="53720"/>
                </a:lnTo>
                <a:lnTo>
                  <a:pt x="10400" y="53730"/>
                </a:lnTo>
                <a:lnTo>
                  <a:pt x="10400" y="53740"/>
                </a:lnTo>
                <a:lnTo>
                  <a:pt x="10400" y="53750"/>
                </a:lnTo>
                <a:lnTo>
                  <a:pt x="10400" y="53760"/>
                </a:lnTo>
                <a:lnTo>
                  <a:pt x="10400" y="53770"/>
                </a:lnTo>
                <a:lnTo>
                  <a:pt x="10390" y="53770"/>
                </a:lnTo>
                <a:lnTo>
                  <a:pt x="10390" y="53780"/>
                </a:lnTo>
                <a:lnTo>
                  <a:pt x="10380" y="53780"/>
                </a:lnTo>
                <a:lnTo>
                  <a:pt x="10370" y="53780"/>
                </a:lnTo>
                <a:lnTo>
                  <a:pt x="10370" y="53790"/>
                </a:lnTo>
                <a:lnTo>
                  <a:pt x="10360" y="53800"/>
                </a:lnTo>
                <a:lnTo>
                  <a:pt x="10350" y="53800"/>
                </a:lnTo>
                <a:lnTo>
                  <a:pt x="10340" y="53810"/>
                </a:lnTo>
                <a:lnTo>
                  <a:pt x="10340" y="53800"/>
                </a:lnTo>
                <a:lnTo>
                  <a:pt x="10330" y="53800"/>
                </a:lnTo>
                <a:lnTo>
                  <a:pt x="10320" y="53800"/>
                </a:lnTo>
                <a:lnTo>
                  <a:pt x="10320" y="53810"/>
                </a:lnTo>
                <a:lnTo>
                  <a:pt x="10320" y="53820"/>
                </a:lnTo>
                <a:lnTo>
                  <a:pt x="10310" y="53820"/>
                </a:lnTo>
                <a:lnTo>
                  <a:pt x="10310" y="53830"/>
                </a:lnTo>
                <a:lnTo>
                  <a:pt x="10300" y="53840"/>
                </a:lnTo>
                <a:lnTo>
                  <a:pt x="10290" y="53840"/>
                </a:lnTo>
                <a:lnTo>
                  <a:pt x="10280" y="53840"/>
                </a:lnTo>
                <a:lnTo>
                  <a:pt x="10270" y="53840"/>
                </a:lnTo>
                <a:lnTo>
                  <a:pt x="10270" y="53850"/>
                </a:lnTo>
                <a:lnTo>
                  <a:pt x="10260" y="53850"/>
                </a:lnTo>
                <a:lnTo>
                  <a:pt x="10250" y="53850"/>
                </a:lnTo>
                <a:lnTo>
                  <a:pt x="10240" y="53850"/>
                </a:lnTo>
                <a:lnTo>
                  <a:pt x="10230" y="53850"/>
                </a:lnTo>
                <a:lnTo>
                  <a:pt x="10220" y="53850"/>
                </a:lnTo>
                <a:lnTo>
                  <a:pt x="10210" y="53850"/>
                </a:lnTo>
                <a:lnTo>
                  <a:pt x="10210" y="53840"/>
                </a:lnTo>
                <a:lnTo>
                  <a:pt x="10210" y="53850"/>
                </a:lnTo>
                <a:lnTo>
                  <a:pt x="10200" y="53850"/>
                </a:lnTo>
                <a:lnTo>
                  <a:pt x="10190" y="53840"/>
                </a:lnTo>
                <a:lnTo>
                  <a:pt x="10180" y="53840"/>
                </a:lnTo>
                <a:lnTo>
                  <a:pt x="10170" y="53840"/>
                </a:lnTo>
                <a:lnTo>
                  <a:pt x="10160" y="53830"/>
                </a:lnTo>
                <a:lnTo>
                  <a:pt x="10150" y="53830"/>
                </a:lnTo>
                <a:lnTo>
                  <a:pt x="10140" y="53830"/>
                </a:lnTo>
                <a:lnTo>
                  <a:pt x="10130" y="53830"/>
                </a:lnTo>
                <a:lnTo>
                  <a:pt x="10120" y="53840"/>
                </a:lnTo>
                <a:lnTo>
                  <a:pt x="10110" y="53840"/>
                </a:lnTo>
                <a:lnTo>
                  <a:pt x="10100" y="53840"/>
                </a:lnTo>
                <a:lnTo>
                  <a:pt x="10090" y="53840"/>
                </a:lnTo>
                <a:lnTo>
                  <a:pt x="10080" y="53840"/>
                </a:lnTo>
                <a:lnTo>
                  <a:pt x="10070" y="53840"/>
                </a:lnTo>
                <a:lnTo>
                  <a:pt x="10060" y="53840"/>
                </a:lnTo>
                <a:lnTo>
                  <a:pt x="10060" y="53850"/>
                </a:lnTo>
                <a:lnTo>
                  <a:pt x="10050" y="53850"/>
                </a:lnTo>
                <a:lnTo>
                  <a:pt x="10040" y="53850"/>
                </a:lnTo>
                <a:lnTo>
                  <a:pt x="10030" y="53850"/>
                </a:lnTo>
                <a:lnTo>
                  <a:pt x="10030" y="53860"/>
                </a:lnTo>
                <a:lnTo>
                  <a:pt x="10020" y="53860"/>
                </a:lnTo>
                <a:lnTo>
                  <a:pt x="10010" y="53860"/>
                </a:lnTo>
                <a:lnTo>
                  <a:pt x="10010" y="53870"/>
                </a:lnTo>
                <a:lnTo>
                  <a:pt x="10000" y="53870"/>
                </a:lnTo>
                <a:lnTo>
                  <a:pt x="9990" y="53870"/>
                </a:lnTo>
                <a:lnTo>
                  <a:pt x="9990" y="53880"/>
                </a:lnTo>
                <a:lnTo>
                  <a:pt x="9980" y="53880"/>
                </a:lnTo>
                <a:lnTo>
                  <a:pt x="9970" y="53890"/>
                </a:lnTo>
                <a:lnTo>
                  <a:pt x="9970" y="53900"/>
                </a:lnTo>
                <a:lnTo>
                  <a:pt x="9960" y="53900"/>
                </a:lnTo>
                <a:lnTo>
                  <a:pt x="9960" y="53910"/>
                </a:lnTo>
                <a:lnTo>
                  <a:pt x="9950" y="53920"/>
                </a:lnTo>
                <a:lnTo>
                  <a:pt x="9940" y="53930"/>
                </a:lnTo>
                <a:lnTo>
                  <a:pt x="9930" y="53930"/>
                </a:lnTo>
                <a:lnTo>
                  <a:pt x="9930" y="53940"/>
                </a:lnTo>
                <a:lnTo>
                  <a:pt x="9920" y="53940"/>
                </a:lnTo>
                <a:lnTo>
                  <a:pt x="9920" y="53950"/>
                </a:lnTo>
                <a:lnTo>
                  <a:pt x="9910" y="53950"/>
                </a:lnTo>
                <a:lnTo>
                  <a:pt x="9900" y="53960"/>
                </a:lnTo>
                <a:lnTo>
                  <a:pt x="9900" y="53970"/>
                </a:lnTo>
                <a:lnTo>
                  <a:pt x="9890" y="53970"/>
                </a:lnTo>
                <a:lnTo>
                  <a:pt x="9890" y="53980"/>
                </a:lnTo>
                <a:lnTo>
                  <a:pt x="9890" y="53990"/>
                </a:lnTo>
                <a:lnTo>
                  <a:pt x="9890" y="54000"/>
                </a:lnTo>
                <a:lnTo>
                  <a:pt x="9890" y="54010"/>
                </a:lnTo>
                <a:lnTo>
                  <a:pt x="9890" y="54020"/>
                </a:lnTo>
                <a:lnTo>
                  <a:pt x="9890" y="54030"/>
                </a:lnTo>
                <a:lnTo>
                  <a:pt x="9880" y="54030"/>
                </a:lnTo>
                <a:lnTo>
                  <a:pt x="9870" y="54030"/>
                </a:lnTo>
                <a:lnTo>
                  <a:pt x="9870" y="54040"/>
                </a:lnTo>
                <a:lnTo>
                  <a:pt x="9860" y="54040"/>
                </a:lnTo>
                <a:lnTo>
                  <a:pt x="9850" y="54050"/>
                </a:lnTo>
                <a:lnTo>
                  <a:pt x="9850" y="54060"/>
                </a:lnTo>
                <a:lnTo>
                  <a:pt x="9840" y="54060"/>
                </a:lnTo>
                <a:lnTo>
                  <a:pt x="9830" y="54070"/>
                </a:lnTo>
                <a:lnTo>
                  <a:pt x="9820" y="54070"/>
                </a:lnTo>
                <a:lnTo>
                  <a:pt x="9820" y="54080"/>
                </a:lnTo>
                <a:lnTo>
                  <a:pt x="9810" y="54080"/>
                </a:lnTo>
                <a:lnTo>
                  <a:pt x="9800" y="54080"/>
                </a:lnTo>
                <a:lnTo>
                  <a:pt x="9800" y="54090"/>
                </a:lnTo>
                <a:lnTo>
                  <a:pt x="9790" y="54090"/>
                </a:lnTo>
                <a:lnTo>
                  <a:pt x="9780" y="54090"/>
                </a:lnTo>
                <a:lnTo>
                  <a:pt x="9770" y="54090"/>
                </a:lnTo>
                <a:lnTo>
                  <a:pt x="9770" y="54100"/>
                </a:lnTo>
                <a:lnTo>
                  <a:pt x="9760" y="54100"/>
                </a:lnTo>
                <a:lnTo>
                  <a:pt x="9750" y="54100"/>
                </a:lnTo>
                <a:lnTo>
                  <a:pt x="9750" y="54110"/>
                </a:lnTo>
                <a:lnTo>
                  <a:pt x="9740" y="54110"/>
                </a:lnTo>
                <a:lnTo>
                  <a:pt x="9730" y="54110"/>
                </a:lnTo>
                <a:lnTo>
                  <a:pt x="9730" y="54120"/>
                </a:lnTo>
                <a:lnTo>
                  <a:pt x="9720" y="54120"/>
                </a:lnTo>
                <a:lnTo>
                  <a:pt x="9710" y="54120"/>
                </a:lnTo>
                <a:lnTo>
                  <a:pt x="9710" y="54130"/>
                </a:lnTo>
                <a:lnTo>
                  <a:pt x="9700" y="54130"/>
                </a:lnTo>
                <a:lnTo>
                  <a:pt x="9690" y="54140"/>
                </a:lnTo>
                <a:lnTo>
                  <a:pt x="9680" y="54140"/>
                </a:lnTo>
                <a:lnTo>
                  <a:pt x="9680" y="54150"/>
                </a:lnTo>
                <a:lnTo>
                  <a:pt x="9670" y="54150"/>
                </a:lnTo>
                <a:lnTo>
                  <a:pt x="9660" y="54160"/>
                </a:lnTo>
                <a:lnTo>
                  <a:pt x="9660" y="54170"/>
                </a:lnTo>
                <a:lnTo>
                  <a:pt x="9650" y="54170"/>
                </a:lnTo>
                <a:lnTo>
                  <a:pt x="9650" y="54180"/>
                </a:lnTo>
                <a:lnTo>
                  <a:pt x="9650" y="54190"/>
                </a:lnTo>
                <a:lnTo>
                  <a:pt x="9650" y="54200"/>
                </a:lnTo>
                <a:lnTo>
                  <a:pt x="9650" y="54210"/>
                </a:lnTo>
                <a:lnTo>
                  <a:pt x="9640" y="54210"/>
                </a:lnTo>
                <a:lnTo>
                  <a:pt x="9640" y="54220"/>
                </a:lnTo>
                <a:lnTo>
                  <a:pt x="9630" y="54220"/>
                </a:lnTo>
                <a:lnTo>
                  <a:pt x="9630" y="54230"/>
                </a:lnTo>
                <a:lnTo>
                  <a:pt x="9630" y="54240"/>
                </a:lnTo>
                <a:lnTo>
                  <a:pt x="9620" y="54240"/>
                </a:lnTo>
                <a:lnTo>
                  <a:pt x="9620" y="54250"/>
                </a:lnTo>
                <a:lnTo>
                  <a:pt x="9610" y="54250"/>
                </a:lnTo>
                <a:lnTo>
                  <a:pt x="9610" y="54260"/>
                </a:lnTo>
                <a:lnTo>
                  <a:pt x="9610" y="54270"/>
                </a:lnTo>
                <a:lnTo>
                  <a:pt x="9600" y="54270"/>
                </a:lnTo>
                <a:lnTo>
                  <a:pt x="9610" y="54270"/>
                </a:lnTo>
                <a:lnTo>
                  <a:pt x="9600" y="54280"/>
                </a:lnTo>
                <a:lnTo>
                  <a:pt x="9610" y="54290"/>
                </a:lnTo>
                <a:lnTo>
                  <a:pt x="9620" y="54280"/>
                </a:lnTo>
                <a:lnTo>
                  <a:pt x="9620" y="54270"/>
                </a:lnTo>
                <a:lnTo>
                  <a:pt x="9620" y="54280"/>
                </a:lnTo>
                <a:lnTo>
                  <a:pt x="9620" y="54290"/>
                </a:lnTo>
                <a:lnTo>
                  <a:pt x="9650" y="54290"/>
                </a:lnTo>
                <a:lnTo>
                  <a:pt x="9660" y="54280"/>
                </a:lnTo>
                <a:lnTo>
                  <a:pt x="9660" y="54290"/>
                </a:lnTo>
                <a:lnTo>
                  <a:pt x="9660" y="54300"/>
                </a:lnTo>
                <a:lnTo>
                  <a:pt x="9650" y="54300"/>
                </a:lnTo>
                <a:lnTo>
                  <a:pt x="9640" y="54300"/>
                </a:lnTo>
                <a:lnTo>
                  <a:pt x="9630" y="54300"/>
                </a:lnTo>
                <a:lnTo>
                  <a:pt x="9620" y="54300"/>
                </a:lnTo>
                <a:lnTo>
                  <a:pt x="9610" y="54300"/>
                </a:lnTo>
                <a:lnTo>
                  <a:pt x="9600" y="54300"/>
                </a:lnTo>
                <a:lnTo>
                  <a:pt x="9590" y="54300"/>
                </a:lnTo>
                <a:lnTo>
                  <a:pt x="9580" y="54310"/>
                </a:lnTo>
                <a:lnTo>
                  <a:pt x="9580" y="54320"/>
                </a:lnTo>
                <a:lnTo>
                  <a:pt x="9570" y="54320"/>
                </a:lnTo>
                <a:lnTo>
                  <a:pt x="9570" y="54330"/>
                </a:lnTo>
                <a:lnTo>
                  <a:pt x="9560" y="54330"/>
                </a:lnTo>
                <a:lnTo>
                  <a:pt x="9550" y="54340"/>
                </a:lnTo>
                <a:lnTo>
                  <a:pt x="9540" y="54340"/>
                </a:lnTo>
                <a:lnTo>
                  <a:pt x="9540" y="54350"/>
                </a:lnTo>
                <a:lnTo>
                  <a:pt x="9530" y="54350"/>
                </a:lnTo>
                <a:lnTo>
                  <a:pt x="9530" y="54360"/>
                </a:lnTo>
                <a:lnTo>
                  <a:pt x="9520" y="54360"/>
                </a:lnTo>
                <a:lnTo>
                  <a:pt x="9510" y="54370"/>
                </a:lnTo>
                <a:lnTo>
                  <a:pt x="9500" y="54380"/>
                </a:lnTo>
                <a:lnTo>
                  <a:pt x="9490" y="54390"/>
                </a:lnTo>
                <a:lnTo>
                  <a:pt x="9490" y="54400"/>
                </a:lnTo>
                <a:lnTo>
                  <a:pt x="9480" y="54400"/>
                </a:lnTo>
                <a:lnTo>
                  <a:pt x="9480" y="54410"/>
                </a:lnTo>
                <a:lnTo>
                  <a:pt x="9470" y="54410"/>
                </a:lnTo>
                <a:lnTo>
                  <a:pt x="9470" y="54420"/>
                </a:lnTo>
                <a:lnTo>
                  <a:pt x="9460" y="54420"/>
                </a:lnTo>
                <a:lnTo>
                  <a:pt x="9460" y="54430"/>
                </a:lnTo>
                <a:lnTo>
                  <a:pt x="9450" y="54430"/>
                </a:lnTo>
                <a:lnTo>
                  <a:pt x="9450" y="54440"/>
                </a:lnTo>
                <a:lnTo>
                  <a:pt x="9440" y="54440"/>
                </a:lnTo>
                <a:lnTo>
                  <a:pt x="9440" y="54450"/>
                </a:lnTo>
                <a:lnTo>
                  <a:pt x="9430" y="54450"/>
                </a:lnTo>
                <a:lnTo>
                  <a:pt x="9430" y="54460"/>
                </a:lnTo>
                <a:lnTo>
                  <a:pt x="9420" y="54460"/>
                </a:lnTo>
                <a:lnTo>
                  <a:pt x="9420" y="54470"/>
                </a:lnTo>
                <a:lnTo>
                  <a:pt x="9420" y="54480"/>
                </a:lnTo>
                <a:lnTo>
                  <a:pt x="9410" y="54480"/>
                </a:lnTo>
                <a:lnTo>
                  <a:pt x="9410" y="54490"/>
                </a:lnTo>
                <a:lnTo>
                  <a:pt x="9400" y="54490"/>
                </a:lnTo>
                <a:lnTo>
                  <a:pt x="9400" y="54500"/>
                </a:lnTo>
                <a:lnTo>
                  <a:pt x="9400" y="54510"/>
                </a:lnTo>
                <a:lnTo>
                  <a:pt x="9390" y="54510"/>
                </a:lnTo>
                <a:lnTo>
                  <a:pt x="9390" y="54520"/>
                </a:lnTo>
                <a:lnTo>
                  <a:pt x="9380" y="54530"/>
                </a:lnTo>
                <a:lnTo>
                  <a:pt x="9370" y="54540"/>
                </a:lnTo>
                <a:lnTo>
                  <a:pt x="9370" y="54550"/>
                </a:lnTo>
                <a:lnTo>
                  <a:pt x="9360" y="54550"/>
                </a:lnTo>
                <a:lnTo>
                  <a:pt x="9360" y="54560"/>
                </a:lnTo>
                <a:lnTo>
                  <a:pt x="9360" y="54570"/>
                </a:lnTo>
                <a:lnTo>
                  <a:pt x="9350" y="54570"/>
                </a:lnTo>
                <a:lnTo>
                  <a:pt x="9350" y="54580"/>
                </a:lnTo>
                <a:lnTo>
                  <a:pt x="9340" y="54600"/>
                </a:lnTo>
                <a:lnTo>
                  <a:pt x="9340" y="54610"/>
                </a:lnTo>
                <a:lnTo>
                  <a:pt x="9330" y="54620"/>
                </a:lnTo>
                <a:lnTo>
                  <a:pt x="9330" y="54630"/>
                </a:lnTo>
                <a:lnTo>
                  <a:pt x="9320" y="54640"/>
                </a:lnTo>
                <a:lnTo>
                  <a:pt x="9320" y="54650"/>
                </a:lnTo>
                <a:lnTo>
                  <a:pt x="9310" y="54660"/>
                </a:lnTo>
                <a:lnTo>
                  <a:pt x="9310" y="54670"/>
                </a:lnTo>
                <a:lnTo>
                  <a:pt x="9300" y="54670"/>
                </a:lnTo>
                <a:lnTo>
                  <a:pt x="9300" y="54680"/>
                </a:lnTo>
                <a:lnTo>
                  <a:pt x="9290" y="54680"/>
                </a:lnTo>
                <a:lnTo>
                  <a:pt x="9290" y="54690"/>
                </a:lnTo>
                <a:lnTo>
                  <a:pt x="9290" y="54700"/>
                </a:lnTo>
                <a:lnTo>
                  <a:pt x="9280" y="54700"/>
                </a:lnTo>
                <a:lnTo>
                  <a:pt x="9280" y="54710"/>
                </a:lnTo>
                <a:lnTo>
                  <a:pt x="9280" y="54720"/>
                </a:lnTo>
                <a:lnTo>
                  <a:pt x="9270" y="54730"/>
                </a:lnTo>
                <a:lnTo>
                  <a:pt x="9270" y="54740"/>
                </a:lnTo>
                <a:lnTo>
                  <a:pt x="9260" y="54740"/>
                </a:lnTo>
                <a:lnTo>
                  <a:pt x="9260" y="54750"/>
                </a:lnTo>
                <a:lnTo>
                  <a:pt x="9260" y="54760"/>
                </a:lnTo>
                <a:lnTo>
                  <a:pt x="9250" y="54760"/>
                </a:lnTo>
                <a:lnTo>
                  <a:pt x="9240" y="54770"/>
                </a:lnTo>
                <a:lnTo>
                  <a:pt x="9240" y="54780"/>
                </a:lnTo>
                <a:lnTo>
                  <a:pt x="9230" y="54780"/>
                </a:lnTo>
                <a:lnTo>
                  <a:pt x="9230" y="54790"/>
                </a:lnTo>
                <a:lnTo>
                  <a:pt x="9220" y="54790"/>
                </a:lnTo>
                <a:lnTo>
                  <a:pt x="9220" y="54800"/>
                </a:lnTo>
                <a:lnTo>
                  <a:pt x="9210" y="54800"/>
                </a:lnTo>
                <a:lnTo>
                  <a:pt x="9200" y="54810"/>
                </a:lnTo>
                <a:lnTo>
                  <a:pt x="9200" y="54820"/>
                </a:lnTo>
                <a:lnTo>
                  <a:pt x="9190" y="54820"/>
                </a:lnTo>
                <a:lnTo>
                  <a:pt x="9180" y="54820"/>
                </a:lnTo>
                <a:lnTo>
                  <a:pt x="9180" y="54830"/>
                </a:lnTo>
                <a:lnTo>
                  <a:pt x="9170" y="54830"/>
                </a:lnTo>
                <a:lnTo>
                  <a:pt x="9170" y="54840"/>
                </a:lnTo>
                <a:lnTo>
                  <a:pt x="9160" y="54840"/>
                </a:lnTo>
                <a:lnTo>
                  <a:pt x="9150" y="54850"/>
                </a:lnTo>
                <a:lnTo>
                  <a:pt x="9150" y="54840"/>
                </a:lnTo>
                <a:lnTo>
                  <a:pt x="9130" y="54840"/>
                </a:lnTo>
                <a:lnTo>
                  <a:pt x="9120" y="54840"/>
                </a:lnTo>
                <a:lnTo>
                  <a:pt x="9110" y="54840"/>
                </a:lnTo>
                <a:lnTo>
                  <a:pt x="9100" y="54840"/>
                </a:lnTo>
                <a:lnTo>
                  <a:pt x="9090" y="54840"/>
                </a:lnTo>
                <a:lnTo>
                  <a:pt x="9080" y="54840"/>
                </a:lnTo>
                <a:lnTo>
                  <a:pt x="9070" y="54850"/>
                </a:lnTo>
                <a:lnTo>
                  <a:pt x="9060" y="54850"/>
                </a:lnTo>
                <a:lnTo>
                  <a:pt x="9050" y="54850"/>
                </a:lnTo>
                <a:lnTo>
                  <a:pt x="9040" y="54850"/>
                </a:lnTo>
                <a:lnTo>
                  <a:pt x="9030" y="54860"/>
                </a:lnTo>
                <a:lnTo>
                  <a:pt x="9020" y="54860"/>
                </a:lnTo>
                <a:lnTo>
                  <a:pt x="9010" y="54870"/>
                </a:lnTo>
                <a:lnTo>
                  <a:pt x="9000" y="54870"/>
                </a:lnTo>
                <a:lnTo>
                  <a:pt x="8990" y="54870"/>
                </a:lnTo>
                <a:lnTo>
                  <a:pt x="8980" y="54880"/>
                </a:lnTo>
                <a:lnTo>
                  <a:pt x="8970" y="54890"/>
                </a:lnTo>
                <a:lnTo>
                  <a:pt x="8960" y="54890"/>
                </a:lnTo>
                <a:lnTo>
                  <a:pt x="8960" y="54900"/>
                </a:lnTo>
                <a:lnTo>
                  <a:pt x="8950" y="54900"/>
                </a:lnTo>
                <a:lnTo>
                  <a:pt x="8940" y="54910"/>
                </a:lnTo>
                <a:lnTo>
                  <a:pt x="8930" y="54920"/>
                </a:lnTo>
                <a:lnTo>
                  <a:pt x="8920" y="54930"/>
                </a:lnTo>
                <a:lnTo>
                  <a:pt x="8910" y="54940"/>
                </a:lnTo>
                <a:lnTo>
                  <a:pt x="8910" y="54950"/>
                </a:lnTo>
                <a:lnTo>
                  <a:pt x="8900" y="54950"/>
                </a:lnTo>
                <a:lnTo>
                  <a:pt x="8900" y="54960"/>
                </a:lnTo>
                <a:lnTo>
                  <a:pt x="8890" y="54970"/>
                </a:lnTo>
                <a:lnTo>
                  <a:pt x="8890" y="54980"/>
                </a:lnTo>
                <a:lnTo>
                  <a:pt x="8880" y="54990"/>
                </a:lnTo>
                <a:lnTo>
                  <a:pt x="8880" y="55000"/>
                </a:lnTo>
                <a:lnTo>
                  <a:pt x="8870" y="55000"/>
                </a:lnTo>
                <a:lnTo>
                  <a:pt x="8870" y="55010"/>
                </a:lnTo>
                <a:lnTo>
                  <a:pt x="8870" y="55020"/>
                </a:lnTo>
                <a:lnTo>
                  <a:pt x="8860" y="55020"/>
                </a:lnTo>
                <a:lnTo>
                  <a:pt x="8860" y="55030"/>
                </a:lnTo>
                <a:lnTo>
                  <a:pt x="8850" y="55040"/>
                </a:lnTo>
                <a:lnTo>
                  <a:pt x="8850" y="55050"/>
                </a:lnTo>
                <a:lnTo>
                  <a:pt x="8840" y="55060"/>
                </a:lnTo>
                <a:lnTo>
                  <a:pt x="8840" y="55070"/>
                </a:lnTo>
                <a:lnTo>
                  <a:pt x="8830" y="55070"/>
                </a:lnTo>
                <a:lnTo>
                  <a:pt x="8830" y="55080"/>
                </a:lnTo>
                <a:lnTo>
                  <a:pt x="8820" y="55080"/>
                </a:lnTo>
                <a:lnTo>
                  <a:pt x="8820" y="55090"/>
                </a:lnTo>
                <a:lnTo>
                  <a:pt x="8810" y="55090"/>
                </a:lnTo>
                <a:lnTo>
                  <a:pt x="8810" y="55100"/>
                </a:lnTo>
                <a:lnTo>
                  <a:pt x="8800" y="55100"/>
                </a:lnTo>
                <a:lnTo>
                  <a:pt x="8800" y="55110"/>
                </a:lnTo>
                <a:lnTo>
                  <a:pt x="8790" y="55110"/>
                </a:lnTo>
                <a:lnTo>
                  <a:pt x="8790" y="55120"/>
                </a:lnTo>
                <a:lnTo>
                  <a:pt x="8780" y="55120"/>
                </a:lnTo>
                <a:lnTo>
                  <a:pt x="8780" y="55130"/>
                </a:lnTo>
                <a:lnTo>
                  <a:pt x="8770" y="55130"/>
                </a:lnTo>
                <a:lnTo>
                  <a:pt x="8770" y="55140"/>
                </a:lnTo>
                <a:lnTo>
                  <a:pt x="8760" y="55140"/>
                </a:lnTo>
                <a:lnTo>
                  <a:pt x="8760" y="55150"/>
                </a:lnTo>
                <a:lnTo>
                  <a:pt x="8750" y="55150"/>
                </a:lnTo>
                <a:lnTo>
                  <a:pt x="8750" y="55160"/>
                </a:lnTo>
                <a:lnTo>
                  <a:pt x="8740" y="55160"/>
                </a:lnTo>
                <a:lnTo>
                  <a:pt x="8740" y="55170"/>
                </a:lnTo>
                <a:lnTo>
                  <a:pt x="8730" y="55170"/>
                </a:lnTo>
                <a:lnTo>
                  <a:pt x="8730" y="55180"/>
                </a:lnTo>
                <a:lnTo>
                  <a:pt x="8720" y="55190"/>
                </a:lnTo>
                <a:lnTo>
                  <a:pt x="8720" y="55200"/>
                </a:lnTo>
                <a:lnTo>
                  <a:pt x="8710" y="55200"/>
                </a:lnTo>
                <a:lnTo>
                  <a:pt x="8710" y="55210"/>
                </a:lnTo>
                <a:lnTo>
                  <a:pt x="8710" y="55220"/>
                </a:lnTo>
                <a:lnTo>
                  <a:pt x="8700" y="55230"/>
                </a:lnTo>
                <a:lnTo>
                  <a:pt x="8700" y="55240"/>
                </a:lnTo>
                <a:lnTo>
                  <a:pt x="8690" y="55250"/>
                </a:lnTo>
                <a:lnTo>
                  <a:pt x="8690" y="55260"/>
                </a:lnTo>
                <a:lnTo>
                  <a:pt x="8680" y="55270"/>
                </a:lnTo>
                <a:lnTo>
                  <a:pt x="8680" y="55280"/>
                </a:lnTo>
                <a:lnTo>
                  <a:pt x="8680" y="55290"/>
                </a:lnTo>
                <a:lnTo>
                  <a:pt x="8670" y="55290"/>
                </a:lnTo>
                <a:lnTo>
                  <a:pt x="8670" y="55300"/>
                </a:lnTo>
                <a:lnTo>
                  <a:pt x="8670" y="55310"/>
                </a:lnTo>
                <a:lnTo>
                  <a:pt x="8670" y="55320"/>
                </a:lnTo>
                <a:lnTo>
                  <a:pt x="8660" y="55320"/>
                </a:lnTo>
                <a:lnTo>
                  <a:pt x="8660" y="55330"/>
                </a:lnTo>
                <a:lnTo>
                  <a:pt x="8650" y="55340"/>
                </a:lnTo>
                <a:lnTo>
                  <a:pt x="8650" y="55350"/>
                </a:lnTo>
                <a:lnTo>
                  <a:pt x="8650" y="55360"/>
                </a:lnTo>
                <a:lnTo>
                  <a:pt x="8640" y="55360"/>
                </a:lnTo>
                <a:lnTo>
                  <a:pt x="8640" y="55370"/>
                </a:lnTo>
                <a:lnTo>
                  <a:pt x="8640" y="55380"/>
                </a:lnTo>
                <a:lnTo>
                  <a:pt x="8630" y="55380"/>
                </a:lnTo>
                <a:lnTo>
                  <a:pt x="8630" y="55390"/>
                </a:lnTo>
                <a:lnTo>
                  <a:pt x="8620" y="55390"/>
                </a:lnTo>
                <a:lnTo>
                  <a:pt x="8620" y="55400"/>
                </a:lnTo>
                <a:lnTo>
                  <a:pt x="8610" y="55400"/>
                </a:lnTo>
                <a:lnTo>
                  <a:pt x="8610" y="55410"/>
                </a:lnTo>
                <a:lnTo>
                  <a:pt x="8610" y="55420"/>
                </a:lnTo>
                <a:lnTo>
                  <a:pt x="8600" y="55430"/>
                </a:lnTo>
                <a:lnTo>
                  <a:pt x="8600" y="55440"/>
                </a:lnTo>
                <a:lnTo>
                  <a:pt x="8590" y="55440"/>
                </a:lnTo>
                <a:lnTo>
                  <a:pt x="8590" y="55430"/>
                </a:lnTo>
                <a:lnTo>
                  <a:pt x="8600" y="55420"/>
                </a:lnTo>
                <a:lnTo>
                  <a:pt x="8590" y="55420"/>
                </a:lnTo>
                <a:lnTo>
                  <a:pt x="8600" y="55410"/>
                </a:lnTo>
                <a:lnTo>
                  <a:pt x="8600" y="55400"/>
                </a:lnTo>
                <a:lnTo>
                  <a:pt x="8600" y="55390"/>
                </a:lnTo>
                <a:lnTo>
                  <a:pt x="8610" y="55390"/>
                </a:lnTo>
                <a:lnTo>
                  <a:pt x="8620" y="55390"/>
                </a:lnTo>
                <a:lnTo>
                  <a:pt x="8620" y="55380"/>
                </a:lnTo>
                <a:lnTo>
                  <a:pt x="8630" y="55380"/>
                </a:lnTo>
                <a:lnTo>
                  <a:pt x="8630" y="55370"/>
                </a:lnTo>
                <a:lnTo>
                  <a:pt x="8630" y="55360"/>
                </a:lnTo>
                <a:lnTo>
                  <a:pt x="8640" y="55350"/>
                </a:lnTo>
                <a:lnTo>
                  <a:pt x="8640" y="55340"/>
                </a:lnTo>
                <a:lnTo>
                  <a:pt x="8630" y="55340"/>
                </a:lnTo>
                <a:lnTo>
                  <a:pt x="8630" y="55330"/>
                </a:lnTo>
                <a:lnTo>
                  <a:pt x="8630" y="55320"/>
                </a:lnTo>
                <a:lnTo>
                  <a:pt x="8630" y="55310"/>
                </a:lnTo>
                <a:lnTo>
                  <a:pt x="8630" y="55300"/>
                </a:lnTo>
                <a:lnTo>
                  <a:pt x="8630" y="55290"/>
                </a:lnTo>
                <a:lnTo>
                  <a:pt x="8630" y="55280"/>
                </a:lnTo>
                <a:lnTo>
                  <a:pt x="8630" y="55270"/>
                </a:lnTo>
                <a:lnTo>
                  <a:pt x="8640" y="55270"/>
                </a:lnTo>
                <a:lnTo>
                  <a:pt x="8640" y="55260"/>
                </a:lnTo>
                <a:lnTo>
                  <a:pt x="8640" y="55250"/>
                </a:lnTo>
                <a:lnTo>
                  <a:pt x="8640" y="55240"/>
                </a:lnTo>
                <a:lnTo>
                  <a:pt x="8650" y="55240"/>
                </a:lnTo>
                <a:lnTo>
                  <a:pt x="8650" y="55230"/>
                </a:lnTo>
                <a:lnTo>
                  <a:pt x="8660" y="55230"/>
                </a:lnTo>
                <a:lnTo>
                  <a:pt x="8660" y="55240"/>
                </a:lnTo>
                <a:lnTo>
                  <a:pt x="8670" y="55240"/>
                </a:lnTo>
                <a:lnTo>
                  <a:pt x="8670" y="55230"/>
                </a:lnTo>
                <a:lnTo>
                  <a:pt x="8670" y="55220"/>
                </a:lnTo>
                <a:lnTo>
                  <a:pt x="8670" y="55210"/>
                </a:lnTo>
                <a:lnTo>
                  <a:pt x="8670" y="55200"/>
                </a:lnTo>
                <a:lnTo>
                  <a:pt x="8660" y="55190"/>
                </a:lnTo>
                <a:lnTo>
                  <a:pt x="8650" y="55180"/>
                </a:lnTo>
                <a:lnTo>
                  <a:pt x="8650" y="55190"/>
                </a:lnTo>
                <a:lnTo>
                  <a:pt x="8640" y="55190"/>
                </a:lnTo>
                <a:lnTo>
                  <a:pt x="8640" y="55180"/>
                </a:lnTo>
                <a:lnTo>
                  <a:pt x="8650" y="55180"/>
                </a:lnTo>
                <a:lnTo>
                  <a:pt x="8640" y="55180"/>
                </a:lnTo>
                <a:lnTo>
                  <a:pt x="8640" y="55170"/>
                </a:lnTo>
                <a:lnTo>
                  <a:pt x="8630" y="55170"/>
                </a:lnTo>
                <a:lnTo>
                  <a:pt x="8630" y="55160"/>
                </a:lnTo>
                <a:lnTo>
                  <a:pt x="8620" y="55160"/>
                </a:lnTo>
                <a:lnTo>
                  <a:pt x="8620" y="55170"/>
                </a:lnTo>
                <a:lnTo>
                  <a:pt x="8610" y="55170"/>
                </a:lnTo>
                <a:lnTo>
                  <a:pt x="8610" y="55160"/>
                </a:lnTo>
                <a:lnTo>
                  <a:pt x="8600" y="55160"/>
                </a:lnTo>
                <a:lnTo>
                  <a:pt x="8600" y="55170"/>
                </a:lnTo>
                <a:lnTo>
                  <a:pt x="8610" y="55170"/>
                </a:lnTo>
                <a:lnTo>
                  <a:pt x="8610" y="55180"/>
                </a:lnTo>
                <a:lnTo>
                  <a:pt x="8600" y="55180"/>
                </a:lnTo>
                <a:lnTo>
                  <a:pt x="8590" y="55180"/>
                </a:lnTo>
                <a:lnTo>
                  <a:pt x="8580" y="55180"/>
                </a:lnTo>
                <a:lnTo>
                  <a:pt x="8580" y="55190"/>
                </a:lnTo>
                <a:lnTo>
                  <a:pt x="8590" y="55190"/>
                </a:lnTo>
                <a:lnTo>
                  <a:pt x="8590" y="55200"/>
                </a:lnTo>
                <a:lnTo>
                  <a:pt x="8590" y="55190"/>
                </a:lnTo>
                <a:lnTo>
                  <a:pt x="8580" y="55190"/>
                </a:lnTo>
                <a:lnTo>
                  <a:pt x="8570" y="55190"/>
                </a:lnTo>
                <a:lnTo>
                  <a:pt x="8570" y="55200"/>
                </a:lnTo>
                <a:lnTo>
                  <a:pt x="8570" y="55210"/>
                </a:lnTo>
                <a:lnTo>
                  <a:pt x="8570" y="55200"/>
                </a:lnTo>
                <a:lnTo>
                  <a:pt x="8560" y="55200"/>
                </a:lnTo>
                <a:lnTo>
                  <a:pt x="8560" y="55190"/>
                </a:lnTo>
                <a:lnTo>
                  <a:pt x="8550" y="55190"/>
                </a:lnTo>
                <a:lnTo>
                  <a:pt x="8550" y="55180"/>
                </a:lnTo>
                <a:lnTo>
                  <a:pt x="8540" y="55180"/>
                </a:lnTo>
                <a:lnTo>
                  <a:pt x="8540" y="55170"/>
                </a:lnTo>
                <a:lnTo>
                  <a:pt x="8530" y="55170"/>
                </a:lnTo>
                <a:lnTo>
                  <a:pt x="8530" y="55180"/>
                </a:lnTo>
                <a:lnTo>
                  <a:pt x="8520" y="55180"/>
                </a:lnTo>
                <a:lnTo>
                  <a:pt x="8520" y="55190"/>
                </a:lnTo>
                <a:lnTo>
                  <a:pt x="8510" y="55180"/>
                </a:lnTo>
                <a:lnTo>
                  <a:pt x="8500" y="55180"/>
                </a:lnTo>
                <a:lnTo>
                  <a:pt x="8500" y="55190"/>
                </a:lnTo>
                <a:lnTo>
                  <a:pt x="8510" y="55190"/>
                </a:lnTo>
                <a:lnTo>
                  <a:pt x="8520" y="55190"/>
                </a:lnTo>
                <a:lnTo>
                  <a:pt x="8530" y="55190"/>
                </a:lnTo>
                <a:lnTo>
                  <a:pt x="8530" y="55200"/>
                </a:lnTo>
                <a:lnTo>
                  <a:pt x="8540" y="55200"/>
                </a:lnTo>
                <a:lnTo>
                  <a:pt x="8530" y="55200"/>
                </a:lnTo>
                <a:lnTo>
                  <a:pt x="8520" y="55200"/>
                </a:lnTo>
                <a:lnTo>
                  <a:pt x="8520" y="55190"/>
                </a:lnTo>
                <a:lnTo>
                  <a:pt x="8520" y="55200"/>
                </a:lnTo>
                <a:lnTo>
                  <a:pt x="8510" y="55200"/>
                </a:lnTo>
                <a:lnTo>
                  <a:pt x="8520" y="55200"/>
                </a:lnTo>
                <a:lnTo>
                  <a:pt x="8520" y="55210"/>
                </a:lnTo>
                <a:lnTo>
                  <a:pt x="8510" y="55210"/>
                </a:lnTo>
                <a:lnTo>
                  <a:pt x="8500" y="55210"/>
                </a:lnTo>
                <a:lnTo>
                  <a:pt x="8510" y="55210"/>
                </a:lnTo>
                <a:lnTo>
                  <a:pt x="8510" y="55220"/>
                </a:lnTo>
                <a:lnTo>
                  <a:pt x="8520" y="55220"/>
                </a:lnTo>
                <a:lnTo>
                  <a:pt x="8510" y="55220"/>
                </a:lnTo>
                <a:lnTo>
                  <a:pt x="8500" y="55220"/>
                </a:lnTo>
                <a:lnTo>
                  <a:pt x="8500" y="55210"/>
                </a:lnTo>
                <a:lnTo>
                  <a:pt x="8490" y="55210"/>
                </a:lnTo>
                <a:lnTo>
                  <a:pt x="8480" y="55210"/>
                </a:lnTo>
                <a:lnTo>
                  <a:pt x="8470" y="55210"/>
                </a:lnTo>
                <a:lnTo>
                  <a:pt x="8470" y="55220"/>
                </a:lnTo>
                <a:lnTo>
                  <a:pt x="8460" y="55220"/>
                </a:lnTo>
                <a:lnTo>
                  <a:pt x="8460" y="55210"/>
                </a:lnTo>
                <a:lnTo>
                  <a:pt x="8460" y="55220"/>
                </a:lnTo>
                <a:lnTo>
                  <a:pt x="8450" y="55220"/>
                </a:lnTo>
                <a:lnTo>
                  <a:pt x="8440" y="55220"/>
                </a:lnTo>
                <a:lnTo>
                  <a:pt x="8430" y="55220"/>
                </a:lnTo>
                <a:lnTo>
                  <a:pt x="8420" y="55220"/>
                </a:lnTo>
                <a:lnTo>
                  <a:pt x="8410" y="55220"/>
                </a:lnTo>
                <a:lnTo>
                  <a:pt x="8410" y="55230"/>
                </a:lnTo>
                <a:lnTo>
                  <a:pt x="8420" y="55230"/>
                </a:lnTo>
                <a:lnTo>
                  <a:pt x="8430" y="55230"/>
                </a:lnTo>
                <a:lnTo>
                  <a:pt x="8440" y="55230"/>
                </a:lnTo>
                <a:lnTo>
                  <a:pt x="8450" y="55230"/>
                </a:lnTo>
                <a:lnTo>
                  <a:pt x="8450" y="55240"/>
                </a:lnTo>
                <a:lnTo>
                  <a:pt x="8460" y="55240"/>
                </a:lnTo>
                <a:lnTo>
                  <a:pt x="8450" y="55240"/>
                </a:lnTo>
                <a:lnTo>
                  <a:pt x="8450" y="55230"/>
                </a:lnTo>
                <a:lnTo>
                  <a:pt x="8440" y="55240"/>
                </a:lnTo>
                <a:lnTo>
                  <a:pt x="8440" y="55230"/>
                </a:lnTo>
                <a:lnTo>
                  <a:pt x="8440" y="55240"/>
                </a:lnTo>
                <a:lnTo>
                  <a:pt x="8440" y="55230"/>
                </a:lnTo>
                <a:lnTo>
                  <a:pt x="8430" y="55230"/>
                </a:lnTo>
                <a:lnTo>
                  <a:pt x="8430" y="55240"/>
                </a:lnTo>
                <a:lnTo>
                  <a:pt x="8430" y="55230"/>
                </a:lnTo>
                <a:lnTo>
                  <a:pt x="8420" y="55230"/>
                </a:lnTo>
                <a:lnTo>
                  <a:pt x="8410" y="55230"/>
                </a:lnTo>
                <a:lnTo>
                  <a:pt x="8410" y="55220"/>
                </a:lnTo>
                <a:lnTo>
                  <a:pt x="8400" y="55220"/>
                </a:lnTo>
                <a:lnTo>
                  <a:pt x="8390" y="55220"/>
                </a:lnTo>
                <a:lnTo>
                  <a:pt x="8380" y="55220"/>
                </a:lnTo>
                <a:lnTo>
                  <a:pt x="8370" y="55220"/>
                </a:lnTo>
                <a:lnTo>
                  <a:pt x="8370" y="55230"/>
                </a:lnTo>
                <a:lnTo>
                  <a:pt x="8360" y="55230"/>
                </a:lnTo>
                <a:lnTo>
                  <a:pt x="8370" y="55230"/>
                </a:lnTo>
                <a:lnTo>
                  <a:pt x="8380" y="55230"/>
                </a:lnTo>
                <a:lnTo>
                  <a:pt x="8390" y="55230"/>
                </a:lnTo>
                <a:lnTo>
                  <a:pt x="8390" y="55240"/>
                </a:lnTo>
                <a:lnTo>
                  <a:pt x="8400" y="55240"/>
                </a:lnTo>
                <a:lnTo>
                  <a:pt x="8410" y="55240"/>
                </a:lnTo>
                <a:lnTo>
                  <a:pt x="8420" y="55240"/>
                </a:lnTo>
                <a:lnTo>
                  <a:pt x="8420" y="55250"/>
                </a:lnTo>
                <a:lnTo>
                  <a:pt x="8430" y="55250"/>
                </a:lnTo>
                <a:lnTo>
                  <a:pt x="8420" y="55250"/>
                </a:lnTo>
                <a:lnTo>
                  <a:pt x="8410" y="55250"/>
                </a:lnTo>
                <a:lnTo>
                  <a:pt x="8410" y="55240"/>
                </a:lnTo>
                <a:lnTo>
                  <a:pt x="8400" y="55240"/>
                </a:lnTo>
                <a:lnTo>
                  <a:pt x="8390" y="55240"/>
                </a:lnTo>
                <a:lnTo>
                  <a:pt x="8380" y="55240"/>
                </a:lnTo>
                <a:lnTo>
                  <a:pt x="8380" y="55250"/>
                </a:lnTo>
                <a:lnTo>
                  <a:pt x="8390" y="55250"/>
                </a:lnTo>
                <a:lnTo>
                  <a:pt x="8390" y="55260"/>
                </a:lnTo>
                <a:lnTo>
                  <a:pt x="8400" y="55260"/>
                </a:lnTo>
                <a:lnTo>
                  <a:pt x="8390" y="55260"/>
                </a:lnTo>
                <a:lnTo>
                  <a:pt x="8380" y="55260"/>
                </a:lnTo>
                <a:lnTo>
                  <a:pt x="8370" y="55260"/>
                </a:lnTo>
                <a:lnTo>
                  <a:pt x="8360" y="55260"/>
                </a:lnTo>
                <a:lnTo>
                  <a:pt x="8360" y="55250"/>
                </a:lnTo>
                <a:lnTo>
                  <a:pt x="8350" y="55250"/>
                </a:lnTo>
                <a:lnTo>
                  <a:pt x="8340" y="55250"/>
                </a:lnTo>
                <a:lnTo>
                  <a:pt x="8340" y="55260"/>
                </a:lnTo>
                <a:lnTo>
                  <a:pt x="8340" y="55270"/>
                </a:lnTo>
                <a:lnTo>
                  <a:pt x="8350" y="55270"/>
                </a:lnTo>
                <a:lnTo>
                  <a:pt x="8360" y="55270"/>
                </a:lnTo>
                <a:lnTo>
                  <a:pt x="8370" y="55270"/>
                </a:lnTo>
                <a:lnTo>
                  <a:pt x="8360" y="55270"/>
                </a:lnTo>
                <a:lnTo>
                  <a:pt x="8350" y="55270"/>
                </a:lnTo>
                <a:lnTo>
                  <a:pt x="8340" y="55270"/>
                </a:lnTo>
                <a:lnTo>
                  <a:pt x="8330" y="55270"/>
                </a:lnTo>
                <a:lnTo>
                  <a:pt x="8320" y="55270"/>
                </a:lnTo>
                <a:lnTo>
                  <a:pt x="8310" y="55270"/>
                </a:lnTo>
                <a:lnTo>
                  <a:pt x="8300" y="55270"/>
                </a:lnTo>
                <a:lnTo>
                  <a:pt x="8300" y="55260"/>
                </a:lnTo>
                <a:lnTo>
                  <a:pt x="8290" y="55260"/>
                </a:lnTo>
                <a:lnTo>
                  <a:pt x="8280" y="55260"/>
                </a:lnTo>
                <a:lnTo>
                  <a:pt x="8280" y="55270"/>
                </a:lnTo>
                <a:lnTo>
                  <a:pt x="8280" y="55260"/>
                </a:lnTo>
                <a:lnTo>
                  <a:pt x="8270" y="55260"/>
                </a:lnTo>
                <a:lnTo>
                  <a:pt x="8270" y="55270"/>
                </a:lnTo>
                <a:lnTo>
                  <a:pt x="8270" y="55260"/>
                </a:lnTo>
                <a:lnTo>
                  <a:pt x="8260" y="55260"/>
                </a:lnTo>
                <a:lnTo>
                  <a:pt x="8270" y="55260"/>
                </a:lnTo>
                <a:lnTo>
                  <a:pt x="8270" y="55250"/>
                </a:lnTo>
                <a:lnTo>
                  <a:pt x="8270" y="55260"/>
                </a:lnTo>
                <a:lnTo>
                  <a:pt x="8270" y="55250"/>
                </a:lnTo>
                <a:lnTo>
                  <a:pt x="8260" y="55250"/>
                </a:lnTo>
                <a:lnTo>
                  <a:pt x="8260" y="55240"/>
                </a:lnTo>
                <a:lnTo>
                  <a:pt x="8270" y="55240"/>
                </a:lnTo>
                <a:lnTo>
                  <a:pt x="8260" y="55240"/>
                </a:lnTo>
                <a:lnTo>
                  <a:pt x="8260" y="55230"/>
                </a:lnTo>
                <a:lnTo>
                  <a:pt x="8260" y="55240"/>
                </a:lnTo>
                <a:lnTo>
                  <a:pt x="8260" y="55230"/>
                </a:lnTo>
                <a:lnTo>
                  <a:pt x="8260" y="55240"/>
                </a:lnTo>
                <a:lnTo>
                  <a:pt x="8250" y="55240"/>
                </a:lnTo>
                <a:lnTo>
                  <a:pt x="8260" y="55240"/>
                </a:lnTo>
                <a:lnTo>
                  <a:pt x="8250" y="55250"/>
                </a:lnTo>
                <a:lnTo>
                  <a:pt x="8260" y="55250"/>
                </a:lnTo>
                <a:lnTo>
                  <a:pt x="8260" y="55260"/>
                </a:lnTo>
                <a:lnTo>
                  <a:pt x="8260" y="55250"/>
                </a:lnTo>
                <a:lnTo>
                  <a:pt x="8250" y="55250"/>
                </a:lnTo>
                <a:lnTo>
                  <a:pt x="8240" y="55250"/>
                </a:lnTo>
                <a:lnTo>
                  <a:pt x="8240" y="55240"/>
                </a:lnTo>
                <a:lnTo>
                  <a:pt x="8240" y="55250"/>
                </a:lnTo>
                <a:lnTo>
                  <a:pt x="8240" y="55260"/>
                </a:lnTo>
                <a:lnTo>
                  <a:pt x="8240" y="55250"/>
                </a:lnTo>
                <a:lnTo>
                  <a:pt x="8240" y="55240"/>
                </a:lnTo>
                <a:lnTo>
                  <a:pt x="8230" y="55240"/>
                </a:lnTo>
                <a:lnTo>
                  <a:pt x="8220" y="55240"/>
                </a:lnTo>
                <a:lnTo>
                  <a:pt x="8230" y="55240"/>
                </a:lnTo>
                <a:lnTo>
                  <a:pt x="8230" y="55230"/>
                </a:lnTo>
                <a:lnTo>
                  <a:pt x="8220" y="55230"/>
                </a:lnTo>
                <a:lnTo>
                  <a:pt x="8230" y="55230"/>
                </a:lnTo>
                <a:lnTo>
                  <a:pt x="8230" y="55220"/>
                </a:lnTo>
                <a:lnTo>
                  <a:pt x="8240" y="55220"/>
                </a:lnTo>
                <a:lnTo>
                  <a:pt x="8240" y="55230"/>
                </a:lnTo>
                <a:lnTo>
                  <a:pt x="8240" y="55240"/>
                </a:lnTo>
                <a:lnTo>
                  <a:pt x="8250" y="55240"/>
                </a:lnTo>
                <a:lnTo>
                  <a:pt x="8240" y="55240"/>
                </a:lnTo>
                <a:lnTo>
                  <a:pt x="8240" y="55230"/>
                </a:lnTo>
                <a:lnTo>
                  <a:pt x="8240" y="55220"/>
                </a:lnTo>
                <a:lnTo>
                  <a:pt x="8230" y="55220"/>
                </a:lnTo>
                <a:lnTo>
                  <a:pt x="8230" y="55210"/>
                </a:lnTo>
                <a:lnTo>
                  <a:pt x="8230" y="55220"/>
                </a:lnTo>
                <a:lnTo>
                  <a:pt x="8220" y="55220"/>
                </a:lnTo>
                <a:lnTo>
                  <a:pt x="8220" y="55210"/>
                </a:lnTo>
                <a:lnTo>
                  <a:pt x="8210" y="55210"/>
                </a:lnTo>
                <a:lnTo>
                  <a:pt x="8210" y="55200"/>
                </a:lnTo>
                <a:lnTo>
                  <a:pt x="8210" y="55190"/>
                </a:lnTo>
                <a:lnTo>
                  <a:pt x="8200" y="55190"/>
                </a:lnTo>
                <a:lnTo>
                  <a:pt x="8200" y="55180"/>
                </a:lnTo>
                <a:lnTo>
                  <a:pt x="8190" y="55180"/>
                </a:lnTo>
                <a:lnTo>
                  <a:pt x="8190" y="55190"/>
                </a:lnTo>
                <a:lnTo>
                  <a:pt x="8190" y="55180"/>
                </a:lnTo>
                <a:lnTo>
                  <a:pt x="8180" y="55180"/>
                </a:lnTo>
                <a:lnTo>
                  <a:pt x="8180" y="55170"/>
                </a:lnTo>
                <a:lnTo>
                  <a:pt x="8170" y="55170"/>
                </a:lnTo>
                <a:lnTo>
                  <a:pt x="8160" y="55170"/>
                </a:lnTo>
                <a:lnTo>
                  <a:pt x="8150" y="55170"/>
                </a:lnTo>
                <a:lnTo>
                  <a:pt x="8150" y="55160"/>
                </a:lnTo>
                <a:lnTo>
                  <a:pt x="8140" y="55160"/>
                </a:lnTo>
                <a:lnTo>
                  <a:pt x="8140" y="55170"/>
                </a:lnTo>
                <a:lnTo>
                  <a:pt x="8130" y="55170"/>
                </a:lnTo>
                <a:lnTo>
                  <a:pt x="8130" y="55160"/>
                </a:lnTo>
                <a:lnTo>
                  <a:pt x="8120" y="55160"/>
                </a:lnTo>
                <a:lnTo>
                  <a:pt x="8130" y="55160"/>
                </a:lnTo>
                <a:lnTo>
                  <a:pt x="8140" y="55150"/>
                </a:lnTo>
                <a:lnTo>
                  <a:pt x="8140" y="55140"/>
                </a:lnTo>
                <a:lnTo>
                  <a:pt x="8140" y="55130"/>
                </a:lnTo>
                <a:lnTo>
                  <a:pt x="8140" y="55120"/>
                </a:lnTo>
                <a:lnTo>
                  <a:pt x="8150" y="55120"/>
                </a:lnTo>
                <a:lnTo>
                  <a:pt x="8160" y="55120"/>
                </a:lnTo>
                <a:lnTo>
                  <a:pt x="8160" y="55110"/>
                </a:lnTo>
                <a:lnTo>
                  <a:pt x="8170" y="55110"/>
                </a:lnTo>
                <a:lnTo>
                  <a:pt x="8160" y="55110"/>
                </a:lnTo>
                <a:lnTo>
                  <a:pt x="8160" y="55100"/>
                </a:lnTo>
                <a:lnTo>
                  <a:pt x="8160" y="55090"/>
                </a:lnTo>
                <a:lnTo>
                  <a:pt x="8150" y="55090"/>
                </a:lnTo>
                <a:lnTo>
                  <a:pt x="8150" y="55080"/>
                </a:lnTo>
                <a:lnTo>
                  <a:pt x="8160" y="55080"/>
                </a:lnTo>
                <a:lnTo>
                  <a:pt x="8160" y="55090"/>
                </a:lnTo>
                <a:lnTo>
                  <a:pt x="8170" y="55080"/>
                </a:lnTo>
                <a:lnTo>
                  <a:pt x="8160" y="55080"/>
                </a:lnTo>
                <a:lnTo>
                  <a:pt x="8160" y="55070"/>
                </a:lnTo>
                <a:lnTo>
                  <a:pt x="8160" y="55060"/>
                </a:lnTo>
                <a:lnTo>
                  <a:pt x="8150" y="55060"/>
                </a:lnTo>
                <a:lnTo>
                  <a:pt x="8140" y="55060"/>
                </a:lnTo>
                <a:lnTo>
                  <a:pt x="8130" y="55060"/>
                </a:lnTo>
                <a:lnTo>
                  <a:pt x="8130" y="55050"/>
                </a:lnTo>
                <a:lnTo>
                  <a:pt x="8130" y="55040"/>
                </a:lnTo>
                <a:lnTo>
                  <a:pt x="8120" y="55040"/>
                </a:lnTo>
                <a:lnTo>
                  <a:pt x="8120" y="55030"/>
                </a:lnTo>
                <a:lnTo>
                  <a:pt x="8130" y="55030"/>
                </a:lnTo>
                <a:lnTo>
                  <a:pt x="8120" y="55030"/>
                </a:lnTo>
                <a:lnTo>
                  <a:pt x="8120" y="55020"/>
                </a:lnTo>
                <a:lnTo>
                  <a:pt x="8120" y="55010"/>
                </a:lnTo>
                <a:lnTo>
                  <a:pt x="8110" y="55010"/>
                </a:lnTo>
                <a:lnTo>
                  <a:pt x="8120" y="55010"/>
                </a:lnTo>
                <a:lnTo>
                  <a:pt x="8130" y="55010"/>
                </a:lnTo>
                <a:lnTo>
                  <a:pt x="8130" y="55000"/>
                </a:lnTo>
                <a:lnTo>
                  <a:pt x="8120" y="55010"/>
                </a:lnTo>
                <a:lnTo>
                  <a:pt x="8120" y="55000"/>
                </a:lnTo>
                <a:lnTo>
                  <a:pt x="8120" y="55010"/>
                </a:lnTo>
                <a:lnTo>
                  <a:pt x="8110" y="55010"/>
                </a:lnTo>
                <a:lnTo>
                  <a:pt x="8110" y="55000"/>
                </a:lnTo>
                <a:lnTo>
                  <a:pt x="8120" y="55000"/>
                </a:lnTo>
                <a:lnTo>
                  <a:pt x="8120" y="54990"/>
                </a:lnTo>
                <a:lnTo>
                  <a:pt x="8120" y="55000"/>
                </a:lnTo>
                <a:lnTo>
                  <a:pt x="8120" y="54990"/>
                </a:lnTo>
                <a:lnTo>
                  <a:pt x="8110" y="54990"/>
                </a:lnTo>
                <a:lnTo>
                  <a:pt x="8110" y="54980"/>
                </a:lnTo>
                <a:lnTo>
                  <a:pt x="8100" y="54980"/>
                </a:lnTo>
                <a:lnTo>
                  <a:pt x="8100" y="54970"/>
                </a:lnTo>
                <a:lnTo>
                  <a:pt x="8100" y="54980"/>
                </a:lnTo>
                <a:lnTo>
                  <a:pt x="8090" y="54980"/>
                </a:lnTo>
                <a:lnTo>
                  <a:pt x="8090" y="54970"/>
                </a:lnTo>
                <a:lnTo>
                  <a:pt x="8100" y="54970"/>
                </a:lnTo>
                <a:lnTo>
                  <a:pt x="8100" y="54960"/>
                </a:lnTo>
                <a:lnTo>
                  <a:pt x="8100" y="54950"/>
                </a:lnTo>
                <a:lnTo>
                  <a:pt x="8100" y="54940"/>
                </a:lnTo>
                <a:lnTo>
                  <a:pt x="8090" y="54940"/>
                </a:lnTo>
                <a:lnTo>
                  <a:pt x="8080" y="54940"/>
                </a:lnTo>
                <a:lnTo>
                  <a:pt x="8070" y="54940"/>
                </a:lnTo>
                <a:lnTo>
                  <a:pt x="8070" y="54930"/>
                </a:lnTo>
                <a:lnTo>
                  <a:pt x="8080" y="54930"/>
                </a:lnTo>
                <a:lnTo>
                  <a:pt x="8090" y="54930"/>
                </a:lnTo>
                <a:lnTo>
                  <a:pt x="8100" y="54930"/>
                </a:lnTo>
                <a:lnTo>
                  <a:pt x="8100" y="54920"/>
                </a:lnTo>
                <a:lnTo>
                  <a:pt x="8100" y="54910"/>
                </a:lnTo>
                <a:lnTo>
                  <a:pt x="8090" y="54910"/>
                </a:lnTo>
                <a:lnTo>
                  <a:pt x="8080" y="54910"/>
                </a:lnTo>
                <a:lnTo>
                  <a:pt x="8090" y="54910"/>
                </a:lnTo>
                <a:lnTo>
                  <a:pt x="8090" y="54900"/>
                </a:lnTo>
                <a:lnTo>
                  <a:pt x="8080" y="54900"/>
                </a:lnTo>
                <a:lnTo>
                  <a:pt x="8070" y="54900"/>
                </a:lnTo>
                <a:lnTo>
                  <a:pt x="8070" y="54890"/>
                </a:lnTo>
                <a:lnTo>
                  <a:pt x="8070" y="54900"/>
                </a:lnTo>
                <a:lnTo>
                  <a:pt x="8060" y="54900"/>
                </a:lnTo>
                <a:lnTo>
                  <a:pt x="8060" y="54910"/>
                </a:lnTo>
                <a:lnTo>
                  <a:pt x="8050" y="54910"/>
                </a:lnTo>
                <a:lnTo>
                  <a:pt x="8050" y="54900"/>
                </a:lnTo>
                <a:lnTo>
                  <a:pt x="8040" y="54900"/>
                </a:lnTo>
                <a:lnTo>
                  <a:pt x="8040" y="54890"/>
                </a:lnTo>
                <a:lnTo>
                  <a:pt x="8030" y="54890"/>
                </a:lnTo>
                <a:lnTo>
                  <a:pt x="8030" y="54900"/>
                </a:lnTo>
                <a:lnTo>
                  <a:pt x="8020" y="54900"/>
                </a:lnTo>
                <a:lnTo>
                  <a:pt x="8020" y="54910"/>
                </a:lnTo>
                <a:lnTo>
                  <a:pt x="8010" y="54910"/>
                </a:lnTo>
                <a:lnTo>
                  <a:pt x="8010" y="54920"/>
                </a:lnTo>
                <a:lnTo>
                  <a:pt x="8000" y="54920"/>
                </a:lnTo>
                <a:lnTo>
                  <a:pt x="8000" y="54910"/>
                </a:lnTo>
                <a:lnTo>
                  <a:pt x="8000" y="54900"/>
                </a:lnTo>
                <a:lnTo>
                  <a:pt x="7990" y="54900"/>
                </a:lnTo>
                <a:lnTo>
                  <a:pt x="7990" y="54890"/>
                </a:lnTo>
                <a:lnTo>
                  <a:pt x="7980" y="54890"/>
                </a:lnTo>
                <a:lnTo>
                  <a:pt x="7970" y="54890"/>
                </a:lnTo>
                <a:lnTo>
                  <a:pt x="7960" y="54890"/>
                </a:lnTo>
                <a:lnTo>
                  <a:pt x="7960" y="54880"/>
                </a:lnTo>
                <a:lnTo>
                  <a:pt x="7970" y="54880"/>
                </a:lnTo>
                <a:lnTo>
                  <a:pt x="7980" y="54880"/>
                </a:lnTo>
                <a:lnTo>
                  <a:pt x="7970" y="54880"/>
                </a:lnTo>
                <a:lnTo>
                  <a:pt x="7970" y="54870"/>
                </a:lnTo>
                <a:lnTo>
                  <a:pt x="7980" y="54870"/>
                </a:lnTo>
                <a:lnTo>
                  <a:pt x="7970" y="54870"/>
                </a:lnTo>
                <a:lnTo>
                  <a:pt x="7960" y="54870"/>
                </a:lnTo>
                <a:lnTo>
                  <a:pt x="7960" y="54860"/>
                </a:lnTo>
                <a:lnTo>
                  <a:pt x="7960" y="54850"/>
                </a:lnTo>
                <a:lnTo>
                  <a:pt x="7950" y="54840"/>
                </a:lnTo>
                <a:lnTo>
                  <a:pt x="7960" y="54840"/>
                </a:lnTo>
                <a:lnTo>
                  <a:pt x="7960" y="54830"/>
                </a:lnTo>
                <a:lnTo>
                  <a:pt x="7960" y="54840"/>
                </a:lnTo>
                <a:lnTo>
                  <a:pt x="7970" y="54840"/>
                </a:lnTo>
                <a:lnTo>
                  <a:pt x="7960" y="54840"/>
                </a:lnTo>
                <a:lnTo>
                  <a:pt x="7960" y="54850"/>
                </a:lnTo>
                <a:lnTo>
                  <a:pt x="7970" y="54850"/>
                </a:lnTo>
                <a:lnTo>
                  <a:pt x="7970" y="54840"/>
                </a:lnTo>
                <a:lnTo>
                  <a:pt x="7970" y="54830"/>
                </a:lnTo>
                <a:lnTo>
                  <a:pt x="7960" y="54830"/>
                </a:lnTo>
                <a:lnTo>
                  <a:pt x="7960" y="54820"/>
                </a:lnTo>
                <a:lnTo>
                  <a:pt x="7950" y="54820"/>
                </a:lnTo>
                <a:lnTo>
                  <a:pt x="7940" y="54820"/>
                </a:lnTo>
                <a:lnTo>
                  <a:pt x="7940" y="54810"/>
                </a:lnTo>
                <a:lnTo>
                  <a:pt x="7930" y="54810"/>
                </a:lnTo>
                <a:lnTo>
                  <a:pt x="7930" y="54800"/>
                </a:lnTo>
                <a:lnTo>
                  <a:pt x="7920" y="54800"/>
                </a:lnTo>
                <a:lnTo>
                  <a:pt x="7930" y="54800"/>
                </a:lnTo>
                <a:lnTo>
                  <a:pt x="7940" y="54800"/>
                </a:lnTo>
                <a:lnTo>
                  <a:pt x="7950" y="54800"/>
                </a:lnTo>
                <a:lnTo>
                  <a:pt x="7940" y="54790"/>
                </a:lnTo>
                <a:lnTo>
                  <a:pt x="7950" y="54790"/>
                </a:lnTo>
                <a:lnTo>
                  <a:pt x="7960" y="54790"/>
                </a:lnTo>
                <a:lnTo>
                  <a:pt x="7960" y="54780"/>
                </a:lnTo>
                <a:lnTo>
                  <a:pt x="7960" y="54770"/>
                </a:lnTo>
                <a:lnTo>
                  <a:pt x="7970" y="54770"/>
                </a:lnTo>
                <a:lnTo>
                  <a:pt x="7970" y="54760"/>
                </a:lnTo>
                <a:lnTo>
                  <a:pt x="7970" y="54750"/>
                </a:lnTo>
                <a:lnTo>
                  <a:pt x="7960" y="54750"/>
                </a:lnTo>
                <a:lnTo>
                  <a:pt x="7950" y="54740"/>
                </a:lnTo>
                <a:lnTo>
                  <a:pt x="7940" y="54740"/>
                </a:lnTo>
                <a:lnTo>
                  <a:pt x="7940" y="54730"/>
                </a:lnTo>
                <a:lnTo>
                  <a:pt x="7930" y="54730"/>
                </a:lnTo>
                <a:lnTo>
                  <a:pt x="7920" y="54730"/>
                </a:lnTo>
                <a:lnTo>
                  <a:pt x="7910" y="54730"/>
                </a:lnTo>
                <a:lnTo>
                  <a:pt x="7910" y="54720"/>
                </a:lnTo>
                <a:lnTo>
                  <a:pt x="7900" y="54720"/>
                </a:lnTo>
                <a:lnTo>
                  <a:pt x="7890" y="54720"/>
                </a:lnTo>
                <a:lnTo>
                  <a:pt x="7900" y="54720"/>
                </a:lnTo>
                <a:lnTo>
                  <a:pt x="7900" y="54710"/>
                </a:lnTo>
                <a:lnTo>
                  <a:pt x="7910" y="54710"/>
                </a:lnTo>
                <a:lnTo>
                  <a:pt x="7920" y="54710"/>
                </a:lnTo>
                <a:lnTo>
                  <a:pt x="7930" y="54710"/>
                </a:lnTo>
                <a:lnTo>
                  <a:pt x="7930" y="54700"/>
                </a:lnTo>
                <a:lnTo>
                  <a:pt x="7920" y="54700"/>
                </a:lnTo>
                <a:lnTo>
                  <a:pt x="7930" y="54700"/>
                </a:lnTo>
                <a:lnTo>
                  <a:pt x="7930" y="54690"/>
                </a:lnTo>
                <a:lnTo>
                  <a:pt x="7930" y="54680"/>
                </a:lnTo>
                <a:lnTo>
                  <a:pt x="7940" y="54680"/>
                </a:lnTo>
                <a:lnTo>
                  <a:pt x="7940" y="54690"/>
                </a:lnTo>
                <a:lnTo>
                  <a:pt x="7940" y="54680"/>
                </a:lnTo>
                <a:lnTo>
                  <a:pt x="7940" y="54670"/>
                </a:lnTo>
                <a:lnTo>
                  <a:pt x="7940" y="54660"/>
                </a:lnTo>
                <a:lnTo>
                  <a:pt x="7940" y="54670"/>
                </a:lnTo>
                <a:lnTo>
                  <a:pt x="7950" y="54670"/>
                </a:lnTo>
                <a:lnTo>
                  <a:pt x="7950" y="54660"/>
                </a:lnTo>
                <a:lnTo>
                  <a:pt x="7960" y="54660"/>
                </a:lnTo>
                <a:lnTo>
                  <a:pt x="7950" y="54660"/>
                </a:lnTo>
                <a:lnTo>
                  <a:pt x="7950" y="54650"/>
                </a:lnTo>
                <a:lnTo>
                  <a:pt x="7960" y="54650"/>
                </a:lnTo>
                <a:lnTo>
                  <a:pt x="7960" y="54660"/>
                </a:lnTo>
                <a:lnTo>
                  <a:pt x="7970" y="54660"/>
                </a:lnTo>
                <a:lnTo>
                  <a:pt x="7960" y="54660"/>
                </a:lnTo>
                <a:lnTo>
                  <a:pt x="7960" y="54650"/>
                </a:lnTo>
                <a:lnTo>
                  <a:pt x="7960" y="54640"/>
                </a:lnTo>
                <a:lnTo>
                  <a:pt x="7970" y="54640"/>
                </a:lnTo>
                <a:lnTo>
                  <a:pt x="7960" y="54640"/>
                </a:lnTo>
                <a:lnTo>
                  <a:pt x="7960" y="54630"/>
                </a:lnTo>
                <a:lnTo>
                  <a:pt x="7960" y="54620"/>
                </a:lnTo>
                <a:lnTo>
                  <a:pt x="7950" y="54620"/>
                </a:lnTo>
                <a:lnTo>
                  <a:pt x="7950" y="54610"/>
                </a:lnTo>
                <a:lnTo>
                  <a:pt x="7940" y="54610"/>
                </a:lnTo>
                <a:lnTo>
                  <a:pt x="7950" y="54610"/>
                </a:lnTo>
                <a:lnTo>
                  <a:pt x="7950" y="54600"/>
                </a:lnTo>
                <a:lnTo>
                  <a:pt x="7940" y="54600"/>
                </a:lnTo>
                <a:lnTo>
                  <a:pt x="7930" y="54600"/>
                </a:lnTo>
                <a:lnTo>
                  <a:pt x="7930" y="54590"/>
                </a:lnTo>
                <a:lnTo>
                  <a:pt x="7940" y="54590"/>
                </a:lnTo>
                <a:lnTo>
                  <a:pt x="7950" y="54590"/>
                </a:lnTo>
                <a:lnTo>
                  <a:pt x="7950" y="54580"/>
                </a:lnTo>
                <a:lnTo>
                  <a:pt x="7950" y="54590"/>
                </a:lnTo>
                <a:lnTo>
                  <a:pt x="7950" y="54580"/>
                </a:lnTo>
                <a:lnTo>
                  <a:pt x="7960" y="54580"/>
                </a:lnTo>
                <a:lnTo>
                  <a:pt x="7960" y="54570"/>
                </a:lnTo>
                <a:lnTo>
                  <a:pt x="7950" y="54570"/>
                </a:lnTo>
                <a:lnTo>
                  <a:pt x="7950" y="54580"/>
                </a:lnTo>
                <a:lnTo>
                  <a:pt x="7950" y="54570"/>
                </a:lnTo>
                <a:lnTo>
                  <a:pt x="7960" y="54570"/>
                </a:lnTo>
                <a:lnTo>
                  <a:pt x="7960" y="54560"/>
                </a:lnTo>
                <a:lnTo>
                  <a:pt x="7960" y="54550"/>
                </a:lnTo>
                <a:lnTo>
                  <a:pt x="7970" y="54550"/>
                </a:lnTo>
                <a:lnTo>
                  <a:pt x="7970" y="54540"/>
                </a:lnTo>
                <a:lnTo>
                  <a:pt x="7960" y="54540"/>
                </a:lnTo>
                <a:lnTo>
                  <a:pt x="7960" y="54530"/>
                </a:lnTo>
                <a:lnTo>
                  <a:pt x="7970" y="54530"/>
                </a:lnTo>
                <a:lnTo>
                  <a:pt x="7970" y="54520"/>
                </a:lnTo>
                <a:lnTo>
                  <a:pt x="7970" y="54530"/>
                </a:lnTo>
                <a:lnTo>
                  <a:pt x="7970" y="54520"/>
                </a:lnTo>
                <a:lnTo>
                  <a:pt x="7960" y="54520"/>
                </a:lnTo>
                <a:lnTo>
                  <a:pt x="7960" y="54530"/>
                </a:lnTo>
                <a:lnTo>
                  <a:pt x="7950" y="54530"/>
                </a:lnTo>
                <a:lnTo>
                  <a:pt x="7940" y="54530"/>
                </a:lnTo>
                <a:lnTo>
                  <a:pt x="7940" y="54520"/>
                </a:lnTo>
                <a:lnTo>
                  <a:pt x="7940" y="54510"/>
                </a:lnTo>
                <a:lnTo>
                  <a:pt x="7930" y="54510"/>
                </a:lnTo>
                <a:lnTo>
                  <a:pt x="7930" y="54500"/>
                </a:lnTo>
                <a:lnTo>
                  <a:pt x="7920" y="54500"/>
                </a:lnTo>
                <a:lnTo>
                  <a:pt x="7910" y="54500"/>
                </a:lnTo>
                <a:lnTo>
                  <a:pt x="7900" y="54500"/>
                </a:lnTo>
                <a:lnTo>
                  <a:pt x="7900" y="54490"/>
                </a:lnTo>
                <a:lnTo>
                  <a:pt x="7910" y="54490"/>
                </a:lnTo>
                <a:lnTo>
                  <a:pt x="7910" y="54480"/>
                </a:lnTo>
                <a:lnTo>
                  <a:pt x="7920" y="54480"/>
                </a:lnTo>
                <a:lnTo>
                  <a:pt x="7930" y="54480"/>
                </a:lnTo>
                <a:lnTo>
                  <a:pt x="7930" y="54470"/>
                </a:lnTo>
                <a:lnTo>
                  <a:pt x="7930" y="54460"/>
                </a:lnTo>
                <a:lnTo>
                  <a:pt x="7930" y="54450"/>
                </a:lnTo>
                <a:lnTo>
                  <a:pt x="7930" y="54440"/>
                </a:lnTo>
                <a:lnTo>
                  <a:pt x="7920" y="54440"/>
                </a:lnTo>
                <a:lnTo>
                  <a:pt x="7920" y="54430"/>
                </a:lnTo>
                <a:lnTo>
                  <a:pt x="7910" y="54430"/>
                </a:lnTo>
                <a:lnTo>
                  <a:pt x="7910" y="54420"/>
                </a:lnTo>
                <a:lnTo>
                  <a:pt x="7900" y="54420"/>
                </a:lnTo>
                <a:lnTo>
                  <a:pt x="7910" y="54420"/>
                </a:lnTo>
                <a:lnTo>
                  <a:pt x="7910" y="54410"/>
                </a:lnTo>
                <a:lnTo>
                  <a:pt x="7900" y="54410"/>
                </a:lnTo>
                <a:lnTo>
                  <a:pt x="7900" y="54400"/>
                </a:lnTo>
                <a:lnTo>
                  <a:pt x="7890" y="54400"/>
                </a:lnTo>
                <a:lnTo>
                  <a:pt x="7880" y="54400"/>
                </a:lnTo>
                <a:lnTo>
                  <a:pt x="7880" y="54410"/>
                </a:lnTo>
                <a:lnTo>
                  <a:pt x="7870" y="54410"/>
                </a:lnTo>
                <a:lnTo>
                  <a:pt x="7870" y="54400"/>
                </a:lnTo>
                <a:lnTo>
                  <a:pt x="7870" y="54390"/>
                </a:lnTo>
                <a:lnTo>
                  <a:pt x="7860" y="54390"/>
                </a:lnTo>
                <a:lnTo>
                  <a:pt x="7860" y="54400"/>
                </a:lnTo>
                <a:lnTo>
                  <a:pt x="7850" y="54390"/>
                </a:lnTo>
                <a:lnTo>
                  <a:pt x="7840" y="54390"/>
                </a:lnTo>
                <a:lnTo>
                  <a:pt x="7840" y="54380"/>
                </a:lnTo>
                <a:lnTo>
                  <a:pt x="7830" y="54380"/>
                </a:lnTo>
                <a:lnTo>
                  <a:pt x="7820" y="54380"/>
                </a:lnTo>
                <a:lnTo>
                  <a:pt x="7810" y="54380"/>
                </a:lnTo>
                <a:lnTo>
                  <a:pt x="7810" y="54370"/>
                </a:lnTo>
                <a:lnTo>
                  <a:pt x="7810" y="54360"/>
                </a:lnTo>
                <a:lnTo>
                  <a:pt x="7800" y="54360"/>
                </a:lnTo>
                <a:lnTo>
                  <a:pt x="7790" y="54360"/>
                </a:lnTo>
                <a:lnTo>
                  <a:pt x="7780" y="54360"/>
                </a:lnTo>
                <a:lnTo>
                  <a:pt x="7770" y="54360"/>
                </a:lnTo>
                <a:lnTo>
                  <a:pt x="7770" y="54350"/>
                </a:lnTo>
                <a:lnTo>
                  <a:pt x="7760" y="54350"/>
                </a:lnTo>
                <a:lnTo>
                  <a:pt x="7760" y="54340"/>
                </a:lnTo>
                <a:lnTo>
                  <a:pt x="7770" y="54340"/>
                </a:lnTo>
                <a:lnTo>
                  <a:pt x="7780" y="54340"/>
                </a:lnTo>
                <a:lnTo>
                  <a:pt x="7780" y="54330"/>
                </a:lnTo>
                <a:lnTo>
                  <a:pt x="7790" y="54330"/>
                </a:lnTo>
                <a:lnTo>
                  <a:pt x="7790" y="54320"/>
                </a:lnTo>
                <a:lnTo>
                  <a:pt x="7790" y="54310"/>
                </a:lnTo>
                <a:lnTo>
                  <a:pt x="7790" y="54320"/>
                </a:lnTo>
                <a:lnTo>
                  <a:pt x="7800" y="54320"/>
                </a:lnTo>
                <a:lnTo>
                  <a:pt x="7800" y="54310"/>
                </a:lnTo>
                <a:lnTo>
                  <a:pt x="7790" y="54310"/>
                </a:lnTo>
                <a:lnTo>
                  <a:pt x="7780" y="54310"/>
                </a:lnTo>
                <a:lnTo>
                  <a:pt x="7780" y="54300"/>
                </a:lnTo>
                <a:lnTo>
                  <a:pt x="7770" y="54300"/>
                </a:lnTo>
                <a:lnTo>
                  <a:pt x="7770" y="54310"/>
                </a:lnTo>
                <a:lnTo>
                  <a:pt x="7770" y="54300"/>
                </a:lnTo>
                <a:lnTo>
                  <a:pt x="7770" y="54290"/>
                </a:lnTo>
                <a:lnTo>
                  <a:pt x="7760" y="54290"/>
                </a:lnTo>
                <a:lnTo>
                  <a:pt x="7750" y="54290"/>
                </a:lnTo>
                <a:lnTo>
                  <a:pt x="7750" y="54300"/>
                </a:lnTo>
                <a:lnTo>
                  <a:pt x="7740" y="54300"/>
                </a:lnTo>
                <a:lnTo>
                  <a:pt x="7730" y="54300"/>
                </a:lnTo>
                <a:lnTo>
                  <a:pt x="7720" y="54300"/>
                </a:lnTo>
                <a:lnTo>
                  <a:pt x="7720" y="54310"/>
                </a:lnTo>
                <a:lnTo>
                  <a:pt x="7720" y="54320"/>
                </a:lnTo>
                <a:lnTo>
                  <a:pt x="7720" y="54330"/>
                </a:lnTo>
                <a:lnTo>
                  <a:pt x="7720" y="54320"/>
                </a:lnTo>
                <a:lnTo>
                  <a:pt x="7720" y="54310"/>
                </a:lnTo>
                <a:lnTo>
                  <a:pt x="7710" y="54310"/>
                </a:lnTo>
                <a:lnTo>
                  <a:pt x="7700" y="54310"/>
                </a:lnTo>
                <a:lnTo>
                  <a:pt x="7700" y="54320"/>
                </a:lnTo>
                <a:lnTo>
                  <a:pt x="7700" y="54310"/>
                </a:lnTo>
                <a:lnTo>
                  <a:pt x="7690" y="54310"/>
                </a:lnTo>
                <a:lnTo>
                  <a:pt x="7680" y="54310"/>
                </a:lnTo>
                <a:lnTo>
                  <a:pt x="7680" y="54320"/>
                </a:lnTo>
                <a:lnTo>
                  <a:pt x="7670" y="54320"/>
                </a:lnTo>
                <a:lnTo>
                  <a:pt x="7660" y="54320"/>
                </a:lnTo>
                <a:lnTo>
                  <a:pt x="7660" y="54330"/>
                </a:lnTo>
                <a:lnTo>
                  <a:pt x="7650" y="54330"/>
                </a:lnTo>
                <a:lnTo>
                  <a:pt x="7640" y="54330"/>
                </a:lnTo>
                <a:lnTo>
                  <a:pt x="7640" y="54340"/>
                </a:lnTo>
                <a:lnTo>
                  <a:pt x="7630" y="54340"/>
                </a:lnTo>
                <a:lnTo>
                  <a:pt x="7620" y="54340"/>
                </a:lnTo>
                <a:lnTo>
                  <a:pt x="7630" y="54340"/>
                </a:lnTo>
                <a:lnTo>
                  <a:pt x="7630" y="54330"/>
                </a:lnTo>
                <a:lnTo>
                  <a:pt x="7640" y="54330"/>
                </a:lnTo>
                <a:lnTo>
                  <a:pt x="7650" y="54330"/>
                </a:lnTo>
                <a:lnTo>
                  <a:pt x="7650" y="54320"/>
                </a:lnTo>
                <a:lnTo>
                  <a:pt x="7660" y="54320"/>
                </a:lnTo>
                <a:lnTo>
                  <a:pt x="7670" y="54320"/>
                </a:lnTo>
                <a:lnTo>
                  <a:pt x="7670" y="54310"/>
                </a:lnTo>
                <a:lnTo>
                  <a:pt x="7680" y="54310"/>
                </a:lnTo>
                <a:lnTo>
                  <a:pt x="7690" y="54310"/>
                </a:lnTo>
                <a:lnTo>
                  <a:pt x="7700" y="54310"/>
                </a:lnTo>
                <a:lnTo>
                  <a:pt x="7710" y="54300"/>
                </a:lnTo>
                <a:lnTo>
                  <a:pt x="7710" y="54290"/>
                </a:lnTo>
                <a:lnTo>
                  <a:pt x="7710" y="54280"/>
                </a:lnTo>
                <a:lnTo>
                  <a:pt x="7710" y="54270"/>
                </a:lnTo>
                <a:lnTo>
                  <a:pt x="7720" y="54270"/>
                </a:lnTo>
                <a:lnTo>
                  <a:pt x="7720" y="54260"/>
                </a:lnTo>
                <a:lnTo>
                  <a:pt x="7720" y="54250"/>
                </a:lnTo>
                <a:lnTo>
                  <a:pt x="7710" y="54250"/>
                </a:lnTo>
                <a:lnTo>
                  <a:pt x="7700" y="54260"/>
                </a:lnTo>
                <a:lnTo>
                  <a:pt x="7700" y="54250"/>
                </a:lnTo>
                <a:lnTo>
                  <a:pt x="7700" y="54260"/>
                </a:lnTo>
                <a:lnTo>
                  <a:pt x="7700" y="54250"/>
                </a:lnTo>
                <a:lnTo>
                  <a:pt x="7690" y="54250"/>
                </a:lnTo>
                <a:lnTo>
                  <a:pt x="7680" y="54250"/>
                </a:lnTo>
                <a:lnTo>
                  <a:pt x="7680" y="54240"/>
                </a:lnTo>
                <a:lnTo>
                  <a:pt x="7690" y="54240"/>
                </a:lnTo>
                <a:lnTo>
                  <a:pt x="7680" y="54240"/>
                </a:lnTo>
                <a:lnTo>
                  <a:pt x="7670" y="54240"/>
                </a:lnTo>
                <a:lnTo>
                  <a:pt x="7670" y="54230"/>
                </a:lnTo>
                <a:lnTo>
                  <a:pt x="7670" y="54220"/>
                </a:lnTo>
                <a:lnTo>
                  <a:pt x="7660" y="54220"/>
                </a:lnTo>
                <a:lnTo>
                  <a:pt x="7660" y="54210"/>
                </a:lnTo>
                <a:lnTo>
                  <a:pt x="7650" y="54210"/>
                </a:lnTo>
                <a:lnTo>
                  <a:pt x="7640" y="54210"/>
                </a:lnTo>
                <a:lnTo>
                  <a:pt x="7630" y="54210"/>
                </a:lnTo>
                <a:lnTo>
                  <a:pt x="7640" y="54210"/>
                </a:lnTo>
                <a:lnTo>
                  <a:pt x="7640" y="54200"/>
                </a:lnTo>
                <a:lnTo>
                  <a:pt x="7630" y="54200"/>
                </a:lnTo>
                <a:lnTo>
                  <a:pt x="7630" y="54190"/>
                </a:lnTo>
                <a:lnTo>
                  <a:pt x="7630" y="54180"/>
                </a:lnTo>
                <a:lnTo>
                  <a:pt x="7640" y="54180"/>
                </a:lnTo>
                <a:lnTo>
                  <a:pt x="7640" y="54170"/>
                </a:lnTo>
                <a:lnTo>
                  <a:pt x="7640" y="54160"/>
                </a:lnTo>
                <a:lnTo>
                  <a:pt x="7630" y="54160"/>
                </a:lnTo>
                <a:lnTo>
                  <a:pt x="7640" y="54150"/>
                </a:lnTo>
                <a:lnTo>
                  <a:pt x="7640" y="54160"/>
                </a:lnTo>
                <a:lnTo>
                  <a:pt x="7640" y="54150"/>
                </a:lnTo>
                <a:lnTo>
                  <a:pt x="7650" y="54150"/>
                </a:lnTo>
                <a:lnTo>
                  <a:pt x="7640" y="54150"/>
                </a:lnTo>
                <a:lnTo>
                  <a:pt x="7650" y="54150"/>
                </a:lnTo>
                <a:lnTo>
                  <a:pt x="7640" y="54150"/>
                </a:lnTo>
                <a:lnTo>
                  <a:pt x="7650" y="54140"/>
                </a:lnTo>
                <a:lnTo>
                  <a:pt x="7640" y="54140"/>
                </a:lnTo>
                <a:lnTo>
                  <a:pt x="7640" y="54130"/>
                </a:lnTo>
                <a:lnTo>
                  <a:pt x="7630" y="54130"/>
                </a:lnTo>
                <a:lnTo>
                  <a:pt x="7640" y="54120"/>
                </a:lnTo>
                <a:lnTo>
                  <a:pt x="7640" y="54130"/>
                </a:lnTo>
                <a:lnTo>
                  <a:pt x="7640" y="54120"/>
                </a:lnTo>
                <a:lnTo>
                  <a:pt x="7630" y="54120"/>
                </a:lnTo>
                <a:lnTo>
                  <a:pt x="7640" y="54120"/>
                </a:lnTo>
                <a:lnTo>
                  <a:pt x="7640" y="54110"/>
                </a:lnTo>
                <a:lnTo>
                  <a:pt x="7630" y="54110"/>
                </a:lnTo>
                <a:lnTo>
                  <a:pt x="7630" y="54100"/>
                </a:lnTo>
                <a:lnTo>
                  <a:pt x="7620" y="54100"/>
                </a:lnTo>
                <a:lnTo>
                  <a:pt x="7620" y="54090"/>
                </a:lnTo>
                <a:lnTo>
                  <a:pt x="7630" y="54100"/>
                </a:lnTo>
                <a:lnTo>
                  <a:pt x="7640" y="54100"/>
                </a:lnTo>
                <a:lnTo>
                  <a:pt x="7640" y="54110"/>
                </a:lnTo>
                <a:lnTo>
                  <a:pt x="7640" y="54100"/>
                </a:lnTo>
                <a:lnTo>
                  <a:pt x="7650" y="54100"/>
                </a:lnTo>
                <a:lnTo>
                  <a:pt x="7650" y="54110"/>
                </a:lnTo>
                <a:lnTo>
                  <a:pt x="7660" y="54110"/>
                </a:lnTo>
                <a:lnTo>
                  <a:pt x="7670" y="54110"/>
                </a:lnTo>
                <a:lnTo>
                  <a:pt x="7660" y="54110"/>
                </a:lnTo>
                <a:lnTo>
                  <a:pt x="7660" y="54100"/>
                </a:lnTo>
                <a:lnTo>
                  <a:pt x="7670" y="54100"/>
                </a:lnTo>
                <a:lnTo>
                  <a:pt x="7670" y="54110"/>
                </a:lnTo>
                <a:lnTo>
                  <a:pt x="7680" y="54110"/>
                </a:lnTo>
                <a:lnTo>
                  <a:pt x="7680" y="54100"/>
                </a:lnTo>
                <a:lnTo>
                  <a:pt x="7670" y="54100"/>
                </a:lnTo>
                <a:lnTo>
                  <a:pt x="7660" y="54100"/>
                </a:lnTo>
                <a:lnTo>
                  <a:pt x="7650" y="54100"/>
                </a:lnTo>
                <a:lnTo>
                  <a:pt x="7650" y="54090"/>
                </a:lnTo>
                <a:lnTo>
                  <a:pt x="7660" y="54090"/>
                </a:lnTo>
                <a:lnTo>
                  <a:pt x="7670" y="54090"/>
                </a:lnTo>
                <a:lnTo>
                  <a:pt x="7660" y="54090"/>
                </a:lnTo>
                <a:lnTo>
                  <a:pt x="7670" y="54080"/>
                </a:lnTo>
                <a:lnTo>
                  <a:pt x="7670" y="54070"/>
                </a:lnTo>
                <a:lnTo>
                  <a:pt x="7670" y="54080"/>
                </a:lnTo>
                <a:lnTo>
                  <a:pt x="7680" y="54080"/>
                </a:lnTo>
                <a:lnTo>
                  <a:pt x="7680" y="54070"/>
                </a:lnTo>
                <a:lnTo>
                  <a:pt x="7680" y="54060"/>
                </a:lnTo>
                <a:lnTo>
                  <a:pt x="7670" y="54060"/>
                </a:lnTo>
                <a:lnTo>
                  <a:pt x="7670" y="54050"/>
                </a:lnTo>
                <a:lnTo>
                  <a:pt x="7680" y="54050"/>
                </a:lnTo>
                <a:lnTo>
                  <a:pt x="7680" y="54040"/>
                </a:lnTo>
                <a:lnTo>
                  <a:pt x="7670" y="54030"/>
                </a:lnTo>
                <a:lnTo>
                  <a:pt x="7680" y="54030"/>
                </a:lnTo>
                <a:lnTo>
                  <a:pt x="7670" y="54030"/>
                </a:lnTo>
                <a:lnTo>
                  <a:pt x="7670" y="54020"/>
                </a:lnTo>
                <a:lnTo>
                  <a:pt x="7670" y="54010"/>
                </a:lnTo>
                <a:lnTo>
                  <a:pt x="7660" y="54010"/>
                </a:lnTo>
                <a:lnTo>
                  <a:pt x="7660" y="54000"/>
                </a:lnTo>
                <a:lnTo>
                  <a:pt x="7650" y="54000"/>
                </a:lnTo>
                <a:lnTo>
                  <a:pt x="7650" y="53990"/>
                </a:lnTo>
                <a:lnTo>
                  <a:pt x="7640" y="53990"/>
                </a:lnTo>
                <a:lnTo>
                  <a:pt x="7650" y="53990"/>
                </a:lnTo>
                <a:lnTo>
                  <a:pt x="7650" y="53980"/>
                </a:lnTo>
                <a:lnTo>
                  <a:pt x="7650" y="53970"/>
                </a:lnTo>
                <a:lnTo>
                  <a:pt x="7660" y="53970"/>
                </a:lnTo>
                <a:lnTo>
                  <a:pt x="7660" y="53980"/>
                </a:lnTo>
                <a:lnTo>
                  <a:pt x="7660" y="53970"/>
                </a:lnTo>
                <a:lnTo>
                  <a:pt x="7660" y="53960"/>
                </a:lnTo>
                <a:lnTo>
                  <a:pt x="7660" y="53950"/>
                </a:lnTo>
                <a:lnTo>
                  <a:pt x="7660" y="53940"/>
                </a:lnTo>
                <a:lnTo>
                  <a:pt x="7660" y="53930"/>
                </a:lnTo>
                <a:lnTo>
                  <a:pt x="7670" y="53930"/>
                </a:lnTo>
                <a:lnTo>
                  <a:pt x="7670" y="53920"/>
                </a:lnTo>
                <a:lnTo>
                  <a:pt x="7670" y="53910"/>
                </a:lnTo>
                <a:lnTo>
                  <a:pt x="7660" y="53910"/>
                </a:lnTo>
                <a:lnTo>
                  <a:pt x="7660" y="53900"/>
                </a:lnTo>
                <a:lnTo>
                  <a:pt x="7660" y="53890"/>
                </a:lnTo>
                <a:lnTo>
                  <a:pt x="7650" y="53890"/>
                </a:lnTo>
                <a:lnTo>
                  <a:pt x="7650" y="53880"/>
                </a:lnTo>
                <a:lnTo>
                  <a:pt x="7650" y="53870"/>
                </a:lnTo>
                <a:lnTo>
                  <a:pt x="7660" y="53870"/>
                </a:lnTo>
                <a:lnTo>
                  <a:pt x="7660" y="53880"/>
                </a:lnTo>
                <a:lnTo>
                  <a:pt x="7660" y="53870"/>
                </a:lnTo>
                <a:lnTo>
                  <a:pt x="7660" y="53880"/>
                </a:lnTo>
                <a:lnTo>
                  <a:pt x="7670" y="53880"/>
                </a:lnTo>
                <a:lnTo>
                  <a:pt x="7670" y="53870"/>
                </a:lnTo>
                <a:lnTo>
                  <a:pt x="7680" y="53870"/>
                </a:lnTo>
                <a:lnTo>
                  <a:pt x="7670" y="53860"/>
                </a:lnTo>
                <a:lnTo>
                  <a:pt x="7680" y="53860"/>
                </a:lnTo>
                <a:lnTo>
                  <a:pt x="7670" y="53860"/>
                </a:lnTo>
                <a:lnTo>
                  <a:pt x="7680" y="53860"/>
                </a:lnTo>
                <a:lnTo>
                  <a:pt x="7680" y="53850"/>
                </a:lnTo>
                <a:lnTo>
                  <a:pt x="7670" y="53850"/>
                </a:lnTo>
                <a:lnTo>
                  <a:pt x="7670" y="53860"/>
                </a:lnTo>
                <a:lnTo>
                  <a:pt x="7670" y="53850"/>
                </a:lnTo>
                <a:lnTo>
                  <a:pt x="7670" y="53860"/>
                </a:lnTo>
                <a:lnTo>
                  <a:pt x="7660" y="53860"/>
                </a:lnTo>
                <a:lnTo>
                  <a:pt x="7660" y="53850"/>
                </a:lnTo>
                <a:lnTo>
                  <a:pt x="7670" y="53840"/>
                </a:lnTo>
                <a:lnTo>
                  <a:pt x="7660" y="53840"/>
                </a:lnTo>
                <a:lnTo>
                  <a:pt x="7660" y="53830"/>
                </a:lnTo>
                <a:lnTo>
                  <a:pt x="7650" y="53830"/>
                </a:lnTo>
                <a:lnTo>
                  <a:pt x="7650" y="53820"/>
                </a:lnTo>
                <a:lnTo>
                  <a:pt x="7650" y="53810"/>
                </a:lnTo>
                <a:lnTo>
                  <a:pt x="7640" y="53810"/>
                </a:lnTo>
                <a:lnTo>
                  <a:pt x="7640" y="53820"/>
                </a:lnTo>
                <a:lnTo>
                  <a:pt x="7630" y="53820"/>
                </a:lnTo>
                <a:lnTo>
                  <a:pt x="7620" y="53820"/>
                </a:lnTo>
                <a:lnTo>
                  <a:pt x="7620" y="53830"/>
                </a:lnTo>
                <a:lnTo>
                  <a:pt x="7620" y="53840"/>
                </a:lnTo>
                <a:lnTo>
                  <a:pt x="7610" y="53840"/>
                </a:lnTo>
                <a:lnTo>
                  <a:pt x="7610" y="53830"/>
                </a:lnTo>
                <a:lnTo>
                  <a:pt x="7600" y="53830"/>
                </a:lnTo>
                <a:lnTo>
                  <a:pt x="7590" y="53830"/>
                </a:lnTo>
                <a:lnTo>
                  <a:pt x="7590" y="53840"/>
                </a:lnTo>
                <a:lnTo>
                  <a:pt x="7580" y="53840"/>
                </a:lnTo>
                <a:lnTo>
                  <a:pt x="7580" y="53830"/>
                </a:lnTo>
                <a:lnTo>
                  <a:pt x="7590" y="53830"/>
                </a:lnTo>
                <a:lnTo>
                  <a:pt x="7590" y="53820"/>
                </a:lnTo>
                <a:lnTo>
                  <a:pt x="7590" y="53810"/>
                </a:lnTo>
                <a:lnTo>
                  <a:pt x="7600" y="53810"/>
                </a:lnTo>
                <a:lnTo>
                  <a:pt x="7600" y="53800"/>
                </a:lnTo>
                <a:lnTo>
                  <a:pt x="7610" y="53790"/>
                </a:lnTo>
                <a:lnTo>
                  <a:pt x="7610" y="53780"/>
                </a:lnTo>
                <a:lnTo>
                  <a:pt x="7610" y="53770"/>
                </a:lnTo>
                <a:lnTo>
                  <a:pt x="7610" y="53760"/>
                </a:lnTo>
                <a:lnTo>
                  <a:pt x="7610" y="53750"/>
                </a:lnTo>
                <a:lnTo>
                  <a:pt x="7610" y="53740"/>
                </a:lnTo>
                <a:lnTo>
                  <a:pt x="7610" y="53730"/>
                </a:lnTo>
                <a:lnTo>
                  <a:pt x="7610" y="53720"/>
                </a:lnTo>
                <a:lnTo>
                  <a:pt x="7620" y="53710"/>
                </a:lnTo>
                <a:lnTo>
                  <a:pt x="7620" y="53700"/>
                </a:lnTo>
                <a:lnTo>
                  <a:pt x="7620" y="53690"/>
                </a:lnTo>
                <a:lnTo>
                  <a:pt x="7620" y="53680"/>
                </a:lnTo>
                <a:lnTo>
                  <a:pt x="7620" y="53670"/>
                </a:lnTo>
                <a:lnTo>
                  <a:pt x="7620" y="53660"/>
                </a:lnTo>
                <a:lnTo>
                  <a:pt x="7630" y="53650"/>
                </a:lnTo>
                <a:lnTo>
                  <a:pt x="7630" y="53640"/>
                </a:lnTo>
                <a:lnTo>
                  <a:pt x="7630" y="53630"/>
                </a:lnTo>
                <a:lnTo>
                  <a:pt x="7630" y="53620"/>
                </a:lnTo>
                <a:lnTo>
                  <a:pt x="7630" y="53610"/>
                </a:lnTo>
                <a:lnTo>
                  <a:pt x="7640" y="53610"/>
                </a:lnTo>
                <a:lnTo>
                  <a:pt x="7640" y="53600"/>
                </a:lnTo>
                <a:lnTo>
                  <a:pt x="7640" y="53590"/>
                </a:lnTo>
                <a:lnTo>
                  <a:pt x="7630" y="53580"/>
                </a:lnTo>
                <a:lnTo>
                  <a:pt x="7630" y="53570"/>
                </a:lnTo>
                <a:lnTo>
                  <a:pt x="7620" y="53560"/>
                </a:lnTo>
                <a:lnTo>
                  <a:pt x="7620" y="53550"/>
                </a:lnTo>
                <a:lnTo>
                  <a:pt x="7610" y="53550"/>
                </a:lnTo>
                <a:lnTo>
                  <a:pt x="7600" y="53550"/>
                </a:lnTo>
                <a:lnTo>
                  <a:pt x="7590" y="53550"/>
                </a:lnTo>
                <a:lnTo>
                  <a:pt x="7580" y="53550"/>
                </a:lnTo>
                <a:lnTo>
                  <a:pt x="7570" y="53550"/>
                </a:lnTo>
                <a:lnTo>
                  <a:pt x="7570" y="53540"/>
                </a:lnTo>
                <a:lnTo>
                  <a:pt x="7580" y="53540"/>
                </a:lnTo>
                <a:lnTo>
                  <a:pt x="7590" y="53550"/>
                </a:lnTo>
                <a:lnTo>
                  <a:pt x="7600" y="53550"/>
                </a:lnTo>
                <a:lnTo>
                  <a:pt x="7610" y="53550"/>
                </a:lnTo>
                <a:lnTo>
                  <a:pt x="7610" y="53540"/>
                </a:lnTo>
                <a:lnTo>
                  <a:pt x="7620" y="53540"/>
                </a:lnTo>
                <a:lnTo>
                  <a:pt x="7630" y="53530"/>
                </a:lnTo>
                <a:lnTo>
                  <a:pt x="7640" y="53530"/>
                </a:lnTo>
                <a:lnTo>
                  <a:pt x="7640" y="53520"/>
                </a:lnTo>
                <a:lnTo>
                  <a:pt x="7650" y="53520"/>
                </a:lnTo>
                <a:lnTo>
                  <a:pt x="7660" y="53520"/>
                </a:lnTo>
                <a:lnTo>
                  <a:pt x="7670" y="53520"/>
                </a:lnTo>
                <a:lnTo>
                  <a:pt x="7680" y="53510"/>
                </a:lnTo>
                <a:lnTo>
                  <a:pt x="7690" y="53510"/>
                </a:lnTo>
                <a:lnTo>
                  <a:pt x="7700" y="53510"/>
                </a:lnTo>
                <a:lnTo>
                  <a:pt x="7700" y="53500"/>
                </a:lnTo>
                <a:lnTo>
                  <a:pt x="7710" y="53500"/>
                </a:lnTo>
                <a:lnTo>
                  <a:pt x="7710" y="53490"/>
                </a:lnTo>
                <a:lnTo>
                  <a:pt x="7720" y="53490"/>
                </a:lnTo>
                <a:lnTo>
                  <a:pt x="7730" y="53490"/>
                </a:lnTo>
                <a:lnTo>
                  <a:pt x="7730" y="53480"/>
                </a:lnTo>
                <a:lnTo>
                  <a:pt x="7740" y="53480"/>
                </a:lnTo>
                <a:lnTo>
                  <a:pt x="7740" y="53470"/>
                </a:lnTo>
                <a:lnTo>
                  <a:pt x="7750" y="53460"/>
                </a:lnTo>
                <a:lnTo>
                  <a:pt x="7760" y="53460"/>
                </a:lnTo>
                <a:lnTo>
                  <a:pt x="7760" y="53450"/>
                </a:lnTo>
                <a:lnTo>
                  <a:pt x="7770" y="53440"/>
                </a:lnTo>
                <a:lnTo>
                  <a:pt x="7770" y="53430"/>
                </a:lnTo>
                <a:lnTo>
                  <a:pt x="7780" y="53430"/>
                </a:lnTo>
                <a:lnTo>
                  <a:pt x="7780" y="53420"/>
                </a:lnTo>
                <a:lnTo>
                  <a:pt x="7790" y="53420"/>
                </a:lnTo>
                <a:lnTo>
                  <a:pt x="7790" y="53410"/>
                </a:lnTo>
                <a:lnTo>
                  <a:pt x="7800" y="53410"/>
                </a:lnTo>
                <a:lnTo>
                  <a:pt x="7810" y="53410"/>
                </a:lnTo>
                <a:lnTo>
                  <a:pt x="7810" y="53420"/>
                </a:lnTo>
                <a:lnTo>
                  <a:pt x="7820" y="53420"/>
                </a:lnTo>
                <a:lnTo>
                  <a:pt x="7820" y="53430"/>
                </a:lnTo>
                <a:lnTo>
                  <a:pt x="7820" y="53440"/>
                </a:lnTo>
                <a:lnTo>
                  <a:pt x="7820" y="53450"/>
                </a:lnTo>
                <a:lnTo>
                  <a:pt x="7820" y="53460"/>
                </a:lnTo>
                <a:lnTo>
                  <a:pt x="7820" y="53470"/>
                </a:lnTo>
                <a:lnTo>
                  <a:pt x="7820" y="53480"/>
                </a:lnTo>
                <a:lnTo>
                  <a:pt x="7820" y="53490"/>
                </a:lnTo>
                <a:lnTo>
                  <a:pt x="7830" y="53490"/>
                </a:lnTo>
                <a:lnTo>
                  <a:pt x="7840" y="53490"/>
                </a:lnTo>
                <a:lnTo>
                  <a:pt x="7840" y="53500"/>
                </a:lnTo>
                <a:lnTo>
                  <a:pt x="7850" y="53500"/>
                </a:lnTo>
                <a:lnTo>
                  <a:pt x="7860" y="53510"/>
                </a:lnTo>
                <a:lnTo>
                  <a:pt x="7860" y="53520"/>
                </a:lnTo>
                <a:lnTo>
                  <a:pt x="7870" y="53520"/>
                </a:lnTo>
                <a:lnTo>
                  <a:pt x="7870" y="53530"/>
                </a:lnTo>
                <a:lnTo>
                  <a:pt x="7880" y="53530"/>
                </a:lnTo>
                <a:lnTo>
                  <a:pt x="7890" y="53530"/>
                </a:lnTo>
                <a:lnTo>
                  <a:pt x="7890" y="53540"/>
                </a:lnTo>
                <a:lnTo>
                  <a:pt x="7900" y="53540"/>
                </a:lnTo>
                <a:lnTo>
                  <a:pt x="7910" y="53540"/>
                </a:lnTo>
                <a:lnTo>
                  <a:pt x="7920" y="53540"/>
                </a:lnTo>
                <a:lnTo>
                  <a:pt x="7930" y="53540"/>
                </a:lnTo>
                <a:lnTo>
                  <a:pt x="7940" y="53540"/>
                </a:lnTo>
                <a:lnTo>
                  <a:pt x="7940" y="53530"/>
                </a:lnTo>
                <a:lnTo>
                  <a:pt x="7950" y="53530"/>
                </a:lnTo>
                <a:lnTo>
                  <a:pt x="7950" y="53540"/>
                </a:lnTo>
                <a:lnTo>
                  <a:pt x="7960" y="53540"/>
                </a:lnTo>
                <a:lnTo>
                  <a:pt x="7960" y="53530"/>
                </a:lnTo>
                <a:lnTo>
                  <a:pt x="7960" y="53520"/>
                </a:lnTo>
                <a:lnTo>
                  <a:pt x="7970" y="53520"/>
                </a:lnTo>
                <a:lnTo>
                  <a:pt x="7970" y="53510"/>
                </a:lnTo>
                <a:lnTo>
                  <a:pt x="7970" y="53500"/>
                </a:lnTo>
                <a:lnTo>
                  <a:pt x="7980" y="53500"/>
                </a:lnTo>
                <a:lnTo>
                  <a:pt x="7980" y="53490"/>
                </a:lnTo>
                <a:lnTo>
                  <a:pt x="7980" y="53480"/>
                </a:lnTo>
                <a:lnTo>
                  <a:pt x="7990" y="53490"/>
                </a:lnTo>
                <a:lnTo>
                  <a:pt x="8000" y="53490"/>
                </a:lnTo>
                <a:lnTo>
                  <a:pt x="8010" y="53480"/>
                </a:lnTo>
                <a:lnTo>
                  <a:pt x="8020" y="53480"/>
                </a:lnTo>
                <a:lnTo>
                  <a:pt x="8020" y="53470"/>
                </a:lnTo>
                <a:lnTo>
                  <a:pt x="8010" y="53470"/>
                </a:lnTo>
                <a:lnTo>
                  <a:pt x="8010" y="53460"/>
                </a:lnTo>
                <a:lnTo>
                  <a:pt x="8020" y="53470"/>
                </a:lnTo>
                <a:lnTo>
                  <a:pt x="8020" y="53460"/>
                </a:lnTo>
                <a:lnTo>
                  <a:pt x="8020" y="53470"/>
                </a:lnTo>
                <a:lnTo>
                  <a:pt x="8030" y="53460"/>
                </a:lnTo>
                <a:lnTo>
                  <a:pt x="8040" y="53460"/>
                </a:lnTo>
                <a:lnTo>
                  <a:pt x="8040" y="53450"/>
                </a:lnTo>
                <a:lnTo>
                  <a:pt x="8050" y="53450"/>
                </a:lnTo>
                <a:lnTo>
                  <a:pt x="8060" y="53450"/>
                </a:lnTo>
                <a:lnTo>
                  <a:pt x="8070" y="53450"/>
                </a:lnTo>
                <a:lnTo>
                  <a:pt x="8070" y="53440"/>
                </a:lnTo>
                <a:lnTo>
                  <a:pt x="8080" y="53440"/>
                </a:lnTo>
                <a:lnTo>
                  <a:pt x="8080" y="53450"/>
                </a:lnTo>
                <a:lnTo>
                  <a:pt x="8090" y="53450"/>
                </a:lnTo>
                <a:lnTo>
                  <a:pt x="8090" y="53440"/>
                </a:lnTo>
                <a:lnTo>
                  <a:pt x="8100" y="53440"/>
                </a:lnTo>
                <a:lnTo>
                  <a:pt x="8110" y="53440"/>
                </a:lnTo>
                <a:lnTo>
                  <a:pt x="8110" y="53430"/>
                </a:lnTo>
                <a:lnTo>
                  <a:pt x="8120" y="53430"/>
                </a:lnTo>
                <a:lnTo>
                  <a:pt x="8120" y="53420"/>
                </a:lnTo>
                <a:lnTo>
                  <a:pt x="8130" y="53410"/>
                </a:lnTo>
                <a:lnTo>
                  <a:pt x="8130" y="53400"/>
                </a:lnTo>
                <a:lnTo>
                  <a:pt x="8140" y="53400"/>
                </a:lnTo>
                <a:lnTo>
                  <a:pt x="8140" y="53390"/>
                </a:lnTo>
                <a:lnTo>
                  <a:pt x="8150" y="53390"/>
                </a:lnTo>
                <a:lnTo>
                  <a:pt x="8150" y="53380"/>
                </a:lnTo>
                <a:lnTo>
                  <a:pt x="8150" y="53370"/>
                </a:lnTo>
                <a:lnTo>
                  <a:pt x="8150" y="53360"/>
                </a:lnTo>
                <a:lnTo>
                  <a:pt x="8150" y="53350"/>
                </a:lnTo>
                <a:lnTo>
                  <a:pt x="8150" y="53340"/>
                </a:lnTo>
                <a:lnTo>
                  <a:pt x="8150" y="53330"/>
                </a:lnTo>
                <a:lnTo>
                  <a:pt x="8150" y="53320"/>
                </a:lnTo>
                <a:lnTo>
                  <a:pt x="8150" y="53310"/>
                </a:lnTo>
                <a:lnTo>
                  <a:pt x="8140" y="53310"/>
                </a:lnTo>
                <a:lnTo>
                  <a:pt x="8140" y="53300"/>
                </a:lnTo>
                <a:lnTo>
                  <a:pt x="8150" y="53300"/>
                </a:lnTo>
                <a:lnTo>
                  <a:pt x="8140" y="53300"/>
                </a:lnTo>
                <a:lnTo>
                  <a:pt x="8140" y="53290"/>
                </a:lnTo>
                <a:lnTo>
                  <a:pt x="8130" y="53290"/>
                </a:lnTo>
                <a:lnTo>
                  <a:pt x="8130" y="53280"/>
                </a:lnTo>
                <a:lnTo>
                  <a:pt x="8140" y="53280"/>
                </a:lnTo>
                <a:lnTo>
                  <a:pt x="8130" y="53280"/>
                </a:lnTo>
                <a:lnTo>
                  <a:pt x="8130" y="53270"/>
                </a:lnTo>
                <a:lnTo>
                  <a:pt x="8140" y="53260"/>
                </a:lnTo>
                <a:lnTo>
                  <a:pt x="8140" y="53250"/>
                </a:lnTo>
                <a:lnTo>
                  <a:pt x="8140" y="53240"/>
                </a:lnTo>
                <a:lnTo>
                  <a:pt x="8140" y="53230"/>
                </a:lnTo>
                <a:lnTo>
                  <a:pt x="8130" y="53220"/>
                </a:lnTo>
                <a:lnTo>
                  <a:pt x="8130" y="53210"/>
                </a:lnTo>
                <a:lnTo>
                  <a:pt x="8130" y="53200"/>
                </a:lnTo>
                <a:lnTo>
                  <a:pt x="8130" y="53190"/>
                </a:lnTo>
                <a:lnTo>
                  <a:pt x="8130" y="53180"/>
                </a:lnTo>
                <a:lnTo>
                  <a:pt x="8120" y="53180"/>
                </a:lnTo>
                <a:lnTo>
                  <a:pt x="8120" y="53170"/>
                </a:lnTo>
                <a:lnTo>
                  <a:pt x="8120" y="53160"/>
                </a:lnTo>
                <a:lnTo>
                  <a:pt x="8120" y="53150"/>
                </a:lnTo>
                <a:lnTo>
                  <a:pt x="8120" y="53140"/>
                </a:lnTo>
                <a:lnTo>
                  <a:pt x="8120" y="53130"/>
                </a:lnTo>
                <a:lnTo>
                  <a:pt x="8120" y="53120"/>
                </a:lnTo>
                <a:lnTo>
                  <a:pt x="8110" y="53120"/>
                </a:lnTo>
                <a:lnTo>
                  <a:pt x="8110" y="53110"/>
                </a:lnTo>
                <a:lnTo>
                  <a:pt x="8110" y="53120"/>
                </a:lnTo>
                <a:lnTo>
                  <a:pt x="8100" y="53120"/>
                </a:lnTo>
                <a:lnTo>
                  <a:pt x="8100" y="53110"/>
                </a:lnTo>
                <a:lnTo>
                  <a:pt x="8100" y="53100"/>
                </a:lnTo>
                <a:lnTo>
                  <a:pt x="8100" y="53090"/>
                </a:lnTo>
                <a:lnTo>
                  <a:pt x="8100" y="53080"/>
                </a:lnTo>
                <a:lnTo>
                  <a:pt x="8090" y="53080"/>
                </a:lnTo>
                <a:lnTo>
                  <a:pt x="8090" y="53070"/>
                </a:lnTo>
                <a:lnTo>
                  <a:pt x="8090" y="53060"/>
                </a:lnTo>
                <a:lnTo>
                  <a:pt x="8090" y="53050"/>
                </a:lnTo>
                <a:lnTo>
                  <a:pt x="8090" y="53040"/>
                </a:lnTo>
                <a:lnTo>
                  <a:pt x="8100" y="53040"/>
                </a:lnTo>
                <a:lnTo>
                  <a:pt x="8100" y="53030"/>
                </a:lnTo>
                <a:lnTo>
                  <a:pt x="8100" y="53020"/>
                </a:lnTo>
                <a:lnTo>
                  <a:pt x="8100" y="53010"/>
                </a:lnTo>
                <a:lnTo>
                  <a:pt x="8110" y="53010"/>
                </a:lnTo>
                <a:lnTo>
                  <a:pt x="8110" y="53000"/>
                </a:lnTo>
                <a:lnTo>
                  <a:pt x="8120" y="52990"/>
                </a:lnTo>
                <a:lnTo>
                  <a:pt x="8120" y="52980"/>
                </a:lnTo>
                <a:lnTo>
                  <a:pt x="8120" y="52970"/>
                </a:lnTo>
                <a:lnTo>
                  <a:pt x="8120" y="52960"/>
                </a:lnTo>
                <a:lnTo>
                  <a:pt x="8120" y="52950"/>
                </a:lnTo>
                <a:lnTo>
                  <a:pt x="8130" y="52950"/>
                </a:lnTo>
                <a:lnTo>
                  <a:pt x="8130" y="52940"/>
                </a:lnTo>
                <a:lnTo>
                  <a:pt x="8130" y="52930"/>
                </a:lnTo>
                <a:lnTo>
                  <a:pt x="8130" y="52920"/>
                </a:lnTo>
                <a:lnTo>
                  <a:pt x="8140" y="52920"/>
                </a:lnTo>
                <a:lnTo>
                  <a:pt x="8140" y="52910"/>
                </a:lnTo>
                <a:lnTo>
                  <a:pt x="8140" y="52920"/>
                </a:lnTo>
                <a:lnTo>
                  <a:pt x="8150" y="52920"/>
                </a:lnTo>
                <a:lnTo>
                  <a:pt x="8160" y="52920"/>
                </a:lnTo>
                <a:lnTo>
                  <a:pt x="8160" y="52910"/>
                </a:lnTo>
                <a:lnTo>
                  <a:pt x="8170" y="52910"/>
                </a:lnTo>
                <a:lnTo>
                  <a:pt x="8170" y="52900"/>
                </a:lnTo>
                <a:lnTo>
                  <a:pt x="8180" y="52900"/>
                </a:lnTo>
                <a:lnTo>
                  <a:pt x="8180" y="52890"/>
                </a:lnTo>
                <a:lnTo>
                  <a:pt x="8190" y="52880"/>
                </a:lnTo>
                <a:lnTo>
                  <a:pt x="8200" y="52880"/>
                </a:lnTo>
                <a:lnTo>
                  <a:pt x="8200" y="52870"/>
                </a:lnTo>
                <a:lnTo>
                  <a:pt x="8210" y="52870"/>
                </a:lnTo>
                <a:lnTo>
                  <a:pt x="8220" y="52870"/>
                </a:lnTo>
                <a:lnTo>
                  <a:pt x="8230" y="52870"/>
                </a:lnTo>
                <a:lnTo>
                  <a:pt x="8240" y="52870"/>
                </a:lnTo>
                <a:lnTo>
                  <a:pt x="8250" y="52870"/>
                </a:lnTo>
                <a:lnTo>
                  <a:pt x="8260" y="52870"/>
                </a:lnTo>
                <a:lnTo>
                  <a:pt x="8260" y="52860"/>
                </a:lnTo>
                <a:lnTo>
                  <a:pt x="8270" y="52860"/>
                </a:lnTo>
                <a:lnTo>
                  <a:pt x="8280" y="52850"/>
                </a:lnTo>
                <a:lnTo>
                  <a:pt x="8290" y="52850"/>
                </a:lnTo>
                <a:lnTo>
                  <a:pt x="8300" y="52850"/>
                </a:lnTo>
                <a:lnTo>
                  <a:pt x="8300" y="52860"/>
                </a:lnTo>
                <a:lnTo>
                  <a:pt x="8310" y="52850"/>
                </a:lnTo>
                <a:lnTo>
                  <a:pt x="8320" y="52850"/>
                </a:lnTo>
                <a:lnTo>
                  <a:pt x="8330" y="52840"/>
                </a:lnTo>
                <a:lnTo>
                  <a:pt x="8340" y="52850"/>
                </a:lnTo>
                <a:lnTo>
                  <a:pt x="8350" y="52850"/>
                </a:lnTo>
                <a:lnTo>
                  <a:pt x="8360" y="52860"/>
                </a:lnTo>
                <a:lnTo>
                  <a:pt x="8370" y="52860"/>
                </a:lnTo>
                <a:lnTo>
                  <a:pt x="8370" y="52850"/>
                </a:lnTo>
                <a:lnTo>
                  <a:pt x="8380" y="52850"/>
                </a:lnTo>
                <a:lnTo>
                  <a:pt x="8390" y="52850"/>
                </a:lnTo>
                <a:lnTo>
                  <a:pt x="8390" y="52840"/>
                </a:lnTo>
                <a:lnTo>
                  <a:pt x="8400" y="52840"/>
                </a:lnTo>
                <a:lnTo>
                  <a:pt x="8400" y="52830"/>
                </a:lnTo>
                <a:lnTo>
                  <a:pt x="8410" y="52830"/>
                </a:lnTo>
                <a:lnTo>
                  <a:pt x="8410" y="52810"/>
                </a:lnTo>
                <a:lnTo>
                  <a:pt x="8420" y="52810"/>
                </a:lnTo>
                <a:lnTo>
                  <a:pt x="8420" y="52800"/>
                </a:lnTo>
                <a:lnTo>
                  <a:pt x="8420" y="52790"/>
                </a:lnTo>
                <a:lnTo>
                  <a:pt x="8430" y="52790"/>
                </a:lnTo>
                <a:lnTo>
                  <a:pt x="8440" y="52790"/>
                </a:lnTo>
                <a:lnTo>
                  <a:pt x="8450" y="52790"/>
                </a:lnTo>
                <a:lnTo>
                  <a:pt x="8450" y="52780"/>
                </a:lnTo>
                <a:lnTo>
                  <a:pt x="8460" y="52780"/>
                </a:lnTo>
                <a:lnTo>
                  <a:pt x="8460" y="52770"/>
                </a:lnTo>
                <a:lnTo>
                  <a:pt x="8470" y="52770"/>
                </a:lnTo>
                <a:lnTo>
                  <a:pt x="8470" y="52760"/>
                </a:lnTo>
                <a:lnTo>
                  <a:pt x="8470" y="52750"/>
                </a:lnTo>
                <a:lnTo>
                  <a:pt x="8480" y="52750"/>
                </a:lnTo>
                <a:lnTo>
                  <a:pt x="8480" y="52740"/>
                </a:lnTo>
                <a:lnTo>
                  <a:pt x="8480" y="52730"/>
                </a:lnTo>
                <a:lnTo>
                  <a:pt x="8470" y="52730"/>
                </a:lnTo>
                <a:lnTo>
                  <a:pt x="8470" y="52740"/>
                </a:lnTo>
                <a:lnTo>
                  <a:pt x="8470" y="52730"/>
                </a:lnTo>
                <a:lnTo>
                  <a:pt x="8470" y="52720"/>
                </a:lnTo>
                <a:lnTo>
                  <a:pt x="8470" y="52710"/>
                </a:lnTo>
                <a:lnTo>
                  <a:pt x="8470" y="52700"/>
                </a:lnTo>
                <a:lnTo>
                  <a:pt x="8480" y="52700"/>
                </a:lnTo>
                <a:lnTo>
                  <a:pt x="8490" y="52700"/>
                </a:lnTo>
                <a:lnTo>
                  <a:pt x="8490" y="52690"/>
                </a:lnTo>
                <a:lnTo>
                  <a:pt x="8480" y="52690"/>
                </a:lnTo>
                <a:lnTo>
                  <a:pt x="8470" y="52690"/>
                </a:lnTo>
                <a:lnTo>
                  <a:pt x="8470" y="52680"/>
                </a:lnTo>
                <a:lnTo>
                  <a:pt x="8460" y="52680"/>
                </a:lnTo>
                <a:lnTo>
                  <a:pt x="8460" y="52670"/>
                </a:lnTo>
                <a:lnTo>
                  <a:pt x="8450" y="52660"/>
                </a:lnTo>
                <a:lnTo>
                  <a:pt x="8450" y="52650"/>
                </a:lnTo>
                <a:lnTo>
                  <a:pt x="8450" y="52640"/>
                </a:lnTo>
                <a:lnTo>
                  <a:pt x="8450" y="52630"/>
                </a:lnTo>
                <a:lnTo>
                  <a:pt x="8460" y="52630"/>
                </a:lnTo>
                <a:lnTo>
                  <a:pt x="8460" y="52620"/>
                </a:lnTo>
                <a:lnTo>
                  <a:pt x="8470" y="52610"/>
                </a:lnTo>
                <a:lnTo>
                  <a:pt x="8470" y="52600"/>
                </a:lnTo>
                <a:lnTo>
                  <a:pt x="8470" y="52590"/>
                </a:lnTo>
                <a:lnTo>
                  <a:pt x="8470" y="52580"/>
                </a:lnTo>
                <a:lnTo>
                  <a:pt x="8470" y="52570"/>
                </a:lnTo>
                <a:lnTo>
                  <a:pt x="8470" y="52560"/>
                </a:lnTo>
                <a:lnTo>
                  <a:pt x="8480" y="52550"/>
                </a:lnTo>
                <a:lnTo>
                  <a:pt x="8480" y="52540"/>
                </a:lnTo>
                <a:lnTo>
                  <a:pt x="8470" y="52540"/>
                </a:lnTo>
                <a:lnTo>
                  <a:pt x="8480" y="52540"/>
                </a:lnTo>
                <a:lnTo>
                  <a:pt x="8480" y="52530"/>
                </a:lnTo>
                <a:lnTo>
                  <a:pt x="8470" y="52530"/>
                </a:lnTo>
                <a:lnTo>
                  <a:pt x="8470" y="52520"/>
                </a:lnTo>
                <a:lnTo>
                  <a:pt x="8470" y="52510"/>
                </a:lnTo>
                <a:lnTo>
                  <a:pt x="8470" y="52500"/>
                </a:lnTo>
                <a:lnTo>
                  <a:pt x="8470" y="52490"/>
                </a:lnTo>
                <a:lnTo>
                  <a:pt x="8460" y="52490"/>
                </a:lnTo>
                <a:lnTo>
                  <a:pt x="8460" y="52480"/>
                </a:lnTo>
                <a:lnTo>
                  <a:pt x="8450" y="52480"/>
                </a:lnTo>
                <a:lnTo>
                  <a:pt x="8450" y="52470"/>
                </a:lnTo>
                <a:lnTo>
                  <a:pt x="8440" y="52470"/>
                </a:lnTo>
                <a:lnTo>
                  <a:pt x="8440" y="52460"/>
                </a:lnTo>
                <a:lnTo>
                  <a:pt x="8430" y="52470"/>
                </a:lnTo>
                <a:lnTo>
                  <a:pt x="8420" y="52470"/>
                </a:lnTo>
                <a:lnTo>
                  <a:pt x="8420" y="52460"/>
                </a:lnTo>
                <a:lnTo>
                  <a:pt x="8420" y="52450"/>
                </a:lnTo>
                <a:lnTo>
                  <a:pt x="8420" y="52440"/>
                </a:lnTo>
                <a:lnTo>
                  <a:pt x="8430" y="52440"/>
                </a:lnTo>
                <a:lnTo>
                  <a:pt x="8430" y="52430"/>
                </a:lnTo>
                <a:lnTo>
                  <a:pt x="8420" y="52430"/>
                </a:lnTo>
                <a:lnTo>
                  <a:pt x="8420" y="52420"/>
                </a:lnTo>
                <a:lnTo>
                  <a:pt x="8420" y="52410"/>
                </a:lnTo>
                <a:lnTo>
                  <a:pt x="8420" y="52400"/>
                </a:lnTo>
                <a:lnTo>
                  <a:pt x="8430" y="52400"/>
                </a:lnTo>
                <a:lnTo>
                  <a:pt x="8430" y="52410"/>
                </a:lnTo>
                <a:lnTo>
                  <a:pt x="8430" y="52400"/>
                </a:lnTo>
                <a:lnTo>
                  <a:pt x="8440" y="52400"/>
                </a:lnTo>
                <a:lnTo>
                  <a:pt x="8440" y="52390"/>
                </a:lnTo>
                <a:lnTo>
                  <a:pt x="8430" y="52390"/>
                </a:lnTo>
                <a:lnTo>
                  <a:pt x="8440" y="52390"/>
                </a:lnTo>
                <a:lnTo>
                  <a:pt x="8440" y="52380"/>
                </a:lnTo>
                <a:lnTo>
                  <a:pt x="8450" y="52380"/>
                </a:lnTo>
                <a:lnTo>
                  <a:pt x="8440" y="52380"/>
                </a:lnTo>
                <a:lnTo>
                  <a:pt x="8440" y="52370"/>
                </a:lnTo>
                <a:lnTo>
                  <a:pt x="8430" y="52370"/>
                </a:lnTo>
                <a:lnTo>
                  <a:pt x="8430" y="52360"/>
                </a:lnTo>
                <a:lnTo>
                  <a:pt x="8420" y="52360"/>
                </a:lnTo>
                <a:lnTo>
                  <a:pt x="8420" y="52350"/>
                </a:lnTo>
                <a:lnTo>
                  <a:pt x="8430" y="52350"/>
                </a:lnTo>
                <a:lnTo>
                  <a:pt x="8420" y="52350"/>
                </a:lnTo>
                <a:lnTo>
                  <a:pt x="8420" y="52340"/>
                </a:lnTo>
                <a:lnTo>
                  <a:pt x="8420" y="52330"/>
                </a:lnTo>
                <a:lnTo>
                  <a:pt x="8420" y="52320"/>
                </a:lnTo>
                <a:lnTo>
                  <a:pt x="8410" y="52320"/>
                </a:lnTo>
                <a:lnTo>
                  <a:pt x="8420" y="52320"/>
                </a:lnTo>
                <a:lnTo>
                  <a:pt x="8420" y="52310"/>
                </a:lnTo>
                <a:lnTo>
                  <a:pt x="8410" y="52310"/>
                </a:lnTo>
                <a:lnTo>
                  <a:pt x="8400" y="52310"/>
                </a:lnTo>
                <a:lnTo>
                  <a:pt x="8400" y="52300"/>
                </a:lnTo>
                <a:lnTo>
                  <a:pt x="8410" y="52300"/>
                </a:lnTo>
                <a:lnTo>
                  <a:pt x="8420" y="52300"/>
                </a:lnTo>
                <a:lnTo>
                  <a:pt x="8410" y="52300"/>
                </a:lnTo>
                <a:lnTo>
                  <a:pt x="8410" y="52290"/>
                </a:lnTo>
                <a:lnTo>
                  <a:pt x="8420" y="52290"/>
                </a:lnTo>
                <a:lnTo>
                  <a:pt x="8420" y="52280"/>
                </a:lnTo>
                <a:lnTo>
                  <a:pt x="8420" y="52290"/>
                </a:lnTo>
                <a:lnTo>
                  <a:pt x="8420" y="52280"/>
                </a:lnTo>
                <a:lnTo>
                  <a:pt x="8430" y="52280"/>
                </a:lnTo>
                <a:lnTo>
                  <a:pt x="8440" y="52280"/>
                </a:lnTo>
                <a:lnTo>
                  <a:pt x="8440" y="52270"/>
                </a:lnTo>
                <a:lnTo>
                  <a:pt x="8430" y="52270"/>
                </a:lnTo>
                <a:lnTo>
                  <a:pt x="8430" y="52260"/>
                </a:lnTo>
                <a:lnTo>
                  <a:pt x="8440" y="52260"/>
                </a:lnTo>
                <a:lnTo>
                  <a:pt x="8440" y="52270"/>
                </a:lnTo>
                <a:lnTo>
                  <a:pt x="8450" y="52270"/>
                </a:lnTo>
                <a:lnTo>
                  <a:pt x="8460" y="52270"/>
                </a:lnTo>
                <a:lnTo>
                  <a:pt x="8470" y="52270"/>
                </a:lnTo>
                <a:lnTo>
                  <a:pt x="8470" y="52280"/>
                </a:lnTo>
                <a:lnTo>
                  <a:pt x="8480" y="52280"/>
                </a:lnTo>
                <a:lnTo>
                  <a:pt x="8480" y="52270"/>
                </a:lnTo>
                <a:lnTo>
                  <a:pt x="8490" y="52270"/>
                </a:lnTo>
                <a:lnTo>
                  <a:pt x="8500" y="52270"/>
                </a:lnTo>
                <a:lnTo>
                  <a:pt x="8510" y="52270"/>
                </a:lnTo>
                <a:lnTo>
                  <a:pt x="8520" y="52270"/>
                </a:lnTo>
                <a:lnTo>
                  <a:pt x="8530" y="52270"/>
                </a:lnTo>
                <a:lnTo>
                  <a:pt x="8540" y="52270"/>
                </a:lnTo>
                <a:lnTo>
                  <a:pt x="8540" y="52260"/>
                </a:lnTo>
                <a:lnTo>
                  <a:pt x="8550" y="52260"/>
                </a:lnTo>
                <a:lnTo>
                  <a:pt x="8540" y="52260"/>
                </a:lnTo>
                <a:lnTo>
                  <a:pt x="8540" y="52250"/>
                </a:lnTo>
                <a:lnTo>
                  <a:pt x="8550" y="52260"/>
                </a:lnTo>
                <a:lnTo>
                  <a:pt x="8560" y="52260"/>
                </a:lnTo>
                <a:lnTo>
                  <a:pt x="8560" y="52250"/>
                </a:lnTo>
                <a:lnTo>
                  <a:pt x="8560" y="52260"/>
                </a:lnTo>
                <a:lnTo>
                  <a:pt x="8570" y="52250"/>
                </a:lnTo>
                <a:lnTo>
                  <a:pt x="8570" y="52240"/>
                </a:lnTo>
                <a:lnTo>
                  <a:pt x="8570" y="52230"/>
                </a:lnTo>
                <a:lnTo>
                  <a:pt x="8580" y="52230"/>
                </a:lnTo>
                <a:lnTo>
                  <a:pt x="8580" y="52240"/>
                </a:lnTo>
                <a:lnTo>
                  <a:pt x="8590" y="52240"/>
                </a:lnTo>
                <a:lnTo>
                  <a:pt x="8600" y="52240"/>
                </a:lnTo>
                <a:lnTo>
                  <a:pt x="8610" y="52240"/>
                </a:lnTo>
                <a:lnTo>
                  <a:pt x="8600" y="52230"/>
                </a:lnTo>
                <a:lnTo>
                  <a:pt x="8610" y="52220"/>
                </a:lnTo>
                <a:lnTo>
                  <a:pt x="8600" y="52220"/>
                </a:lnTo>
                <a:lnTo>
                  <a:pt x="8610" y="52220"/>
                </a:lnTo>
                <a:lnTo>
                  <a:pt x="8610" y="52210"/>
                </a:lnTo>
                <a:lnTo>
                  <a:pt x="8600" y="52210"/>
                </a:lnTo>
                <a:lnTo>
                  <a:pt x="8600" y="52200"/>
                </a:lnTo>
                <a:lnTo>
                  <a:pt x="8600" y="52190"/>
                </a:lnTo>
                <a:lnTo>
                  <a:pt x="8600" y="52180"/>
                </a:lnTo>
                <a:lnTo>
                  <a:pt x="8600" y="52190"/>
                </a:lnTo>
                <a:lnTo>
                  <a:pt x="8610" y="52190"/>
                </a:lnTo>
                <a:lnTo>
                  <a:pt x="8610" y="52180"/>
                </a:lnTo>
                <a:lnTo>
                  <a:pt x="8610" y="52170"/>
                </a:lnTo>
                <a:lnTo>
                  <a:pt x="8620" y="52170"/>
                </a:lnTo>
                <a:lnTo>
                  <a:pt x="8620" y="52180"/>
                </a:lnTo>
                <a:lnTo>
                  <a:pt x="8620" y="52190"/>
                </a:lnTo>
                <a:lnTo>
                  <a:pt x="8620" y="52200"/>
                </a:lnTo>
                <a:lnTo>
                  <a:pt x="8630" y="52200"/>
                </a:lnTo>
                <a:lnTo>
                  <a:pt x="8640" y="52200"/>
                </a:lnTo>
                <a:lnTo>
                  <a:pt x="8640" y="52210"/>
                </a:lnTo>
                <a:lnTo>
                  <a:pt x="8650" y="52210"/>
                </a:lnTo>
                <a:lnTo>
                  <a:pt x="8660" y="52210"/>
                </a:lnTo>
                <a:lnTo>
                  <a:pt x="8660" y="52200"/>
                </a:lnTo>
                <a:lnTo>
                  <a:pt x="8670" y="52200"/>
                </a:lnTo>
                <a:lnTo>
                  <a:pt x="8670" y="52190"/>
                </a:lnTo>
                <a:lnTo>
                  <a:pt x="8680" y="52190"/>
                </a:lnTo>
                <a:lnTo>
                  <a:pt x="8680" y="52180"/>
                </a:lnTo>
                <a:lnTo>
                  <a:pt x="8690" y="52180"/>
                </a:lnTo>
                <a:lnTo>
                  <a:pt x="8680" y="52180"/>
                </a:lnTo>
                <a:lnTo>
                  <a:pt x="8680" y="52170"/>
                </a:lnTo>
                <a:lnTo>
                  <a:pt x="8690" y="52170"/>
                </a:lnTo>
                <a:lnTo>
                  <a:pt x="8690" y="52160"/>
                </a:lnTo>
                <a:lnTo>
                  <a:pt x="8680" y="52160"/>
                </a:lnTo>
                <a:lnTo>
                  <a:pt x="8680" y="52170"/>
                </a:lnTo>
                <a:lnTo>
                  <a:pt x="8680" y="52160"/>
                </a:lnTo>
                <a:lnTo>
                  <a:pt x="8670" y="52160"/>
                </a:lnTo>
                <a:lnTo>
                  <a:pt x="8660" y="52160"/>
                </a:lnTo>
                <a:lnTo>
                  <a:pt x="8670" y="52160"/>
                </a:lnTo>
                <a:lnTo>
                  <a:pt x="8680" y="52160"/>
                </a:lnTo>
                <a:lnTo>
                  <a:pt x="8690" y="52160"/>
                </a:lnTo>
                <a:lnTo>
                  <a:pt x="8690" y="52150"/>
                </a:lnTo>
                <a:lnTo>
                  <a:pt x="8680" y="52150"/>
                </a:lnTo>
                <a:lnTo>
                  <a:pt x="8690" y="52140"/>
                </a:lnTo>
                <a:lnTo>
                  <a:pt x="8690" y="52130"/>
                </a:lnTo>
                <a:lnTo>
                  <a:pt x="8700" y="52130"/>
                </a:lnTo>
                <a:lnTo>
                  <a:pt x="8700" y="52120"/>
                </a:lnTo>
                <a:lnTo>
                  <a:pt x="8700" y="52110"/>
                </a:lnTo>
                <a:lnTo>
                  <a:pt x="8700" y="52100"/>
                </a:lnTo>
                <a:lnTo>
                  <a:pt x="8690" y="52100"/>
                </a:lnTo>
                <a:lnTo>
                  <a:pt x="8680" y="52100"/>
                </a:lnTo>
                <a:lnTo>
                  <a:pt x="8670" y="52100"/>
                </a:lnTo>
                <a:lnTo>
                  <a:pt x="8670" y="52110"/>
                </a:lnTo>
                <a:lnTo>
                  <a:pt x="8660" y="52110"/>
                </a:lnTo>
                <a:lnTo>
                  <a:pt x="8660" y="52120"/>
                </a:lnTo>
                <a:lnTo>
                  <a:pt x="8660" y="52130"/>
                </a:lnTo>
                <a:lnTo>
                  <a:pt x="8650" y="52130"/>
                </a:lnTo>
                <a:lnTo>
                  <a:pt x="8650" y="52120"/>
                </a:lnTo>
                <a:lnTo>
                  <a:pt x="8640" y="52120"/>
                </a:lnTo>
                <a:lnTo>
                  <a:pt x="8640" y="52110"/>
                </a:lnTo>
                <a:lnTo>
                  <a:pt x="8640" y="52100"/>
                </a:lnTo>
                <a:lnTo>
                  <a:pt x="8650" y="52100"/>
                </a:lnTo>
                <a:lnTo>
                  <a:pt x="8660" y="52100"/>
                </a:lnTo>
                <a:lnTo>
                  <a:pt x="8660" y="52090"/>
                </a:lnTo>
                <a:lnTo>
                  <a:pt x="8660" y="52080"/>
                </a:lnTo>
                <a:lnTo>
                  <a:pt x="8650" y="52080"/>
                </a:lnTo>
                <a:lnTo>
                  <a:pt x="8650" y="52070"/>
                </a:lnTo>
                <a:lnTo>
                  <a:pt x="8640" y="52070"/>
                </a:lnTo>
                <a:lnTo>
                  <a:pt x="8650" y="52070"/>
                </a:lnTo>
                <a:lnTo>
                  <a:pt x="8660" y="52060"/>
                </a:lnTo>
                <a:lnTo>
                  <a:pt x="8660" y="52050"/>
                </a:lnTo>
                <a:lnTo>
                  <a:pt x="8670" y="52050"/>
                </a:lnTo>
                <a:lnTo>
                  <a:pt x="8670" y="52040"/>
                </a:lnTo>
                <a:lnTo>
                  <a:pt x="8670" y="52050"/>
                </a:lnTo>
                <a:lnTo>
                  <a:pt x="8670" y="52040"/>
                </a:lnTo>
                <a:lnTo>
                  <a:pt x="8660" y="52040"/>
                </a:lnTo>
                <a:lnTo>
                  <a:pt x="8670" y="52040"/>
                </a:lnTo>
                <a:lnTo>
                  <a:pt x="8680" y="52040"/>
                </a:lnTo>
                <a:lnTo>
                  <a:pt x="8690" y="52040"/>
                </a:lnTo>
                <a:lnTo>
                  <a:pt x="8690" y="52030"/>
                </a:lnTo>
                <a:lnTo>
                  <a:pt x="8700" y="52030"/>
                </a:lnTo>
                <a:lnTo>
                  <a:pt x="8710" y="52030"/>
                </a:lnTo>
                <a:lnTo>
                  <a:pt x="8710" y="52020"/>
                </a:lnTo>
                <a:lnTo>
                  <a:pt x="8720" y="52020"/>
                </a:lnTo>
                <a:lnTo>
                  <a:pt x="8720" y="52030"/>
                </a:lnTo>
                <a:lnTo>
                  <a:pt x="8720" y="52020"/>
                </a:lnTo>
                <a:lnTo>
                  <a:pt x="8720" y="52010"/>
                </a:lnTo>
                <a:lnTo>
                  <a:pt x="8710" y="52010"/>
                </a:lnTo>
                <a:lnTo>
                  <a:pt x="8710" y="52000"/>
                </a:lnTo>
                <a:lnTo>
                  <a:pt x="8700" y="52000"/>
                </a:lnTo>
                <a:lnTo>
                  <a:pt x="8700" y="51990"/>
                </a:lnTo>
                <a:lnTo>
                  <a:pt x="8690" y="51990"/>
                </a:lnTo>
                <a:lnTo>
                  <a:pt x="8700" y="51990"/>
                </a:lnTo>
                <a:lnTo>
                  <a:pt x="8700" y="51980"/>
                </a:lnTo>
                <a:lnTo>
                  <a:pt x="8690" y="51980"/>
                </a:lnTo>
                <a:lnTo>
                  <a:pt x="8690" y="51990"/>
                </a:lnTo>
                <a:lnTo>
                  <a:pt x="8680" y="51990"/>
                </a:lnTo>
                <a:lnTo>
                  <a:pt x="8690" y="51990"/>
                </a:lnTo>
                <a:lnTo>
                  <a:pt x="8690" y="52000"/>
                </a:lnTo>
                <a:lnTo>
                  <a:pt x="8680" y="52000"/>
                </a:lnTo>
                <a:lnTo>
                  <a:pt x="8680" y="51990"/>
                </a:lnTo>
                <a:lnTo>
                  <a:pt x="8670" y="51990"/>
                </a:lnTo>
                <a:lnTo>
                  <a:pt x="8660" y="51990"/>
                </a:lnTo>
                <a:lnTo>
                  <a:pt x="8650" y="51990"/>
                </a:lnTo>
                <a:lnTo>
                  <a:pt x="8640" y="51990"/>
                </a:lnTo>
                <a:lnTo>
                  <a:pt x="8630" y="51990"/>
                </a:lnTo>
                <a:lnTo>
                  <a:pt x="8630" y="52000"/>
                </a:lnTo>
                <a:lnTo>
                  <a:pt x="8620" y="52000"/>
                </a:lnTo>
                <a:lnTo>
                  <a:pt x="8620" y="52010"/>
                </a:lnTo>
                <a:lnTo>
                  <a:pt x="8610" y="52010"/>
                </a:lnTo>
                <a:lnTo>
                  <a:pt x="8610" y="52000"/>
                </a:lnTo>
                <a:lnTo>
                  <a:pt x="8610" y="51990"/>
                </a:lnTo>
                <a:lnTo>
                  <a:pt x="8610" y="51980"/>
                </a:lnTo>
                <a:lnTo>
                  <a:pt x="8620" y="51970"/>
                </a:lnTo>
                <a:lnTo>
                  <a:pt x="8630" y="51970"/>
                </a:lnTo>
                <a:lnTo>
                  <a:pt x="8630" y="51960"/>
                </a:lnTo>
                <a:lnTo>
                  <a:pt x="8630" y="51970"/>
                </a:lnTo>
                <a:lnTo>
                  <a:pt x="8640" y="51970"/>
                </a:lnTo>
                <a:lnTo>
                  <a:pt x="8650" y="51970"/>
                </a:lnTo>
                <a:lnTo>
                  <a:pt x="8650" y="51960"/>
                </a:lnTo>
                <a:lnTo>
                  <a:pt x="8650" y="51970"/>
                </a:lnTo>
                <a:lnTo>
                  <a:pt x="8660" y="51970"/>
                </a:lnTo>
                <a:lnTo>
                  <a:pt x="8660" y="51960"/>
                </a:lnTo>
                <a:lnTo>
                  <a:pt x="8650" y="51960"/>
                </a:lnTo>
                <a:lnTo>
                  <a:pt x="8650" y="51950"/>
                </a:lnTo>
                <a:lnTo>
                  <a:pt x="8660" y="51950"/>
                </a:lnTo>
                <a:lnTo>
                  <a:pt x="8650" y="51950"/>
                </a:lnTo>
                <a:lnTo>
                  <a:pt x="8650" y="51940"/>
                </a:lnTo>
                <a:lnTo>
                  <a:pt x="8660" y="51940"/>
                </a:lnTo>
                <a:lnTo>
                  <a:pt x="8670" y="51940"/>
                </a:lnTo>
                <a:lnTo>
                  <a:pt x="8670" y="51930"/>
                </a:lnTo>
                <a:lnTo>
                  <a:pt x="8680" y="51930"/>
                </a:lnTo>
                <a:lnTo>
                  <a:pt x="8680" y="51920"/>
                </a:lnTo>
                <a:lnTo>
                  <a:pt x="8670" y="51920"/>
                </a:lnTo>
                <a:lnTo>
                  <a:pt x="8670" y="51910"/>
                </a:lnTo>
                <a:lnTo>
                  <a:pt x="8670" y="51900"/>
                </a:lnTo>
                <a:lnTo>
                  <a:pt x="8680" y="51900"/>
                </a:lnTo>
                <a:lnTo>
                  <a:pt x="8680" y="51890"/>
                </a:lnTo>
                <a:lnTo>
                  <a:pt x="8680" y="51880"/>
                </a:lnTo>
                <a:lnTo>
                  <a:pt x="8680" y="51870"/>
                </a:lnTo>
                <a:lnTo>
                  <a:pt x="8680" y="51860"/>
                </a:lnTo>
                <a:lnTo>
                  <a:pt x="8690" y="51860"/>
                </a:lnTo>
                <a:lnTo>
                  <a:pt x="8690" y="51850"/>
                </a:lnTo>
                <a:lnTo>
                  <a:pt x="8690" y="51840"/>
                </a:lnTo>
                <a:lnTo>
                  <a:pt x="8700" y="51840"/>
                </a:lnTo>
                <a:lnTo>
                  <a:pt x="8700" y="51830"/>
                </a:lnTo>
                <a:lnTo>
                  <a:pt x="8700" y="51820"/>
                </a:lnTo>
                <a:lnTo>
                  <a:pt x="8710" y="51820"/>
                </a:lnTo>
                <a:lnTo>
                  <a:pt x="8710" y="51810"/>
                </a:lnTo>
                <a:lnTo>
                  <a:pt x="8710" y="51800"/>
                </a:lnTo>
                <a:lnTo>
                  <a:pt x="8710" y="51790"/>
                </a:lnTo>
                <a:lnTo>
                  <a:pt x="8710" y="51780"/>
                </a:lnTo>
                <a:lnTo>
                  <a:pt x="8710" y="51800"/>
                </a:lnTo>
                <a:lnTo>
                  <a:pt x="8710" y="51810"/>
                </a:lnTo>
                <a:lnTo>
                  <a:pt x="8720" y="51810"/>
                </a:lnTo>
                <a:lnTo>
                  <a:pt x="8720" y="51820"/>
                </a:lnTo>
                <a:lnTo>
                  <a:pt x="8730" y="51820"/>
                </a:lnTo>
                <a:lnTo>
                  <a:pt x="8730" y="51830"/>
                </a:lnTo>
                <a:lnTo>
                  <a:pt x="8740" y="51830"/>
                </a:lnTo>
                <a:lnTo>
                  <a:pt x="8750" y="51830"/>
                </a:lnTo>
                <a:lnTo>
                  <a:pt x="8760" y="51820"/>
                </a:lnTo>
                <a:lnTo>
                  <a:pt x="8760" y="51810"/>
                </a:lnTo>
                <a:lnTo>
                  <a:pt x="8770" y="51810"/>
                </a:lnTo>
                <a:lnTo>
                  <a:pt x="8770" y="51800"/>
                </a:lnTo>
                <a:lnTo>
                  <a:pt x="8760" y="51800"/>
                </a:lnTo>
                <a:lnTo>
                  <a:pt x="8770" y="51800"/>
                </a:lnTo>
                <a:lnTo>
                  <a:pt x="8780" y="51800"/>
                </a:lnTo>
                <a:lnTo>
                  <a:pt x="8780" y="51810"/>
                </a:lnTo>
                <a:lnTo>
                  <a:pt x="8790" y="51810"/>
                </a:lnTo>
                <a:lnTo>
                  <a:pt x="8790" y="51800"/>
                </a:lnTo>
                <a:lnTo>
                  <a:pt x="8800" y="51800"/>
                </a:lnTo>
                <a:lnTo>
                  <a:pt x="8810" y="51800"/>
                </a:lnTo>
                <a:lnTo>
                  <a:pt x="8820" y="51800"/>
                </a:lnTo>
                <a:lnTo>
                  <a:pt x="8820" y="51790"/>
                </a:lnTo>
                <a:lnTo>
                  <a:pt x="8820" y="51800"/>
                </a:lnTo>
                <a:lnTo>
                  <a:pt x="8830" y="51800"/>
                </a:lnTo>
                <a:lnTo>
                  <a:pt x="8830" y="51790"/>
                </a:lnTo>
                <a:lnTo>
                  <a:pt x="8820" y="51780"/>
                </a:lnTo>
                <a:lnTo>
                  <a:pt x="8820" y="51770"/>
                </a:lnTo>
                <a:lnTo>
                  <a:pt x="8830" y="51770"/>
                </a:lnTo>
                <a:lnTo>
                  <a:pt x="8820" y="51770"/>
                </a:lnTo>
                <a:lnTo>
                  <a:pt x="8820" y="51760"/>
                </a:lnTo>
                <a:lnTo>
                  <a:pt x="8830" y="51750"/>
                </a:lnTo>
                <a:lnTo>
                  <a:pt x="8820" y="51740"/>
                </a:lnTo>
                <a:lnTo>
                  <a:pt x="8830" y="51740"/>
                </a:lnTo>
                <a:lnTo>
                  <a:pt x="8830" y="51730"/>
                </a:lnTo>
                <a:lnTo>
                  <a:pt x="8830" y="51720"/>
                </a:lnTo>
                <a:lnTo>
                  <a:pt x="8840" y="51720"/>
                </a:lnTo>
                <a:lnTo>
                  <a:pt x="8840" y="51710"/>
                </a:lnTo>
                <a:lnTo>
                  <a:pt x="8850" y="51710"/>
                </a:lnTo>
                <a:lnTo>
                  <a:pt x="8850" y="51720"/>
                </a:lnTo>
                <a:lnTo>
                  <a:pt x="8850" y="51710"/>
                </a:lnTo>
                <a:lnTo>
                  <a:pt x="8860" y="51710"/>
                </a:lnTo>
                <a:lnTo>
                  <a:pt x="8850" y="51710"/>
                </a:lnTo>
                <a:lnTo>
                  <a:pt x="8850" y="51700"/>
                </a:lnTo>
                <a:lnTo>
                  <a:pt x="8860" y="51700"/>
                </a:lnTo>
                <a:lnTo>
                  <a:pt x="8850" y="51700"/>
                </a:lnTo>
                <a:lnTo>
                  <a:pt x="8850" y="51690"/>
                </a:lnTo>
                <a:lnTo>
                  <a:pt x="8860" y="51690"/>
                </a:lnTo>
                <a:lnTo>
                  <a:pt x="8860" y="51680"/>
                </a:lnTo>
                <a:lnTo>
                  <a:pt x="8850" y="51680"/>
                </a:lnTo>
                <a:lnTo>
                  <a:pt x="8850" y="51670"/>
                </a:lnTo>
                <a:lnTo>
                  <a:pt x="8860" y="51670"/>
                </a:lnTo>
                <a:lnTo>
                  <a:pt x="8860" y="51660"/>
                </a:lnTo>
                <a:lnTo>
                  <a:pt x="8870" y="51660"/>
                </a:lnTo>
                <a:lnTo>
                  <a:pt x="8870" y="51650"/>
                </a:lnTo>
                <a:lnTo>
                  <a:pt x="8860" y="51650"/>
                </a:lnTo>
                <a:lnTo>
                  <a:pt x="8870" y="51650"/>
                </a:lnTo>
                <a:lnTo>
                  <a:pt x="8870" y="51640"/>
                </a:lnTo>
                <a:lnTo>
                  <a:pt x="8870" y="51630"/>
                </a:lnTo>
                <a:lnTo>
                  <a:pt x="8860" y="51630"/>
                </a:lnTo>
                <a:lnTo>
                  <a:pt x="8860" y="51620"/>
                </a:lnTo>
                <a:lnTo>
                  <a:pt x="8870" y="51620"/>
                </a:lnTo>
                <a:lnTo>
                  <a:pt x="8860" y="51620"/>
                </a:lnTo>
                <a:lnTo>
                  <a:pt x="8860" y="51610"/>
                </a:lnTo>
                <a:lnTo>
                  <a:pt x="8860" y="51600"/>
                </a:lnTo>
                <a:lnTo>
                  <a:pt x="8860" y="51590"/>
                </a:lnTo>
                <a:lnTo>
                  <a:pt x="8860" y="51580"/>
                </a:lnTo>
                <a:lnTo>
                  <a:pt x="8850" y="51580"/>
                </a:lnTo>
                <a:lnTo>
                  <a:pt x="8840" y="51580"/>
                </a:lnTo>
                <a:lnTo>
                  <a:pt x="8840" y="51570"/>
                </a:lnTo>
                <a:lnTo>
                  <a:pt x="8840" y="51580"/>
                </a:lnTo>
                <a:lnTo>
                  <a:pt x="8840" y="51570"/>
                </a:lnTo>
                <a:lnTo>
                  <a:pt x="8850" y="51570"/>
                </a:lnTo>
                <a:lnTo>
                  <a:pt x="8840" y="51560"/>
                </a:lnTo>
                <a:lnTo>
                  <a:pt x="8840" y="51550"/>
                </a:lnTo>
                <a:lnTo>
                  <a:pt x="8840" y="51540"/>
                </a:lnTo>
                <a:lnTo>
                  <a:pt x="8840" y="51530"/>
                </a:lnTo>
                <a:lnTo>
                  <a:pt x="8830" y="51530"/>
                </a:lnTo>
                <a:lnTo>
                  <a:pt x="8830" y="51520"/>
                </a:lnTo>
                <a:lnTo>
                  <a:pt x="8830" y="51510"/>
                </a:lnTo>
                <a:lnTo>
                  <a:pt x="8820" y="51510"/>
                </a:lnTo>
                <a:lnTo>
                  <a:pt x="8820" y="51500"/>
                </a:lnTo>
                <a:lnTo>
                  <a:pt x="8830" y="51500"/>
                </a:lnTo>
                <a:lnTo>
                  <a:pt x="8830" y="51490"/>
                </a:lnTo>
                <a:lnTo>
                  <a:pt x="8820" y="51490"/>
                </a:lnTo>
                <a:lnTo>
                  <a:pt x="8820" y="51480"/>
                </a:lnTo>
                <a:lnTo>
                  <a:pt x="8830" y="51480"/>
                </a:lnTo>
                <a:lnTo>
                  <a:pt x="8820" y="51470"/>
                </a:lnTo>
                <a:lnTo>
                  <a:pt x="8820" y="51460"/>
                </a:lnTo>
                <a:lnTo>
                  <a:pt x="8820" y="51450"/>
                </a:lnTo>
                <a:lnTo>
                  <a:pt x="8830" y="51450"/>
                </a:lnTo>
                <a:lnTo>
                  <a:pt x="8830" y="51440"/>
                </a:lnTo>
                <a:lnTo>
                  <a:pt x="8820" y="51440"/>
                </a:lnTo>
                <a:lnTo>
                  <a:pt x="8830" y="51440"/>
                </a:lnTo>
                <a:lnTo>
                  <a:pt x="8820" y="51430"/>
                </a:lnTo>
                <a:lnTo>
                  <a:pt x="8830" y="51430"/>
                </a:lnTo>
                <a:lnTo>
                  <a:pt x="8830" y="51420"/>
                </a:lnTo>
                <a:lnTo>
                  <a:pt x="8830" y="51410"/>
                </a:lnTo>
                <a:lnTo>
                  <a:pt x="8820" y="51410"/>
                </a:lnTo>
                <a:lnTo>
                  <a:pt x="8830" y="51410"/>
                </a:lnTo>
                <a:lnTo>
                  <a:pt x="8820" y="51410"/>
                </a:lnTo>
                <a:lnTo>
                  <a:pt x="8820" y="51400"/>
                </a:lnTo>
                <a:lnTo>
                  <a:pt x="8830" y="51400"/>
                </a:lnTo>
                <a:lnTo>
                  <a:pt x="8820" y="51400"/>
                </a:lnTo>
                <a:lnTo>
                  <a:pt x="8830" y="51400"/>
                </a:lnTo>
                <a:lnTo>
                  <a:pt x="8830" y="51390"/>
                </a:lnTo>
                <a:lnTo>
                  <a:pt x="8830" y="51380"/>
                </a:lnTo>
                <a:lnTo>
                  <a:pt x="8840" y="51380"/>
                </a:lnTo>
                <a:lnTo>
                  <a:pt x="8840" y="51370"/>
                </a:lnTo>
                <a:lnTo>
                  <a:pt x="8830" y="51370"/>
                </a:lnTo>
                <a:lnTo>
                  <a:pt x="8830" y="51360"/>
                </a:lnTo>
                <a:lnTo>
                  <a:pt x="8840" y="51360"/>
                </a:lnTo>
                <a:lnTo>
                  <a:pt x="8850" y="51360"/>
                </a:lnTo>
                <a:lnTo>
                  <a:pt x="8850" y="51350"/>
                </a:lnTo>
                <a:lnTo>
                  <a:pt x="8860" y="51350"/>
                </a:lnTo>
                <a:lnTo>
                  <a:pt x="8870" y="51350"/>
                </a:lnTo>
                <a:lnTo>
                  <a:pt x="8880" y="51350"/>
                </a:lnTo>
                <a:lnTo>
                  <a:pt x="8880" y="51340"/>
                </a:lnTo>
                <a:lnTo>
                  <a:pt x="8880" y="51330"/>
                </a:lnTo>
                <a:lnTo>
                  <a:pt x="8880" y="51320"/>
                </a:lnTo>
                <a:lnTo>
                  <a:pt x="8890" y="51320"/>
                </a:lnTo>
                <a:lnTo>
                  <a:pt x="8890" y="51310"/>
                </a:lnTo>
                <a:lnTo>
                  <a:pt x="8880" y="51310"/>
                </a:lnTo>
                <a:lnTo>
                  <a:pt x="8880" y="51300"/>
                </a:lnTo>
                <a:lnTo>
                  <a:pt x="8880" y="51290"/>
                </a:lnTo>
                <a:lnTo>
                  <a:pt x="8880" y="51300"/>
                </a:lnTo>
                <a:lnTo>
                  <a:pt x="8870" y="51300"/>
                </a:lnTo>
                <a:lnTo>
                  <a:pt x="8870" y="51290"/>
                </a:lnTo>
                <a:lnTo>
                  <a:pt x="8870" y="51280"/>
                </a:lnTo>
                <a:lnTo>
                  <a:pt x="8860" y="51280"/>
                </a:lnTo>
                <a:lnTo>
                  <a:pt x="8860" y="51270"/>
                </a:lnTo>
                <a:lnTo>
                  <a:pt x="8850" y="51270"/>
                </a:lnTo>
                <a:lnTo>
                  <a:pt x="8850" y="51280"/>
                </a:lnTo>
                <a:lnTo>
                  <a:pt x="8850" y="51270"/>
                </a:lnTo>
                <a:lnTo>
                  <a:pt x="8850" y="51260"/>
                </a:lnTo>
                <a:lnTo>
                  <a:pt x="8860" y="51260"/>
                </a:lnTo>
                <a:lnTo>
                  <a:pt x="8860" y="51250"/>
                </a:lnTo>
                <a:lnTo>
                  <a:pt x="8870" y="51250"/>
                </a:lnTo>
                <a:lnTo>
                  <a:pt x="8860" y="51250"/>
                </a:lnTo>
                <a:lnTo>
                  <a:pt x="8870" y="51250"/>
                </a:lnTo>
                <a:lnTo>
                  <a:pt x="8860" y="51250"/>
                </a:lnTo>
                <a:lnTo>
                  <a:pt x="8860" y="51240"/>
                </a:lnTo>
                <a:lnTo>
                  <a:pt x="8870" y="51250"/>
                </a:lnTo>
                <a:lnTo>
                  <a:pt x="8870" y="51240"/>
                </a:lnTo>
                <a:lnTo>
                  <a:pt x="8880" y="51240"/>
                </a:lnTo>
                <a:lnTo>
                  <a:pt x="8890" y="51240"/>
                </a:lnTo>
                <a:lnTo>
                  <a:pt x="8900" y="51240"/>
                </a:lnTo>
                <a:lnTo>
                  <a:pt x="8910" y="51240"/>
                </a:lnTo>
                <a:lnTo>
                  <a:pt x="8920" y="51240"/>
                </a:lnTo>
                <a:lnTo>
                  <a:pt x="8930" y="51230"/>
                </a:lnTo>
                <a:lnTo>
                  <a:pt x="8940" y="51230"/>
                </a:lnTo>
                <a:lnTo>
                  <a:pt x="8940" y="51220"/>
                </a:lnTo>
                <a:lnTo>
                  <a:pt x="8940" y="51210"/>
                </a:lnTo>
                <a:lnTo>
                  <a:pt x="8950" y="51200"/>
                </a:lnTo>
                <a:lnTo>
                  <a:pt x="8950" y="51190"/>
                </a:lnTo>
                <a:lnTo>
                  <a:pt x="8950" y="51180"/>
                </a:lnTo>
                <a:lnTo>
                  <a:pt x="8940" y="51180"/>
                </a:lnTo>
                <a:lnTo>
                  <a:pt x="8950" y="51180"/>
                </a:lnTo>
                <a:lnTo>
                  <a:pt x="8940" y="51180"/>
                </a:lnTo>
                <a:lnTo>
                  <a:pt x="8940" y="51170"/>
                </a:lnTo>
                <a:lnTo>
                  <a:pt x="8950" y="51170"/>
                </a:lnTo>
                <a:lnTo>
                  <a:pt x="8940" y="51170"/>
                </a:lnTo>
                <a:lnTo>
                  <a:pt x="8940" y="51160"/>
                </a:lnTo>
                <a:lnTo>
                  <a:pt x="8940" y="51150"/>
                </a:lnTo>
                <a:lnTo>
                  <a:pt x="8930" y="51150"/>
                </a:lnTo>
                <a:lnTo>
                  <a:pt x="8930" y="51140"/>
                </a:lnTo>
                <a:lnTo>
                  <a:pt x="8920" y="51140"/>
                </a:lnTo>
                <a:lnTo>
                  <a:pt x="8920" y="51130"/>
                </a:lnTo>
                <a:lnTo>
                  <a:pt x="8910" y="51130"/>
                </a:lnTo>
                <a:lnTo>
                  <a:pt x="8900" y="51130"/>
                </a:lnTo>
                <a:lnTo>
                  <a:pt x="8900" y="51120"/>
                </a:lnTo>
                <a:lnTo>
                  <a:pt x="8910" y="51120"/>
                </a:lnTo>
                <a:lnTo>
                  <a:pt x="8920" y="51120"/>
                </a:lnTo>
                <a:lnTo>
                  <a:pt x="8920" y="51110"/>
                </a:lnTo>
                <a:lnTo>
                  <a:pt x="8920" y="51100"/>
                </a:lnTo>
                <a:lnTo>
                  <a:pt x="8920" y="51090"/>
                </a:lnTo>
                <a:lnTo>
                  <a:pt x="8910" y="51090"/>
                </a:lnTo>
                <a:lnTo>
                  <a:pt x="8910" y="51080"/>
                </a:lnTo>
                <a:lnTo>
                  <a:pt x="8920" y="51080"/>
                </a:lnTo>
                <a:lnTo>
                  <a:pt x="8920" y="51090"/>
                </a:lnTo>
                <a:lnTo>
                  <a:pt x="8920" y="51080"/>
                </a:lnTo>
                <a:lnTo>
                  <a:pt x="8930" y="51080"/>
                </a:lnTo>
                <a:lnTo>
                  <a:pt x="8930" y="51070"/>
                </a:lnTo>
                <a:lnTo>
                  <a:pt x="8940" y="51070"/>
                </a:lnTo>
                <a:lnTo>
                  <a:pt x="8950" y="51070"/>
                </a:lnTo>
                <a:lnTo>
                  <a:pt x="8960" y="51070"/>
                </a:lnTo>
                <a:lnTo>
                  <a:pt x="8970" y="51060"/>
                </a:lnTo>
                <a:lnTo>
                  <a:pt x="8970" y="51050"/>
                </a:lnTo>
                <a:lnTo>
                  <a:pt x="8980" y="51050"/>
                </a:lnTo>
                <a:lnTo>
                  <a:pt x="8980" y="51040"/>
                </a:lnTo>
                <a:lnTo>
                  <a:pt x="8970" y="51040"/>
                </a:lnTo>
                <a:lnTo>
                  <a:pt x="8980" y="51040"/>
                </a:lnTo>
                <a:lnTo>
                  <a:pt x="8980" y="51030"/>
                </a:lnTo>
                <a:lnTo>
                  <a:pt x="8980" y="51020"/>
                </a:lnTo>
                <a:lnTo>
                  <a:pt x="8980" y="51010"/>
                </a:lnTo>
                <a:lnTo>
                  <a:pt x="8980" y="51000"/>
                </a:lnTo>
                <a:lnTo>
                  <a:pt x="8980" y="50990"/>
                </a:lnTo>
                <a:lnTo>
                  <a:pt x="8980" y="50980"/>
                </a:lnTo>
                <a:lnTo>
                  <a:pt x="8980" y="50970"/>
                </a:lnTo>
                <a:lnTo>
                  <a:pt x="8970" y="50970"/>
                </a:lnTo>
                <a:lnTo>
                  <a:pt x="8970" y="50960"/>
                </a:lnTo>
                <a:lnTo>
                  <a:pt x="8980" y="50960"/>
                </a:lnTo>
                <a:lnTo>
                  <a:pt x="8980" y="50970"/>
                </a:lnTo>
                <a:lnTo>
                  <a:pt x="8990" y="50970"/>
                </a:lnTo>
                <a:lnTo>
                  <a:pt x="8980" y="50970"/>
                </a:lnTo>
                <a:lnTo>
                  <a:pt x="8990" y="50970"/>
                </a:lnTo>
                <a:lnTo>
                  <a:pt x="8990" y="50960"/>
                </a:lnTo>
                <a:lnTo>
                  <a:pt x="8980" y="50960"/>
                </a:lnTo>
                <a:lnTo>
                  <a:pt x="8980" y="50970"/>
                </a:lnTo>
                <a:lnTo>
                  <a:pt x="8980" y="50960"/>
                </a:lnTo>
                <a:lnTo>
                  <a:pt x="8980" y="50970"/>
                </a:lnTo>
                <a:lnTo>
                  <a:pt x="8980" y="50960"/>
                </a:lnTo>
                <a:lnTo>
                  <a:pt x="8990" y="50960"/>
                </a:lnTo>
                <a:lnTo>
                  <a:pt x="8990" y="50950"/>
                </a:lnTo>
                <a:lnTo>
                  <a:pt x="8980" y="50950"/>
                </a:lnTo>
                <a:lnTo>
                  <a:pt x="8990" y="50950"/>
                </a:lnTo>
                <a:lnTo>
                  <a:pt x="8980" y="50950"/>
                </a:lnTo>
                <a:lnTo>
                  <a:pt x="8980" y="50940"/>
                </a:lnTo>
                <a:lnTo>
                  <a:pt x="8980" y="50950"/>
                </a:lnTo>
                <a:lnTo>
                  <a:pt x="8990" y="50950"/>
                </a:lnTo>
                <a:lnTo>
                  <a:pt x="8990" y="50940"/>
                </a:lnTo>
                <a:lnTo>
                  <a:pt x="8990" y="50950"/>
                </a:lnTo>
                <a:lnTo>
                  <a:pt x="8990" y="50960"/>
                </a:lnTo>
                <a:lnTo>
                  <a:pt x="8990" y="50950"/>
                </a:lnTo>
                <a:lnTo>
                  <a:pt x="9000" y="50950"/>
                </a:lnTo>
                <a:lnTo>
                  <a:pt x="9000" y="50940"/>
                </a:lnTo>
                <a:lnTo>
                  <a:pt x="9010" y="50940"/>
                </a:lnTo>
                <a:lnTo>
                  <a:pt x="9000" y="50950"/>
                </a:lnTo>
                <a:lnTo>
                  <a:pt x="9000" y="50960"/>
                </a:lnTo>
                <a:lnTo>
                  <a:pt x="9010" y="50970"/>
                </a:lnTo>
                <a:lnTo>
                  <a:pt x="9020" y="50970"/>
                </a:lnTo>
                <a:lnTo>
                  <a:pt x="9020" y="50960"/>
                </a:lnTo>
                <a:lnTo>
                  <a:pt x="9030" y="50970"/>
                </a:lnTo>
                <a:lnTo>
                  <a:pt x="9040" y="50970"/>
                </a:lnTo>
                <a:lnTo>
                  <a:pt x="9040" y="50960"/>
                </a:lnTo>
                <a:lnTo>
                  <a:pt x="9040" y="50970"/>
                </a:lnTo>
                <a:lnTo>
                  <a:pt x="9050" y="50970"/>
                </a:lnTo>
                <a:lnTo>
                  <a:pt x="9060" y="50970"/>
                </a:lnTo>
                <a:lnTo>
                  <a:pt x="9060" y="50960"/>
                </a:lnTo>
                <a:lnTo>
                  <a:pt x="9060" y="50970"/>
                </a:lnTo>
                <a:lnTo>
                  <a:pt x="9060" y="50960"/>
                </a:lnTo>
                <a:lnTo>
                  <a:pt x="9070" y="50970"/>
                </a:lnTo>
                <a:lnTo>
                  <a:pt x="9070" y="50960"/>
                </a:lnTo>
                <a:lnTo>
                  <a:pt x="9080" y="50960"/>
                </a:lnTo>
                <a:lnTo>
                  <a:pt x="9080" y="50970"/>
                </a:lnTo>
                <a:lnTo>
                  <a:pt x="9090" y="50970"/>
                </a:lnTo>
                <a:lnTo>
                  <a:pt x="9100" y="50970"/>
                </a:lnTo>
                <a:lnTo>
                  <a:pt x="9090" y="50970"/>
                </a:lnTo>
                <a:lnTo>
                  <a:pt x="9090" y="50960"/>
                </a:lnTo>
                <a:lnTo>
                  <a:pt x="9100" y="50960"/>
                </a:lnTo>
                <a:lnTo>
                  <a:pt x="9090" y="50960"/>
                </a:lnTo>
                <a:lnTo>
                  <a:pt x="9100" y="50960"/>
                </a:lnTo>
                <a:lnTo>
                  <a:pt x="9100" y="50950"/>
                </a:lnTo>
                <a:lnTo>
                  <a:pt x="9110" y="50950"/>
                </a:lnTo>
                <a:lnTo>
                  <a:pt x="9120" y="50950"/>
                </a:lnTo>
                <a:lnTo>
                  <a:pt x="9120" y="50940"/>
                </a:lnTo>
                <a:lnTo>
                  <a:pt x="9120" y="50950"/>
                </a:lnTo>
                <a:lnTo>
                  <a:pt x="9120" y="50940"/>
                </a:lnTo>
                <a:lnTo>
                  <a:pt x="9110" y="50940"/>
                </a:lnTo>
                <a:lnTo>
                  <a:pt x="9110" y="50930"/>
                </a:lnTo>
                <a:lnTo>
                  <a:pt x="9120" y="50930"/>
                </a:lnTo>
                <a:lnTo>
                  <a:pt x="9110" y="50930"/>
                </a:lnTo>
                <a:lnTo>
                  <a:pt x="9110" y="50920"/>
                </a:lnTo>
                <a:lnTo>
                  <a:pt x="9100" y="50920"/>
                </a:lnTo>
                <a:lnTo>
                  <a:pt x="9110" y="50920"/>
                </a:lnTo>
                <a:lnTo>
                  <a:pt x="9120" y="50920"/>
                </a:lnTo>
                <a:lnTo>
                  <a:pt x="9110" y="50920"/>
                </a:lnTo>
                <a:lnTo>
                  <a:pt x="9110" y="50910"/>
                </a:lnTo>
                <a:lnTo>
                  <a:pt x="9110" y="50900"/>
                </a:lnTo>
                <a:lnTo>
                  <a:pt x="9100" y="50900"/>
                </a:lnTo>
                <a:lnTo>
                  <a:pt x="9100" y="50910"/>
                </a:lnTo>
                <a:lnTo>
                  <a:pt x="9100" y="50900"/>
                </a:lnTo>
                <a:lnTo>
                  <a:pt x="9100" y="50890"/>
                </a:lnTo>
                <a:lnTo>
                  <a:pt x="9090" y="50890"/>
                </a:lnTo>
                <a:lnTo>
                  <a:pt x="9090" y="50880"/>
                </a:lnTo>
                <a:lnTo>
                  <a:pt x="9080" y="50880"/>
                </a:lnTo>
                <a:lnTo>
                  <a:pt x="9080" y="50870"/>
                </a:lnTo>
                <a:lnTo>
                  <a:pt x="9070" y="50870"/>
                </a:lnTo>
                <a:lnTo>
                  <a:pt x="9080" y="50870"/>
                </a:lnTo>
                <a:lnTo>
                  <a:pt x="9090" y="50870"/>
                </a:lnTo>
                <a:lnTo>
                  <a:pt x="9100" y="50870"/>
                </a:lnTo>
                <a:lnTo>
                  <a:pt x="9110" y="50870"/>
                </a:lnTo>
                <a:lnTo>
                  <a:pt x="9120" y="50870"/>
                </a:lnTo>
                <a:lnTo>
                  <a:pt x="9130" y="50870"/>
                </a:lnTo>
                <a:lnTo>
                  <a:pt x="9130" y="50860"/>
                </a:lnTo>
                <a:lnTo>
                  <a:pt x="9120" y="50860"/>
                </a:lnTo>
                <a:lnTo>
                  <a:pt x="9110" y="50860"/>
                </a:lnTo>
                <a:lnTo>
                  <a:pt x="9120" y="50870"/>
                </a:lnTo>
                <a:lnTo>
                  <a:pt x="9110" y="50870"/>
                </a:lnTo>
                <a:lnTo>
                  <a:pt x="9110" y="50860"/>
                </a:lnTo>
                <a:lnTo>
                  <a:pt x="9120" y="50860"/>
                </a:lnTo>
                <a:lnTo>
                  <a:pt x="9120" y="50850"/>
                </a:lnTo>
                <a:lnTo>
                  <a:pt x="9120" y="50840"/>
                </a:lnTo>
                <a:lnTo>
                  <a:pt x="9120" y="50850"/>
                </a:lnTo>
                <a:lnTo>
                  <a:pt x="9130" y="50850"/>
                </a:lnTo>
                <a:lnTo>
                  <a:pt x="9130" y="50840"/>
                </a:lnTo>
                <a:lnTo>
                  <a:pt x="9120" y="50840"/>
                </a:lnTo>
                <a:lnTo>
                  <a:pt x="9120" y="50830"/>
                </a:lnTo>
                <a:lnTo>
                  <a:pt x="9130" y="50830"/>
                </a:lnTo>
                <a:lnTo>
                  <a:pt x="9120" y="50830"/>
                </a:lnTo>
                <a:lnTo>
                  <a:pt x="9130" y="50830"/>
                </a:lnTo>
                <a:lnTo>
                  <a:pt x="9130" y="50820"/>
                </a:lnTo>
                <a:lnTo>
                  <a:pt x="9120" y="50820"/>
                </a:lnTo>
                <a:lnTo>
                  <a:pt x="9120" y="50830"/>
                </a:lnTo>
                <a:lnTo>
                  <a:pt x="9120" y="50820"/>
                </a:lnTo>
                <a:lnTo>
                  <a:pt x="9130" y="50820"/>
                </a:lnTo>
                <a:lnTo>
                  <a:pt x="9130" y="50810"/>
                </a:lnTo>
                <a:lnTo>
                  <a:pt x="9140" y="50810"/>
                </a:lnTo>
                <a:lnTo>
                  <a:pt x="9140" y="50800"/>
                </a:lnTo>
                <a:lnTo>
                  <a:pt x="9130" y="50800"/>
                </a:lnTo>
                <a:lnTo>
                  <a:pt x="9130" y="50790"/>
                </a:lnTo>
                <a:lnTo>
                  <a:pt x="9140" y="50790"/>
                </a:lnTo>
                <a:lnTo>
                  <a:pt x="9150" y="50790"/>
                </a:lnTo>
                <a:lnTo>
                  <a:pt x="9140" y="50790"/>
                </a:lnTo>
                <a:lnTo>
                  <a:pt x="9150" y="50790"/>
                </a:lnTo>
                <a:lnTo>
                  <a:pt x="9150" y="50780"/>
                </a:lnTo>
                <a:lnTo>
                  <a:pt x="9150" y="50790"/>
                </a:lnTo>
                <a:lnTo>
                  <a:pt x="9160" y="50790"/>
                </a:lnTo>
                <a:lnTo>
                  <a:pt x="9160" y="50780"/>
                </a:lnTo>
                <a:lnTo>
                  <a:pt x="9160" y="50790"/>
                </a:lnTo>
                <a:lnTo>
                  <a:pt x="9170" y="50790"/>
                </a:lnTo>
                <a:lnTo>
                  <a:pt x="9170" y="50780"/>
                </a:lnTo>
                <a:lnTo>
                  <a:pt x="9180" y="50780"/>
                </a:lnTo>
                <a:lnTo>
                  <a:pt x="9180" y="50790"/>
                </a:lnTo>
                <a:lnTo>
                  <a:pt x="9190" y="50790"/>
                </a:lnTo>
                <a:lnTo>
                  <a:pt x="9190" y="50780"/>
                </a:lnTo>
                <a:lnTo>
                  <a:pt x="9200" y="50790"/>
                </a:lnTo>
                <a:lnTo>
                  <a:pt x="9210" y="50790"/>
                </a:lnTo>
                <a:lnTo>
                  <a:pt x="9210" y="50780"/>
                </a:lnTo>
                <a:lnTo>
                  <a:pt x="9210" y="50770"/>
                </a:lnTo>
                <a:lnTo>
                  <a:pt x="9210" y="50760"/>
                </a:lnTo>
                <a:lnTo>
                  <a:pt x="9210" y="50750"/>
                </a:lnTo>
                <a:lnTo>
                  <a:pt x="9220" y="50750"/>
                </a:lnTo>
                <a:lnTo>
                  <a:pt x="9220" y="50760"/>
                </a:lnTo>
                <a:lnTo>
                  <a:pt x="9230" y="50760"/>
                </a:lnTo>
                <a:lnTo>
                  <a:pt x="9220" y="50760"/>
                </a:lnTo>
                <a:lnTo>
                  <a:pt x="9220" y="50750"/>
                </a:lnTo>
                <a:lnTo>
                  <a:pt x="9220" y="50740"/>
                </a:lnTo>
                <a:lnTo>
                  <a:pt x="9220" y="50730"/>
                </a:lnTo>
                <a:lnTo>
                  <a:pt x="9220" y="50740"/>
                </a:lnTo>
                <a:lnTo>
                  <a:pt x="9230" y="50740"/>
                </a:lnTo>
                <a:lnTo>
                  <a:pt x="9220" y="50740"/>
                </a:lnTo>
                <a:lnTo>
                  <a:pt x="9230" y="50740"/>
                </a:lnTo>
                <a:lnTo>
                  <a:pt x="9230" y="50750"/>
                </a:lnTo>
                <a:lnTo>
                  <a:pt x="9230" y="50760"/>
                </a:lnTo>
                <a:lnTo>
                  <a:pt x="9230" y="50770"/>
                </a:lnTo>
                <a:lnTo>
                  <a:pt x="9240" y="50770"/>
                </a:lnTo>
                <a:lnTo>
                  <a:pt x="9240" y="50780"/>
                </a:lnTo>
                <a:lnTo>
                  <a:pt x="9250" y="50780"/>
                </a:lnTo>
                <a:lnTo>
                  <a:pt x="9260" y="50780"/>
                </a:lnTo>
                <a:lnTo>
                  <a:pt x="9260" y="50790"/>
                </a:lnTo>
                <a:lnTo>
                  <a:pt x="9270" y="50790"/>
                </a:lnTo>
                <a:lnTo>
                  <a:pt x="9280" y="50790"/>
                </a:lnTo>
                <a:lnTo>
                  <a:pt x="9280" y="50800"/>
                </a:lnTo>
                <a:lnTo>
                  <a:pt x="9290" y="50800"/>
                </a:lnTo>
                <a:lnTo>
                  <a:pt x="9290" y="50790"/>
                </a:lnTo>
                <a:lnTo>
                  <a:pt x="9280" y="50780"/>
                </a:lnTo>
                <a:lnTo>
                  <a:pt x="9290" y="50780"/>
                </a:lnTo>
                <a:lnTo>
                  <a:pt x="9280" y="50780"/>
                </a:lnTo>
                <a:lnTo>
                  <a:pt x="9280" y="50770"/>
                </a:lnTo>
                <a:lnTo>
                  <a:pt x="9290" y="50770"/>
                </a:lnTo>
                <a:lnTo>
                  <a:pt x="9280" y="50770"/>
                </a:lnTo>
                <a:lnTo>
                  <a:pt x="9290" y="50760"/>
                </a:lnTo>
                <a:lnTo>
                  <a:pt x="9290" y="50770"/>
                </a:lnTo>
                <a:lnTo>
                  <a:pt x="9300" y="50770"/>
                </a:lnTo>
                <a:lnTo>
                  <a:pt x="9300" y="50780"/>
                </a:lnTo>
                <a:lnTo>
                  <a:pt x="9310" y="50780"/>
                </a:lnTo>
                <a:lnTo>
                  <a:pt x="9310" y="50770"/>
                </a:lnTo>
                <a:lnTo>
                  <a:pt x="9310" y="50780"/>
                </a:lnTo>
                <a:lnTo>
                  <a:pt x="9310" y="50790"/>
                </a:lnTo>
                <a:lnTo>
                  <a:pt x="9320" y="50790"/>
                </a:lnTo>
                <a:lnTo>
                  <a:pt x="9330" y="50790"/>
                </a:lnTo>
                <a:lnTo>
                  <a:pt x="9330" y="50780"/>
                </a:lnTo>
                <a:lnTo>
                  <a:pt x="9340" y="50780"/>
                </a:lnTo>
                <a:lnTo>
                  <a:pt x="9330" y="50780"/>
                </a:lnTo>
                <a:lnTo>
                  <a:pt x="9330" y="50790"/>
                </a:lnTo>
                <a:lnTo>
                  <a:pt x="9330" y="50800"/>
                </a:lnTo>
                <a:lnTo>
                  <a:pt x="9340" y="50800"/>
                </a:lnTo>
                <a:lnTo>
                  <a:pt x="9340" y="50790"/>
                </a:lnTo>
                <a:lnTo>
                  <a:pt x="9340" y="50780"/>
                </a:lnTo>
                <a:lnTo>
                  <a:pt x="9340" y="50770"/>
                </a:lnTo>
                <a:lnTo>
                  <a:pt x="9340" y="50780"/>
                </a:lnTo>
                <a:lnTo>
                  <a:pt x="9350" y="50780"/>
                </a:lnTo>
                <a:lnTo>
                  <a:pt x="9360" y="50780"/>
                </a:lnTo>
                <a:lnTo>
                  <a:pt x="9360" y="50770"/>
                </a:lnTo>
                <a:lnTo>
                  <a:pt x="9350" y="50770"/>
                </a:lnTo>
                <a:lnTo>
                  <a:pt x="9350" y="50760"/>
                </a:lnTo>
                <a:lnTo>
                  <a:pt x="9350" y="50750"/>
                </a:lnTo>
                <a:lnTo>
                  <a:pt x="9340" y="50750"/>
                </a:lnTo>
                <a:lnTo>
                  <a:pt x="9350" y="50750"/>
                </a:lnTo>
                <a:lnTo>
                  <a:pt x="9350" y="50740"/>
                </a:lnTo>
                <a:lnTo>
                  <a:pt x="9350" y="50750"/>
                </a:lnTo>
                <a:lnTo>
                  <a:pt x="9350" y="50740"/>
                </a:lnTo>
                <a:lnTo>
                  <a:pt x="9360" y="50740"/>
                </a:lnTo>
                <a:lnTo>
                  <a:pt x="9360" y="50730"/>
                </a:lnTo>
                <a:lnTo>
                  <a:pt x="9350" y="50730"/>
                </a:lnTo>
                <a:lnTo>
                  <a:pt x="9360" y="50730"/>
                </a:lnTo>
                <a:lnTo>
                  <a:pt x="9350" y="50730"/>
                </a:lnTo>
                <a:lnTo>
                  <a:pt x="9350" y="50720"/>
                </a:lnTo>
                <a:lnTo>
                  <a:pt x="9340" y="50720"/>
                </a:lnTo>
                <a:lnTo>
                  <a:pt x="9350" y="50720"/>
                </a:lnTo>
                <a:lnTo>
                  <a:pt x="9350" y="50710"/>
                </a:lnTo>
                <a:lnTo>
                  <a:pt x="9350" y="50720"/>
                </a:lnTo>
                <a:lnTo>
                  <a:pt x="9340" y="50720"/>
                </a:lnTo>
                <a:lnTo>
                  <a:pt x="9340" y="50710"/>
                </a:lnTo>
                <a:lnTo>
                  <a:pt x="9340" y="50700"/>
                </a:lnTo>
                <a:lnTo>
                  <a:pt x="9340" y="50690"/>
                </a:lnTo>
                <a:lnTo>
                  <a:pt x="9340" y="50700"/>
                </a:lnTo>
                <a:lnTo>
                  <a:pt x="9340" y="50690"/>
                </a:lnTo>
                <a:lnTo>
                  <a:pt x="9330" y="50690"/>
                </a:lnTo>
                <a:lnTo>
                  <a:pt x="9330" y="50700"/>
                </a:lnTo>
                <a:lnTo>
                  <a:pt x="9330" y="50690"/>
                </a:lnTo>
                <a:lnTo>
                  <a:pt x="9320" y="50690"/>
                </a:lnTo>
                <a:lnTo>
                  <a:pt x="9330" y="50690"/>
                </a:lnTo>
                <a:lnTo>
                  <a:pt x="9330" y="50680"/>
                </a:lnTo>
                <a:lnTo>
                  <a:pt x="9320" y="50680"/>
                </a:lnTo>
                <a:lnTo>
                  <a:pt x="9320" y="50670"/>
                </a:lnTo>
                <a:lnTo>
                  <a:pt x="9330" y="50670"/>
                </a:lnTo>
                <a:lnTo>
                  <a:pt x="9330" y="50680"/>
                </a:lnTo>
                <a:lnTo>
                  <a:pt x="9330" y="50670"/>
                </a:lnTo>
                <a:lnTo>
                  <a:pt x="9340" y="50670"/>
                </a:lnTo>
                <a:lnTo>
                  <a:pt x="9340" y="50680"/>
                </a:lnTo>
                <a:lnTo>
                  <a:pt x="9340" y="50670"/>
                </a:lnTo>
                <a:lnTo>
                  <a:pt x="9330" y="50670"/>
                </a:lnTo>
                <a:lnTo>
                  <a:pt x="9340" y="50670"/>
                </a:lnTo>
                <a:lnTo>
                  <a:pt x="9340" y="50660"/>
                </a:lnTo>
                <a:lnTo>
                  <a:pt x="9330" y="50660"/>
                </a:lnTo>
                <a:lnTo>
                  <a:pt x="9330" y="50650"/>
                </a:lnTo>
                <a:lnTo>
                  <a:pt x="9330" y="50640"/>
                </a:lnTo>
                <a:lnTo>
                  <a:pt x="9320" y="50640"/>
                </a:lnTo>
                <a:lnTo>
                  <a:pt x="9320" y="50630"/>
                </a:lnTo>
                <a:lnTo>
                  <a:pt x="9330" y="50640"/>
                </a:lnTo>
                <a:lnTo>
                  <a:pt x="9340" y="50640"/>
                </a:lnTo>
                <a:lnTo>
                  <a:pt x="9340" y="50630"/>
                </a:lnTo>
                <a:lnTo>
                  <a:pt x="9330" y="50630"/>
                </a:lnTo>
                <a:lnTo>
                  <a:pt x="9340" y="50630"/>
                </a:lnTo>
                <a:lnTo>
                  <a:pt x="9340" y="50620"/>
                </a:lnTo>
                <a:lnTo>
                  <a:pt x="9340" y="50610"/>
                </a:lnTo>
                <a:lnTo>
                  <a:pt x="9340" y="50600"/>
                </a:lnTo>
                <a:lnTo>
                  <a:pt x="9340" y="50590"/>
                </a:lnTo>
                <a:lnTo>
                  <a:pt x="9340" y="50580"/>
                </a:lnTo>
                <a:lnTo>
                  <a:pt x="9350" y="50580"/>
                </a:lnTo>
                <a:lnTo>
                  <a:pt x="9360" y="50580"/>
                </a:lnTo>
                <a:lnTo>
                  <a:pt x="9360" y="50570"/>
                </a:lnTo>
                <a:lnTo>
                  <a:pt x="9370" y="50570"/>
                </a:lnTo>
                <a:lnTo>
                  <a:pt x="9380" y="50570"/>
                </a:lnTo>
                <a:lnTo>
                  <a:pt x="9390" y="50570"/>
                </a:lnTo>
                <a:lnTo>
                  <a:pt x="9390" y="50580"/>
                </a:lnTo>
                <a:lnTo>
                  <a:pt x="9400" y="50570"/>
                </a:lnTo>
                <a:lnTo>
                  <a:pt x="9400" y="50580"/>
                </a:lnTo>
                <a:lnTo>
                  <a:pt x="9410" y="50580"/>
                </a:lnTo>
                <a:lnTo>
                  <a:pt x="9410" y="50570"/>
                </a:lnTo>
                <a:lnTo>
                  <a:pt x="9420" y="50570"/>
                </a:lnTo>
                <a:lnTo>
                  <a:pt x="9430" y="50570"/>
                </a:lnTo>
                <a:lnTo>
                  <a:pt x="9430" y="50580"/>
                </a:lnTo>
                <a:lnTo>
                  <a:pt x="9430" y="50590"/>
                </a:lnTo>
                <a:lnTo>
                  <a:pt x="9430" y="50600"/>
                </a:lnTo>
                <a:lnTo>
                  <a:pt x="9440" y="50600"/>
                </a:lnTo>
                <a:lnTo>
                  <a:pt x="9440" y="50610"/>
                </a:lnTo>
                <a:lnTo>
                  <a:pt x="9440" y="50620"/>
                </a:lnTo>
                <a:lnTo>
                  <a:pt x="9440" y="50630"/>
                </a:lnTo>
                <a:lnTo>
                  <a:pt x="9440" y="50640"/>
                </a:lnTo>
                <a:lnTo>
                  <a:pt x="9430" y="50640"/>
                </a:lnTo>
                <a:lnTo>
                  <a:pt x="9430" y="50630"/>
                </a:lnTo>
                <a:lnTo>
                  <a:pt x="9430" y="50640"/>
                </a:lnTo>
                <a:lnTo>
                  <a:pt x="9420" y="50640"/>
                </a:lnTo>
                <a:lnTo>
                  <a:pt x="9420" y="50650"/>
                </a:lnTo>
                <a:lnTo>
                  <a:pt x="9410" y="50650"/>
                </a:lnTo>
                <a:lnTo>
                  <a:pt x="9410" y="50660"/>
                </a:lnTo>
                <a:lnTo>
                  <a:pt x="9410" y="50670"/>
                </a:lnTo>
                <a:lnTo>
                  <a:pt x="9420" y="50680"/>
                </a:lnTo>
                <a:lnTo>
                  <a:pt x="9420" y="50670"/>
                </a:lnTo>
                <a:lnTo>
                  <a:pt x="9420" y="50680"/>
                </a:lnTo>
                <a:lnTo>
                  <a:pt x="9430" y="50680"/>
                </a:lnTo>
                <a:lnTo>
                  <a:pt x="9440" y="50680"/>
                </a:lnTo>
                <a:lnTo>
                  <a:pt x="9450" y="50680"/>
                </a:lnTo>
                <a:lnTo>
                  <a:pt x="9440" y="50680"/>
                </a:lnTo>
                <a:lnTo>
                  <a:pt x="9440" y="50690"/>
                </a:lnTo>
                <a:lnTo>
                  <a:pt x="9450" y="50690"/>
                </a:lnTo>
                <a:lnTo>
                  <a:pt x="9450" y="50700"/>
                </a:lnTo>
                <a:lnTo>
                  <a:pt x="9450" y="50690"/>
                </a:lnTo>
                <a:lnTo>
                  <a:pt x="9460" y="50690"/>
                </a:lnTo>
                <a:lnTo>
                  <a:pt x="9470" y="50690"/>
                </a:lnTo>
                <a:lnTo>
                  <a:pt x="9460" y="50690"/>
                </a:lnTo>
                <a:lnTo>
                  <a:pt x="9460" y="50680"/>
                </a:lnTo>
                <a:lnTo>
                  <a:pt x="9460" y="50690"/>
                </a:lnTo>
                <a:lnTo>
                  <a:pt x="9460" y="50680"/>
                </a:lnTo>
                <a:lnTo>
                  <a:pt x="9470" y="50680"/>
                </a:lnTo>
                <a:lnTo>
                  <a:pt x="9460" y="50680"/>
                </a:lnTo>
                <a:lnTo>
                  <a:pt x="9470" y="50670"/>
                </a:lnTo>
                <a:lnTo>
                  <a:pt x="9470" y="50680"/>
                </a:lnTo>
                <a:lnTo>
                  <a:pt x="9470" y="50670"/>
                </a:lnTo>
                <a:lnTo>
                  <a:pt x="9480" y="50670"/>
                </a:lnTo>
                <a:lnTo>
                  <a:pt x="9480" y="50680"/>
                </a:lnTo>
                <a:lnTo>
                  <a:pt x="9480" y="50690"/>
                </a:lnTo>
                <a:lnTo>
                  <a:pt x="9490" y="50690"/>
                </a:lnTo>
                <a:lnTo>
                  <a:pt x="9500" y="50690"/>
                </a:lnTo>
                <a:lnTo>
                  <a:pt x="9500" y="50700"/>
                </a:lnTo>
                <a:lnTo>
                  <a:pt x="9500" y="50710"/>
                </a:lnTo>
                <a:lnTo>
                  <a:pt x="9500" y="50700"/>
                </a:lnTo>
                <a:lnTo>
                  <a:pt x="9510" y="50700"/>
                </a:lnTo>
                <a:lnTo>
                  <a:pt x="9520" y="50700"/>
                </a:lnTo>
                <a:lnTo>
                  <a:pt x="9520" y="50710"/>
                </a:lnTo>
                <a:lnTo>
                  <a:pt x="9520" y="50700"/>
                </a:lnTo>
                <a:lnTo>
                  <a:pt x="9530" y="50700"/>
                </a:lnTo>
                <a:lnTo>
                  <a:pt x="9540" y="50700"/>
                </a:lnTo>
                <a:lnTo>
                  <a:pt x="9530" y="50700"/>
                </a:lnTo>
                <a:lnTo>
                  <a:pt x="9540" y="50700"/>
                </a:lnTo>
                <a:lnTo>
                  <a:pt x="9550" y="50700"/>
                </a:lnTo>
                <a:lnTo>
                  <a:pt x="9560" y="50700"/>
                </a:lnTo>
                <a:lnTo>
                  <a:pt x="9560" y="50690"/>
                </a:lnTo>
                <a:lnTo>
                  <a:pt x="9550" y="50690"/>
                </a:lnTo>
                <a:lnTo>
                  <a:pt x="9560" y="50690"/>
                </a:lnTo>
                <a:lnTo>
                  <a:pt x="9550" y="50680"/>
                </a:lnTo>
                <a:lnTo>
                  <a:pt x="9560" y="50680"/>
                </a:lnTo>
                <a:lnTo>
                  <a:pt x="9560" y="50690"/>
                </a:lnTo>
                <a:lnTo>
                  <a:pt x="9570" y="50690"/>
                </a:lnTo>
                <a:lnTo>
                  <a:pt x="9570" y="50700"/>
                </a:lnTo>
                <a:lnTo>
                  <a:pt x="9570" y="50710"/>
                </a:lnTo>
                <a:lnTo>
                  <a:pt x="9580" y="50720"/>
                </a:lnTo>
                <a:lnTo>
                  <a:pt x="9580" y="50730"/>
                </a:lnTo>
                <a:lnTo>
                  <a:pt x="9590" y="50730"/>
                </a:lnTo>
                <a:lnTo>
                  <a:pt x="9600" y="50730"/>
                </a:lnTo>
                <a:lnTo>
                  <a:pt x="9600" y="50740"/>
                </a:lnTo>
                <a:lnTo>
                  <a:pt x="9610" y="50740"/>
                </a:lnTo>
                <a:lnTo>
                  <a:pt x="9610" y="50750"/>
                </a:lnTo>
                <a:lnTo>
                  <a:pt x="9620" y="50750"/>
                </a:lnTo>
                <a:lnTo>
                  <a:pt x="9630" y="50750"/>
                </a:lnTo>
                <a:lnTo>
                  <a:pt x="9640" y="50760"/>
                </a:lnTo>
                <a:lnTo>
                  <a:pt x="9650" y="50760"/>
                </a:lnTo>
                <a:lnTo>
                  <a:pt x="9650" y="50750"/>
                </a:lnTo>
                <a:lnTo>
                  <a:pt x="9660" y="50750"/>
                </a:lnTo>
                <a:lnTo>
                  <a:pt x="9660" y="50740"/>
                </a:lnTo>
                <a:lnTo>
                  <a:pt x="9670" y="50740"/>
                </a:lnTo>
                <a:lnTo>
                  <a:pt x="9680" y="50740"/>
                </a:lnTo>
                <a:lnTo>
                  <a:pt x="9690" y="50740"/>
                </a:lnTo>
                <a:lnTo>
                  <a:pt x="9700" y="50740"/>
                </a:lnTo>
                <a:lnTo>
                  <a:pt x="9710" y="50740"/>
                </a:lnTo>
                <a:lnTo>
                  <a:pt x="9710" y="50750"/>
                </a:lnTo>
                <a:lnTo>
                  <a:pt x="9710" y="50760"/>
                </a:lnTo>
                <a:lnTo>
                  <a:pt x="9710" y="50770"/>
                </a:lnTo>
                <a:lnTo>
                  <a:pt x="9700" y="50770"/>
                </a:lnTo>
                <a:lnTo>
                  <a:pt x="9700" y="50780"/>
                </a:lnTo>
                <a:lnTo>
                  <a:pt x="9700" y="50790"/>
                </a:lnTo>
                <a:lnTo>
                  <a:pt x="9690" y="50790"/>
                </a:lnTo>
                <a:lnTo>
                  <a:pt x="9690" y="50800"/>
                </a:lnTo>
                <a:lnTo>
                  <a:pt x="9690" y="50810"/>
                </a:lnTo>
                <a:lnTo>
                  <a:pt x="9690" y="50820"/>
                </a:lnTo>
                <a:lnTo>
                  <a:pt x="9690" y="50830"/>
                </a:lnTo>
                <a:lnTo>
                  <a:pt x="9700" y="50830"/>
                </a:lnTo>
                <a:lnTo>
                  <a:pt x="9700" y="50840"/>
                </a:lnTo>
                <a:lnTo>
                  <a:pt x="9710" y="50840"/>
                </a:lnTo>
                <a:lnTo>
                  <a:pt x="9710" y="50850"/>
                </a:lnTo>
                <a:lnTo>
                  <a:pt x="9710" y="50860"/>
                </a:lnTo>
                <a:lnTo>
                  <a:pt x="9710" y="50870"/>
                </a:lnTo>
                <a:lnTo>
                  <a:pt x="9710" y="50880"/>
                </a:lnTo>
                <a:lnTo>
                  <a:pt x="9720" y="50880"/>
                </a:lnTo>
                <a:lnTo>
                  <a:pt x="9720" y="50890"/>
                </a:lnTo>
                <a:lnTo>
                  <a:pt x="9720" y="50900"/>
                </a:lnTo>
                <a:lnTo>
                  <a:pt x="9720" y="50910"/>
                </a:lnTo>
                <a:lnTo>
                  <a:pt x="9730" y="50910"/>
                </a:lnTo>
                <a:lnTo>
                  <a:pt x="9730" y="50920"/>
                </a:lnTo>
                <a:lnTo>
                  <a:pt x="9730" y="50930"/>
                </a:lnTo>
                <a:lnTo>
                  <a:pt x="9740" y="50930"/>
                </a:lnTo>
                <a:lnTo>
                  <a:pt x="9740" y="50940"/>
                </a:lnTo>
                <a:lnTo>
                  <a:pt x="9740" y="50950"/>
                </a:lnTo>
                <a:lnTo>
                  <a:pt x="9740" y="50960"/>
                </a:lnTo>
                <a:lnTo>
                  <a:pt x="9740" y="50970"/>
                </a:lnTo>
                <a:lnTo>
                  <a:pt x="9740" y="50980"/>
                </a:lnTo>
                <a:lnTo>
                  <a:pt x="9740" y="50990"/>
                </a:lnTo>
                <a:lnTo>
                  <a:pt x="9740" y="51000"/>
                </a:lnTo>
                <a:lnTo>
                  <a:pt x="9740" y="51010"/>
                </a:lnTo>
                <a:lnTo>
                  <a:pt x="9750" y="51010"/>
                </a:lnTo>
                <a:lnTo>
                  <a:pt x="9740" y="51010"/>
                </a:lnTo>
                <a:lnTo>
                  <a:pt x="9750" y="51020"/>
                </a:lnTo>
                <a:lnTo>
                  <a:pt x="9750" y="51030"/>
                </a:lnTo>
                <a:lnTo>
                  <a:pt x="9750" y="51020"/>
                </a:lnTo>
                <a:lnTo>
                  <a:pt x="9760" y="51020"/>
                </a:lnTo>
                <a:lnTo>
                  <a:pt x="9770" y="51020"/>
                </a:lnTo>
                <a:lnTo>
                  <a:pt x="9770" y="51030"/>
                </a:lnTo>
                <a:lnTo>
                  <a:pt x="9760" y="51030"/>
                </a:lnTo>
                <a:lnTo>
                  <a:pt x="9750" y="51030"/>
                </a:lnTo>
                <a:lnTo>
                  <a:pt x="9760" y="51030"/>
                </a:lnTo>
                <a:lnTo>
                  <a:pt x="9760" y="51040"/>
                </a:lnTo>
                <a:lnTo>
                  <a:pt x="9750" y="51040"/>
                </a:lnTo>
                <a:lnTo>
                  <a:pt x="9750" y="51050"/>
                </a:lnTo>
                <a:lnTo>
                  <a:pt x="9760" y="51050"/>
                </a:lnTo>
                <a:lnTo>
                  <a:pt x="9760" y="51060"/>
                </a:lnTo>
                <a:lnTo>
                  <a:pt x="9770" y="51060"/>
                </a:lnTo>
                <a:lnTo>
                  <a:pt x="9780" y="51070"/>
                </a:lnTo>
                <a:lnTo>
                  <a:pt x="9780" y="51080"/>
                </a:lnTo>
                <a:lnTo>
                  <a:pt x="9780" y="51090"/>
                </a:lnTo>
                <a:lnTo>
                  <a:pt x="9770" y="51090"/>
                </a:lnTo>
                <a:lnTo>
                  <a:pt x="9770" y="51100"/>
                </a:lnTo>
                <a:lnTo>
                  <a:pt x="9780" y="51110"/>
                </a:lnTo>
                <a:lnTo>
                  <a:pt x="9780" y="51120"/>
                </a:lnTo>
                <a:lnTo>
                  <a:pt x="9780" y="51130"/>
                </a:lnTo>
                <a:lnTo>
                  <a:pt x="9780" y="51140"/>
                </a:lnTo>
                <a:lnTo>
                  <a:pt x="9790" y="51140"/>
                </a:lnTo>
                <a:lnTo>
                  <a:pt x="9800" y="51140"/>
                </a:lnTo>
                <a:lnTo>
                  <a:pt x="9800" y="51130"/>
                </a:lnTo>
                <a:lnTo>
                  <a:pt x="9810" y="51130"/>
                </a:lnTo>
                <a:lnTo>
                  <a:pt x="9820" y="51130"/>
                </a:lnTo>
                <a:lnTo>
                  <a:pt x="9820" y="51140"/>
                </a:lnTo>
                <a:lnTo>
                  <a:pt x="9830" y="51140"/>
                </a:lnTo>
                <a:lnTo>
                  <a:pt x="9830" y="51150"/>
                </a:lnTo>
                <a:lnTo>
                  <a:pt x="9830" y="51160"/>
                </a:lnTo>
                <a:lnTo>
                  <a:pt x="9820" y="51160"/>
                </a:lnTo>
                <a:lnTo>
                  <a:pt x="9820" y="51170"/>
                </a:lnTo>
                <a:lnTo>
                  <a:pt x="9830" y="51170"/>
                </a:lnTo>
                <a:lnTo>
                  <a:pt x="9830" y="51180"/>
                </a:lnTo>
                <a:lnTo>
                  <a:pt x="9840" y="51180"/>
                </a:lnTo>
                <a:lnTo>
                  <a:pt x="9840" y="51170"/>
                </a:lnTo>
                <a:lnTo>
                  <a:pt x="9830" y="51170"/>
                </a:lnTo>
                <a:lnTo>
                  <a:pt x="9830" y="51160"/>
                </a:lnTo>
                <a:lnTo>
                  <a:pt x="9840" y="51160"/>
                </a:lnTo>
                <a:lnTo>
                  <a:pt x="9840" y="51170"/>
                </a:lnTo>
                <a:lnTo>
                  <a:pt x="9840" y="51160"/>
                </a:lnTo>
                <a:lnTo>
                  <a:pt x="9850" y="51160"/>
                </a:lnTo>
                <a:lnTo>
                  <a:pt x="9860" y="51160"/>
                </a:lnTo>
                <a:lnTo>
                  <a:pt x="9870" y="51160"/>
                </a:lnTo>
                <a:lnTo>
                  <a:pt x="9880" y="51160"/>
                </a:lnTo>
                <a:lnTo>
                  <a:pt x="9870" y="51160"/>
                </a:lnTo>
                <a:lnTo>
                  <a:pt x="9870" y="51170"/>
                </a:lnTo>
                <a:lnTo>
                  <a:pt x="9880" y="51170"/>
                </a:lnTo>
                <a:lnTo>
                  <a:pt x="9890" y="51180"/>
                </a:lnTo>
                <a:lnTo>
                  <a:pt x="9900" y="51180"/>
                </a:lnTo>
                <a:lnTo>
                  <a:pt x="9900" y="51190"/>
                </a:lnTo>
                <a:lnTo>
                  <a:pt x="9910" y="51190"/>
                </a:lnTo>
                <a:lnTo>
                  <a:pt x="9920" y="51190"/>
                </a:lnTo>
                <a:lnTo>
                  <a:pt x="9920" y="51200"/>
                </a:lnTo>
                <a:lnTo>
                  <a:pt x="9930" y="51200"/>
                </a:lnTo>
                <a:lnTo>
                  <a:pt x="9930" y="51210"/>
                </a:lnTo>
                <a:lnTo>
                  <a:pt x="9940" y="51210"/>
                </a:lnTo>
                <a:lnTo>
                  <a:pt x="9950" y="51210"/>
                </a:lnTo>
                <a:lnTo>
                  <a:pt x="9960" y="51210"/>
                </a:lnTo>
                <a:lnTo>
                  <a:pt x="9970" y="51210"/>
                </a:lnTo>
                <a:lnTo>
                  <a:pt x="9980" y="51210"/>
                </a:lnTo>
                <a:lnTo>
                  <a:pt x="9980" y="51220"/>
                </a:lnTo>
                <a:lnTo>
                  <a:pt x="9990" y="51220"/>
                </a:lnTo>
                <a:lnTo>
                  <a:pt x="10000" y="51220"/>
                </a:lnTo>
                <a:lnTo>
                  <a:pt x="10010" y="51220"/>
                </a:lnTo>
                <a:lnTo>
                  <a:pt x="10020" y="51220"/>
                </a:lnTo>
                <a:lnTo>
                  <a:pt x="10020" y="51230"/>
                </a:lnTo>
                <a:lnTo>
                  <a:pt x="10030" y="51230"/>
                </a:lnTo>
                <a:lnTo>
                  <a:pt x="10040" y="51230"/>
                </a:lnTo>
                <a:lnTo>
                  <a:pt x="10050" y="51230"/>
                </a:lnTo>
                <a:lnTo>
                  <a:pt x="10050" y="51220"/>
                </a:lnTo>
                <a:lnTo>
                  <a:pt x="10050" y="51210"/>
                </a:lnTo>
                <a:lnTo>
                  <a:pt x="10060" y="51210"/>
                </a:lnTo>
                <a:lnTo>
                  <a:pt x="10060" y="51220"/>
                </a:lnTo>
                <a:lnTo>
                  <a:pt x="10060" y="51210"/>
                </a:lnTo>
                <a:lnTo>
                  <a:pt x="10070" y="51220"/>
                </a:lnTo>
                <a:lnTo>
                  <a:pt x="10070" y="51210"/>
                </a:lnTo>
                <a:lnTo>
                  <a:pt x="10080" y="51210"/>
                </a:lnTo>
                <a:lnTo>
                  <a:pt x="10080" y="51220"/>
                </a:lnTo>
                <a:lnTo>
                  <a:pt x="10090" y="51210"/>
                </a:lnTo>
                <a:lnTo>
                  <a:pt x="10090" y="51220"/>
                </a:lnTo>
                <a:lnTo>
                  <a:pt x="10100" y="51220"/>
                </a:lnTo>
                <a:lnTo>
                  <a:pt x="10110" y="51220"/>
                </a:lnTo>
                <a:lnTo>
                  <a:pt x="10120" y="51220"/>
                </a:lnTo>
                <a:lnTo>
                  <a:pt x="10120" y="51210"/>
                </a:lnTo>
                <a:lnTo>
                  <a:pt x="10130" y="51210"/>
                </a:lnTo>
                <a:lnTo>
                  <a:pt x="10140" y="51220"/>
                </a:lnTo>
                <a:lnTo>
                  <a:pt x="10140" y="51210"/>
                </a:lnTo>
                <a:lnTo>
                  <a:pt x="10150" y="51210"/>
                </a:lnTo>
                <a:lnTo>
                  <a:pt x="10160" y="51210"/>
                </a:lnTo>
                <a:lnTo>
                  <a:pt x="10160" y="51200"/>
                </a:lnTo>
                <a:lnTo>
                  <a:pt x="10160" y="51210"/>
                </a:lnTo>
                <a:lnTo>
                  <a:pt x="10170" y="51210"/>
                </a:lnTo>
                <a:lnTo>
                  <a:pt x="10170" y="51200"/>
                </a:lnTo>
                <a:lnTo>
                  <a:pt x="10160" y="51200"/>
                </a:lnTo>
                <a:lnTo>
                  <a:pt x="10170" y="51200"/>
                </a:lnTo>
                <a:lnTo>
                  <a:pt x="10170" y="51190"/>
                </a:lnTo>
                <a:lnTo>
                  <a:pt x="10170" y="51200"/>
                </a:lnTo>
                <a:lnTo>
                  <a:pt x="10180" y="51200"/>
                </a:lnTo>
                <a:lnTo>
                  <a:pt x="10180" y="51190"/>
                </a:lnTo>
                <a:lnTo>
                  <a:pt x="10180" y="51200"/>
                </a:lnTo>
                <a:lnTo>
                  <a:pt x="10190" y="51200"/>
                </a:lnTo>
                <a:lnTo>
                  <a:pt x="10200" y="51190"/>
                </a:lnTo>
                <a:lnTo>
                  <a:pt x="10200" y="51200"/>
                </a:lnTo>
                <a:lnTo>
                  <a:pt x="10210" y="51200"/>
                </a:lnTo>
                <a:lnTo>
                  <a:pt x="10210" y="51190"/>
                </a:lnTo>
                <a:lnTo>
                  <a:pt x="10200" y="51190"/>
                </a:lnTo>
                <a:lnTo>
                  <a:pt x="10200" y="51180"/>
                </a:lnTo>
                <a:lnTo>
                  <a:pt x="10210" y="51180"/>
                </a:lnTo>
                <a:lnTo>
                  <a:pt x="10210" y="51170"/>
                </a:lnTo>
                <a:lnTo>
                  <a:pt x="10220" y="51170"/>
                </a:lnTo>
                <a:lnTo>
                  <a:pt x="10230" y="51170"/>
                </a:lnTo>
                <a:lnTo>
                  <a:pt x="10230" y="51180"/>
                </a:lnTo>
                <a:lnTo>
                  <a:pt x="10230" y="51170"/>
                </a:lnTo>
                <a:lnTo>
                  <a:pt x="10230" y="51160"/>
                </a:lnTo>
                <a:lnTo>
                  <a:pt x="10230" y="51150"/>
                </a:lnTo>
                <a:lnTo>
                  <a:pt x="10230" y="51140"/>
                </a:lnTo>
                <a:lnTo>
                  <a:pt x="10240" y="51140"/>
                </a:lnTo>
                <a:lnTo>
                  <a:pt x="10240" y="51130"/>
                </a:lnTo>
                <a:lnTo>
                  <a:pt x="10240" y="51120"/>
                </a:lnTo>
                <a:lnTo>
                  <a:pt x="10250" y="51120"/>
                </a:lnTo>
                <a:lnTo>
                  <a:pt x="10250" y="51130"/>
                </a:lnTo>
                <a:lnTo>
                  <a:pt x="10260" y="51130"/>
                </a:lnTo>
                <a:lnTo>
                  <a:pt x="10260" y="51120"/>
                </a:lnTo>
                <a:lnTo>
                  <a:pt x="10250" y="51120"/>
                </a:lnTo>
                <a:lnTo>
                  <a:pt x="10260" y="51120"/>
                </a:lnTo>
                <a:lnTo>
                  <a:pt x="10260" y="51110"/>
                </a:lnTo>
                <a:lnTo>
                  <a:pt x="10250" y="51110"/>
                </a:lnTo>
                <a:lnTo>
                  <a:pt x="10250" y="51100"/>
                </a:lnTo>
                <a:lnTo>
                  <a:pt x="10260" y="51110"/>
                </a:lnTo>
                <a:lnTo>
                  <a:pt x="10260" y="51100"/>
                </a:lnTo>
                <a:lnTo>
                  <a:pt x="10250" y="51100"/>
                </a:lnTo>
                <a:lnTo>
                  <a:pt x="10260" y="51100"/>
                </a:lnTo>
                <a:lnTo>
                  <a:pt x="10260" y="51090"/>
                </a:lnTo>
                <a:lnTo>
                  <a:pt x="10260" y="51100"/>
                </a:lnTo>
                <a:lnTo>
                  <a:pt x="10260" y="51090"/>
                </a:lnTo>
                <a:lnTo>
                  <a:pt x="10270" y="51090"/>
                </a:lnTo>
                <a:lnTo>
                  <a:pt x="10270" y="51100"/>
                </a:lnTo>
                <a:lnTo>
                  <a:pt x="10270" y="51090"/>
                </a:lnTo>
                <a:lnTo>
                  <a:pt x="10260" y="51090"/>
                </a:lnTo>
                <a:lnTo>
                  <a:pt x="10260" y="51080"/>
                </a:lnTo>
                <a:lnTo>
                  <a:pt x="10260" y="51090"/>
                </a:lnTo>
                <a:lnTo>
                  <a:pt x="10270" y="51090"/>
                </a:lnTo>
                <a:lnTo>
                  <a:pt x="10270" y="51080"/>
                </a:lnTo>
                <a:lnTo>
                  <a:pt x="10260" y="51080"/>
                </a:lnTo>
                <a:lnTo>
                  <a:pt x="10260" y="51070"/>
                </a:lnTo>
                <a:lnTo>
                  <a:pt x="10270" y="51070"/>
                </a:lnTo>
                <a:lnTo>
                  <a:pt x="10260" y="51080"/>
                </a:lnTo>
                <a:lnTo>
                  <a:pt x="10270" y="51080"/>
                </a:lnTo>
                <a:lnTo>
                  <a:pt x="10270" y="51070"/>
                </a:lnTo>
                <a:lnTo>
                  <a:pt x="10260" y="51070"/>
                </a:lnTo>
                <a:lnTo>
                  <a:pt x="10260" y="51060"/>
                </a:lnTo>
                <a:lnTo>
                  <a:pt x="10270" y="51060"/>
                </a:lnTo>
                <a:lnTo>
                  <a:pt x="10270" y="51050"/>
                </a:lnTo>
                <a:lnTo>
                  <a:pt x="10270" y="51060"/>
                </a:lnTo>
                <a:lnTo>
                  <a:pt x="10280" y="51060"/>
                </a:lnTo>
                <a:lnTo>
                  <a:pt x="10280" y="51050"/>
                </a:lnTo>
                <a:lnTo>
                  <a:pt x="10270" y="51050"/>
                </a:lnTo>
                <a:lnTo>
                  <a:pt x="10280" y="51050"/>
                </a:lnTo>
                <a:lnTo>
                  <a:pt x="10280" y="51040"/>
                </a:lnTo>
                <a:lnTo>
                  <a:pt x="10270" y="51040"/>
                </a:lnTo>
                <a:lnTo>
                  <a:pt x="10260" y="51040"/>
                </a:lnTo>
                <a:lnTo>
                  <a:pt x="10260" y="51030"/>
                </a:lnTo>
                <a:lnTo>
                  <a:pt x="10270" y="51030"/>
                </a:lnTo>
                <a:lnTo>
                  <a:pt x="10270" y="51020"/>
                </a:lnTo>
                <a:lnTo>
                  <a:pt x="10260" y="51020"/>
                </a:lnTo>
                <a:lnTo>
                  <a:pt x="10250" y="51020"/>
                </a:lnTo>
                <a:lnTo>
                  <a:pt x="10250" y="51010"/>
                </a:lnTo>
                <a:lnTo>
                  <a:pt x="10260" y="51010"/>
                </a:lnTo>
                <a:lnTo>
                  <a:pt x="10250" y="51010"/>
                </a:lnTo>
                <a:lnTo>
                  <a:pt x="10260" y="51010"/>
                </a:lnTo>
                <a:lnTo>
                  <a:pt x="10260" y="51000"/>
                </a:lnTo>
                <a:lnTo>
                  <a:pt x="10250" y="51000"/>
                </a:lnTo>
                <a:lnTo>
                  <a:pt x="10250" y="50990"/>
                </a:lnTo>
                <a:lnTo>
                  <a:pt x="10240" y="50990"/>
                </a:lnTo>
                <a:lnTo>
                  <a:pt x="10250" y="50990"/>
                </a:lnTo>
                <a:lnTo>
                  <a:pt x="10240" y="50980"/>
                </a:lnTo>
                <a:lnTo>
                  <a:pt x="10240" y="50970"/>
                </a:lnTo>
                <a:lnTo>
                  <a:pt x="10230" y="50970"/>
                </a:lnTo>
                <a:lnTo>
                  <a:pt x="10230" y="50960"/>
                </a:lnTo>
                <a:lnTo>
                  <a:pt x="10240" y="50960"/>
                </a:lnTo>
                <a:lnTo>
                  <a:pt x="10240" y="50950"/>
                </a:lnTo>
                <a:lnTo>
                  <a:pt x="10240" y="50940"/>
                </a:lnTo>
                <a:lnTo>
                  <a:pt x="10250" y="50940"/>
                </a:lnTo>
                <a:lnTo>
                  <a:pt x="10260" y="50940"/>
                </a:lnTo>
                <a:lnTo>
                  <a:pt x="10250" y="50930"/>
                </a:lnTo>
                <a:lnTo>
                  <a:pt x="10250" y="50920"/>
                </a:lnTo>
                <a:lnTo>
                  <a:pt x="10260" y="50920"/>
                </a:lnTo>
                <a:lnTo>
                  <a:pt x="10260" y="50910"/>
                </a:lnTo>
                <a:lnTo>
                  <a:pt x="10260" y="50900"/>
                </a:lnTo>
                <a:lnTo>
                  <a:pt x="10250" y="50900"/>
                </a:lnTo>
                <a:lnTo>
                  <a:pt x="10240" y="50900"/>
                </a:lnTo>
                <a:lnTo>
                  <a:pt x="10240" y="50890"/>
                </a:lnTo>
                <a:lnTo>
                  <a:pt x="10240" y="50880"/>
                </a:lnTo>
                <a:lnTo>
                  <a:pt x="10240" y="50870"/>
                </a:lnTo>
                <a:lnTo>
                  <a:pt x="10250" y="50870"/>
                </a:lnTo>
                <a:lnTo>
                  <a:pt x="10250" y="50880"/>
                </a:lnTo>
                <a:lnTo>
                  <a:pt x="10260" y="50880"/>
                </a:lnTo>
                <a:lnTo>
                  <a:pt x="10270" y="50880"/>
                </a:lnTo>
                <a:lnTo>
                  <a:pt x="10280" y="50880"/>
                </a:lnTo>
                <a:lnTo>
                  <a:pt x="10280" y="50870"/>
                </a:lnTo>
                <a:lnTo>
                  <a:pt x="10280" y="50860"/>
                </a:lnTo>
                <a:lnTo>
                  <a:pt x="10270" y="50860"/>
                </a:lnTo>
                <a:lnTo>
                  <a:pt x="10270" y="50850"/>
                </a:lnTo>
                <a:lnTo>
                  <a:pt x="10260" y="50850"/>
                </a:lnTo>
                <a:lnTo>
                  <a:pt x="10250" y="50850"/>
                </a:lnTo>
                <a:lnTo>
                  <a:pt x="10250" y="50840"/>
                </a:lnTo>
                <a:lnTo>
                  <a:pt x="10260" y="50840"/>
                </a:lnTo>
                <a:lnTo>
                  <a:pt x="10250" y="50840"/>
                </a:lnTo>
                <a:lnTo>
                  <a:pt x="10250" y="50830"/>
                </a:lnTo>
                <a:lnTo>
                  <a:pt x="10260" y="50830"/>
                </a:lnTo>
                <a:lnTo>
                  <a:pt x="10260" y="50820"/>
                </a:lnTo>
                <a:lnTo>
                  <a:pt x="10260" y="50830"/>
                </a:lnTo>
                <a:lnTo>
                  <a:pt x="10260" y="50820"/>
                </a:lnTo>
                <a:lnTo>
                  <a:pt x="10270" y="50820"/>
                </a:lnTo>
                <a:lnTo>
                  <a:pt x="10270" y="50810"/>
                </a:lnTo>
                <a:lnTo>
                  <a:pt x="10260" y="50810"/>
                </a:lnTo>
                <a:lnTo>
                  <a:pt x="10270" y="50810"/>
                </a:lnTo>
                <a:lnTo>
                  <a:pt x="10270" y="50800"/>
                </a:lnTo>
                <a:lnTo>
                  <a:pt x="10270" y="50790"/>
                </a:lnTo>
                <a:lnTo>
                  <a:pt x="10280" y="50790"/>
                </a:lnTo>
                <a:lnTo>
                  <a:pt x="10270" y="50790"/>
                </a:lnTo>
                <a:lnTo>
                  <a:pt x="10270" y="50780"/>
                </a:lnTo>
                <a:lnTo>
                  <a:pt x="10270" y="50790"/>
                </a:lnTo>
                <a:lnTo>
                  <a:pt x="10270" y="50780"/>
                </a:lnTo>
                <a:lnTo>
                  <a:pt x="10280" y="50780"/>
                </a:lnTo>
                <a:lnTo>
                  <a:pt x="10280" y="50790"/>
                </a:lnTo>
                <a:lnTo>
                  <a:pt x="10280" y="50780"/>
                </a:lnTo>
                <a:lnTo>
                  <a:pt x="10270" y="50780"/>
                </a:lnTo>
                <a:lnTo>
                  <a:pt x="10280" y="50780"/>
                </a:lnTo>
                <a:lnTo>
                  <a:pt x="10280" y="50770"/>
                </a:lnTo>
                <a:lnTo>
                  <a:pt x="10290" y="50770"/>
                </a:lnTo>
                <a:lnTo>
                  <a:pt x="10290" y="50760"/>
                </a:lnTo>
                <a:lnTo>
                  <a:pt x="10290" y="50750"/>
                </a:lnTo>
                <a:lnTo>
                  <a:pt x="10300" y="50750"/>
                </a:lnTo>
                <a:lnTo>
                  <a:pt x="10300" y="50740"/>
                </a:lnTo>
                <a:lnTo>
                  <a:pt x="10300" y="50730"/>
                </a:lnTo>
                <a:lnTo>
                  <a:pt x="10300" y="50720"/>
                </a:lnTo>
                <a:lnTo>
                  <a:pt x="10290" y="50720"/>
                </a:lnTo>
                <a:lnTo>
                  <a:pt x="10300" y="50720"/>
                </a:lnTo>
                <a:lnTo>
                  <a:pt x="10290" y="50720"/>
                </a:lnTo>
                <a:lnTo>
                  <a:pt x="10300" y="50720"/>
                </a:lnTo>
                <a:lnTo>
                  <a:pt x="10300" y="50710"/>
                </a:lnTo>
                <a:lnTo>
                  <a:pt x="10300" y="50700"/>
                </a:lnTo>
                <a:lnTo>
                  <a:pt x="10290" y="50700"/>
                </a:lnTo>
                <a:lnTo>
                  <a:pt x="10290" y="50690"/>
                </a:lnTo>
                <a:lnTo>
                  <a:pt x="10280" y="50680"/>
                </a:lnTo>
                <a:lnTo>
                  <a:pt x="10280" y="50670"/>
                </a:lnTo>
                <a:lnTo>
                  <a:pt x="10280" y="50660"/>
                </a:lnTo>
                <a:lnTo>
                  <a:pt x="10270" y="50660"/>
                </a:lnTo>
                <a:lnTo>
                  <a:pt x="10270" y="50650"/>
                </a:lnTo>
                <a:lnTo>
                  <a:pt x="10260" y="50650"/>
                </a:lnTo>
                <a:lnTo>
                  <a:pt x="10260" y="50660"/>
                </a:lnTo>
                <a:lnTo>
                  <a:pt x="10260" y="50650"/>
                </a:lnTo>
                <a:lnTo>
                  <a:pt x="10250" y="50650"/>
                </a:lnTo>
                <a:lnTo>
                  <a:pt x="10260" y="50650"/>
                </a:lnTo>
                <a:lnTo>
                  <a:pt x="10260" y="50640"/>
                </a:lnTo>
                <a:lnTo>
                  <a:pt x="10260" y="50630"/>
                </a:lnTo>
                <a:lnTo>
                  <a:pt x="10250" y="50630"/>
                </a:lnTo>
                <a:lnTo>
                  <a:pt x="10250" y="50620"/>
                </a:lnTo>
                <a:lnTo>
                  <a:pt x="10240" y="50620"/>
                </a:lnTo>
                <a:lnTo>
                  <a:pt x="10250" y="50620"/>
                </a:lnTo>
                <a:lnTo>
                  <a:pt x="10250" y="50610"/>
                </a:lnTo>
                <a:lnTo>
                  <a:pt x="10250" y="50600"/>
                </a:lnTo>
                <a:lnTo>
                  <a:pt x="10240" y="50600"/>
                </a:lnTo>
                <a:lnTo>
                  <a:pt x="10240" y="50590"/>
                </a:lnTo>
                <a:lnTo>
                  <a:pt x="10240" y="50580"/>
                </a:lnTo>
                <a:lnTo>
                  <a:pt x="10250" y="50580"/>
                </a:lnTo>
                <a:lnTo>
                  <a:pt x="10250" y="50570"/>
                </a:lnTo>
                <a:lnTo>
                  <a:pt x="10240" y="50570"/>
                </a:lnTo>
                <a:lnTo>
                  <a:pt x="10240" y="50560"/>
                </a:lnTo>
                <a:lnTo>
                  <a:pt x="10240" y="50550"/>
                </a:lnTo>
                <a:lnTo>
                  <a:pt x="10250" y="50550"/>
                </a:lnTo>
                <a:lnTo>
                  <a:pt x="10250" y="50540"/>
                </a:lnTo>
                <a:lnTo>
                  <a:pt x="10240" y="50540"/>
                </a:lnTo>
                <a:lnTo>
                  <a:pt x="10250" y="50540"/>
                </a:lnTo>
                <a:lnTo>
                  <a:pt x="10240" y="50540"/>
                </a:lnTo>
                <a:lnTo>
                  <a:pt x="10240" y="50530"/>
                </a:lnTo>
                <a:lnTo>
                  <a:pt x="10240" y="50520"/>
                </a:lnTo>
                <a:lnTo>
                  <a:pt x="10250" y="50520"/>
                </a:lnTo>
                <a:lnTo>
                  <a:pt x="10250" y="50510"/>
                </a:lnTo>
                <a:lnTo>
                  <a:pt x="10240" y="50510"/>
                </a:lnTo>
                <a:lnTo>
                  <a:pt x="10250" y="50510"/>
                </a:lnTo>
                <a:lnTo>
                  <a:pt x="10240" y="50510"/>
                </a:lnTo>
                <a:lnTo>
                  <a:pt x="10240" y="50500"/>
                </a:lnTo>
                <a:lnTo>
                  <a:pt x="10230" y="50500"/>
                </a:lnTo>
                <a:lnTo>
                  <a:pt x="10230" y="50490"/>
                </a:lnTo>
                <a:lnTo>
                  <a:pt x="10240" y="50490"/>
                </a:lnTo>
                <a:lnTo>
                  <a:pt x="10240" y="50480"/>
                </a:lnTo>
                <a:lnTo>
                  <a:pt x="10240" y="50490"/>
                </a:lnTo>
                <a:lnTo>
                  <a:pt x="10240" y="50480"/>
                </a:lnTo>
                <a:lnTo>
                  <a:pt x="10230" y="50480"/>
                </a:lnTo>
                <a:lnTo>
                  <a:pt x="10230" y="50470"/>
                </a:lnTo>
                <a:lnTo>
                  <a:pt x="10240" y="50470"/>
                </a:lnTo>
                <a:lnTo>
                  <a:pt x="10240" y="50480"/>
                </a:lnTo>
                <a:lnTo>
                  <a:pt x="10240" y="50470"/>
                </a:lnTo>
                <a:lnTo>
                  <a:pt x="10240" y="50460"/>
                </a:lnTo>
                <a:lnTo>
                  <a:pt x="10240" y="50450"/>
                </a:lnTo>
                <a:lnTo>
                  <a:pt x="10240" y="50440"/>
                </a:lnTo>
                <a:lnTo>
                  <a:pt x="10250" y="50440"/>
                </a:lnTo>
                <a:lnTo>
                  <a:pt x="10250" y="50430"/>
                </a:lnTo>
                <a:lnTo>
                  <a:pt x="10250" y="50420"/>
                </a:lnTo>
                <a:lnTo>
                  <a:pt x="10250" y="50410"/>
                </a:lnTo>
                <a:lnTo>
                  <a:pt x="10250" y="50400"/>
                </a:lnTo>
                <a:lnTo>
                  <a:pt x="10250" y="50390"/>
                </a:lnTo>
                <a:lnTo>
                  <a:pt x="10250" y="50380"/>
                </a:lnTo>
                <a:lnTo>
                  <a:pt x="10260" y="50380"/>
                </a:lnTo>
                <a:lnTo>
                  <a:pt x="10260" y="50370"/>
                </a:lnTo>
                <a:lnTo>
                  <a:pt x="10260" y="50360"/>
                </a:lnTo>
                <a:lnTo>
                  <a:pt x="10270" y="50360"/>
                </a:lnTo>
                <a:lnTo>
                  <a:pt x="10280" y="50360"/>
                </a:lnTo>
                <a:lnTo>
                  <a:pt x="10290" y="50360"/>
                </a:lnTo>
                <a:lnTo>
                  <a:pt x="10290" y="50350"/>
                </a:lnTo>
                <a:lnTo>
                  <a:pt x="10290" y="50360"/>
                </a:lnTo>
                <a:lnTo>
                  <a:pt x="10300" y="50360"/>
                </a:lnTo>
                <a:lnTo>
                  <a:pt x="10300" y="50350"/>
                </a:lnTo>
                <a:lnTo>
                  <a:pt x="10300" y="50340"/>
                </a:lnTo>
                <a:lnTo>
                  <a:pt x="10310" y="50340"/>
                </a:lnTo>
                <a:lnTo>
                  <a:pt x="10310" y="50330"/>
                </a:lnTo>
                <a:lnTo>
                  <a:pt x="10320" y="50330"/>
                </a:lnTo>
                <a:lnTo>
                  <a:pt x="10330" y="50330"/>
                </a:lnTo>
                <a:lnTo>
                  <a:pt x="10330" y="50320"/>
                </a:lnTo>
                <a:lnTo>
                  <a:pt x="10340" y="50320"/>
                </a:lnTo>
                <a:lnTo>
                  <a:pt x="10340" y="50310"/>
                </a:lnTo>
                <a:lnTo>
                  <a:pt x="10340" y="50300"/>
                </a:lnTo>
                <a:lnTo>
                  <a:pt x="10350" y="50290"/>
                </a:lnTo>
                <a:lnTo>
                  <a:pt x="10360" y="50280"/>
                </a:lnTo>
                <a:lnTo>
                  <a:pt x="10360" y="50270"/>
                </a:lnTo>
                <a:lnTo>
                  <a:pt x="10360" y="50260"/>
                </a:lnTo>
                <a:lnTo>
                  <a:pt x="10370" y="50250"/>
                </a:lnTo>
                <a:lnTo>
                  <a:pt x="10370" y="50240"/>
                </a:lnTo>
                <a:lnTo>
                  <a:pt x="10370" y="50230"/>
                </a:lnTo>
                <a:lnTo>
                  <a:pt x="10370" y="50220"/>
                </a:lnTo>
                <a:lnTo>
                  <a:pt x="10370" y="50210"/>
                </a:lnTo>
                <a:lnTo>
                  <a:pt x="10370" y="50200"/>
                </a:lnTo>
                <a:lnTo>
                  <a:pt x="10370" y="50190"/>
                </a:lnTo>
                <a:lnTo>
                  <a:pt x="10360" y="50190"/>
                </a:lnTo>
                <a:lnTo>
                  <a:pt x="10360" y="50180"/>
                </a:lnTo>
                <a:lnTo>
                  <a:pt x="10370" y="50180"/>
                </a:lnTo>
                <a:lnTo>
                  <a:pt x="10370" y="50170"/>
                </a:lnTo>
                <a:lnTo>
                  <a:pt x="10370" y="50160"/>
                </a:lnTo>
                <a:lnTo>
                  <a:pt x="10380" y="50160"/>
                </a:lnTo>
                <a:lnTo>
                  <a:pt x="10380" y="50150"/>
                </a:lnTo>
                <a:lnTo>
                  <a:pt x="10380" y="50140"/>
                </a:lnTo>
                <a:lnTo>
                  <a:pt x="10380" y="50130"/>
                </a:lnTo>
                <a:lnTo>
                  <a:pt x="10390" y="50130"/>
                </a:lnTo>
                <a:lnTo>
                  <a:pt x="10400" y="50120"/>
                </a:lnTo>
                <a:lnTo>
                  <a:pt x="10410" y="50110"/>
                </a:lnTo>
                <a:lnTo>
                  <a:pt x="10420" y="50110"/>
                </a:lnTo>
                <a:lnTo>
                  <a:pt x="10430" y="50110"/>
                </a:lnTo>
                <a:lnTo>
                  <a:pt x="10430" y="50100"/>
                </a:lnTo>
                <a:lnTo>
                  <a:pt x="10440" y="50100"/>
                </a:lnTo>
                <a:lnTo>
                  <a:pt x="10440" y="50090"/>
                </a:lnTo>
                <a:lnTo>
                  <a:pt x="10450" y="50080"/>
                </a:lnTo>
                <a:lnTo>
                  <a:pt x="10450" y="50070"/>
                </a:lnTo>
                <a:lnTo>
                  <a:pt x="10450" y="50060"/>
                </a:lnTo>
                <a:lnTo>
                  <a:pt x="10450" y="50050"/>
                </a:lnTo>
                <a:lnTo>
                  <a:pt x="10450" y="50040"/>
                </a:lnTo>
                <a:lnTo>
                  <a:pt x="10450" y="50030"/>
                </a:lnTo>
                <a:lnTo>
                  <a:pt x="10450" y="50020"/>
                </a:lnTo>
                <a:lnTo>
                  <a:pt x="10450" y="50010"/>
                </a:lnTo>
                <a:lnTo>
                  <a:pt x="10450" y="50000"/>
                </a:lnTo>
                <a:lnTo>
                  <a:pt x="10440" y="49990"/>
                </a:lnTo>
                <a:lnTo>
                  <a:pt x="10440" y="49980"/>
                </a:lnTo>
                <a:lnTo>
                  <a:pt x="10440" y="49970"/>
                </a:lnTo>
                <a:lnTo>
                  <a:pt x="10440" y="49960"/>
                </a:lnTo>
                <a:lnTo>
                  <a:pt x="10430" y="49960"/>
                </a:lnTo>
                <a:lnTo>
                  <a:pt x="10430" y="49950"/>
                </a:lnTo>
                <a:lnTo>
                  <a:pt x="10440" y="49950"/>
                </a:lnTo>
                <a:lnTo>
                  <a:pt x="10430" y="49950"/>
                </a:lnTo>
                <a:lnTo>
                  <a:pt x="10430" y="49940"/>
                </a:lnTo>
                <a:lnTo>
                  <a:pt x="10440" y="49940"/>
                </a:lnTo>
                <a:lnTo>
                  <a:pt x="10450" y="49940"/>
                </a:lnTo>
                <a:lnTo>
                  <a:pt x="10450" y="49930"/>
                </a:lnTo>
                <a:lnTo>
                  <a:pt x="10450" y="49920"/>
                </a:lnTo>
                <a:lnTo>
                  <a:pt x="10460" y="49910"/>
                </a:lnTo>
                <a:lnTo>
                  <a:pt x="10460" y="49900"/>
                </a:lnTo>
                <a:lnTo>
                  <a:pt x="10460" y="49890"/>
                </a:lnTo>
                <a:lnTo>
                  <a:pt x="10470" y="49890"/>
                </a:lnTo>
                <a:lnTo>
                  <a:pt x="10470" y="49880"/>
                </a:lnTo>
                <a:lnTo>
                  <a:pt x="10470" y="49870"/>
                </a:lnTo>
                <a:lnTo>
                  <a:pt x="10480" y="49870"/>
                </a:lnTo>
                <a:lnTo>
                  <a:pt x="10480" y="49860"/>
                </a:lnTo>
                <a:lnTo>
                  <a:pt x="10490" y="49860"/>
                </a:lnTo>
                <a:lnTo>
                  <a:pt x="10490" y="49850"/>
                </a:lnTo>
                <a:lnTo>
                  <a:pt x="10490" y="49840"/>
                </a:lnTo>
                <a:lnTo>
                  <a:pt x="10500" y="49840"/>
                </a:lnTo>
                <a:lnTo>
                  <a:pt x="10510" y="49840"/>
                </a:lnTo>
                <a:lnTo>
                  <a:pt x="10520" y="49840"/>
                </a:lnTo>
                <a:lnTo>
                  <a:pt x="10510" y="49840"/>
                </a:lnTo>
                <a:lnTo>
                  <a:pt x="10520" y="49830"/>
                </a:lnTo>
                <a:lnTo>
                  <a:pt x="10530" y="49830"/>
                </a:lnTo>
                <a:lnTo>
                  <a:pt x="10530" y="49820"/>
                </a:lnTo>
                <a:lnTo>
                  <a:pt x="10530" y="49810"/>
                </a:lnTo>
                <a:lnTo>
                  <a:pt x="10540" y="49810"/>
                </a:lnTo>
                <a:lnTo>
                  <a:pt x="10540" y="49800"/>
                </a:lnTo>
                <a:lnTo>
                  <a:pt x="10540" y="49790"/>
                </a:lnTo>
                <a:lnTo>
                  <a:pt x="10540" y="49780"/>
                </a:lnTo>
                <a:lnTo>
                  <a:pt x="10540" y="49770"/>
                </a:lnTo>
                <a:lnTo>
                  <a:pt x="10540" y="49760"/>
                </a:lnTo>
                <a:lnTo>
                  <a:pt x="10550" y="49760"/>
                </a:lnTo>
                <a:lnTo>
                  <a:pt x="10550" y="49750"/>
                </a:lnTo>
                <a:lnTo>
                  <a:pt x="10550" y="49740"/>
                </a:lnTo>
                <a:lnTo>
                  <a:pt x="10540" y="49740"/>
                </a:lnTo>
                <a:lnTo>
                  <a:pt x="10540" y="49730"/>
                </a:lnTo>
                <a:lnTo>
                  <a:pt x="10540" y="49720"/>
                </a:lnTo>
                <a:lnTo>
                  <a:pt x="10550" y="49720"/>
                </a:lnTo>
                <a:lnTo>
                  <a:pt x="10560" y="49720"/>
                </a:lnTo>
                <a:lnTo>
                  <a:pt x="10550" y="49720"/>
                </a:lnTo>
                <a:lnTo>
                  <a:pt x="10550" y="49710"/>
                </a:lnTo>
                <a:lnTo>
                  <a:pt x="10560" y="49710"/>
                </a:lnTo>
                <a:lnTo>
                  <a:pt x="10560" y="49720"/>
                </a:lnTo>
                <a:lnTo>
                  <a:pt x="10570" y="49720"/>
                </a:lnTo>
                <a:lnTo>
                  <a:pt x="10570" y="49710"/>
                </a:lnTo>
                <a:lnTo>
                  <a:pt x="10570" y="49700"/>
                </a:lnTo>
                <a:lnTo>
                  <a:pt x="10560" y="49700"/>
                </a:lnTo>
                <a:lnTo>
                  <a:pt x="10560" y="49690"/>
                </a:lnTo>
                <a:lnTo>
                  <a:pt x="10560" y="49700"/>
                </a:lnTo>
                <a:lnTo>
                  <a:pt x="10570" y="49700"/>
                </a:lnTo>
                <a:lnTo>
                  <a:pt x="10570" y="49690"/>
                </a:lnTo>
                <a:lnTo>
                  <a:pt x="10570" y="49680"/>
                </a:lnTo>
                <a:lnTo>
                  <a:pt x="10580" y="49680"/>
                </a:lnTo>
                <a:lnTo>
                  <a:pt x="10580" y="49670"/>
                </a:lnTo>
                <a:lnTo>
                  <a:pt x="10590" y="49670"/>
                </a:lnTo>
                <a:lnTo>
                  <a:pt x="10590" y="49660"/>
                </a:lnTo>
                <a:lnTo>
                  <a:pt x="10580" y="49660"/>
                </a:lnTo>
                <a:lnTo>
                  <a:pt x="10580" y="49650"/>
                </a:lnTo>
                <a:lnTo>
                  <a:pt x="10580" y="49640"/>
                </a:lnTo>
                <a:lnTo>
                  <a:pt x="10580" y="49630"/>
                </a:lnTo>
                <a:lnTo>
                  <a:pt x="10590" y="49630"/>
                </a:lnTo>
                <a:lnTo>
                  <a:pt x="10590" y="49620"/>
                </a:lnTo>
                <a:lnTo>
                  <a:pt x="10600" y="49620"/>
                </a:lnTo>
                <a:lnTo>
                  <a:pt x="10600" y="49610"/>
                </a:lnTo>
                <a:lnTo>
                  <a:pt x="10600" y="49600"/>
                </a:lnTo>
                <a:lnTo>
                  <a:pt x="10590" y="49600"/>
                </a:lnTo>
                <a:lnTo>
                  <a:pt x="10600" y="49600"/>
                </a:lnTo>
                <a:lnTo>
                  <a:pt x="10610" y="49600"/>
                </a:lnTo>
                <a:lnTo>
                  <a:pt x="10620" y="49600"/>
                </a:lnTo>
                <a:lnTo>
                  <a:pt x="10630" y="49600"/>
                </a:lnTo>
                <a:lnTo>
                  <a:pt x="10640" y="49600"/>
                </a:lnTo>
                <a:lnTo>
                  <a:pt x="10640" y="49590"/>
                </a:lnTo>
                <a:lnTo>
                  <a:pt x="10630" y="49590"/>
                </a:lnTo>
                <a:lnTo>
                  <a:pt x="10630" y="49580"/>
                </a:lnTo>
                <a:lnTo>
                  <a:pt x="10630" y="49570"/>
                </a:lnTo>
                <a:lnTo>
                  <a:pt x="10630" y="49560"/>
                </a:lnTo>
                <a:lnTo>
                  <a:pt x="10630" y="49550"/>
                </a:lnTo>
                <a:lnTo>
                  <a:pt x="10630" y="49540"/>
                </a:lnTo>
                <a:lnTo>
                  <a:pt x="10640" y="49540"/>
                </a:lnTo>
                <a:lnTo>
                  <a:pt x="10640" y="49530"/>
                </a:lnTo>
                <a:lnTo>
                  <a:pt x="10640" y="49520"/>
                </a:lnTo>
                <a:lnTo>
                  <a:pt x="10650" y="49520"/>
                </a:lnTo>
                <a:lnTo>
                  <a:pt x="10650" y="49510"/>
                </a:lnTo>
                <a:lnTo>
                  <a:pt x="10660" y="49510"/>
                </a:lnTo>
                <a:lnTo>
                  <a:pt x="10670" y="49510"/>
                </a:lnTo>
                <a:lnTo>
                  <a:pt x="10670" y="49500"/>
                </a:lnTo>
                <a:lnTo>
                  <a:pt x="10670" y="49510"/>
                </a:lnTo>
                <a:lnTo>
                  <a:pt x="10680" y="49510"/>
                </a:lnTo>
                <a:lnTo>
                  <a:pt x="10680" y="49500"/>
                </a:lnTo>
                <a:lnTo>
                  <a:pt x="10690" y="49500"/>
                </a:lnTo>
                <a:lnTo>
                  <a:pt x="10690" y="49490"/>
                </a:lnTo>
                <a:lnTo>
                  <a:pt x="10700" y="49490"/>
                </a:lnTo>
                <a:lnTo>
                  <a:pt x="10700" y="49480"/>
                </a:lnTo>
                <a:lnTo>
                  <a:pt x="10700" y="49490"/>
                </a:lnTo>
                <a:lnTo>
                  <a:pt x="10710" y="49490"/>
                </a:lnTo>
                <a:lnTo>
                  <a:pt x="10710" y="49480"/>
                </a:lnTo>
                <a:lnTo>
                  <a:pt x="10720" y="49480"/>
                </a:lnTo>
                <a:lnTo>
                  <a:pt x="10720" y="49470"/>
                </a:lnTo>
                <a:lnTo>
                  <a:pt x="10730" y="49480"/>
                </a:lnTo>
                <a:lnTo>
                  <a:pt x="10730" y="49470"/>
                </a:lnTo>
                <a:lnTo>
                  <a:pt x="10730" y="49480"/>
                </a:lnTo>
                <a:lnTo>
                  <a:pt x="10730" y="49490"/>
                </a:lnTo>
                <a:lnTo>
                  <a:pt x="10730" y="49500"/>
                </a:lnTo>
                <a:lnTo>
                  <a:pt x="10740" y="49510"/>
                </a:lnTo>
                <a:lnTo>
                  <a:pt x="10740" y="49520"/>
                </a:lnTo>
                <a:lnTo>
                  <a:pt x="10750" y="49520"/>
                </a:lnTo>
                <a:lnTo>
                  <a:pt x="10760" y="49520"/>
                </a:lnTo>
                <a:lnTo>
                  <a:pt x="10770" y="49520"/>
                </a:lnTo>
                <a:lnTo>
                  <a:pt x="10770" y="49530"/>
                </a:lnTo>
                <a:lnTo>
                  <a:pt x="10770" y="49520"/>
                </a:lnTo>
                <a:lnTo>
                  <a:pt x="10780" y="49520"/>
                </a:lnTo>
                <a:lnTo>
                  <a:pt x="10780" y="49510"/>
                </a:lnTo>
                <a:lnTo>
                  <a:pt x="10790" y="49510"/>
                </a:lnTo>
                <a:lnTo>
                  <a:pt x="10790" y="49500"/>
                </a:lnTo>
                <a:lnTo>
                  <a:pt x="10790" y="49490"/>
                </a:lnTo>
                <a:lnTo>
                  <a:pt x="10790" y="49480"/>
                </a:lnTo>
                <a:lnTo>
                  <a:pt x="10800" y="49480"/>
                </a:lnTo>
                <a:lnTo>
                  <a:pt x="10810" y="49480"/>
                </a:lnTo>
                <a:lnTo>
                  <a:pt x="10810" y="49470"/>
                </a:lnTo>
                <a:lnTo>
                  <a:pt x="10820" y="49470"/>
                </a:lnTo>
                <a:lnTo>
                  <a:pt x="10830" y="49470"/>
                </a:lnTo>
                <a:lnTo>
                  <a:pt x="10840" y="49470"/>
                </a:lnTo>
                <a:lnTo>
                  <a:pt x="10840" y="49460"/>
                </a:lnTo>
                <a:lnTo>
                  <a:pt x="10840" y="49470"/>
                </a:lnTo>
                <a:lnTo>
                  <a:pt x="10850" y="49470"/>
                </a:lnTo>
                <a:lnTo>
                  <a:pt x="10850" y="49460"/>
                </a:lnTo>
                <a:lnTo>
                  <a:pt x="10860" y="49460"/>
                </a:lnTo>
                <a:lnTo>
                  <a:pt x="10870" y="49450"/>
                </a:lnTo>
                <a:lnTo>
                  <a:pt x="10880" y="49450"/>
                </a:lnTo>
                <a:lnTo>
                  <a:pt x="10880" y="49440"/>
                </a:lnTo>
                <a:lnTo>
                  <a:pt x="10890" y="49440"/>
                </a:lnTo>
                <a:lnTo>
                  <a:pt x="10890" y="49430"/>
                </a:lnTo>
                <a:lnTo>
                  <a:pt x="10900" y="49430"/>
                </a:lnTo>
                <a:lnTo>
                  <a:pt x="10900" y="49420"/>
                </a:lnTo>
                <a:lnTo>
                  <a:pt x="10910" y="49420"/>
                </a:lnTo>
                <a:lnTo>
                  <a:pt x="10900" y="49420"/>
                </a:lnTo>
                <a:lnTo>
                  <a:pt x="10910" y="49420"/>
                </a:lnTo>
                <a:lnTo>
                  <a:pt x="10910" y="49410"/>
                </a:lnTo>
                <a:lnTo>
                  <a:pt x="10920" y="49410"/>
                </a:lnTo>
                <a:lnTo>
                  <a:pt x="10920" y="49400"/>
                </a:lnTo>
                <a:lnTo>
                  <a:pt x="10920" y="49390"/>
                </a:lnTo>
                <a:lnTo>
                  <a:pt x="10920" y="49380"/>
                </a:lnTo>
                <a:lnTo>
                  <a:pt x="10920" y="49370"/>
                </a:lnTo>
                <a:lnTo>
                  <a:pt x="10930" y="49370"/>
                </a:lnTo>
                <a:lnTo>
                  <a:pt x="10930" y="49380"/>
                </a:lnTo>
                <a:lnTo>
                  <a:pt x="10940" y="49380"/>
                </a:lnTo>
                <a:lnTo>
                  <a:pt x="10940" y="49370"/>
                </a:lnTo>
                <a:lnTo>
                  <a:pt x="10950" y="49370"/>
                </a:lnTo>
                <a:lnTo>
                  <a:pt x="10960" y="49360"/>
                </a:lnTo>
                <a:lnTo>
                  <a:pt x="10970" y="49360"/>
                </a:lnTo>
                <a:lnTo>
                  <a:pt x="10970" y="49350"/>
                </a:lnTo>
                <a:lnTo>
                  <a:pt x="10980" y="49350"/>
                </a:lnTo>
                <a:lnTo>
                  <a:pt x="10980" y="49340"/>
                </a:lnTo>
                <a:lnTo>
                  <a:pt x="10990" y="49340"/>
                </a:lnTo>
                <a:lnTo>
                  <a:pt x="10990" y="49330"/>
                </a:lnTo>
                <a:lnTo>
                  <a:pt x="11000" y="49330"/>
                </a:lnTo>
                <a:lnTo>
                  <a:pt x="11000" y="49320"/>
                </a:lnTo>
                <a:lnTo>
                  <a:pt x="11010" y="49320"/>
                </a:lnTo>
                <a:lnTo>
                  <a:pt x="11010" y="49310"/>
                </a:lnTo>
                <a:lnTo>
                  <a:pt x="11020" y="49310"/>
                </a:lnTo>
                <a:lnTo>
                  <a:pt x="11010" y="49310"/>
                </a:lnTo>
                <a:lnTo>
                  <a:pt x="11010" y="49300"/>
                </a:lnTo>
                <a:lnTo>
                  <a:pt x="11020" y="49300"/>
                </a:lnTo>
                <a:lnTo>
                  <a:pt x="11020" y="49290"/>
                </a:lnTo>
                <a:lnTo>
                  <a:pt x="11020" y="49280"/>
                </a:lnTo>
                <a:lnTo>
                  <a:pt x="11020" y="49270"/>
                </a:lnTo>
                <a:lnTo>
                  <a:pt x="11030" y="49260"/>
                </a:lnTo>
                <a:lnTo>
                  <a:pt x="11030" y="49250"/>
                </a:lnTo>
                <a:lnTo>
                  <a:pt x="11030" y="49240"/>
                </a:lnTo>
                <a:lnTo>
                  <a:pt x="11030" y="49230"/>
                </a:lnTo>
                <a:lnTo>
                  <a:pt x="11030" y="49220"/>
                </a:lnTo>
                <a:lnTo>
                  <a:pt x="11020" y="49220"/>
                </a:lnTo>
                <a:lnTo>
                  <a:pt x="11020" y="49210"/>
                </a:lnTo>
                <a:lnTo>
                  <a:pt x="11020" y="49200"/>
                </a:lnTo>
                <a:lnTo>
                  <a:pt x="11030" y="49200"/>
                </a:lnTo>
                <a:lnTo>
                  <a:pt x="11020" y="49200"/>
                </a:lnTo>
                <a:lnTo>
                  <a:pt x="11020" y="49190"/>
                </a:lnTo>
                <a:lnTo>
                  <a:pt x="11010" y="49180"/>
                </a:lnTo>
                <a:lnTo>
                  <a:pt x="11010" y="49170"/>
                </a:lnTo>
                <a:lnTo>
                  <a:pt x="11010" y="49160"/>
                </a:lnTo>
                <a:lnTo>
                  <a:pt x="11000" y="49150"/>
                </a:lnTo>
                <a:lnTo>
                  <a:pt x="11000" y="49140"/>
                </a:lnTo>
                <a:lnTo>
                  <a:pt x="11000" y="49130"/>
                </a:lnTo>
                <a:lnTo>
                  <a:pt x="10990" y="49130"/>
                </a:lnTo>
                <a:lnTo>
                  <a:pt x="10990" y="49120"/>
                </a:lnTo>
                <a:lnTo>
                  <a:pt x="10990" y="49110"/>
                </a:lnTo>
                <a:lnTo>
                  <a:pt x="10990" y="49100"/>
                </a:lnTo>
                <a:lnTo>
                  <a:pt x="10990" y="49090"/>
                </a:lnTo>
                <a:lnTo>
                  <a:pt x="10980" y="49080"/>
                </a:lnTo>
                <a:lnTo>
                  <a:pt x="10970" y="49080"/>
                </a:lnTo>
                <a:lnTo>
                  <a:pt x="10970" y="49070"/>
                </a:lnTo>
                <a:lnTo>
                  <a:pt x="10960" y="49070"/>
                </a:lnTo>
                <a:lnTo>
                  <a:pt x="10960" y="49060"/>
                </a:lnTo>
                <a:lnTo>
                  <a:pt x="10950" y="49050"/>
                </a:lnTo>
                <a:lnTo>
                  <a:pt x="10940" y="49050"/>
                </a:lnTo>
                <a:lnTo>
                  <a:pt x="10940" y="49040"/>
                </a:lnTo>
                <a:lnTo>
                  <a:pt x="10930" y="49040"/>
                </a:lnTo>
                <a:lnTo>
                  <a:pt x="10930" y="49030"/>
                </a:lnTo>
                <a:lnTo>
                  <a:pt x="10920" y="49030"/>
                </a:lnTo>
                <a:lnTo>
                  <a:pt x="10910" y="49030"/>
                </a:lnTo>
                <a:lnTo>
                  <a:pt x="10910" y="49020"/>
                </a:lnTo>
                <a:lnTo>
                  <a:pt x="10900" y="49020"/>
                </a:lnTo>
                <a:lnTo>
                  <a:pt x="10900" y="49010"/>
                </a:lnTo>
                <a:lnTo>
                  <a:pt x="10890" y="49010"/>
                </a:lnTo>
                <a:lnTo>
                  <a:pt x="10880" y="49010"/>
                </a:lnTo>
                <a:lnTo>
                  <a:pt x="10890" y="49010"/>
                </a:lnTo>
                <a:lnTo>
                  <a:pt x="10890" y="49000"/>
                </a:lnTo>
                <a:lnTo>
                  <a:pt x="10900" y="49000"/>
                </a:lnTo>
                <a:lnTo>
                  <a:pt x="10900" y="48990"/>
                </a:lnTo>
                <a:lnTo>
                  <a:pt x="10890" y="48990"/>
                </a:lnTo>
                <a:lnTo>
                  <a:pt x="10900" y="48990"/>
                </a:lnTo>
                <a:lnTo>
                  <a:pt x="10900" y="48980"/>
                </a:lnTo>
                <a:lnTo>
                  <a:pt x="10890" y="48980"/>
                </a:lnTo>
                <a:lnTo>
                  <a:pt x="10890" y="48970"/>
                </a:lnTo>
                <a:lnTo>
                  <a:pt x="10900" y="48970"/>
                </a:lnTo>
                <a:lnTo>
                  <a:pt x="10900" y="48960"/>
                </a:lnTo>
                <a:lnTo>
                  <a:pt x="10900" y="48950"/>
                </a:lnTo>
                <a:lnTo>
                  <a:pt x="10900" y="48940"/>
                </a:lnTo>
                <a:lnTo>
                  <a:pt x="10910" y="48940"/>
                </a:lnTo>
                <a:lnTo>
                  <a:pt x="10910" y="48930"/>
                </a:lnTo>
                <a:lnTo>
                  <a:pt x="10910" y="48920"/>
                </a:lnTo>
                <a:lnTo>
                  <a:pt x="10900" y="48920"/>
                </a:lnTo>
                <a:lnTo>
                  <a:pt x="10900" y="48910"/>
                </a:lnTo>
                <a:lnTo>
                  <a:pt x="10910" y="48910"/>
                </a:lnTo>
                <a:lnTo>
                  <a:pt x="10910" y="48900"/>
                </a:lnTo>
                <a:lnTo>
                  <a:pt x="10900" y="48900"/>
                </a:lnTo>
                <a:lnTo>
                  <a:pt x="10910" y="48900"/>
                </a:lnTo>
                <a:lnTo>
                  <a:pt x="10910" y="48890"/>
                </a:lnTo>
                <a:lnTo>
                  <a:pt x="10900" y="48890"/>
                </a:lnTo>
                <a:lnTo>
                  <a:pt x="10900" y="48880"/>
                </a:lnTo>
                <a:lnTo>
                  <a:pt x="10900" y="48870"/>
                </a:lnTo>
                <a:lnTo>
                  <a:pt x="10900" y="48860"/>
                </a:lnTo>
                <a:lnTo>
                  <a:pt x="10900" y="48850"/>
                </a:lnTo>
                <a:lnTo>
                  <a:pt x="10910" y="48840"/>
                </a:lnTo>
                <a:lnTo>
                  <a:pt x="10910" y="48830"/>
                </a:lnTo>
                <a:lnTo>
                  <a:pt x="10910" y="48820"/>
                </a:lnTo>
                <a:lnTo>
                  <a:pt x="10910" y="48810"/>
                </a:lnTo>
                <a:lnTo>
                  <a:pt x="10910" y="48800"/>
                </a:lnTo>
                <a:lnTo>
                  <a:pt x="10910" y="48790"/>
                </a:lnTo>
                <a:lnTo>
                  <a:pt x="10910" y="48780"/>
                </a:lnTo>
                <a:lnTo>
                  <a:pt x="10910" y="48770"/>
                </a:lnTo>
                <a:lnTo>
                  <a:pt x="10910" y="48760"/>
                </a:lnTo>
                <a:lnTo>
                  <a:pt x="10900" y="48750"/>
                </a:lnTo>
                <a:lnTo>
                  <a:pt x="10900" y="48740"/>
                </a:lnTo>
                <a:lnTo>
                  <a:pt x="10900" y="48730"/>
                </a:lnTo>
                <a:lnTo>
                  <a:pt x="10890" y="48730"/>
                </a:lnTo>
                <a:lnTo>
                  <a:pt x="10880" y="48730"/>
                </a:lnTo>
                <a:lnTo>
                  <a:pt x="10880" y="48720"/>
                </a:lnTo>
                <a:lnTo>
                  <a:pt x="10870" y="48720"/>
                </a:lnTo>
                <a:lnTo>
                  <a:pt x="10860" y="48720"/>
                </a:lnTo>
                <a:lnTo>
                  <a:pt x="10860" y="48710"/>
                </a:lnTo>
                <a:lnTo>
                  <a:pt x="10850" y="48710"/>
                </a:lnTo>
                <a:lnTo>
                  <a:pt x="10840" y="48700"/>
                </a:lnTo>
                <a:lnTo>
                  <a:pt x="10830" y="48700"/>
                </a:lnTo>
                <a:lnTo>
                  <a:pt x="10820" y="48700"/>
                </a:lnTo>
                <a:lnTo>
                  <a:pt x="10810" y="48690"/>
                </a:lnTo>
                <a:lnTo>
                  <a:pt x="10800" y="48690"/>
                </a:lnTo>
                <a:lnTo>
                  <a:pt x="10800" y="48680"/>
                </a:lnTo>
                <a:lnTo>
                  <a:pt x="10790" y="48680"/>
                </a:lnTo>
                <a:lnTo>
                  <a:pt x="10780" y="48690"/>
                </a:lnTo>
                <a:lnTo>
                  <a:pt x="10770" y="48690"/>
                </a:lnTo>
                <a:lnTo>
                  <a:pt x="10770" y="48680"/>
                </a:lnTo>
                <a:lnTo>
                  <a:pt x="10760" y="48680"/>
                </a:lnTo>
                <a:lnTo>
                  <a:pt x="10750" y="48680"/>
                </a:lnTo>
                <a:lnTo>
                  <a:pt x="10750" y="48690"/>
                </a:lnTo>
                <a:lnTo>
                  <a:pt x="10740" y="48690"/>
                </a:lnTo>
                <a:lnTo>
                  <a:pt x="10730" y="48690"/>
                </a:lnTo>
                <a:lnTo>
                  <a:pt x="10730" y="48700"/>
                </a:lnTo>
                <a:lnTo>
                  <a:pt x="10720" y="48700"/>
                </a:lnTo>
                <a:lnTo>
                  <a:pt x="10720" y="48710"/>
                </a:lnTo>
                <a:lnTo>
                  <a:pt x="10720" y="48720"/>
                </a:lnTo>
                <a:lnTo>
                  <a:pt x="10710" y="48720"/>
                </a:lnTo>
                <a:lnTo>
                  <a:pt x="10700" y="48720"/>
                </a:lnTo>
                <a:lnTo>
                  <a:pt x="10690" y="48720"/>
                </a:lnTo>
                <a:lnTo>
                  <a:pt x="10680" y="48720"/>
                </a:lnTo>
                <a:lnTo>
                  <a:pt x="10680" y="48730"/>
                </a:lnTo>
                <a:lnTo>
                  <a:pt x="10670" y="48730"/>
                </a:lnTo>
                <a:lnTo>
                  <a:pt x="10670" y="48740"/>
                </a:lnTo>
                <a:lnTo>
                  <a:pt x="10660" y="48740"/>
                </a:lnTo>
                <a:lnTo>
                  <a:pt x="10650" y="48740"/>
                </a:lnTo>
                <a:lnTo>
                  <a:pt x="10650" y="48750"/>
                </a:lnTo>
                <a:lnTo>
                  <a:pt x="10640" y="48750"/>
                </a:lnTo>
                <a:lnTo>
                  <a:pt x="10630" y="48750"/>
                </a:lnTo>
                <a:lnTo>
                  <a:pt x="10630" y="48760"/>
                </a:lnTo>
                <a:lnTo>
                  <a:pt x="10620" y="48760"/>
                </a:lnTo>
                <a:lnTo>
                  <a:pt x="10610" y="48760"/>
                </a:lnTo>
                <a:lnTo>
                  <a:pt x="10600" y="48750"/>
                </a:lnTo>
                <a:lnTo>
                  <a:pt x="10590" y="48750"/>
                </a:lnTo>
                <a:lnTo>
                  <a:pt x="10580" y="48740"/>
                </a:lnTo>
                <a:lnTo>
                  <a:pt x="10570" y="48740"/>
                </a:lnTo>
                <a:lnTo>
                  <a:pt x="10570" y="48750"/>
                </a:lnTo>
                <a:lnTo>
                  <a:pt x="10570" y="48740"/>
                </a:lnTo>
                <a:lnTo>
                  <a:pt x="10560" y="48740"/>
                </a:lnTo>
                <a:lnTo>
                  <a:pt x="10550" y="48740"/>
                </a:lnTo>
                <a:lnTo>
                  <a:pt x="10540" y="48740"/>
                </a:lnTo>
                <a:lnTo>
                  <a:pt x="10530" y="48740"/>
                </a:lnTo>
                <a:lnTo>
                  <a:pt x="10520" y="48740"/>
                </a:lnTo>
                <a:lnTo>
                  <a:pt x="10510" y="48740"/>
                </a:lnTo>
                <a:lnTo>
                  <a:pt x="10500" y="48740"/>
                </a:lnTo>
                <a:lnTo>
                  <a:pt x="10490" y="48740"/>
                </a:lnTo>
                <a:lnTo>
                  <a:pt x="10480" y="48740"/>
                </a:lnTo>
                <a:lnTo>
                  <a:pt x="10470" y="48740"/>
                </a:lnTo>
                <a:lnTo>
                  <a:pt x="10460" y="48740"/>
                </a:lnTo>
                <a:lnTo>
                  <a:pt x="10450" y="48740"/>
                </a:lnTo>
                <a:lnTo>
                  <a:pt x="10440" y="48740"/>
                </a:lnTo>
                <a:lnTo>
                  <a:pt x="10430" y="48740"/>
                </a:lnTo>
                <a:lnTo>
                  <a:pt x="10420" y="48740"/>
                </a:lnTo>
                <a:lnTo>
                  <a:pt x="10420" y="48750"/>
                </a:lnTo>
                <a:lnTo>
                  <a:pt x="10410" y="48750"/>
                </a:lnTo>
                <a:lnTo>
                  <a:pt x="10400" y="48750"/>
                </a:lnTo>
                <a:lnTo>
                  <a:pt x="10390" y="48750"/>
                </a:lnTo>
                <a:lnTo>
                  <a:pt x="10380" y="48750"/>
                </a:lnTo>
                <a:lnTo>
                  <a:pt x="10370" y="48750"/>
                </a:lnTo>
                <a:lnTo>
                  <a:pt x="10370" y="48760"/>
                </a:lnTo>
                <a:lnTo>
                  <a:pt x="10360" y="48760"/>
                </a:lnTo>
                <a:lnTo>
                  <a:pt x="10360" y="48750"/>
                </a:lnTo>
                <a:lnTo>
                  <a:pt x="10350" y="48750"/>
                </a:lnTo>
                <a:lnTo>
                  <a:pt x="10350" y="48740"/>
                </a:lnTo>
                <a:lnTo>
                  <a:pt x="10350" y="48730"/>
                </a:lnTo>
                <a:lnTo>
                  <a:pt x="10340" y="48730"/>
                </a:lnTo>
                <a:lnTo>
                  <a:pt x="10330" y="48730"/>
                </a:lnTo>
                <a:lnTo>
                  <a:pt x="10320" y="48730"/>
                </a:lnTo>
                <a:lnTo>
                  <a:pt x="10310" y="48720"/>
                </a:lnTo>
                <a:lnTo>
                  <a:pt x="10300" y="48730"/>
                </a:lnTo>
                <a:lnTo>
                  <a:pt x="10310" y="48730"/>
                </a:lnTo>
                <a:lnTo>
                  <a:pt x="10300" y="48730"/>
                </a:lnTo>
                <a:lnTo>
                  <a:pt x="10300" y="48720"/>
                </a:lnTo>
                <a:lnTo>
                  <a:pt x="10290" y="48720"/>
                </a:lnTo>
                <a:lnTo>
                  <a:pt x="10280" y="48720"/>
                </a:lnTo>
                <a:lnTo>
                  <a:pt x="10270" y="48720"/>
                </a:lnTo>
                <a:lnTo>
                  <a:pt x="10260" y="48720"/>
                </a:lnTo>
                <a:lnTo>
                  <a:pt x="10250" y="48720"/>
                </a:lnTo>
                <a:lnTo>
                  <a:pt x="10250" y="48730"/>
                </a:lnTo>
                <a:lnTo>
                  <a:pt x="10240" y="48730"/>
                </a:lnTo>
                <a:lnTo>
                  <a:pt x="10240" y="48740"/>
                </a:lnTo>
                <a:lnTo>
                  <a:pt x="10230" y="48740"/>
                </a:lnTo>
                <a:lnTo>
                  <a:pt x="10220" y="48740"/>
                </a:lnTo>
                <a:lnTo>
                  <a:pt x="10210" y="48750"/>
                </a:lnTo>
                <a:lnTo>
                  <a:pt x="10200" y="48750"/>
                </a:lnTo>
                <a:lnTo>
                  <a:pt x="10190" y="48750"/>
                </a:lnTo>
                <a:lnTo>
                  <a:pt x="10180" y="48750"/>
                </a:lnTo>
                <a:lnTo>
                  <a:pt x="10180" y="48760"/>
                </a:lnTo>
                <a:lnTo>
                  <a:pt x="10170" y="48760"/>
                </a:lnTo>
                <a:lnTo>
                  <a:pt x="10160" y="48760"/>
                </a:lnTo>
                <a:lnTo>
                  <a:pt x="10160" y="48750"/>
                </a:lnTo>
                <a:lnTo>
                  <a:pt x="10160" y="48760"/>
                </a:lnTo>
                <a:lnTo>
                  <a:pt x="10150" y="48760"/>
                </a:lnTo>
                <a:lnTo>
                  <a:pt x="10150" y="48770"/>
                </a:lnTo>
                <a:lnTo>
                  <a:pt x="10140" y="48770"/>
                </a:lnTo>
                <a:lnTo>
                  <a:pt x="10130" y="48770"/>
                </a:lnTo>
                <a:lnTo>
                  <a:pt x="10120" y="48770"/>
                </a:lnTo>
                <a:lnTo>
                  <a:pt x="10120" y="48760"/>
                </a:lnTo>
                <a:lnTo>
                  <a:pt x="10120" y="48770"/>
                </a:lnTo>
                <a:lnTo>
                  <a:pt x="10120" y="48760"/>
                </a:lnTo>
                <a:lnTo>
                  <a:pt x="10110" y="48760"/>
                </a:lnTo>
                <a:lnTo>
                  <a:pt x="10110" y="48770"/>
                </a:lnTo>
                <a:lnTo>
                  <a:pt x="10100" y="48770"/>
                </a:lnTo>
                <a:lnTo>
                  <a:pt x="10090" y="48770"/>
                </a:lnTo>
                <a:lnTo>
                  <a:pt x="10090" y="48780"/>
                </a:lnTo>
                <a:lnTo>
                  <a:pt x="10080" y="48780"/>
                </a:lnTo>
                <a:lnTo>
                  <a:pt x="10080" y="48790"/>
                </a:lnTo>
                <a:lnTo>
                  <a:pt x="10080" y="48800"/>
                </a:lnTo>
                <a:lnTo>
                  <a:pt x="10070" y="48800"/>
                </a:lnTo>
                <a:lnTo>
                  <a:pt x="10070" y="48790"/>
                </a:lnTo>
                <a:lnTo>
                  <a:pt x="10060" y="48790"/>
                </a:lnTo>
                <a:lnTo>
                  <a:pt x="10060" y="48780"/>
                </a:lnTo>
                <a:lnTo>
                  <a:pt x="10060" y="48770"/>
                </a:lnTo>
                <a:lnTo>
                  <a:pt x="10060" y="48760"/>
                </a:lnTo>
                <a:lnTo>
                  <a:pt x="10060" y="48750"/>
                </a:lnTo>
                <a:lnTo>
                  <a:pt x="10050" y="48750"/>
                </a:lnTo>
                <a:lnTo>
                  <a:pt x="10040" y="48750"/>
                </a:lnTo>
                <a:lnTo>
                  <a:pt x="10050" y="48750"/>
                </a:lnTo>
                <a:lnTo>
                  <a:pt x="10050" y="48740"/>
                </a:lnTo>
                <a:lnTo>
                  <a:pt x="10050" y="48730"/>
                </a:lnTo>
                <a:lnTo>
                  <a:pt x="10060" y="48730"/>
                </a:lnTo>
                <a:lnTo>
                  <a:pt x="10060" y="48740"/>
                </a:lnTo>
                <a:lnTo>
                  <a:pt x="10060" y="48730"/>
                </a:lnTo>
                <a:lnTo>
                  <a:pt x="10060" y="48720"/>
                </a:lnTo>
                <a:lnTo>
                  <a:pt x="10050" y="48720"/>
                </a:lnTo>
                <a:lnTo>
                  <a:pt x="10040" y="48720"/>
                </a:lnTo>
                <a:lnTo>
                  <a:pt x="10050" y="48720"/>
                </a:lnTo>
                <a:lnTo>
                  <a:pt x="10050" y="48710"/>
                </a:lnTo>
                <a:lnTo>
                  <a:pt x="10040" y="48710"/>
                </a:lnTo>
                <a:lnTo>
                  <a:pt x="10030" y="48710"/>
                </a:lnTo>
                <a:lnTo>
                  <a:pt x="10040" y="48710"/>
                </a:lnTo>
                <a:lnTo>
                  <a:pt x="10040" y="48700"/>
                </a:lnTo>
                <a:lnTo>
                  <a:pt x="10030" y="48700"/>
                </a:lnTo>
                <a:lnTo>
                  <a:pt x="10030" y="48710"/>
                </a:lnTo>
                <a:lnTo>
                  <a:pt x="10020" y="48710"/>
                </a:lnTo>
                <a:lnTo>
                  <a:pt x="10010" y="48710"/>
                </a:lnTo>
                <a:lnTo>
                  <a:pt x="10000" y="48710"/>
                </a:lnTo>
                <a:lnTo>
                  <a:pt x="9990" y="48710"/>
                </a:lnTo>
                <a:lnTo>
                  <a:pt x="9980" y="48710"/>
                </a:lnTo>
                <a:lnTo>
                  <a:pt x="9970" y="48710"/>
                </a:lnTo>
                <a:lnTo>
                  <a:pt x="9970" y="48700"/>
                </a:lnTo>
                <a:lnTo>
                  <a:pt x="9960" y="48700"/>
                </a:lnTo>
                <a:lnTo>
                  <a:pt x="9960" y="48690"/>
                </a:lnTo>
                <a:lnTo>
                  <a:pt x="9950" y="48690"/>
                </a:lnTo>
                <a:lnTo>
                  <a:pt x="9940" y="48680"/>
                </a:lnTo>
                <a:lnTo>
                  <a:pt x="9940" y="48670"/>
                </a:lnTo>
                <a:lnTo>
                  <a:pt x="9930" y="48670"/>
                </a:lnTo>
                <a:lnTo>
                  <a:pt x="9930" y="48660"/>
                </a:lnTo>
                <a:lnTo>
                  <a:pt x="9920" y="48660"/>
                </a:lnTo>
                <a:lnTo>
                  <a:pt x="9920" y="48650"/>
                </a:lnTo>
                <a:lnTo>
                  <a:pt x="9910" y="48640"/>
                </a:lnTo>
                <a:lnTo>
                  <a:pt x="9910" y="48630"/>
                </a:lnTo>
                <a:lnTo>
                  <a:pt x="9910" y="48620"/>
                </a:lnTo>
                <a:lnTo>
                  <a:pt x="9900" y="48620"/>
                </a:lnTo>
                <a:lnTo>
                  <a:pt x="9900" y="48610"/>
                </a:lnTo>
                <a:lnTo>
                  <a:pt x="9910" y="48610"/>
                </a:lnTo>
                <a:lnTo>
                  <a:pt x="9910" y="48600"/>
                </a:lnTo>
                <a:lnTo>
                  <a:pt x="9910" y="48610"/>
                </a:lnTo>
                <a:lnTo>
                  <a:pt x="9920" y="48610"/>
                </a:lnTo>
                <a:lnTo>
                  <a:pt x="9920" y="48600"/>
                </a:lnTo>
                <a:lnTo>
                  <a:pt x="9920" y="48610"/>
                </a:lnTo>
                <a:lnTo>
                  <a:pt x="9920" y="48600"/>
                </a:lnTo>
                <a:lnTo>
                  <a:pt x="9930" y="48600"/>
                </a:lnTo>
                <a:lnTo>
                  <a:pt x="9930" y="48590"/>
                </a:lnTo>
                <a:lnTo>
                  <a:pt x="9930" y="48580"/>
                </a:lnTo>
                <a:lnTo>
                  <a:pt x="9920" y="48580"/>
                </a:lnTo>
                <a:lnTo>
                  <a:pt x="9920" y="48570"/>
                </a:lnTo>
                <a:lnTo>
                  <a:pt x="9930" y="48570"/>
                </a:lnTo>
                <a:lnTo>
                  <a:pt x="9940" y="48570"/>
                </a:lnTo>
                <a:lnTo>
                  <a:pt x="9930" y="48560"/>
                </a:lnTo>
                <a:lnTo>
                  <a:pt x="9930" y="48550"/>
                </a:lnTo>
                <a:lnTo>
                  <a:pt x="9930" y="48540"/>
                </a:lnTo>
                <a:lnTo>
                  <a:pt x="9930" y="48530"/>
                </a:lnTo>
                <a:lnTo>
                  <a:pt x="9920" y="48530"/>
                </a:lnTo>
                <a:lnTo>
                  <a:pt x="9920" y="48520"/>
                </a:lnTo>
                <a:lnTo>
                  <a:pt x="9920" y="48510"/>
                </a:lnTo>
                <a:lnTo>
                  <a:pt x="9920" y="48500"/>
                </a:lnTo>
                <a:lnTo>
                  <a:pt x="9920" y="48490"/>
                </a:lnTo>
                <a:lnTo>
                  <a:pt x="9930" y="48490"/>
                </a:lnTo>
                <a:lnTo>
                  <a:pt x="9930" y="48480"/>
                </a:lnTo>
                <a:lnTo>
                  <a:pt x="9920" y="48470"/>
                </a:lnTo>
                <a:lnTo>
                  <a:pt x="9930" y="48470"/>
                </a:lnTo>
                <a:lnTo>
                  <a:pt x="9930" y="48460"/>
                </a:lnTo>
                <a:lnTo>
                  <a:pt x="9930" y="48450"/>
                </a:lnTo>
                <a:lnTo>
                  <a:pt x="9930" y="48440"/>
                </a:lnTo>
                <a:lnTo>
                  <a:pt x="9940" y="48440"/>
                </a:lnTo>
                <a:lnTo>
                  <a:pt x="9940" y="48430"/>
                </a:lnTo>
                <a:lnTo>
                  <a:pt x="9930" y="48420"/>
                </a:lnTo>
                <a:lnTo>
                  <a:pt x="9930" y="48410"/>
                </a:lnTo>
                <a:lnTo>
                  <a:pt x="9920" y="48410"/>
                </a:lnTo>
                <a:lnTo>
                  <a:pt x="9920" y="48400"/>
                </a:lnTo>
                <a:lnTo>
                  <a:pt x="9920" y="48390"/>
                </a:lnTo>
                <a:lnTo>
                  <a:pt x="9920" y="48380"/>
                </a:lnTo>
                <a:lnTo>
                  <a:pt x="9920" y="48370"/>
                </a:lnTo>
                <a:lnTo>
                  <a:pt x="9910" y="48360"/>
                </a:lnTo>
                <a:lnTo>
                  <a:pt x="9910" y="48370"/>
                </a:lnTo>
                <a:lnTo>
                  <a:pt x="9910" y="48360"/>
                </a:lnTo>
                <a:lnTo>
                  <a:pt x="9900" y="48360"/>
                </a:lnTo>
                <a:lnTo>
                  <a:pt x="9890" y="48360"/>
                </a:lnTo>
                <a:lnTo>
                  <a:pt x="9880" y="48360"/>
                </a:lnTo>
                <a:lnTo>
                  <a:pt x="9870" y="48360"/>
                </a:lnTo>
                <a:lnTo>
                  <a:pt x="9870" y="48350"/>
                </a:lnTo>
                <a:lnTo>
                  <a:pt x="9880" y="48350"/>
                </a:lnTo>
                <a:lnTo>
                  <a:pt x="9890" y="48350"/>
                </a:lnTo>
                <a:lnTo>
                  <a:pt x="9900" y="48350"/>
                </a:lnTo>
                <a:lnTo>
                  <a:pt x="9900" y="48340"/>
                </a:lnTo>
                <a:lnTo>
                  <a:pt x="9910" y="48340"/>
                </a:lnTo>
                <a:lnTo>
                  <a:pt x="9900" y="48340"/>
                </a:lnTo>
                <a:lnTo>
                  <a:pt x="9890" y="48340"/>
                </a:lnTo>
                <a:lnTo>
                  <a:pt x="9880" y="48340"/>
                </a:lnTo>
                <a:lnTo>
                  <a:pt x="9870" y="48340"/>
                </a:lnTo>
                <a:lnTo>
                  <a:pt x="9860" y="48340"/>
                </a:lnTo>
                <a:lnTo>
                  <a:pt x="9860" y="48350"/>
                </a:lnTo>
                <a:lnTo>
                  <a:pt x="9850" y="48350"/>
                </a:lnTo>
                <a:lnTo>
                  <a:pt x="9840" y="48350"/>
                </a:lnTo>
                <a:lnTo>
                  <a:pt x="9840" y="48360"/>
                </a:lnTo>
                <a:lnTo>
                  <a:pt x="9830" y="48360"/>
                </a:lnTo>
                <a:lnTo>
                  <a:pt x="9830" y="48350"/>
                </a:lnTo>
                <a:lnTo>
                  <a:pt x="9830" y="48360"/>
                </a:lnTo>
                <a:lnTo>
                  <a:pt x="9820" y="48360"/>
                </a:lnTo>
                <a:lnTo>
                  <a:pt x="9820" y="48350"/>
                </a:lnTo>
                <a:lnTo>
                  <a:pt x="9810" y="48350"/>
                </a:lnTo>
                <a:lnTo>
                  <a:pt x="9800" y="48350"/>
                </a:lnTo>
                <a:lnTo>
                  <a:pt x="9790" y="48350"/>
                </a:lnTo>
                <a:lnTo>
                  <a:pt x="9790" y="48360"/>
                </a:lnTo>
                <a:lnTo>
                  <a:pt x="9790" y="48370"/>
                </a:lnTo>
                <a:lnTo>
                  <a:pt x="9780" y="48370"/>
                </a:lnTo>
                <a:lnTo>
                  <a:pt x="9780" y="48380"/>
                </a:lnTo>
                <a:lnTo>
                  <a:pt x="9770" y="48380"/>
                </a:lnTo>
                <a:lnTo>
                  <a:pt x="9760" y="48380"/>
                </a:lnTo>
                <a:lnTo>
                  <a:pt x="9760" y="48390"/>
                </a:lnTo>
                <a:lnTo>
                  <a:pt x="9750" y="48390"/>
                </a:lnTo>
                <a:lnTo>
                  <a:pt x="9750" y="48400"/>
                </a:lnTo>
                <a:lnTo>
                  <a:pt x="9750" y="48410"/>
                </a:lnTo>
                <a:lnTo>
                  <a:pt x="9750" y="48420"/>
                </a:lnTo>
                <a:lnTo>
                  <a:pt x="9750" y="48430"/>
                </a:lnTo>
                <a:lnTo>
                  <a:pt x="9750" y="48420"/>
                </a:lnTo>
                <a:lnTo>
                  <a:pt x="9750" y="48430"/>
                </a:lnTo>
                <a:lnTo>
                  <a:pt x="9740" y="48430"/>
                </a:lnTo>
                <a:lnTo>
                  <a:pt x="9730" y="48430"/>
                </a:lnTo>
                <a:lnTo>
                  <a:pt x="9730" y="48420"/>
                </a:lnTo>
                <a:lnTo>
                  <a:pt x="9730" y="48410"/>
                </a:lnTo>
                <a:lnTo>
                  <a:pt x="9730" y="48400"/>
                </a:lnTo>
                <a:lnTo>
                  <a:pt x="9740" y="48400"/>
                </a:lnTo>
                <a:lnTo>
                  <a:pt x="9730" y="48400"/>
                </a:lnTo>
                <a:lnTo>
                  <a:pt x="9720" y="48400"/>
                </a:lnTo>
                <a:lnTo>
                  <a:pt x="9730" y="48400"/>
                </a:lnTo>
                <a:lnTo>
                  <a:pt x="9730" y="48390"/>
                </a:lnTo>
                <a:lnTo>
                  <a:pt x="9720" y="48390"/>
                </a:lnTo>
                <a:lnTo>
                  <a:pt x="9720" y="48380"/>
                </a:lnTo>
                <a:lnTo>
                  <a:pt x="9730" y="48380"/>
                </a:lnTo>
                <a:lnTo>
                  <a:pt x="9730" y="48370"/>
                </a:lnTo>
                <a:lnTo>
                  <a:pt x="9740" y="48380"/>
                </a:lnTo>
                <a:lnTo>
                  <a:pt x="9740" y="48370"/>
                </a:lnTo>
                <a:lnTo>
                  <a:pt x="9750" y="48370"/>
                </a:lnTo>
                <a:lnTo>
                  <a:pt x="9740" y="48360"/>
                </a:lnTo>
                <a:lnTo>
                  <a:pt x="9740" y="48350"/>
                </a:lnTo>
                <a:lnTo>
                  <a:pt x="9730" y="48350"/>
                </a:lnTo>
                <a:lnTo>
                  <a:pt x="9720" y="48350"/>
                </a:lnTo>
                <a:lnTo>
                  <a:pt x="9730" y="48350"/>
                </a:lnTo>
                <a:lnTo>
                  <a:pt x="9730" y="48360"/>
                </a:lnTo>
                <a:lnTo>
                  <a:pt x="9720" y="48360"/>
                </a:lnTo>
                <a:lnTo>
                  <a:pt x="9720" y="48350"/>
                </a:lnTo>
                <a:lnTo>
                  <a:pt x="9710" y="48350"/>
                </a:lnTo>
                <a:lnTo>
                  <a:pt x="9700" y="48350"/>
                </a:lnTo>
                <a:lnTo>
                  <a:pt x="9700" y="48340"/>
                </a:lnTo>
                <a:lnTo>
                  <a:pt x="9690" y="48340"/>
                </a:lnTo>
                <a:lnTo>
                  <a:pt x="9690" y="48330"/>
                </a:lnTo>
                <a:lnTo>
                  <a:pt x="9680" y="48330"/>
                </a:lnTo>
                <a:lnTo>
                  <a:pt x="9680" y="48320"/>
                </a:lnTo>
                <a:lnTo>
                  <a:pt x="9670" y="48320"/>
                </a:lnTo>
                <a:lnTo>
                  <a:pt x="9670" y="48310"/>
                </a:lnTo>
                <a:lnTo>
                  <a:pt x="9660" y="48310"/>
                </a:lnTo>
                <a:lnTo>
                  <a:pt x="9660" y="48300"/>
                </a:lnTo>
                <a:lnTo>
                  <a:pt x="9650" y="48300"/>
                </a:lnTo>
                <a:lnTo>
                  <a:pt x="9640" y="48300"/>
                </a:lnTo>
                <a:lnTo>
                  <a:pt x="9640" y="48290"/>
                </a:lnTo>
                <a:lnTo>
                  <a:pt x="9630" y="48290"/>
                </a:lnTo>
                <a:lnTo>
                  <a:pt x="9630" y="48280"/>
                </a:lnTo>
                <a:lnTo>
                  <a:pt x="9620" y="48280"/>
                </a:lnTo>
                <a:lnTo>
                  <a:pt x="9620" y="48270"/>
                </a:lnTo>
                <a:lnTo>
                  <a:pt x="9610" y="48270"/>
                </a:lnTo>
                <a:lnTo>
                  <a:pt x="9600" y="48270"/>
                </a:lnTo>
                <a:lnTo>
                  <a:pt x="9600" y="48260"/>
                </a:lnTo>
                <a:lnTo>
                  <a:pt x="9600" y="48270"/>
                </a:lnTo>
                <a:lnTo>
                  <a:pt x="9590" y="48270"/>
                </a:lnTo>
                <a:lnTo>
                  <a:pt x="9590" y="48260"/>
                </a:lnTo>
                <a:lnTo>
                  <a:pt x="9580" y="48260"/>
                </a:lnTo>
                <a:lnTo>
                  <a:pt x="9570" y="48260"/>
                </a:lnTo>
                <a:lnTo>
                  <a:pt x="9570" y="48250"/>
                </a:lnTo>
                <a:lnTo>
                  <a:pt x="9560" y="48250"/>
                </a:lnTo>
                <a:lnTo>
                  <a:pt x="9550" y="48250"/>
                </a:lnTo>
                <a:lnTo>
                  <a:pt x="9550" y="48260"/>
                </a:lnTo>
                <a:lnTo>
                  <a:pt x="9540" y="48270"/>
                </a:lnTo>
                <a:lnTo>
                  <a:pt x="9540" y="48280"/>
                </a:lnTo>
                <a:lnTo>
                  <a:pt x="9540" y="48290"/>
                </a:lnTo>
                <a:lnTo>
                  <a:pt x="9540" y="48300"/>
                </a:lnTo>
                <a:lnTo>
                  <a:pt x="9540" y="48310"/>
                </a:lnTo>
                <a:lnTo>
                  <a:pt x="9540" y="48320"/>
                </a:lnTo>
                <a:lnTo>
                  <a:pt x="9550" y="48320"/>
                </a:lnTo>
                <a:lnTo>
                  <a:pt x="9550" y="48310"/>
                </a:lnTo>
                <a:lnTo>
                  <a:pt x="9560" y="48310"/>
                </a:lnTo>
                <a:lnTo>
                  <a:pt x="9550" y="48310"/>
                </a:lnTo>
                <a:lnTo>
                  <a:pt x="9550" y="48320"/>
                </a:lnTo>
                <a:lnTo>
                  <a:pt x="9550" y="48330"/>
                </a:lnTo>
                <a:lnTo>
                  <a:pt x="9550" y="48340"/>
                </a:lnTo>
                <a:lnTo>
                  <a:pt x="9540" y="48340"/>
                </a:lnTo>
                <a:lnTo>
                  <a:pt x="9550" y="48340"/>
                </a:lnTo>
                <a:lnTo>
                  <a:pt x="9550" y="48350"/>
                </a:lnTo>
                <a:lnTo>
                  <a:pt x="9550" y="48360"/>
                </a:lnTo>
                <a:lnTo>
                  <a:pt x="9560" y="48360"/>
                </a:lnTo>
                <a:lnTo>
                  <a:pt x="9560" y="48370"/>
                </a:lnTo>
                <a:lnTo>
                  <a:pt x="9560" y="48380"/>
                </a:lnTo>
                <a:lnTo>
                  <a:pt x="9550" y="48380"/>
                </a:lnTo>
                <a:lnTo>
                  <a:pt x="9550" y="48370"/>
                </a:lnTo>
                <a:lnTo>
                  <a:pt x="9540" y="48370"/>
                </a:lnTo>
                <a:lnTo>
                  <a:pt x="9530" y="48370"/>
                </a:lnTo>
                <a:lnTo>
                  <a:pt x="9520" y="48360"/>
                </a:lnTo>
                <a:lnTo>
                  <a:pt x="9510" y="48360"/>
                </a:lnTo>
                <a:lnTo>
                  <a:pt x="9500" y="48360"/>
                </a:lnTo>
                <a:lnTo>
                  <a:pt x="9490" y="48360"/>
                </a:lnTo>
                <a:lnTo>
                  <a:pt x="9480" y="48360"/>
                </a:lnTo>
                <a:lnTo>
                  <a:pt x="9470" y="48360"/>
                </a:lnTo>
                <a:lnTo>
                  <a:pt x="9470" y="48370"/>
                </a:lnTo>
                <a:lnTo>
                  <a:pt x="9470" y="48360"/>
                </a:lnTo>
                <a:lnTo>
                  <a:pt x="9460" y="48360"/>
                </a:lnTo>
                <a:lnTo>
                  <a:pt x="9450" y="48360"/>
                </a:lnTo>
                <a:lnTo>
                  <a:pt x="9440" y="48360"/>
                </a:lnTo>
                <a:lnTo>
                  <a:pt x="9430" y="48360"/>
                </a:lnTo>
                <a:lnTo>
                  <a:pt x="9440" y="48360"/>
                </a:lnTo>
                <a:lnTo>
                  <a:pt x="9450" y="48360"/>
                </a:lnTo>
                <a:lnTo>
                  <a:pt x="9460" y="48350"/>
                </a:lnTo>
                <a:lnTo>
                  <a:pt x="9470" y="48350"/>
                </a:lnTo>
                <a:lnTo>
                  <a:pt x="9480" y="48350"/>
                </a:lnTo>
                <a:lnTo>
                  <a:pt x="9480" y="48340"/>
                </a:lnTo>
                <a:lnTo>
                  <a:pt x="9480" y="48330"/>
                </a:lnTo>
                <a:lnTo>
                  <a:pt x="9480" y="48320"/>
                </a:lnTo>
                <a:lnTo>
                  <a:pt x="9470" y="48320"/>
                </a:lnTo>
                <a:lnTo>
                  <a:pt x="9470" y="48310"/>
                </a:lnTo>
                <a:lnTo>
                  <a:pt x="9470" y="48300"/>
                </a:lnTo>
                <a:lnTo>
                  <a:pt x="9470" y="48290"/>
                </a:lnTo>
                <a:lnTo>
                  <a:pt x="9470" y="48280"/>
                </a:lnTo>
                <a:lnTo>
                  <a:pt x="9470" y="48270"/>
                </a:lnTo>
                <a:lnTo>
                  <a:pt x="9460" y="48260"/>
                </a:lnTo>
                <a:lnTo>
                  <a:pt x="9460" y="48270"/>
                </a:lnTo>
                <a:lnTo>
                  <a:pt x="9450" y="48270"/>
                </a:lnTo>
                <a:lnTo>
                  <a:pt x="9450" y="48260"/>
                </a:lnTo>
                <a:lnTo>
                  <a:pt x="9440" y="48260"/>
                </a:lnTo>
                <a:lnTo>
                  <a:pt x="9440" y="48270"/>
                </a:lnTo>
                <a:lnTo>
                  <a:pt x="9430" y="48270"/>
                </a:lnTo>
                <a:lnTo>
                  <a:pt x="9430" y="48280"/>
                </a:lnTo>
                <a:lnTo>
                  <a:pt x="9440" y="48280"/>
                </a:lnTo>
                <a:lnTo>
                  <a:pt x="9440" y="48290"/>
                </a:lnTo>
                <a:lnTo>
                  <a:pt x="9430" y="48290"/>
                </a:lnTo>
                <a:lnTo>
                  <a:pt x="9430" y="48280"/>
                </a:lnTo>
                <a:lnTo>
                  <a:pt x="9430" y="48270"/>
                </a:lnTo>
                <a:lnTo>
                  <a:pt x="9430" y="48260"/>
                </a:lnTo>
                <a:lnTo>
                  <a:pt x="9420" y="48260"/>
                </a:lnTo>
                <a:lnTo>
                  <a:pt x="9420" y="48250"/>
                </a:lnTo>
                <a:lnTo>
                  <a:pt x="9420" y="48240"/>
                </a:lnTo>
                <a:lnTo>
                  <a:pt x="9410" y="48240"/>
                </a:lnTo>
                <a:lnTo>
                  <a:pt x="9410" y="48250"/>
                </a:lnTo>
                <a:lnTo>
                  <a:pt x="9400" y="48250"/>
                </a:lnTo>
                <a:lnTo>
                  <a:pt x="9390" y="48250"/>
                </a:lnTo>
                <a:lnTo>
                  <a:pt x="9400" y="48250"/>
                </a:lnTo>
                <a:lnTo>
                  <a:pt x="9390" y="48250"/>
                </a:lnTo>
                <a:lnTo>
                  <a:pt x="9390" y="48240"/>
                </a:lnTo>
                <a:lnTo>
                  <a:pt x="9390" y="48250"/>
                </a:lnTo>
                <a:lnTo>
                  <a:pt x="9380" y="48250"/>
                </a:lnTo>
                <a:lnTo>
                  <a:pt x="9380" y="48240"/>
                </a:lnTo>
                <a:lnTo>
                  <a:pt x="9370" y="48240"/>
                </a:lnTo>
                <a:lnTo>
                  <a:pt x="9370" y="48250"/>
                </a:lnTo>
                <a:lnTo>
                  <a:pt x="9360" y="48250"/>
                </a:lnTo>
                <a:lnTo>
                  <a:pt x="9350" y="48250"/>
                </a:lnTo>
                <a:lnTo>
                  <a:pt x="9350" y="48260"/>
                </a:lnTo>
                <a:lnTo>
                  <a:pt x="9350" y="48270"/>
                </a:lnTo>
                <a:lnTo>
                  <a:pt x="9340" y="48280"/>
                </a:lnTo>
                <a:lnTo>
                  <a:pt x="9340" y="48290"/>
                </a:lnTo>
                <a:lnTo>
                  <a:pt x="9340" y="48300"/>
                </a:lnTo>
                <a:lnTo>
                  <a:pt x="9330" y="48300"/>
                </a:lnTo>
                <a:lnTo>
                  <a:pt x="9330" y="48310"/>
                </a:lnTo>
                <a:lnTo>
                  <a:pt x="9320" y="48320"/>
                </a:lnTo>
                <a:lnTo>
                  <a:pt x="9320" y="48310"/>
                </a:lnTo>
                <a:lnTo>
                  <a:pt x="9320" y="48300"/>
                </a:lnTo>
                <a:lnTo>
                  <a:pt x="9330" y="48300"/>
                </a:lnTo>
                <a:lnTo>
                  <a:pt x="9340" y="48290"/>
                </a:lnTo>
                <a:lnTo>
                  <a:pt x="9340" y="48280"/>
                </a:lnTo>
                <a:lnTo>
                  <a:pt x="9340" y="48270"/>
                </a:lnTo>
                <a:lnTo>
                  <a:pt x="9350" y="48270"/>
                </a:lnTo>
                <a:lnTo>
                  <a:pt x="9350" y="48260"/>
                </a:lnTo>
                <a:lnTo>
                  <a:pt x="9350" y="48250"/>
                </a:lnTo>
                <a:lnTo>
                  <a:pt x="9350" y="48240"/>
                </a:lnTo>
                <a:lnTo>
                  <a:pt x="9340" y="48240"/>
                </a:lnTo>
                <a:lnTo>
                  <a:pt x="9340" y="48250"/>
                </a:lnTo>
                <a:lnTo>
                  <a:pt x="9330" y="48250"/>
                </a:lnTo>
                <a:lnTo>
                  <a:pt x="9320" y="48250"/>
                </a:lnTo>
                <a:lnTo>
                  <a:pt x="9310" y="48250"/>
                </a:lnTo>
                <a:lnTo>
                  <a:pt x="9310" y="48260"/>
                </a:lnTo>
                <a:lnTo>
                  <a:pt x="9310" y="48250"/>
                </a:lnTo>
                <a:lnTo>
                  <a:pt x="9300" y="48250"/>
                </a:lnTo>
                <a:lnTo>
                  <a:pt x="9300" y="48260"/>
                </a:lnTo>
                <a:lnTo>
                  <a:pt x="9300" y="48250"/>
                </a:lnTo>
                <a:lnTo>
                  <a:pt x="9300" y="48260"/>
                </a:lnTo>
                <a:lnTo>
                  <a:pt x="9290" y="48260"/>
                </a:lnTo>
                <a:lnTo>
                  <a:pt x="9290" y="48270"/>
                </a:lnTo>
                <a:lnTo>
                  <a:pt x="9280" y="48270"/>
                </a:lnTo>
                <a:lnTo>
                  <a:pt x="9270" y="48270"/>
                </a:lnTo>
                <a:lnTo>
                  <a:pt x="9270" y="48260"/>
                </a:lnTo>
                <a:lnTo>
                  <a:pt x="9270" y="48250"/>
                </a:lnTo>
                <a:lnTo>
                  <a:pt x="9280" y="48250"/>
                </a:lnTo>
                <a:lnTo>
                  <a:pt x="9290" y="48250"/>
                </a:lnTo>
                <a:lnTo>
                  <a:pt x="9280" y="48240"/>
                </a:lnTo>
                <a:lnTo>
                  <a:pt x="9290" y="48240"/>
                </a:lnTo>
                <a:lnTo>
                  <a:pt x="9300" y="48240"/>
                </a:lnTo>
                <a:lnTo>
                  <a:pt x="9300" y="48230"/>
                </a:lnTo>
                <a:lnTo>
                  <a:pt x="9310" y="48230"/>
                </a:lnTo>
                <a:lnTo>
                  <a:pt x="9300" y="48230"/>
                </a:lnTo>
                <a:lnTo>
                  <a:pt x="9300" y="48220"/>
                </a:lnTo>
                <a:lnTo>
                  <a:pt x="9310" y="48220"/>
                </a:lnTo>
                <a:lnTo>
                  <a:pt x="9310" y="48210"/>
                </a:lnTo>
                <a:lnTo>
                  <a:pt x="9310" y="48220"/>
                </a:lnTo>
                <a:lnTo>
                  <a:pt x="9320" y="48220"/>
                </a:lnTo>
                <a:lnTo>
                  <a:pt x="9320" y="48210"/>
                </a:lnTo>
                <a:lnTo>
                  <a:pt x="9320" y="48200"/>
                </a:lnTo>
                <a:lnTo>
                  <a:pt x="9310" y="48200"/>
                </a:lnTo>
                <a:lnTo>
                  <a:pt x="9300" y="48200"/>
                </a:lnTo>
                <a:lnTo>
                  <a:pt x="9300" y="48190"/>
                </a:lnTo>
                <a:lnTo>
                  <a:pt x="9300" y="48180"/>
                </a:lnTo>
                <a:lnTo>
                  <a:pt x="9310" y="48180"/>
                </a:lnTo>
                <a:lnTo>
                  <a:pt x="9300" y="48180"/>
                </a:lnTo>
                <a:lnTo>
                  <a:pt x="9300" y="48170"/>
                </a:lnTo>
                <a:lnTo>
                  <a:pt x="9310" y="48170"/>
                </a:lnTo>
                <a:lnTo>
                  <a:pt x="9310" y="48160"/>
                </a:lnTo>
                <a:lnTo>
                  <a:pt x="9310" y="48150"/>
                </a:lnTo>
                <a:lnTo>
                  <a:pt x="9310" y="48140"/>
                </a:lnTo>
                <a:lnTo>
                  <a:pt x="9300" y="48140"/>
                </a:lnTo>
                <a:lnTo>
                  <a:pt x="9300" y="48130"/>
                </a:lnTo>
                <a:lnTo>
                  <a:pt x="9300" y="48120"/>
                </a:lnTo>
                <a:lnTo>
                  <a:pt x="9290" y="48120"/>
                </a:lnTo>
                <a:lnTo>
                  <a:pt x="9290" y="48110"/>
                </a:lnTo>
                <a:lnTo>
                  <a:pt x="9280" y="48110"/>
                </a:lnTo>
                <a:lnTo>
                  <a:pt x="9280" y="48100"/>
                </a:lnTo>
                <a:lnTo>
                  <a:pt x="9270" y="48100"/>
                </a:lnTo>
                <a:lnTo>
                  <a:pt x="9270" y="48090"/>
                </a:lnTo>
                <a:lnTo>
                  <a:pt x="9260" y="48090"/>
                </a:lnTo>
                <a:lnTo>
                  <a:pt x="9260" y="48080"/>
                </a:lnTo>
                <a:lnTo>
                  <a:pt x="9250" y="48080"/>
                </a:lnTo>
                <a:lnTo>
                  <a:pt x="9240" y="48080"/>
                </a:lnTo>
                <a:lnTo>
                  <a:pt x="9240" y="48090"/>
                </a:lnTo>
                <a:lnTo>
                  <a:pt x="9230" y="48090"/>
                </a:lnTo>
                <a:lnTo>
                  <a:pt x="9230" y="48080"/>
                </a:lnTo>
                <a:lnTo>
                  <a:pt x="9230" y="48070"/>
                </a:lnTo>
                <a:lnTo>
                  <a:pt x="9220" y="48070"/>
                </a:lnTo>
                <a:lnTo>
                  <a:pt x="9210" y="48070"/>
                </a:lnTo>
                <a:lnTo>
                  <a:pt x="9210" y="48060"/>
                </a:lnTo>
                <a:lnTo>
                  <a:pt x="9200" y="48060"/>
                </a:lnTo>
                <a:lnTo>
                  <a:pt x="9200" y="48070"/>
                </a:lnTo>
                <a:lnTo>
                  <a:pt x="9210" y="48070"/>
                </a:lnTo>
                <a:lnTo>
                  <a:pt x="9200" y="48070"/>
                </a:lnTo>
                <a:lnTo>
                  <a:pt x="9200" y="48060"/>
                </a:lnTo>
                <a:lnTo>
                  <a:pt x="9190" y="48060"/>
                </a:lnTo>
                <a:lnTo>
                  <a:pt x="9180" y="48060"/>
                </a:lnTo>
                <a:lnTo>
                  <a:pt x="9170" y="48060"/>
                </a:lnTo>
                <a:lnTo>
                  <a:pt x="9170" y="48070"/>
                </a:lnTo>
                <a:lnTo>
                  <a:pt x="9160" y="48070"/>
                </a:lnTo>
                <a:lnTo>
                  <a:pt x="9160" y="48080"/>
                </a:lnTo>
                <a:lnTo>
                  <a:pt x="9150" y="48080"/>
                </a:lnTo>
                <a:lnTo>
                  <a:pt x="9150" y="48090"/>
                </a:lnTo>
                <a:lnTo>
                  <a:pt x="9140" y="48090"/>
                </a:lnTo>
                <a:lnTo>
                  <a:pt x="9130" y="48080"/>
                </a:lnTo>
                <a:lnTo>
                  <a:pt x="9130" y="48090"/>
                </a:lnTo>
                <a:lnTo>
                  <a:pt x="9120" y="48080"/>
                </a:lnTo>
                <a:lnTo>
                  <a:pt x="9120" y="48090"/>
                </a:lnTo>
                <a:lnTo>
                  <a:pt x="9110" y="48080"/>
                </a:lnTo>
                <a:lnTo>
                  <a:pt x="9110" y="48090"/>
                </a:lnTo>
                <a:lnTo>
                  <a:pt x="9100" y="48090"/>
                </a:lnTo>
                <a:lnTo>
                  <a:pt x="9090" y="48090"/>
                </a:lnTo>
                <a:lnTo>
                  <a:pt x="9080" y="48090"/>
                </a:lnTo>
                <a:lnTo>
                  <a:pt x="9080" y="48080"/>
                </a:lnTo>
                <a:lnTo>
                  <a:pt x="9070" y="48080"/>
                </a:lnTo>
                <a:lnTo>
                  <a:pt x="9060" y="48080"/>
                </a:lnTo>
                <a:lnTo>
                  <a:pt x="9060" y="48070"/>
                </a:lnTo>
                <a:lnTo>
                  <a:pt x="9050" y="48070"/>
                </a:lnTo>
                <a:lnTo>
                  <a:pt x="9040" y="48070"/>
                </a:lnTo>
                <a:lnTo>
                  <a:pt x="9030" y="48070"/>
                </a:lnTo>
                <a:lnTo>
                  <a:pt x="9030" y="48060"/>
                </a:lnTo>
                <a:lnTo>
                  <a:pt x="9030" y="48050"/>
                </a:lnTo>
                <a:lnTo>
                  <a:pt x="9040" y="48050"/>
                </a:lnTo>
                <a:lnTo>
                  <a:pt x="9040" y="48040"/>
                </a:lnTo>
                <a:lnTo>
                  <a:pt x="9050" y="48040"/>
                </a:lnTo>
                <a:lnTo>
                  <a:pt x="9050" y="48030"/>
                </a:lnTo>
                <a:lnTo>
                  <a:pt x="9060" y="48030"/>
                </a:lnTo>
                <a:lnTo>
                  <a:pt x="9070" y="48030"/>
                </a:lnTo>
                <a:lnTo>
                  <a:pt x="9080" y="48030"/>
                </a:lnTo>
                <a:lnTo>
                  <a:pt x="9080" y="48020"/>
                </a:lnTo>
                <a:lnTo>
                  <a:pt x="9070" y="48020"/>
                </a:lnTo>
                <a:lnTo>
                  <a:pt x="9060" y="48020"/>
                </a:lnTo>
                <a:lnTo>
                  <a:pt x="9060" y="48010"/>
                </a:lnTo>
                <a:lnTo>
                  <a:pt x="9050" y="48010"/>
                </a:lnTo>
                <a:lnTo>
                  <a:pt x="9040" y="48010"/>
                </a:lnTo>
                <a:lnTo>
                  <a:pt x="9040" y="48000"/>
                </a:lnTo>
                <a:lnTo>
                  <a:pt x="9030" y="48000"/>
                </a:lnTo>
                <a:lnTo>
                  <a:pt x="9020" y="48000"/>
                </a:lnTo>
                <a:lnTo>
                  <a:pt x="9020" y="47990"/>
                </a:lnTo>
                <a:lnTo>
                  <a:pt x="9010" y="47990"/>
                </a:lnTo>
                <a:lnTo>
                  <a:pt x="9000" y="47990"/>
                </a:lnTo>
                <a:lnTo>
                  <a:pt x="9000" y="47980"/>
                </a:lnTo>
                <a:lnTo>
                  <a:pt x="8990" y="47980"/>
                </a:lnTo>
                <a:lnTo>
                  <a:pt x="8980" y="47980"/>
                </a:lnTo>
                <a:lnTo>
                  <a:pt x="8980" y="47990"/>
                </a:lnTo>
                <a:lnTo>
                  <a:pt x="8970" y="47990"/>
                </a:lnTo>
                <a:lnTo>
                  <a:pt x="8970" y="47980"/>
                </a:lnTo>
                <a:lnTo>
                  <a:pt x="8960" y="47980"/>
                </a:lnTo>
                <a:lnTo>
                  <a:pt x="8950" y="47980"/>
                </a:lnTo>
                <a:lnTo>
                  <a:pt x="8950" y="47970"/>
                </a:lnTo>
                <a:lnTo>
                  <a:pt x="8940" y="47970"/>
                </a:lnTo>
                <a:lnTo>
                  <a:pt x="8930" y="47970"/>
                </a:lnTo>
                <a:lnTo>
                  <a:pt x="8930" y="47980"/>
                </a:lnTo>
                <a:lnTo>
                  <a:pt x="8920" y="47980"/>
                </a:lnTo>
                <a:lnTo>
                  <a:pt x="8930" y="47980"/>
                </a:lnTo>
                <a:lnTo>
                  <a:pt x="8930" y="47990"/>
                </a:lnTo>
                <a:lnTo>
                  <a:pt x="8920" y="48000"/>
                </a:lnTo>
                <a:lnTo>
                  <a:pt x="8920" y="48010"/>
                </a:lnTo>
                <a:lnTo>
                  <a:pt x="8920" y="48020"/>
                </a:lnTo>
                <a:lnTo>
                  <a:pt x="8920" y="48030"/>
                </a:lnTo>
                <a:lnTo>
                  <a:pt x="8930" y="48030"/>
                </a:lnTo>
                <a:lnTo>
                  <a:pt x="8930" y="48040"/>
                </a:lnTo>
                <a:lnTo>
                  <a:pt x="8930" y="48050"/>
                </a:lnTo>
                <a:lnTo>
                  <a:pt x="8940" y="48050"/>
                </a:lnTo>
                <a:lnTo>
                  <a:pt x="8950" y="48050"/>
                </a:lnTo>
                <a:lnTo>
                  <a:pt x="8960" y="48050"/>
                </a:lnTo>
                <a:lnTo>
                  <a:pt x="8950" y="48050"/>
                </a:lnTo>
                <a:lnTo>
                  <a:pt x="8950" y="48060"/>
                </a:lnTo>
                <a:lnTo>
                  <a:pt x="8940" y="48070"/>
                </a:lnTo>
                <a:lnTo>
                  <a:pt x="8930" y="48070"/>
                </a:lnTo>
                <a:lnTo>
                  <a:pt x="8920" y="48070"/>
                </a:lnTo>
                <a:lnTo>
                  <a:pt x="8920" y="48080"/>
                </a:lnTo>
                <a:lnTo>
                  <a:pt x="8910" y="48080"/>
                </a:lnTo>
                <a:lnTo>
                  <a:pt x="8910" y="48090"/>
                </a:lnTo>
                <a:lnTo>
                  <a:pt x="8900" y="48090"/>
                </a:lnTo>
                <a:lnTo>
                  <a:pt x="8900" y="48100"/>
                </a:lnTo>
                <a:lnTo>
                  <a:pt x="8910" y="48100"/>
                </a:lnTo>
                <a:lnTo>
                  <a:pt x="8920" y="48100"/>
                </a:lnTo>
                <a:lnTo>
                  <a:pt x="8920" y="48090"/>
                </a:lnTo>
                <a:lnTo>
                  <a:pt x="8930" y="48090"/>
                </a:lnTo>
                <a:lnTo>
                  <a:pt x="8930" y="48100"/>
                </a:lnTo>
                <a:lnTo>
                  <a:pt x="8930" y="48110"/>
                </a:lnTo>
                <a:lnTo>
                  <a:pt x="8940" y="48110"/>
                </a:lnTo>
                <a:lnTo>
                  <a:pt x="8940" y="48120"/>
                </a:lnTo>
                <a:lnTo>
                  <a:pt x="8950" y="48120"/>
                </a:lnTo>
                <a:lnTo>
                  <a:pt x="8950" y="48130"/>
                </a:lnTo>
                <a:lnTo>
                  <a:pt x="8960" y="48130"/>
                </a:lnTo>
                <a:lnTo>
                  <a:pt x="8960" y="48140"/>
                </a:lnTo>
                <a:lnTo>
                  <a:pt x="8970" y="48140"/>
                </a:lnTo>
                <a:lnTo>
                  <a:pt x="8980" y="48150"/>
                </a:lnTo>
                <a:lnTo>
                  <a:pt x="8980" y="48160"/>
                </a:lnTo>
                <a:lnTo>
                  <a:pt x="8990" y="48160"/>
                </a:lnTo>
                <a:lnTo>
                  <a:pt x="8990" y="48170"/>
                </a:lnTo>
                <a:lnTo>
                  <a:pt x="8990" y="48180"/>
                </a:lnTo>
                <a:lnTo>
                  <a:pt x="8990" y="48190"/>
                </a:lnTo>
                <a:lnTo>
                  <a:pt x="9000" y="48200"/>
                </a:lnTo>
                <a:lnTo>
                  <a:pt x="9010" y="48200"/>
                </a:lnTo>
                <a:lnTo>
                  <a:pt x="9010" y="48210"/>
                </a:lnTo>
                <a:lnTo>
                  <a:pt x="9020" y="48210"/>
                </a:lnTo>
                <a:lnTo>
                  <a:pt x="9020" y="48220"/>
                </a:lnTo>
                <a:lnTo>
                  <a:pt x="9010" y="48220"/>
                </a:lnTo>
                <a:lnTo>
                  <a:pt x="9010" y="48230"/>
                </a:lnTo>
                <a:lnTo>
                  <a:pt x="9010" y="48220"/>
                </a:lnTo>
                <a:lnTo>
                  <a:pt x="9000" y="48220"/>
                </a:lnTo>
                <a:lnTo>
                  <a:pt x="8990" y="48230"/>
                </a:lnTo>
                <a:lnTo>
                  <a:pt x="8990" y="48220"/>
                </a:lnTo>
                <a:lnTo>
                  <a:pt x="8980" y="48220"/>
                </a:lnTo>
                <a:lnTo>
                  <a:pt x="8970" y="48210"/>
                </a:lnTo>
                <a:lnTo>
                  <a:pt x="8960" y="48210"/>
                </a:lnTo>
                <a:lnTo>
                  <a:pt x="8950" y="48220"/>
                </a:lnTo>
                <a:lnTo>
                  <a:pt x="8950" y="48210"/>
                </a:lnTo>
                <a:lnTo>
                  <a:pt x="8950" y="48200"/>
                </a:lnTo>
                <a:lnTo>
                  <a:pt x="8950" y="48190"/>
                </a:lnTo>
                <a:lnTo>
                  <a:pt x="8940" y="48190"/>
                </a:lnTo>
                <a:lnTo>
                  <a:pt x="8940" y="48200"/>
                </a:lnTo>
                <a:lnTo>
                  <a:pt x="8940" y="48210"/>
                </a:lnTo>
                <a:lnTo>
                  <a:pt x="8940" y="48220"/>
                </a:lnTo>
                <a:lnTo>
                  <a:pt x="8930" y="48220"/>
                </a:lnTo>
                <a:lnTo>
                  <a:pt x="8920" y="48220"/>
                </a:lnTo>
                <a:lnTo>
                  <a:pt x="8930" y="48220"/>
                </a:lnTo>
                <a:lnTo>
                  <a:pt x="8930" y="48210"/>
                </a:lnTo>
                <a:lnTo>
                  <a:pt x="8920" y="48210"/>
                </a:lnTo>
                <a:lnTo>
                  <a:pt x="8910" y="48210"/>
                </a:lnTo>
                <a:lnTo>
                  <a:pt x="8910" y="48220"/>
                </a:lnTo>
                <a:lnTo>
                  <a:pt x="8900" y="48210"/>
                </a:lnTo>
                <a:lnTo>
                  <a:pt x="8910" y="48210"/>
                </a:lnTo>
                <a:lnTo>
                  <a:pt x="8910" y="48200"/>
                </a:lnTo>
                <a:lnTo>
                  <a:pt x="8900" y="48200"/>
                </a:lnTo>
                <a:lnTo>
                  <a:pt x="8900" y="48190"/>
                </a:lnTo>
                <a:lnTo>
                  <a:pt x="8890" y="48190"/>
                </a:lnTo>
                <a:lnTo>
                  <a:pt x="8890" y="48200"/>
                </a:lnTo>
                <a:lnTo>
                  <a:pt x="8880" y="48200"/>
                </a:lnTo>
                <a:lnTo>
                  <a:pt x="8870" y="48210"/>
                </a:lnTo>
                <a:lnTo>
                  <a:pt x="8870" y="48200"/>
                </a:lnTo>
                <a:lnTo>
                  <a:pt x="8860" y="48200"/>
                </a:lnTo>
                <a:lnTo>
                  <a:pt x="8860" y="48210"/>
                </a:lnTo>
                <a:lnTo>
                  <a:pt x="8860" y="48220"/>
                </a:lnTo>
                <a:lnTo>
                  <a:pt x="8860" y="48230"/>
                </a:lnTo>
                <a:lnTo>
                  <a:pt x="8870" y="48230"/>
                </a:lnTo>
                <a:lnTo>
                  <a:pt x="8880" y="48230"/>
                </a:lnTo>
                <a:lnTo>
                  <a:pt x="8890" y="48240"/>
                </a:lnTo>
                <a:lnTo>
                  <a:pt x="8880" y="48240"/>
                </a:lnTo>
                <a:lnTo>
                  <a:pt x="8870" y="48240"/>
                </a:lnTo>
                <a:lnTo>
                  <a:pt x="8860" y="48250"/>
                </a:lnTo>
                <a:lnTo>
                  <a:pt x="8860" y="48240"/>
                </a:lnTo>
                <a:lnTo>
                  <a:pt x="8850" y="48240"/>
                </a:lnTo>
                <a:lnTo>
                  <a:pt x="8840" y="48240"/>
                </a:lnTo>
                <a:lnTo>
                  <a:pt x="8840" y="48230"/>
                </a:lnTo>
                <a:lnTo>
                  <a:pt x="8830" y="48230"/>
                </a:lnTo>
                <a:lnTo>
                  <a:pt x="8820" y="48230"/>
                </a:lnTo>
                <a:lnTo>
                  <a:pt x="8820" y="48220"/>
                </a:lnTo>
                <a:lnTo>
                  <a:pt x="8830" y="48220"/>
                </a:lnTo>
                <a:lnTo>
                  <a:pt x="8830" y="48210"/>
                </a:lnTo>
                <a:lnTo>
                  <a:pt x="8820" y="48210"/>
                </a:lnTo>
                <a:lnTo>
                  <a:pt x="8820" y="48200"/>
                </a:lnTo>
                <a:lnTo>
                  <a:pt x="8810" y="48200"/>
                </a:lnTo>
                <a:lnTo>
                  <a:pt x="8810" y="48210"/>
                </a:lnTo>
                <a:lnTo>
                  <a:pt x="8800" y="48210"/>
                </a:lnTo>
                <a:lnTo>
                  <a:pt x="8790" y="48210"/>
                </a:lnTo>
                <a:lnTo>
                  <a:pt x="8790" y="48200"/>
                </a:lnTo>
                <a:lnTo>
                  <a:pt x="8780" y="48200"/>
                </a:lnTo>
                <a:lnTo>
                  <a:pt x="8780" y="48190"/>
                </a:lnTo>
                <a:lnTo>
                  <a:pt x="8780" y="48200"/>
                </a:lnTo>
                <a:lnTo>
                  <a:pt x="8770" y="48190"/>
                </a:lnTo>
                <a:lnTo>
                  <a:pt x="8760" y="48190"/>
                </a:lnTo>
                <a:lnTo>
                  <a:pt x="8770" y="48190"/>
                </a:lnTo>
                <a:lnTo>
                  <a:pt x="8770" y="48180"/>
                </a:lnTo>
                <a:lnTo>
                  <a:pt x="8760" y="48180"/>
                </a:lnTo>
                <a:lnTo>
                  <a:pt x="8760" y="48190"/>
                </a:lnTo>
                <a:lnTo>
                  <a:pt x="8760" y="48180"/>
                </a:lnTo>
                <a:lnTo>
                  <a:pt x="8750" y="48180"/>
                </a:lnTo>
                <a:lnTo>
                  <a:pt x="8750" y="48170"/>
                </a:lnTo>
                <a:lnTo>
                  <a:pt x="8750" y="48160"/>
                </a:lnTo>
                <a:lnTo>
                  <a:pt x="8750" y="48150"/>
                </a:lnTo>
                <a:lnTo>
                  <a:pt x="8740" y="48150"/>
                </a:lnTo>
                <a:lnTo>
                  <a:pt x="8740" y="48140"/>
                </a:lnTo>
                <a:lnTo>
                  <a:pt x="8740" y="48130"/>
                </a:lnTo>
                <a:lnTo>
                  <a:pt x="8740" y="48120"/>
                </a:lnTo>
                <a:lnTo>
                  <a:pt x="8730" y="48120"/>
                </a:lnTo>
                <a:lnTo>
                  <a:pt x="8730" y="48110"/>
                </a:lnTo>
                <a:lnTo>
                  <a:pt x="8720" y="48110"/>
                </a:lnTo>
                <a:lnTo>
                  <a:pt x="8730" y="48110"/>
                </a:lnTo>
                <a:lnTo>
                  <a:pt x="8740" y="48110"/>
                </a:lnTo>
                <a:lnTo>
                  <a:pt x="8740" y="48120"/>
                </a:lnTo>
                <a:lnTo>
                  <a:pt x="8750" y="48120"/>
                </a:lnTo>
                <a:lnTo>
                  <a:pt x="8760" y="48120"/>
                </a:lnTo>
                <a:lnTo>
                  <a:pt x="8770" y="48110"/>
                </a:lnTo>
                <a:lnTo>
                  <a:pt x="8770" y="48100"/>
                </a:lnTo>
                <a:lnTo>
                  <a:pt x="8760" y="48100"/>
                </a:lnTo>
                <a:lnTo>
                  <a:pt x="8760" y="48090"/>
                </a:lnTo>
                <a:lnTo>
                  <a:pt x="8760" y="48080"/>
                </a:lnTo>
                <a:lnTo>
                  <a:pt x="8760" y="48070"/>
                </a:lnTo>
                <a:lnTo>
                  <a:pt x="8750" y="48070"/>
                </a:lnTo>
                <a:lnTo>
                  <a:pt x="8750" y="48060"/>
                </a:lnTo>
                <a:lnTo>
                  <a:pt x="8760" y="48060"/>
                </a:lnTo>
                <a:lnTo>
                  <a:pt x="8750" y="48060"/>
                </a:lnTo>
                <a:lnTo>
                  <a:pt x="8760" y="48060"/>
                </a:lnTo>
                <a:lnTo>
                  <a:pt x="8760" y="48050"/>
                </a:lnTo>
                <a:lnTo>
                  <a:pt x="8750" y="48040"/>
                </a:lnTo>
                <a:lnTo>
                  <a:pt x="8750" y="48030"/>
                </a:lnTo>
                <a:lnTo>
                  <a:pt x="8750" y="48020"/>
                </a:lnTo>
                <a:lnTo>
                  <a:pt x="8740" y="48010"/>
                </a:lnTo>
                <a:lnTo>
                  <a:pt x="8740" y="48000"/>
                </a:lnTo>
                <a:lnTo>
                  <a:pt x="8740" y="47990"/>
                </a:lnTo>
                <a:lnTo>
                  <a:pt x="8730" y="47980"/>
                </a:lnTo>
                <a:lnTo>
                  <a:pt x="8730" y="47970"/>
                </a:lnTo>
                <a:lnTo>
                  <a:pt x="8730" y="47960"/>
                </a:lnTo>
                <a:lnTo>
                  <a:pt x="8730" y="47950"/>
                </a:lnTo>
                <a:lnTo>
                  <a:pt x="8730" y="47940"/>
                </a:lnTo>
                <a:lnTo>
                  <a:pt x="8730" y="47930"/>
                </a:lnTo>
                <a:lnTo>
                  <a:pt x="8730" y="47920"/>
                </a:lnTo>
                <a:lnTo>
                  <a:pt x="8720" y="47910"/>
                </a:lnTo>
                <a:lnTo>
                  <a:pt x="8710" y="47900"/>
                </a:lnTo>
                <a:lnTo>
                  <a:pt x="8700" y="47900"/>
                </a:lnTo>
                <a:lnTo>
                  <a:pt x="8690" y="47890"/>
                </a:lnTo>
                <a:lnTo>
                  <a:pt x="8680" y="47880"/>
                </a:lnTo>
                <a:lnTo>
                  <a:pt x="8670" y="47880"/>
                </a:lnTo>
                <a:lnTo>
                  <a:pt x="8670" y="47870"/>
                </a:lnTo>
                <a:lnTo>
                  <a:pt x="8660" y="47870"/>
                </a:lnTo>
                <a:lnTo>
                  <a:pt x="8650" y="47860"/>
                </a:lnTo>
                <a:lnTo>
                  <a:pt x="8640" y="47860"/>
                </a:lnTo>
                <a:lnTo>
                  <a:pt x="8640" y="47850"/>
                </a:lnTo>
                <a:lnTo>
                  <a:pt x="8630" y="47850"/>
                </a:lnTo>
                <a:lnTo>
                  <a:pt x="8630" y="47840"/>
                </a:lnTo>
                <a:lnTo>
                  <a:pt x="8620" y="47840"/>
                </a:lnTo>
                <a:lnTo>
                  <a:pt x="8610" y="47830"/>
                </a:lnTo>
                <a:lnTo>
                  <a:pt x="8610" y="47820"/>
                </a:lnTo>
                <a:lnTo>
                  <a:pt x="8600" y="47820"/>
                </a:lnTo>
                <a:lnTo>
                  <a:pt x="8610" y="47820"/>
                </a:lnTo>
                <a:lnTo>
                  <a:pt x="8610" y="47830"/>
                </a:lnTo>
                <a:lnTo>
                  <a:pt x="8620" y="47830"/>
                </a:lnTo>
                <a:lnTo>
                  <a:pt x="8620" y="47820"/>
                </a:lnTo>
                <a:lnTo>
                  <a:pt x="8620" y="47830"/>
                </a:lnTo>
                <a:lnTo>
                  <a:pt x="8630" y="47830"/>
                </a:lnTo>
                <a:lnTo>
                  <a:pt x="8640" y="47830"/>
                </a:lnTo>
                <a:lnTo>
                  <a:pt x="8650" y="47830"/>
                </a:lnTo>
                <a:lnTo>
                  <a:pt x="8650" y="47820"/>
                </a:lnTo>
                <a:lnTo>
                  <a:pt x="8650" y="47810"/>
                </a:lnTo>
                <a:lnTo>
                  <a:pt x="8660" y="47810"/>
                </a:lnTo>
                <a:lnTo>
                  <a:pt x="8660" y="47800"/>
                </a:lnTo>
                <a:lnTo>
                  <a:pt x="8660" y="47790"/>
                </a:lnTo>
                <a:lnTo>
                  <a:pt x="8660" y="47780"/>
                </a:lnTo>
                <a:lnTo>
                  <a:pt x="8660" y="47770"/>
                </a:lnTo>
                <a:lnTo>
                  <a:pt x="8660" y="47760"/>
                </a:lnTo>
                <a:lnTo>
                  <a:pt x="8660" y="47750"/>
                </a:lnTo>
                <a:lnTo>
                  <a:pt x="8660" y="47740"/>
                </a:lnTo>
                <a:lnTo>
                  <a:pt x="8650" y="47740"/>
                </a:lnTo>
                <a:lnTo>
                  <a:pt x="8650" y="47730"/>
                </a:lnTo>
                <a:lnTo>
                  <a:pt x="8640" y="47730"/>
                </a:lnTo>
                <a:lnTo>
                  <a:pt x="8640" y="47720"/>
                </a:lnTo>
                <a:lnTo>
                  <a:pt x="8630" y="47720"/>
                </a:lnTo>
                <a:lnTo>
                  <a:pt x="8630" y="47710"/>
                </a:lnTo>
                <a:lnTo>
                  <a:pt x="8620" y="47710"/>
                </a:lnTo>
                <a:lnTo>
                  <a:pt x="8630" y="47710"/>
                </a:lnTo>
                <a:lnTo>
                  <a:pt x="8630" y="47700"/>
                </a:lnTo>
                <a:lnTo>
                  <a:pt x="8620" y="47700"/>
                </a:lnTo>
                <a:lnTo>
                  <a:pt x="8610" y="47700"/>
                </a:lnTo>
                <a:lnTo>
                  <a:pt x="8610" y="47690"/>
                </a:lnTo>
                <a:lnTo>
                  <a:pt x="8600" y="47690"/>
                </a:lnTo>
                <a:lnTo>
                  <a:pt x="8590" y="47690"/>
                </a:lnTo>
                <a:lnTo>
                  <a:pt x="8580" y="47690"/>
                </a:lnTo>
                <a:lnTo>
                  <a:pt x="8580" y="47680"/>
                </a:lnTo>
                <a:lnTo>
                  <a:pt x="8580" y="47670"/>
                </a:lnTo>
                <a:lnTo>
                  <a:pt x="8570" y="47670"/>
                </a:lnTo>
                <a:lnTo>
                  <a:pt x="8570" y="47660"/>
                </a:lnTo>
                <a:lnTo>
                  <a:pt x="8570" y="47650"/>
                </a:lnTo>
                <a:lnTo>
                  <a:pt x="8560" y="47650"/>
                </a:lnTo>
                <a:lnTo>
                  <a:pt x="8560" y="47640"/>
                </a:lnTo>
                <a:lnTo>
                  <a:pt x="8550" y="47640"/>
                </a:lnTo>
                <a:lnTo>
                  <a:pt x="8550" y="47650"/>
                </a:lnTo>
                <a:lnTo>
                  <a:pt x="8550" y="47640"/>
                </a:lnTo>
                <a:lnTo>
                  <a:pt x="8540" y="47640"/>
                </a:lnTo>
                <a:lnTo>
                  <a:pt x="8530" y="47650"/>
                </a:lnTo>
                <a:lnTo>
                  <a:pt x="8530" y="47640"/>
                </a:lnTo>
                <a:lnTo>
                  <a:pt x="8540" y="47640"/>
                </a:lnTo>
                <a:lnTo>
                  <a:pt x="8550" y="47640"/>
                </a:lnTo>
                <a:lnTo>
                  <a:pt x="8550" y="47630"/>
                </a:lnTo>
                <a:lnTo>
                  <a:pt x="8550" y="47620"/>
                </a:lnTo>
                <a:lnTo>
                  <a:pt x="8540" y="47610"/>
                </a:lnTo>
                <a:lnTo>
                  <a:pt x="8540" y="47600"/>
                </a:lnTo>
                <a:lnTo>
                  <a:pt x="8530" y="47590"/>
                </a:lnTo>
                <a:lnTo>
                  <a:pt x="8530" y="47580"/>
                </a:lnTo>
                <a:lnTo>
                  <a:pt x="8520" y="47580"/>
                </a:lnTo>
                <a:lnTo>
                  <a:pt x="8520" y="47570"/>
                </a:lnTo>
                <a:lnTo>
                  <a:pt x="8510" y="47570"/>
                </a:lnTo>
                <a:lnTo>
                  <a:pt x="8500" y="47570"/>
                </a:lnTo>
                <a:lnTo>
                  <a:pt x="8490" y="47560"/>
                </a:lnTo>
                <a:lnTo>
                  <a:pt x="8480" y="47560"/>
                </a:lnTo>
                <a:lnTo>
                  <a:pt x="8470" y="47560"/>
                </a:lnTo>
                <a:lnTo>
                  <a:pt x="8470" y="47550"/>
                </a:lnTo>
                <a:lnTo>
                  <a:pt x="8470" y="47540"/>
                </a:lnTo>
                <a:lnTo>
                  <a:pt x="8460" y="47530"/>
                </a:lnTo>
                <a:lnTo>
                  <a:pt x="8460" y="47520"/>
                </a:lnTo>
                <a:lnTo>
                  <a:pt x="8450" y="47520"/>
                </a:lnTo>
                <a:lnTo>
                  <a:pt x="8450" y="47510"/>
                </a:lnTo>
                <a:lnTo>
                  <a:pt x="8440" y="47510"/>
                </a:lnTo>
                <a:lnTo>
                  <a:pt x="8430" y="47510"/>
                </a:lnTo>
                <a:lnTo>
                  <a:pt x="8420" y="47510"/>
                </a:lnTo>
                <a:lnTo>
                  <a:pt x="8420" y="47500"/>
                </a:lnTo>
                <a:lnTo>
                  <a:pt x="8430" y="47500"/>
                </a:lnTo>
                <a:lnTo>
                  <a:pt x="8440" y="47500"/>
                </a:lnTo>
                <a:lnTo>
                  <a:pt x="8440" y="47510"/>
                </a:lnTo>
                <a:lnTo>
                  <a:pt x="8450" y="47510"/>
                </a:lnTo>
                <a:lnTo>
                  <a:pt x="8460" y="47510"/>
                </a:lnTo>
                <a:lnTo>
                  <a:pt x="8470" y="47510"/>
                </a:lnTo>
                <a:lnTo>
                  <a:pt x="8480" y="47510"/>
                </a:lnTo>
                <a:lnTo>
                  <a:pt x="8480" y="47520"/>
                </a:lnTo>
                <a:lnTo>
                  <a:pt x="8490" y="47520"/>
                </a:lnTo>
                <a:lnTo>
                  <a:pt x="8490" y="47510"/>
                </a:lnTo>
                <a:lnTo>
                  <a:pt x="8500" y="47510"/>
                </a:lnTo>
                <a:lnTo>
                  <a:pt x="8510" y="47510"/>
                </a:lnTo>
                <a:lnTo>
                  <a:pt x="8510" y="47500"/>
                </a:lnTo>
                <a:lnTo>
                  <a:pt x="8520" y="47500"/>
                </a:lnTo>
                <a:lnTo>
                  <a:pt x="8530" y="47500"/>
                </a:lnTo>
                <a:lnTo>
                  <a:pt x="8530" y="47490"/>
                </a:lnTo>
                <a:lnTo>
                  <a:pt x="8540" y="47490"/>
                </a:lnTo>
                <a:lnTo>
                  <a:pt x="8540" y="47480"/>
                </a:lnTo>
                <a:lnTo>
                  <a:pt x="8550" y="47480"/>
                </a:lnTo>
                <a:lnTo>
                  <a:pt x="8550" y="47490"/>
                </a:lnTo>
                <a:lnTo>
                  <a:pt x="8560" y="47490"/>
                </a:lnTo>
                <a:lnTo>
                  <a:pt x="8570" y="47490"/>
                </a:lnTo>
                <a:lnTo>
                  <a:pt x="8580" y="47490"/>
                </a:lnTo>
                <a:lnTo>
                  <a:pt x="8590" y="47490"/>
                </a:lnTo>
                <a:lnTo>
                  <a:pt x="8600" y="47490"/>
                </a:lnTo>
                <a:lnTo>
                  <a:pt x="8610" y="47500"/>
                </a:lnTo>
                <a:lnTo>
                  <a:pt x="8610" y="47490"/>
                </a:lnTo>
                <a:lnTo>
                  <a:pt x="8610" y="47480"/>
                </a:lnTo>
                <a:lnTo>
                  <a:pt x="8610" y="47470"/>
                </a:lnTo>
                <a:lnTo>
                  <a:pt x="8620" y="47470"/>
                </a:lnTo>
                <a:lnTo>
                  <a:pt x="8610" y="47470"/>
                </a:lnTo>
                <a:lnTo>
                  <a:pt x="8620" y="47470"/>
                </a:lnTo>
                <a:lnTo>
                  <a:pt x="8610" y="47470"/>
                </a:lnTo>
                <a:lnTo>
                  <a:pt x="8610" y="47460"/>
                </a:lnTo>
                <a:lnTo>
                  <a:pt x="8600" y="47460"/>
                </a:lnTo>
                <a:lnTo>
                  <a:pt x="8610" y="47460"/>
                </a:lnTo>
                <a:lnTo>
                  <a:pt x="8610" y="47450"/>
                </a:lnTo>
                <a:lnTo>
                  <a:pt x="8600" y="47450"/>
                </a:lnTo>
                <a:lnTo>
                  <a:pt x="8610" y="47450"/>
                </a:lnTo>
                <a:lnTo>
                  <a:pt x="8610" y="47440"/>
                </a:lnTo>
                <a:lnTo>
                  <a:pt x="8600" y="47440"/>
                </a:lnTo>
                <a:lnTo>
                  <a:pt x="8610" y="47440"/>
                </a:lnTo>
                <a:lnTo>
                  <a:pt x="8610" y="47430"/>
                </a:lnTo>
                <a:lnTo>
                  <a:pt x="8620" y="47430"/>
                </a:lnTo>
                <a:lnTo>
                  <a:pt x="8620" y="47420"/>
                </a:lnTo>
                <a:lnTo>
                  <a:pt x="8620" y="47430"/>
                </a:lnTo>
                <a:lnTo>
                  <a:pt x="8630" y="47430"/>
                </a:lnTo>
                <a:lnTo>
                  <a:pt x="8630" y="47420"/>
                </a:lnTo>
                <a:lnTo>
                  <a:pt x="8620" y="47420"/>
                </a:lnTo>
                <a:lnTo>
                  <a:pt x="8620" y="47410"/>
                </a:lnTo>
                <a:lnTo>
                  <a:pt x="8610" y="47410"/>
                </a:lnTo>
                <a:lnTo>
                  <a:pt x="8600" y="47410"/>
                </a:lnTo>
                <a:lnTo>
                  <a:pt x="8600" y="47400"/>
                </a:lnTo>
                <a:lnTo>
                  <a:pt x="8590" y="47400"/>
                </a:lnTo>
                <a:lnTo>
                  <a:pt x="8590" y="47390"/>
                </a:lnTo>
                <a:lnTo>
                  <a:pt x="8580" y="47390"/>
                </a:lnTo>
                <a:lnTo>
                  <a:pt x="8580" y="47380"/>
                </a:lnTo>
                <a:lnTo>
                  <a:pt x="8570" y="47380"/>
                </a:lnTo>
                <a:lnTo>
                  <a:pt x="8560" y="47380"/>
                </a:lnTo>
                <a:lnTo>
                  <a:pt x="8560" y="47370"/>
                </a:lnTo>
                <a:lnTo>
                  <a:pt x="8550" y="47370"/>
                </a:lnTo>
                <a:lnTo>
                  <a:pt x="8550" y="47360"/>
                </a:lnTo>
                <a:lnTo>
                  <a:pt x="8550" y="47350"/>
                </a:lnTo>
                <a:lnTo>
                  <a:pt x="8540" y="47360"/>
                </a:lnTo>
                <a:lnTo>
                  <a:pt x="8530" y="47360"/>
                </a:lnTo>
                <a:lnTo>
                  <a:pt x="8530" y="47350"/>
                </a:lnTo>
                <a:lnTo>
                  <a:pt x="8520" y="47350"/>
                </a:lnTo>
                <a:lnTo>
                  <a:pt x="8510" y="47350"/>
                </a:lnTo>
                <a:lnTo>
                  <a:pt x="8510" y="47340"/>
                </a:lnTo>
                <a:lnTo>
                  <a:pt x="8500" y="47340"/>
                </a:lnTo>
                <a:lnTo>
                  <a:pt x="8500" y="47330"/>
                </a:lnTo>
                <a:lnTo>
                  <a:pt x="8490" y="47330"/>
                </a:lnTo>
                <a:lnTo>
                  <a:pt x="8490" y="47340"/>
                </a:lnTo>
                <a:lnTo>
                  <a:pt x="8490" y="47330"/>
                </a:lnTo>
                <a:lnTo>
                  <a:pt x="8490" y="47340"/>
                </a:lnTo>
                <a:lnTo>
                  <a:pt x="8480" y="47340"/>
                </a:lnTo>
                <a:lnTo>
                  <a:pt x="8480" y="47330"/>
                </a:lnTo>
                <a:lnTo>
                  <a:pt x="8480" y="47340"/>
                </a:lnTo>
                <a:lnTo>
                  <a:pt x="8470" y="47330"/>
                </a:lnTo>
                <a:lnTo>
                  <a:pt x="8480" y="47330"/>
                </a:lnTo>
                <a:lnTo>
                  <a:pt x="8470" y="47330"/>
                </a:lnTo>
                <a:lnTo>
                  <a:pt x="8460" y="47330"/>
                </a:lnTo>
                <a:lnTo>
                  <a:pt x="8460" y="47320"/>
                </a:lnTo>
                <a:lnTo>
                  <a:pt x="8470" y="47320"/>
                </a:lnTo>
                <a:lnTo>
                  <a:pt x="8480" y="47320"/>
                </a:lnTo>
                <a:lnTo>
                  <a:pt x="8480" y="47310"/>
                </a:lnTo>
                <a:lnTo>
                  <a:pt x="8490" y="47310"/>
                </a:lnTo>
                <a:lnTo>
                  <a:pt x="8490" y="47320"/>
                </a:lnTo>
                <a:lnTo>
                  <a:pt x="8500" y="47320"/>
                </a:lnTo>
                <a:lnTo>
                  <a:pt x="8510" y="47320"/>
                </a:lnTo>
                <a:lnTo>
                  <a:pt x="8510" y="47330"/>
                </a:lnTo>
                <a:lnTo>
                  <a:pt x="8520" y="47330"/>
                </a:lnTo>
                <a:lnTo>
                  <a:pt x="8530" y="47330"/>
                </a:lnTo>
                <a:lnTo>
                  <a:pt x="8530" y="47320"/>
                </a:lnTo>
                <a:lnTo>
                  <a:pt x="8540" y="47320"/>
                </a:lnTo>
                <a:lnTo>
                  <a:pt x="8540" y="47310"/>
                </a:lnTo>
                <a:lnTo>
                  <a:pt x="8550" y="47310"/>
                </a:lnTo>
                <a:lnTo>
                  <a:pt x="8540" y="47310"/>
                </a:lnTo>
                <a:lnTo>
                  <a:pt x="8540" y="47300"/>
                </a:lnTo>
                <a:lnTo>
                  <a:pt x="8540" y="47290"/>
                </a:lnTo>
                <a:lnTo>
                  <a:pt x="8530" y="47290"/>
                </a:lnTo>
                <a:lnTo>
                  <a:pt x="8540" y="47290"/>
                </a:lnTo>
                <a:lnTo>
                  <a:pt x="8530" y="47290"/>
                </a:lnTo>
                <a:lnTo>
                  <a:pt x="8540" y="47290"/>
                </a:lnTo>
                <a:lnTo>
                  <a:pt x="8540" y="47280"/>
                </a:lnTo>
                <a:lnTo>
                  <a:pt x="8550" y="47280"/>
                </a:lnTo>
                <a:lnTo>
                  <a:pt x="8550" y="47270"/>
                </a:lnTo>
                <a:lnTo>
                  <a:pt x="8540" y="47270"/>
                </a:lnTo>
                <a:lnTo>
                  <a:pt x="8550" y="47270"/>
                </a:lnTo>
                <a:lnTo>
                  <a:pt x="8540" y="47270"/>
                </a:lnTo>
                <a:lnTo>
                  <a:pt x="8540" y="47260"/>
                </a:lnTo>
                <a:lnTo>
                  <a:pt x="8530" y="47260"/>
                </a:lnTo>
                <a:lnTo>
                  <a:pt x="8530" y="47250"/>
                </a:lnTo>
                <a:lnTo>
                  <a:pt x="8530" y="47240"/>
                </a:lnTo>
                <a:lnTo>
                  <a:pt x="8530" y="47230"/>
                </a:lnTo>
                <a:lnTo>
                  <a:pt x="8520" y="47230"/>
                </a:lnTo>
                <a:lnTo>
                  <a:pt x="8520" y="47220"/>
                </a:lnTo>
                <a:lnTo>
                  <a:pt x="8520" y="47210"/>
                </a:lnTo>
                <a:lnTo>
                  <a:pt x="8510" y="47210"/>
                </a:lnTo>
                <a:lnTo>
                  <a:pt x="8510" y="47200"/>
                </a:lnTo>
                <a:lnTo>
                  <a:pt x="8500" y="47200"/>
                </a:lnTo>
                <a:lnTo>
                  <a:pt x="8500" y="47190"/>
                </a:lnTo>
                <a:lnTo>
                  <a:pt x="8490" y="47190"/>
                </a:lnTo>
                <a:lnTo>
                  <a:pt x="8490" y="47180"/>
                </a:lnTo>
                <a:lnTo>
                  <a:pt x="8480" y="47180"/>
                </a:lnTo>
                <a:lnTo>
                  <a:pt x="8480" y="47170"/>
                </a:lnTo>
                <a:lnTo>
                  <a:pt x="8480" y="47160"/>
                </a:lnTo>
                <a:lnTo>
                  <a:pt x="8470" y="47160"/>
                </a:lnTo>
                <a:lnTo>
                  <a:pt x="8480" y="47160"/>
                </a:lnTo>
                <a:lnTo>
                  <a:pt x="8490" y="47160"/>
                </a:lnTo>
                <a:lnTo>
                  <a:pt x="8490" y="47150"/>
                </a:lnTo>
                <a:lnTo>
                  <a:pt x="8480" y="47150"/>
                </a:lnTo>
                <a:lnTo>
                  <a:pt x="8490" y="47150"/>
                </a:lnTo>
                <a:lnTo>
                  <a:pt x="8490" y="47140"/>
                </a:lnTo>
                <a:lnTo>
                  <a:pt x="8490" y="47130"/>
                </a:lnTo>
                <a:lnTo>
                  <a:pt x="8490" y="47120"/>
                </a:lnTo>
                <a:lnTo>
                  <a:pt x="8490" y="47110"/>
                </a:lnTo>
                <a:lnTo>
                  <a:pt x="8480" y="47100"/>
                </a:lnTo>
                <a:lnTo>
                  <a:pt x="8480" y="47090"/>
                </a:lnTo>
                <a:lnTo>
                  <a:pt x="8470" y="47090"/>
                </a:lnTo>
                <a:lnTo>
                  <a:pt x="8470" y="47080"/>
                </a:lnTo>
                <a:lnTo>
                  <a:pt x="8460" y="47070"/>
                </a:lnTo>
                <a:lnTo>
                  <a:pt x="8460" y="47060"/>
                </a:lnTo>
                <a:lnTo>
                  <a:pt x="8450" y="47060"/>
                </a:lnTo>
                <a:lnTo>
                  <a:pt x="8450" y="47050"/>
                </a:lnTo>
                <a:lnTo>
                  <a:pt x="8440" y="47050"/>
                </a:lnTo>
                <a:lnTo>
                  <a:pt x="8430" y="47050"/>
                </a:lnTo>
                <a:lnTo>
                  <a:pt x="8430" y="47040"/>
                </a:lnTo>
                <a:lnTo>
                  <a:pt x="8420" y="47040"/>
                </a:lnTo>
                <a:lnTo>
                  <a:pt x="8410" y="47040"/>
                </a:lnTo>
                <a:lnTo>
                  <a:pt x="8410" y="47030"/>
                </a:lnTo>
                <a:lnTo>
                  <a:pt x="8400" y="47030"/>
                </a:lnTo>
                <a:lnTo>
                  <a:pt x="8390" y="47030"/>
                </a:lnTo>
                <a:lnTo>
                  <a:pt x="8380" y="47030"/>
                </a:lnTo>
                <a:lnTo>
                  <a:pt x="8380" y="47020"/>
                </a:lnTo>
                <a:lnTo>
                  <a:pt x="8390" y="47020"/>
                </a:lnTo>
                <a:lnTo>
                  <a:pt x="8380" y="47020"/>
                </a:lnTo>
                <a:lnTo>
                  <a:pt x="8370" y="47020"/>
                </a:lnTo>
                <a:lnTo>
                  <a:pt x="8360" y="47020"/>
                </a:lnTo>
                <a:lnTo>
                  <a:pt x="8370" y="47020"/>
                </a:lnTo>
                <a:lnTo>
                  <a:pt x="8370" y="47010"/>
                </a:lnTo>
                <a:lnTo>
                  <a:pt x="8370" y="47000"/>
                </a:lnTo>
                <a:lnTo>
                  <a:pt x="8360" y="46990"/>
                </a:lnTo>
                <a:lnTo>
                  <a:pt x="8360" y="46980"/>
                </a:lnTo>
                <a:lnTo>
                  <a:pt x="8360" y="46990"/>
                </a:lnTo>
                <a:lnTo>
                  <a:pt x="8370" y="46990"/>
                </a:lnTo>
                <a:lnTo>
                  <a:pt x="8380" y="46990"/>
                </a:lnTo>
                <a:lnTo>
                  <a:pt x="8390" y="46980"/>
                </a:lnTo>
                <a:lnTo>
                  <a:pt x="8390" y="46970"/>
                </a:lnTo>
                <a:lnTo>
                  <a:pt x="8390" y="46960"/>
                </a:lnTo>
                <a:lnTo>
                  <a:pt x="8390" y="46950"/>
                </a:lnTo>
                <a:lnTo>
                  <a:pt x="8380" y="46940"/>
                </a:lnTo>
                <a:lnTo>
                  <a:pt x="8370" y="46940"/>
                </a:lnTo>
                <a:lnTo>
                  <a:pt x="8370" y="46930"/>
                </a:lnTo>
                <a:lnTo>
                  <a:pt x="8380" y="46930"/>
                </a:lnTo>
                <a:lnTo>
                  <a:pt x="8370" y="46930"/>
                </a:lnTo>
                <a:lnTo>
                  <a:pt x="8370" y="46920"/>
                </a:lnTo>
                <a:lnTo>
                  <a:pt x="8360" y="46920"/>
                </a:lnTo>
                <a:lnTo>
                  <a:pt x="8360" y="46910"/>
                </a:lnTo>
                <a:lnTo>
                  <a:pt x="8350" y="46910"/>
                </a:lnTo>
                <a:lnTo>
                  <a:pt x="8350" y="46900"/>
                </a:lnTo>
                <a:lnTo>
                  <a:pt x="8340" y="46900"/>
                </a:lnTo>
                <a:lnTo>
                  <a:pt x="8340" y="46890"/>
                </a:lnTo>
                <a:lnTo>
                  <a:pt x="8330" y="46890"/>
                </a:lnTo>
                <a:lnTo>
                  <a:pt x="8330" y="46880"/>
                </a:lnTo>
                <a:lnTo>
                  <a:pt x="8320" y="46880"/>
                </a:lnTo>
                <a:lnTo>
                  <a:pt x="8310" y="46880"/>
                </a:lnTo>
                <a:lnTo>
                  <a:pt x="8300" y="46880"/>
                </a:lnTo>
                <a:lnTo>
                  <a:pt x="8300" y="46870"/>
                </a:lnTo>
                <a:lnTo>
                  <a:pt x="8290" y="46870"/>
                </a:lnTo>
                <a:lnTo>
                  <a:pt x="8280" y="46870"/>
                </a:lnTo>
                <a:lnTo>
                  <a:pt x="8280" y="46860"/>
                </a:lnTo>
                <a:lnTo>
                  <a:pt x="8270" y="46860"/>
                </a:lnTo>
                <a:lnTo>
                  <a:pt x="8270" y="46850"/>
                </a:lnTo>
                <a:lnTo>
                  <a:pt x="8260" y="46850"/>
                </a:lnTo>
                <a:lnTo>
                  <a:pt x="8250" y="46850"/>
                </a:lnTo>
                <a:lnTo>
                  <a:pt x="8240" y="46850"/>
                </a:lnTo>
                <a:lnTo>
                  <a:pt x="8240" y="46840"/>
                </a:lnTo>
                <a:lnTo>
                  <a:pt x="8230" y="46840"/>
                </a:lnTo>
                <a:lnTo>
                  <a:pt x="8230" y="46830"/>
                </a:lnTo>
                <a:lnTo>
                  <a:pt x="8220" y="46830"/>
                </a:lnTo>
                <a:lnTo>
                  <a:pt x="8220" y="46820"/>
                </a:lnTo>
                <a:lnTo>
                  <a:pt x="8210" y="46820"/>
                </a:lnTo>
                <a:lnTo>
                  <a:pt x="8210" y="46810"/>
                </a:lnTo>
                <a:lnTo>
                  <a:pt x="8210" y="46800"/>
                </a:lnTo>
                <a:lnTo>
                  <a:pt x="8220" y="46800"/>
                </a:lnTo>
                <a:lnTo>
                  <a:pt x="8230" y="46810"/>
                </a:lnTo>
                <a:lnTo>
                  <a:pt x="8230" y="46820"/>
                </a:lnTo>
                <a:lnTo>
                  <a:pt x="8240" y="46820"/>
                </a:lnTo>
                <a:lnTo>
                  <a:pt x="8240" y="46830"/>
                </a:lnTo>
                <a:lnTo>
                  <a:pt x="8250" y="46830"/>
                </a:lnTo>
                <a:lnTo>
                  <a:pt x="8250" y="46840"/>
                </a:lnTo>
                <a:lnTo>
                  <a:pt x="8260" y="46840"/>
                </a:lnTo>
                <a:lnTo>
                  <a:pt x="8260" y="46850"/>
                </a:lnTo>
                <a:lnTo>
                  <a:pt x="8270" y="46850"/>
                </a:lnTo>
                <a:lnTo>
                  <a:pt x="8270" y="46840"/>
                </a:lnTo>
                <a:lnTo>
                  <a:pt x="8280" y="46840"/>
                </a:lnTo>
                <a:lnTo>
                  <a:pt x="8280" y="46830"/>
                </a:lnTo>
                <a:lnTo>
                  <a:pt x="8290" y="46830"/>
                </a:lnTo>
                <a:lnTo>
                  <a:pt x="8280" y="46830"/>
                </a:lnTo>
                <a:lnTo>
                  <a:pt x="8290" y="46830"/>
                </a:lnTo>
                <a:lnTo>
                  <a:pt x="8290" y="46820"/>
                </a:lnTo>
                <a:lnTo>
                  <a:pt x="8290" y="46830"/>
                </a:lnTo>
                <a:lnTo>
                  <a:pt x="8290" y="46820"/>
                </a:lnTo>
                <a:lnTo>
                  <a:pt x="8290" y="46830"/>
                </a:lnTo>
                <a:lnTo>
                  <a:pt x="8300" y="46830"/>
                </a:lnTo>
                <a:lnTo>
                  <a:pt x="8300" y="46820"/>
                </a:lnTo>
                <a:lnTo>
                  <a:pt x="8290" y="46820"/>
                </a:lnTo>
                <a:lnTo>
                  <a:pt x="8290" y="46810"/>
                </a:lnTo>
                <a:lnTo>
                  <a:pt x="8280" y="46810"/>
                </a:lnTo>
                <a:lnTo>
                  <a:pt x="8280" y="46800"/>
                </a:lnTo>
                <a:lnTo>
                  <a:pt x="8270" y="46800"/>
                </a:lnTo>
                <a:lnTo>
                  <a:pt x="8260" y="46800"/>
                </a:lnTo>
                <a:lnTo>
                  <a:pt x="8260" y="46790"/>
                </a:lnTo>
                <a:lnTo>
                  <a:pt x="8260" y="46780"/>
                </a:lnTo>
                <a:lnTo>
                  <a:pt x="8250" y="46780"/>
                </a:lnTo>
                <a:lnTo>
                  <a:pt x="8250" y="46770"/>
                </a:lnTo>
                <a:lnTo>
                  <a:pt x="8240" y="46770"/>
                </a:lnTo>
                <a:lnTo>
                  <a:pt x="8250" y="46760"/>
                </a:lnTo>
                <a:lnTo>
                  <a:pt x="8240" y="46760"/>
                </a:lnTo>
                <a:lnTo>
                  <a:pt x="8250" y="46760"/>
                </a:lnTo>
                <a:lnTo>
                  <a:pt x="8250" y="46750"/>
                </a:lnTo>
                <a:lnTo>
                  <a:pt x="8240" y="46750"/>
                </a:lnTo>
                <a:lnTo>
                  <a:pt x="8250" y="46750"/>
                </a:lnTo>
                <a:lnTo>
                  <a:pt x="8240" y="46750"/>
                </a:lnTo>
                <a:lnTo>
                  <a:pt x="8240" y="46740"/>
                </a:lnTo>
                <a:lnTo>
                  <a:pt x="8240" y="46730"/>
                </a:lnTo>
                <a:lnTo>
                  <a:pt x="8230" y="46730"/>
                </a:lnTo>
                <a:lnTo>
                  <a:pt x="8230" y="46720"/>
                </a:lnTo>
                <a:lnTo>
                  <a:pt x="8230" y="46710"/>
                </a:lnTo>
                <a:lnTo>
                  <a:pt x="8230" y="46720"/>
                </a:lnTo>
                <a:lnTo>
                  <a:pt x="8240" y="46720"/>
                </a:lnTo>
                <a:lnTo>
                  <a:pt x="8240" y="46710"/>
                </a:lnTo>
                <a:lnTo>
                  <a:pt x="8230" y="46710"/>
                </a:lnTo>
                <a:lnTo>
                  <a:pt x="8220" y="46710"/>
                </a:lnTo>
                <a:lnTo>
                  <a:pt x="8230" y="46710"/>
                </a:lnTo>
                <a:lnTo>
                  <a:pt x="8230" y="46700"/>
                </a:lnTo>
                <a:lnTo>
                  <a:pt x="8230" y="46690"/>
                </a:lnTo>
                <a:lnTo>
                  <a:pt x="8220" y="46690"/>
                </a:lnTo>
                <a:lnTo>
                  <a:pt x="8220" y="46680"/>
                </a:lnTo>
                <a:lnTo>
                  <a:pt x="8220" y="46670"/>
                </a:lnTo>
                <a:lnTo>
                  <a:pt x="8210" y="46670"/>
                </a:lnTo>
                <a:lnTo>
                  <a:pt x="8200" y="46670"/>
                </a:lnTo>
                <a:lnTo>
                  <a:pt x="8200" y="46660"/>
                </a:lnTo>
                <a:lnTo>
                  <a:pt x="8190" y="46660"/>
                </a:lnTo>
                <a:lnTo>
                  <a:pt x="8190" y="46650"/>
                </a:lnTo>
                <a:lnTo>
                  <a:pt x="8180" y="46650"/>
                </a:lnTo>
                <a:lnTo>
                  <a:pt x="8180" y="46640"/>
                </a:lnTo>
                <a:lnTo>
                  <a:pt x="8170" y="46640"/>
                </a:lnTo>
                <a:lnTo>
                  <a:pt x="8160" y="46640"/>
                </a:lnTo>
                <a:lnTo>
                  <a:pt x="8150" y="46640"/>
                </a:lnTo>
                <a:lnTo>
                  <a:pt x="8150" y="46630"/>
                </a:lnTo>
                <a:lnTo>
                  <a:pt x="8150" y="46620"/>
                </a:lnTo>
                <a:lnTo>
                  <a:pt x="8140" y="46620"/>
                </a:lnTo>
                <a:lnTo>
                  <a:pt x="8130" y="46620"/>
                </a:lnTo>
                <a:lnTo>
                  <a:pt x="8130" y="46610"/>
                </a:lnTo>
                <a:lnTo>
                  <a:pt x="8130" y="46600"/>
                </a:lnTo>
                <a:lnTo>
                  <a:pt x="8120" y="46600"/>
                </a:lnTo>
                <a:lnTo>
                  <a:pt x="8120" y="46590"/>
                </a:lnTo>
                <a:lnTo>
                  <a:pt x="8120" y="46580"/>
                </a:lnTo>
                <a:lnTo>
                  <a:pt x="8120" y="46570"/>
                </a:lnTo>
                <a:lnTo>
                  <a:pt x="8130" y="46570"/>
                </a:lnTo>
                <a:lnTo>
                  <a:pt x="8140" y="46570"/>
                </a:lnTo>
                <a:lnTo>
                  <a:pt x="8140" y="46560"/>
                </a:lnTo>
                <a:lnTo>
                  <a:pt x="8150" y="46560"/>
                </a:lnTo>
                <a:lnTo>
                  <a:pt x="8150" y="46550"/>
                </a:lnTo>
                <a:lnTo>
                  <a:pt x="8160" y="46550"/>
                </a:lnTo>
                <a:lnTo>
                  <a:pt x="8170" y="46550"/>
                </a:lnTo>
                <a:lnTo>
                  <a:pt x="8170" y="46540"/>
                </a:lnTo>
                <a:lnTo>
                  <a:pt x="8170" y="46530"/>
                </a:lnTo>
                <a:lnTo>
                  <a:pt x="8180" y="46530"/>
                </a:lnTo>
                <a:lnTo>
                  <a:pt x="8180" y="46520"/>
                </a:lnTo>
                <a:lnTo>
                  <a:pt x="8170" y="46520"/>
                </a:lnTo>
                <a:lnTo>
                  <a:pt x="8160" y="46520"/>
                </a:lnTo>
                <a:lnTo>
                  <a:pt x="8160" y="46510"/>
                </a:lnTo>
                <a:lnTo>
                  <a:pt x="8160" y="46520"/>
                </a:lnTo>
                <a:lnTo>
                  <a:pt x="8150" y="46520"/>
                </a:lnTo>
                <a:lnTo>
                  <a:pt x="8140" y="46520"/>
                </a:lnTo>
                <a:lnTo>
                  <a:pt x="8140" y="46530"/>
                </a:lnTo>
                <a:lnTo>
                  <a:pt x="8140" y="46520"/>
                </a:lnTo>
                <a:lnTo>
                  <a:pt x="8130" y="46520"/>
                </a:lnTo>
                <a:lnTo>
                  <a:pt x="8130" y="46510"/>
                </a:lnTo>
                <a:lnTo>
                  <a:pt x="8130" y="46500"/>
                </a:lnTo>
                <a:lnTo>
                  <a:pt x="8120" y="46510"/>
                </a:lnTo>
                <a:lnTo>
                  <a:pt x="8120" y="46500"/>
                </a:lnTo>
                <a:lnTo>
                  <a:pt x="8110" y="46500"/>
                </a:lnTo>
                <a:lnTo>
                  <a:pt x="8100" y="46500"/>
                </a:lnTo>
                <a:lnTo>
                  <a:pt x="8100" y="46490"/>
                </a:lnTo>
                <a:lnTo>
                  <a:pt x="8090" y="46490"/>
                </a:lnTo>
                <a:lnTo>
                  <a:pt x="8080" y="46490"/>
                </a:lnTo>
                <a:lnTo>
                  <a:pt x="8080" y="46480"/>
                </a:lnTo>
                <a:lnTo>
                  <a:pt x="8070" y="46480"/>
                </a:lnTo>
                <a:lnTo>
                  <a:pt x="8070" y="46490"/>
                </a:lnTo>
                <a:lnTo>
                  <a:pt x="8070" y="46480"/>
                </a:lnTo>
                <a:lnTo>
                  <a:pt x="8060" y="46480"/>
                </a:lnTo>
                <a:lnTo>
                  <a:pt x="8050" y="46480"/>
                </a:lnTo>
                <a:lnTo>
                  <a:pt x="8050" y="46470"/>
                </a:lnTo>
                <a:lnTo>
                  <a:pt x="8040" y="46470"/>
                </a:lnTo>
                <a:lnTo>
                  <a:pt x="8040" y="46460"/>
                </a:lnTo>
                <a:lnTo>
                  <a:pt x="8030" y="46460"/>
                </a:lnTo>
                <a:lnTo>
                  <a:pt x="8020" y="46460"/>
                </a:lnTo>
                <a:lnTo>
                  <a:pt x="8020" y="46450"/>
                </a:lnTo>
                <a:lnTo>
                  <a:pt x="8010" y="46450"/>
                </a:lnTo>
                <a:lnTo>
                  <a:pt x="8010" y="46440"/>
                </a:lnTo>
                <a:lnTo>
                  <a:pt x="8000" y="46440"/>
                </a:lnTo>
                <a:lnTo>
                  <a:pt x="8000" y="46430"/>
                </a:lnTo>
                <a:lnTo>
                  <a:pt x="7990" y="46430"/>
                </a:lnTo>
                <a:lnTo>
                  <a:pt x="7990" y="46420"/>
                </a:lnTo>
                <a:lnTo>
                  <a:pt x="7980" y="46420"/>
                </a:lnTo>
                <a:lnTo>
                  <a:pt x="7970" y="46420"/>
                </a:lnTo>
                <a:lnTo>
                  <a:pt x="7960" y="46410"/>
                </a:lnTo>
                <a:lnTo>
                  <a:pt x="7960" y="46420"/>
                </a:lnTo>
                <a:lnTo>
                  <a:pt x="7950" y="46420"/>
                </a:lnTo>
                <a:lnTo>
                  <a:pt x="7940" y="46420"/>
                </a:lnTo>
                <a:lnTo>
                  <a:pt x="7940" y="46410"/>
                </a:lnTo>
                <a:lnTo>
                  <a:pt x="7930" y="46410"/>
                </a:lnTo>
                <a:lnTo>
                  <a:pt x="7930" y="46400"/>
                </a:lnTo>
                <a:lnTo>
                  <a:pt x="7930" y="46410"/>
                </a:lnTo>
                <a:lnTo>
                  <a:pt x="7920" y="46410"/>
                </a:lnTo>
                <a:lnTo>
                  <a:pt x="7920" y="46400"/>
                </a:lnTo>
                <a:lnTo>
                  <a:pt x="7920" y="46390"/>
                </a:lnTo>
                <a:lnTo>
                  <a:pt x="7920" y="46380"/>
                </a:lnTo>
                <a:lnTo>
                  <a:pt x="7920" y="46370"/>
                </a:lnTo>
                <a:lnTo>
                  <a:pt x="7910" y="46370"/>
                </a:lnTo>
                <a:lnTo>
                  <a:pt x="7920" y="46370"/>
                </a:lnTo>
                <a:lnTo>
                  <a:pt x="7910" y="46370"/>
                </a:lnTo>
                <a:lnTo>
                  <a:pt x="7920" y="46370"/>
                </a:lnTo>
                <a:lnTo>
                  <a:pt x="7920" y="46360"/>
                </a:lnTo>
                <a:lnTo>
                  <a:pt x="7920" y="46350"/>
                </a:lnTo>
                <a:lnTo>
                  <a:pt x="7930" y="46350"/>
                </a:lnTo>
                <a:lnTo>
                  <a:pt x="7930" y="46360"/>
                </a:lnTo>
                <a:lnTo>
                  <a:pt x="7940" y="46360"/>
                </a:lnTo>
                <a:lnTo>
                  <a:pt x="7940" y="46350"/>
                </a:lnTo>
                <a:lnTo>
                  <a:pt x="7950" y="46350"/>
                </a:lnTo>
                <a:lnTo>
                  <a:pt x="7950" y="46340"/>
                </a:lnTo>
                <a:lnTo>
                  <a:pt x="7940" y="46340"/>
                </a:lnTo>
                <a:lnTo>
                  <a:pt x="7950" y="46340"/>
                </a:lnTo>
                <a:lnTo>
                  <a:pt x="7940" y="46330"/>
                </a:lnTo>
                <a:lnTo>
                  <a:pt x="7940" y="46320"/>
                </a:lnTo>
                <a:lnTo>
                  <a:pt x="7930" y="46320"/>
                </a:lnTo>
                <a:lnTo>
                  <a:pt x="7930" y="46310"/>
                </a:lnTo>
                <a:lnTo>
                  <a:pt x="7920" y="46310"/>
                </a:lnTo>
                <a:lnTo>
                  <a:pt x="7920" y="46300"/>
                </a:lnTo>
                <a:lnTo>
                  <a:pt x="7910" y="46300"/>
                </a:lnTo>
                <a:lnTo>
                  <a:pt x="7910" y="46290"/>
                </a:lnTo>
                <a:lnTo>
                  <a:pt x="7900" y="46290"/>
                </a:lnTo>
                <a:lnTo>
                  <a:pt x="7900" y="46280"/>
                </a:lnTo>
                <a:lnTo>
                  <a:pt x="7890" y="46280"/>
                </a:lnTo>
                <a:lnTo>
                  <a:pt x="7890" y="46270"/>
                </a:lnTo>
                <a:lnTo>
                  <a:pt x="7880" y="46270"/>
                </a:lnTo>
                <a:lnTo>
                  <a:pt x="7870" y="46270"/>
                </a:lnTo>
                <a:lnTo>
                  <a:pt x="7870" y="46260"/>
                </a:lnTo>
                <a:lnTo>
                  <a:pt x="7870" y="46270"/>
                </a:lnTo>
                <a:lnTo>
                  <a:pt x="7860" y="46260"/>
                </a:lnTo>
                <a:lnTo>
                  <a:pt x="7850" y="46260"/>
                </a:lnTo>
                <a:lnTo>
                  <a:pt x="7850" y="46250"/>
                </a:lnTo>
                <a:lnTo>
                  <a:pt x="7840" y="46250"/>
                </a:lnTo>
                <a:lnTo>
                  <a:pt x="7830" y="46250"/>
                </a:lnTo>
                <a:lnTo>
                  <a:pt x="7830" y="46240"/>
                </a:lnTo>
                <a:lnTo>
                  <a:pt x="7820" y="46240"/>
                </a:lnTo>
                <a:lnTo>
                  <a:pt x="7820" y="46250"/>
                </a:lnTo>
                <a:lnTo>
                  <a:pt x="7830" y="46250"/>
                </a:lnTo>
                <a:lnTo>
                  <a:pt x="7820" y="46250"/>
                </a:lnTo>
                <a:lnTo>
                  <a:pt x="7820" y="46260"/>
                </a:lnTo>
                <a:lnTo>
                  <a:pt x="7810" y="46260"/>
                </a:lnTo>
                <a:lnTo>
                  <a:pt x="7800" y="46260"/>
                </a:lnTo>
                <a:lnTo>
                  <a:pt x="7800" y="46250"/>
                </a:lnTo>
                <a:lnTo>
                  <a:pt x="7790" y="46250"/>
                </a:lnTo>
                <a:lnTo>
                  <a:pt x="7790" y="46240"/>
                </a:lnTo>
                <a:lnTo>
                  <a:pt x="7780" y="46240"/>
                </a:lnTo>
                <a:lnTo>
                  <a:pt x="7780" y="46250"/>
                </a:lnTo>
                <a:lnTo>
                  <a:pt x="7780" y="46260"/>
                </a:lnTo>
                <a:lnTo>
                  <a:pt x="7780" y="46270"/>
                </a:lnTo>
                <a:lnTo>
                  <a:pt x="7770" y="46270"/>
                </a:lnTo>
                <a:lnTo>
                  <a:pt x="7770" y="46280"/>
                </a:lnTo>
                <a:lnTo>
                  <a:pt x="7770" y="46290"/>
                </a:lnTo>
                <a:lnTo>
                  <a:pt x="7770" y="46300"/>
                </a:lnTo>
                <a:lnTo>
                  <a:pt x="7770" y="46310"/>
                </a:lnTo>
                <a:lnTo>
                  <a:pt x="7770" y="46320"/>
                </a:lnTo>
                <a:lnTo>
                  <a:pt x="7760" y="46320"/>
                </a:lnTo>
                <a:lnTo>
                  <a:pt x="7750" y="46320"/>
                </a:lnTo>
                <a:lnTo>
                  <a:pt x="7750" y="46330"/>
                </a:lnTo>
                <a:lnTo>
                  <a:pt x="7750" y="46340"/>
                </a:lnTo>
                <a:lnTo>
                  <a:pt x="7760" y="46340"/>
                </a:lnTo>
                <a:lnTo>
                  <a:pt x="7770" y="46340"/>
                </a:lnTo>
                <a:lnTo>
                  <a:pt x="7780" y="46340"/>
                </a:lnTo>
                <a:lnTo>
                  <a:pt x="7790" y="46340"/>
                </a:lnTo>
                <a:lnTo>
                  <a:pt x="7790" y="46350"/>
                </a:lnTo>
                <a:lnTo>
                  <a:pt x="7790" y="46360"/>
                </a:lnTo>
                <a:lnTo>
                  <a:pt x="7780" y="46360"/>
                </a:lnTo>
                <a:lnTo>
                  <a:pt x="7780" y="46370"/>
                </a:lnTo>
                <a:lnTo>
                  <a:pt x="7780" y="46380"/>
                </a:lnTo>
                <a:lnTo>
                  <a:pt x="7770" y="46380"/>
                </a:lnTo>
                <a:lnTo>
                  <a:pt x="7760" y="46380"/>
                </a:lnTo>
                <a:lnTo>
                  <a:pt x="7750" y="46390"/>
                </a:lnTo>
                <a:lnTo>
                  <a:pt x="7750" y="46380"/>
                </a:lnTo>
                <a:lnTo>
                  <a:pt x="7740" y="46380"/>
                </a:lnTo>
                <a:lnTo>
                  <a:pt x="7740" y="46390"/>
                </a:lnTo>
                <a:lnTo>
                  <a:pt x="7740" y="46400"/>
                </a:lnTo>
                <a:lnTo>
                  <a:pt x="7750" y="46400"/>
                </a:lnTo>
                <a:lnTo>
                  <a:pt x="7760" y="46400"/>
                </a:lnTo>
                <a:lnTo>
                  <a:pt x="7760" y="46410"/>
                </a:lnTo>
                <a:lnTo>
                  <a:pt x="7770" y="46410"/>
                </a:lnTo>
                <a:lnTo>
                  <a:pt x="7780" y="46410"/>
                </a:lnTo>
                <a:lnTo>
                  <a:pt x="7780" y="46420"/>
                </a:lnTo>
                <a:lnTo>
                  <a:pt x="7780" y="46430"/>
                </a:lnTo>
                <a:lnTo>
                  <a:pt x="7780" y="46440"/>
                </a:lnTo>
                <a:lnTo>
                  <a:pt x="7770" y="46440"/>
                </a:lnTo>
                <a:lnTo>
                  <a:pt x="7770" y="46450"/>
                </a:lnTo>
                <a:lnTo>
                  <a:pt x="7780" y="46450"/>
                </a:lnTo>
                <a:lnTo>
                  <a:pt x="7780" y="46460"/>
                </a:lnTo>
                <a:lnTo>
                  <a:pt x="7790" y="46460"/>
                </a:lnTo>
                <a:lnTo>
                  <a:pt x="7790" y="46470"/>
                </a:lnTo>
                <a:lnTo>
                  <a:pt x="7800" y="46470"/>
                </a:lnTo>
                <a:lnTo>
                  <a:pt x="7810" y="46480"/>
                </a:lnTo>
                <a:lnTo>
                  <a:pt x="7820" y="46480"/>
                </a:lnTo>
                <a:lnTo>
                  <a:pt x="7830" y="46480"/>
                </a:lnTo>
                <a:lnTo>
                  <a:pt x="7830" y="46490"/>
                </a:lnTo>
                <a:lnTo>
                  <a:pt x="7830" y="46500"/>
                </a:lnTo>
                <a:lnTo>
                  <a:pt x="7830" y="46510"/>
                </a:lnTo>
                <a:lnTo>
                  <a:pt x="7830" y="46520"/>
                </a:lnTo>
                <a:lnTo>
                  <a:pt x="7830" y="46510"/>
                </a:lnTo>
                <a:lnTo>
                  <a:pt x="7820" y="46510"/>
                </a:lnTo>
                <a:lnTo>
                  <a:pt x="7810" y="46510"/>
                </a:lnTo>
                <a:lnTo>
                  <a:pt x="7800" y="46500"/>
                </a:lnTo>
                <a:lnTo>
                  <a:pt x="7790" y="46500"/>
                </a:lnTo>
                <a:lnTo>
                  <a:pt x="7790" y="46510"/>
                </a:lnTo>
                <a:lnTo>
                  <a:pt x="7800" y="46520"/>
                </a:lnTo>
                <a:lnTo>
                  <a:pt x="7810" y="46520"/>
                </a:lnTo>
                <a:lnTo>
                  <a:pt x="7810" y="46530"/>
                </a:lnTo>
                <a:lnTo>
                  <a:pt x="7810" y="46540"/>
                </a:lnTo>
                <a:lnTo>
                  <a:pt x="7810" y="46550"/>
                </a:lnTo>
                <a:lnTo>
                  <a:pt x="7810" y="46560"/>
                </a:lnTo>
                <a:lnTo>
                  <a:pt x="7800" y="46560"/>
                </a:lnTo>
                <a:lnTo>
                  <a:pt x="7800" y="46570"/>
                </a:lnTo>
                <a:lnTo>
                  <a:pt x="7810" y="46570"/>
                </a:lnTo>
                <a:lnTo>
                  <a:pt x="7810" y="46580"/>
                </a:lnTo>
                <a:lnTo>
                  <a:pt x="7810" y="46590"/>
                </a:lnTo>
                <a:lnTo>
                  <a:pt x="7800" y="46600"/>
                </a:lnTo>
                <a:lnTo>
                  <a:pt x="7790" y="46600"/>
                </a:lnTo>
                <a:lnTo>
                  <a:pt x="7780" y="46600"/>
                </a:lnTo>
                <a:lnTo>
                  <a:pt x="7780" y="46610"/>
                </a:lnTo>
                <a:lnTo>
                  <a:pt x="7770" y="46610"/>
                </a:lnTo>
                <a:lnTo>
                  <a:pt x="7760" y="46610"/>
                </a:lnTo>
                <a:lnTo>
                  <a:pt x="7750" y="46610"/>
                </a:lnTo>
                <a:lnTo>
                  <a:pt x="7750" y="46600"/>
                </a:lnTo>
                <a:lnTo>
                  <a:pt x="7740" y="46600"/>
                </a:lnTo>
                <a:lnTo>
                  <a:pt x="7730" y="46600"/>
                </a:lnTo>
                <a:lnTo>
                  <a:pt x="7730" y="46610"/>
                </a:lnTo>
                <a:lnTo>
                  <a:pt x="7740" y="46610"/>
                </a:lnTo>
                <a:lnTo>
                  <a:pt x="7750" y="46610"/>
                </a:lnTo>
                <a:lnTo>
                  <a:pt x="7750" y="46620"/>
                </a:lnTo>
                <a:lnTo>
                  <a:pt x="7760" y="46620"/>
                </a:lnTo>
                <a:lnTo>
                  <a:pt x="7770" y="46620"/>
                </a:lnTo>
                <a:lnTo>
                  <a:pt x="7780" y="46620"/>
                </a:lnTo>
                <a:lnTo>
                  <a:pt x="7790" y="46620"/>
                </a:lnTo>
                <a:lnTo>
                  <a:pt x="7800" y="46620"/>
                </a:lnTo>
                <a:lnTo>
                  <a:pt x="7810" y="46620"/>
                </a:lnTo>
                <a:lnTo>
                  <a:pt x="7820" y="46620"/>
                </a:lnTo>
                <a:lnTo>
                  <a:pt x="7830" y="46620"/>
                </a:lnTo>
                <a:lnTo>
                  <a:pt x="7840" y="46620"/>
                </a:lnTo>
                <a:lnTo>
                  <a:pt x="7840" y="46630"/>
                </a:lnTo>
                <a:lnTo>
                  <a:pt x="7840" y="46640"/>
                </a:lnTo>
                <a:lnTo>
                  <a:pt x="7840" y="46650"/>
                </a:lnTo>
                <a:lnTo>
                  <a:pt x="7830" y="46660"/>
                </a:lnTo>
                <a:lnTo>
                  <a:pt x="7820" y="46670"/>
                </a:lnTo>
                <a:lnTo>
                  <a:pt x="7810" y="46670"/>
                </a:lnTo>
                <a:lnTo>
                  <a:pt x="7800" y="46670"/>
                </a:lnTo>
                <a:lnTo>
                  <a:pt x="7790" y="46670"/>
                </a:lnTo>
                <a:lnTo>
                  <a:pt x="7800" y="46670"/>
                </a:lnTo>
                <a:lnTo>
                  <a:pt x="7800" y="46680"/>
                </a:lnTo>
                <a:lnTo>
                  <a:pt x="7800" y="46690"/>
                </a:lnTo>
                <a:lnTo>
                  <a:pt x="7810" y="46690"/>
                </a:lnTo>
                <a:lnTo>
                  <a:pt x="7810" y="46700"/>
                </a:lnTo>
                <a:lnTo>
                  <a:pt x="7820" y="46700"/>
                </a:lnTo>
                <a:lnTo>
                  <a:pt x="7820" y="46710"/>
                </a:lnTo>
                <a:lnTo>
                  <a:pt x="7830" y="46710"/>
                </a:lnTo>
                <a:lnTo>
                  <a:pt x="7830" y="46720"/>
                </a:lnTo>
                <a:lnTo>
                  <a:pt x="7840" y="46720"/>
                </a:lnTo>
                <a:lnTo>
                  <a:pt x="7840" y="46730"/>
                </a:lnTo>
                <a:lnTo>
                  <a:pt x="7850" y="46730"/>
                </a:lnTo>
                <a:lnTo>
                  <a:pt x="7850" y="46740"/>
                </a:lnTo>
                <a:lnTo>
                  <a:pt x="7850" y="46750"/>
                </a:lnTo>
                <a:lnTo>
                  <a:pt x="7860" y="46760"/>
                </a:lnTo>
                <a:lnTo>
                  <a:pt x="7870" y="46770"/>
                </a:lnTo>
                <a:lnTo>
                  <a:pt x="7870" y="46780"/>
                </a:lnTo>
                <a:lnTo>
                  <a:pt x="7870" y="46790"/>
                </a:lnTo>
                <a:lnTo>
                  <a:pt x="7870" y="46800"/>
                </a:lnTo>
                <a:lnTo>
                  <a:pt x="7870" y="46810"/>
                </a:lnTo>
                <a:lnTo>
                  <a:pt x="7860" y="46810"/>
                </a:lnTo>
                <a:lnTo>
                  <a:pt x="7860" y="46820"/>
                </a:lnTo>
                <a:lnTo>
                  <a:pt x="7860" y="46830"/>
                </a:lnTo>
                <a:lnTo>
                  <a:pt x="7860" y="46840"/>
                </a:lnTo>
                <a:lnTo>
                  <a:pt x="7850" y="46840"/>
                </a:lnTo>
                <a:lnTo>
                  <a:pt x="7850" y="46850"/>
                </a:lnTo>
                <a:lnTo>
                  <a:pt x="7850" y="46860"/>
                </a:lnTo>
                <a:lnTo>
                  <a:pt x="7850" y="46870"/>
                </a:lnTo>
                <a:lnTo>
                  <a:pt x="7850" y="46880"/>
                </a:lnTo>
                <a:lnTo>
                  <a:pt x="7850" y="46890"/>
                </a:lnTo>
                <a:lnTo>
                  <a:pt x="7850" y="46900"/>
                </a:lnTo>
                <a:lnTo>
                  <a:pt x="7850" y="46910"/>
                </a:lnTo>
                <a:lnTo>
                  <a:pt x="7850" y="46920"/>
                </a:lnTo>
                <a:lnTo>
                  <a:pt x="7850" y="46930"/>
                </a:lnTo>
                <a:lnTo>
                  <a:pt x="7840" y="46930"/>
                </a:lnTo>
                <a:lnTo>
                  <a:pt x="7840" y="46940"/>
                </a:lnTo>
                <a:lnTo>
                  <a:pt x="7830" y="46950"/>
                </a:lnTo>
                <a:lnTo>
                  <a:pt x="7820" y="46950"/>
                </a:lnTo>
                <a:lnTo>
                  <a:pt x="7820" y="46940"/>
                </a:lnTo>
                <a:lnTo>
                  <a:pt x="7810" y="46940"/>
                </a:lnTo>
                <a:lnTo>
                  <a:pt x="7800" y="46940"/>
                </a:lnTo>
                <a:lnTo>
                  <a:pt x="7800" y="46930"/>
                </a:lnTo>
                <a:lnTo>
                  <a:pt x="7800" y="46920"/>
                </a:lnTo>
                <a:lnTo>
                  <a:pt x="7800" y="46910"/>
                </a:lnTo>
                <a:lnTo>
                  <a:pt x="7800" y="46900"/>
                </a:lnTo>
                <a:lnTo>
                  <a:pt x="7790" y="46900"/>
                </a:lnTo>
                <a:lnTo>
                  <a:pt x="7790" y="46890"/>
                </a:lnTo>
                <a:lnTo>
                  <a:pt x="7790" y="46880"/>
                </a:lnTo>
                <a:lnTo>
                  <a:pt x="7780" y="46870"/>
                </a:lnTo>
                <a:lnTo>
                  <a:pt x="7770" y="46870"/>
                </a:lnTo>
                <a:lnTo>
                  <a:pt x="7770" y="46860"/>
                </a:lnTo>
                <a:lnTo>
                  <a:pt x="7760" y="46860"/>
                </a:lnTo>
                <a:lnTo>
                  <a:pt x="7760" y="46850"/>
                </a:lnTo>
                <a:lnTo>
                  <a:pt x="7750" y="46850"/>
                </a:lnTo>
                <a:lnTo>
                  <a:pt x="7740" y="46840"/>
                </a:lnTo>
                <a:lnTo>
                  <a:pt x="7730" y="46840"/>
                </a:lnTo>
                <a:lnTo>
                  <a:pt x="7730" y="46830"/>
                </a:lnTo>
                <a:lnTo>
                  <a:pt x="7720" y="46830"/>
                </a:lnTo>
                <a:lnTo>
                  <a:pt x="7720" y="46820"/>
                </a:lnTo>
                <a:lnTo>
                  <a:pt x="7710" y="46820"/>
                </a:lnTo>
                <a:lnTo>
                  <a:pt x="7710" y="46830"/>
                </a:lnTo>
                <a:lnTo>
                  <a:pt x="7710" y="46820"/>
                </a:lnTo>
                <a:lnTo>
                  <a:pt x="7700" y="46820"/>
                </a:lnTo>
                <a:lnTo>
                  <a:pt x="7700" y="46810"/>
                </a:lnTo>
                <a:lnTo>
                  <a:pt x="7690" y="46810"/>
                </a:lnTo>
                <a:lnTo>
                  <a:pt x="7690" y="46800"/>
                </a:lnTo>
                <a:lnTo>
                  <a:pt x="7680" y="46800"/>
                </a:lnTo>
                <a:lnTo>
                  <a:pt x="7680" y="46790"/>
                </a:lnTo>
                <a:lnTo>
                  <a:pt x="7670" y="46780"/>
                </a:lnTo>
                <a:lnTo>
                  <a:pt x="7680" y="46780"/>
                </a:lnTo>
                <a:lnTo>
                  <a:pt x="7690" y="46770"/>
                </a:lnTo>
                <a:lnTo>
                  <a:pt x="7700" y="46770"/>
                </a:lnTo>
                <a:lnTo>
                  <a:pt x="7700" y="46760"/>
                </a:lnTo>
                <a:lnTo>
                  <a:pt x="7710" y="46760"/>
                </a:lnTo>
                <a:lnTo>
                  <a:pt x="7710" y="46750"/>
                </a:lnTo>
                <a:lnTo>
                  <a:pt x="7710" y="46740"/>
                </a:lnTo>
                <a:lnTo>
                  <a:pt x="7710" y="46730"/>
                </a:lnTo>
                <a:lnTo>
                  <a:pt x="7720" y="46730"/>
                </a:lnTo>
                <a:lnTo>
                  <a:pt x="7720" y="46720"/>
                </a:lnTo>
                <a:lnTo>
                  <a:pt x="7730" y="46720"/>
                </a:lnTo>
                <a:lnTo>
                  <a:pt x="7730" y="46710"/>
                </a:lnTo>
                <a:lnTo>
                  <a:pt x="7720" y="46710"/>
                </a:lnTo>
                <a:lnTo>
                  <a:pt x="7710" y="46710"/>
                </a:lnTo>
                <a:lnTo>
                  <a:pt x="7700" y="46710"/>
                </a:lnTo>
                <a:lnTo>
                  <a:pt x="7690" y="46710"/>
                </a:lnTo>
                <a:lnTo>
                  <a:pt x="7690" y="46700"/>
                </a:lnTo>
                <a:lnTo>
                  <a:pt x="7680" y="46700"/>
                </a:lnTo>
                <a:lnTo>
                  <a:pt x="7670" y="46700"/>
                </a:lnTo>
                <a:lnTo>
                  <a:pt x="7660" y="46700"/>
                </a:lnTo>
                <a:lnTo>
                  <a:pt x="7650" y="46700"/>
                </a:lnTo>
                <a:lnTo>
                  <a:pt x="7650" y="46710"/>
                </a:lnTo>
                <a:lnTo>
                  <a:pt x="7640" y="46710"/>
                </a:lnTo>
                <a:lnTo>
                  <a:pt x="7630" y="46710"/>
                </a:lnTo>
                <a:lnTo>
                  <a:pt x="7630" y="46720"/>
                </a:lnTo>
                <a:lnTo>
                  <a:pt x="7620" y="46720"/>
                </a:lnTo>
                <a:lnTo>
                  <a:pt x="7620" y="46730"/>
                </a:lnTo>
                <a:lnTo>
                  <a:pt x="7620" y="46720"/>
                </a:lnTo>
                <a:lnTo>
                  <a:pt x="7610" y="46720"/>
                </a:lnTo>
                <a:lnTo>
                  <a:pt x="7610" y="46710"/>
                </a:lnTo>
                <a:lnTo>
                  <a:pt x="7620" y="46710"/>
                </a:lnTo>
                <a:lnTo>
                  <a:pt x="7630" y="46710"/>
                </a:lnTo>
                <a:lnTo>
                  <a:pt x="7640" y="46710"/>
                </a:lnTo>
                <a:lnTo>
                  <a:pt x="7640" y="46700"/>
                </a:lnTo>
                <a:lnTo>
                  <a:pt x="7650" y="46700"/>
                </a:lnTo>
                <a:lnTo>
                  <a:pt x="7660" y="46700"/>
                </a:lnTo>
                <a:lnTo>
                  <a:pt x="7670" y="46690"/>
                </a:lnTo>
                <a:lnTo>
                  <a:pt x="7680" y="46690"/>
                </a:lnTo>
                <a:lnTo>
                  <a:pt x="7680" y="46680"/>
                </a:lnTo>
                <a:lnTo>
                  <a:pt x="7680" y="46670"/>
                </a:lnTo>
                <a:lnTo>
                  <a:pt x="7690" y="46670"/>
                </a:lnTo>
                <a:lnTo>
                  <a:pt x="7700" y="46670"/>
                </a:lnTo>
                <a:lnTo>
                  <a:pt x="7700" y="46660"/>
                </a:lnTo>
                <a:lnTo>
                  <a:pt x="7700" y="46650"/>
                </a:lnTo>
                <a:lnTo>
                  <a:pt x="7700" y="46640"/>
                </a:lnTo>
                <a:lnTo>
                  <a:pt x="7710" y="46640"/>
                </a:lnTo>
                <a:lnTo>
                  <a:pt x="7720" y="46630"/>
                </a:lnTo>
                <a:lnTo>
                  <a:pt x="7710" y="46630"/>
                </a:lnTo>
                <a:lnTo>
                  <a:pt x="7700" y="46630"/>
                </a:lnTo>
                <a:lnTo>
                  <a:pt x="7700" y="46640"/>
                </a:lnTo>
                <a:lnTo>
                  <a:pt x="7690" y="46640"/>
                </a:lnTo>
                <a:lnTo>
                  <a:pt x="7690" y="46630"/>
                </a:lnTo>
                <a:lnTo>
                  <a:pt x="7690" y="46620"/>
                </a:lnTo>
                <a:lnTo>
                  <a:pt x="7690" y="46610"/>
                </a:lnTo>
                <a:lnTo>
                  <a:pt x="7680" y="46600"/>
                </a:lnTo>
                <a:lnTo>
                  <a:pt x="7670" y="46600"/>
                </a:lnTo>
                <a:lnTo>
                  <a:pt x="7660" y="46600"/>
                </a:lnTo>
                <a:lnTo>
                  <a:pt x="7650" y="46600"/>
                </a:lnTo>
                <a:lnTo>
                  <a:pt x="7640" y="46600"/>
                </a:lnTo>
                <a:lnTo>
                  <a:pt x="7640" y="46610"/>
                </a:lnTo>
                <a:lnTo>
                  <a:pt x="7630" y="46610"/>
                </a:lnTo>
                <a:lnTo>
                  <a:pt x="7620" y="46610"/>
                </a:lnTo>
                <a:lnTo>
                  <a:pt x="7610" y="46610"/>
                </a:lnTo>
                <a:lnTo>
                  <a:pt x="7610" y="46600"/>
                </a:lnTo>
                <a:lnTo>
                  <a:pt x="7600" y="46600"/>
                </a:lnTo>
                <a:lnTo>
                  <a:pt x="7590" y="46600"/>
                </a:lnTo>
                <a:lnTo>
                  <a:pt x="7590" y="46590"/>
                </a:lnTo>
                <a:lnTo>
                  <a:pt x="7580" y="46590"/>
                </a:lnTo>
                <a:lnTo>
                  <a:pt x="7570" y="46590"/>
                </a:lnTo>
                <a:lnTo>
                  <a:pt x="7560" y="46590"/>
                </a:lnTo>
                <a:lnTo>
                  <a:pt x="7550" y="46580"/>
                </a:lnTo>
                <a:lnTo>
                  <a:pt x="7540" y="46580"/>
                </a:lnTo>
                <a:lnTo>
                  <a:pt x="7530" y="46580"/>
                </a:lnTo>
                <a:lnTo>
                  <a:pt x="7530" y="46590"/>
                </a:lnTo>
                <a:lnTo>
                  <a:pt x="7520" y="46600"/>
                </a:lnTo>
                <a:lnTo>
                  <a:pt x="7520" y="46610"/>
                </a:lnTo>
                <a:lnTo>
                  <a:pt x="7510" y="46610"/>
                </a:lnTo>
                <a:lnTo>
                  <a:pt x="7510" y="46620"/>
                </a:lnTo>
                <a:lnTo>
                  <a:pt x="7500" y="46620"/>
                </a:lnTo>
                <a:lnTo>
                  <a:pt x="7490" y="46630"/>
                </a:lnTo>
                <a:lnTo>
                  <a:pt x="7480" y="46640"/>
                </a:lnTo>
                <a:lnTo>
                  <a:pt x="7470" y="46640"/>
                </a:lnTo>
                <a:lnTo>
                  <a:pt x="7460" y="46640"/>
                </a:lnTo>
                <a:lnTo>
                  <a:pt x="7460" y="46630"/>
                </a:lnTo>
                <a:lnTo>
                  <a:pt x="7450" y="46630"/>
                </a:lnTo>
                <a:lnTo>
                  <a:pt x="7450" y="46620"/>
                </a:lnTo>
                <a:lnTo>
                  <a:pt x="7440" y="46620"/>
                </a:lnTo>
                <a:lnTo>
                  <a:pt x="7430" y="46620"/>
                </a:lnTo>
                <a:lnTo>
                  <a:pt x="7430" y="46610"/>
                </a:lnTo>
                <a:lnTo>
                  <a:pt x="7420" y="46610"/>
                </a:lnTo>
                <a:lnTo>
                  <a:pt x="7410" y="46610"/>
                </a:lnTo>
                <a:lnTo>
                  <a:pt x="7400" y="46600"/>
                </a:lnTo>
                <a:lnTo>
                  <a:pt x="7390" y="46600"/>
                </a:lnTo>
                <a:lnTo>
                  <a:pt x="7390" y="46590"/>
                </a:lnTo>
                <a:lnTo>
                  <a:pt x="7380" y="46590"/>
                </a:lnTo>
                <a:lnTo>
                  <a:pt x="7370" y="46590"/>
                </a:lnTo>
                <a:lnTo>
                  <a:pt x="7360" y="46580"/>
                </a:lnTo>
                <a:lnTo>
                  <a:pt x="7350" y="46580"/>
                </a:lnTo>
                <a:lnTo>
                  <a:pt x="7340" y="46570"/>
                </a:lnTo>
                <a:lnTo>
                  <a:pt x="7330" y="46570"/>
                </a:lnTo>
                <a:lnTo>
                  <a:pt x="7320" y="46560"/>
                </a:lnTo>
                <a:lnTo>
                  <a:pt x="7310" y="46560"/>
                </a:lnTo>
                <a:lnTo>
                  <a:pt x="7300" y="46560"/>
                </a:lnTo>
                <a:lnTo>
                  <a:pt x="7290" y="46550"/>
                </a:lnTo>
                <a:lnTo>
                  <a:pt x="7280" y="46550"/>
                </a:lnTo>
                <a:lnTo>
                  <a:pt x="7280" y="46560"/>
                </a:lnTo>
                <a:lnTo>
                  <a:pt x="7270" y="46560"/>
                </a:lnTo>
                <a:lnTo>
                  <a:pt x="7260" y="46560"/>
                </a:lnTo>
                <a:lnTo>
                  <a:pt x="7260" y="46550"/>
                </a:lnTo>
                <a:lnTo>
                  <a:pt x="7260" y="46560"/>
                </a:lnTo>
                <a:lnTo>
                  <a:pt x="7250" y="46550"/>
                </a:lnTo>
                <a:lnTo>
                  <a:pt x="7250" y="46560"/>
                </a:lnTo>
                <a:lnTo>
                  <a:pt x="7240" y="46560"/>
                </a:lnTo>
                <a:lnTo>
                  <a:pt x="7240" y="46570"/>
                </a:lnTo>
                <a:lnTo>
                  <a:pt x="7230" y="46570"/>
                </a:lnTo>
                <a:lnTo>
                  <a:pt x="7230" y="46560"/>
                </a:lnTo>
                <a:lnTo>
                  <a:pt x="7230" y="46550"/>
                </a:lnTo>
                <a:lnTo>
                  <a:pt x="7220" y="46550"/>
                </a:lnTo>
                <a:lnTo>
                  <a:pt x="7230" y="46550"/>
                </a:lnTo>
                <a:lnTo>
                  <a:pt x="7230" y="46540"/>
                </a:lnTo>
                <a:lnTo>
                  <a:pt x="7240" y="46540"/>
                </a:lnTo>
                <a:lnTo>
                  <a:pt x="7240" y="46530"/>
                </a:lnTo>
                <a:lnTo>
                  <a:pt x="7240" y="46520"/>
                </a:lnTo>
                <a:lnTo>
                  <a:pt x="7240" y="46510"/>
                </a:lnTo>
                <a:lnTo>
                  <a:pt x="7230" y="46500"/>
                </a:lnTo>
                <a:lnTo>
                  <a:pt x="7230" y="46490"/>
                </a:lnTo>
                <a:lnTo>
                  <a:pt x="7230" y="46500"/>
                </a:lnTo>
                <a:lnTo>
                  <a:pt x="7220" y="46500"/>
                </a:lnTo>
                <a:lnTo>
                  <a:pt x="7220" y="46490"/>
                </a:lnTo>
                <a:lnTo>
                  <a:pt x="7210" y="46500"/>
                </a:lnTo>
                <a:lnTo>
                  <a:pt x="7210" y="46490"/>
                </a:lnTo>
                <a:lnTo>
                  <a:pt x="7210" y="46480"/>
                </a:lnTo>
                <a:lnTo>
                  <a:pt x="7200" y="46480"/>
                </a:lnTo>
                <a:lnTo>
                  <a:pt x="7200" y="46470"/>
                </a:lnTo>
                <a:lnTo>
                  <a:pt x="7190" y="46470"/>
                </a:lnTo>
                <a:lnTo>
                  <a:pt x="7190" y="46460"/>
                </a:lnTo>
                <a:lnTo>
                  <a:pt x="7190" y="46450"/>
                </a:lnTo>
                <a:lnTo>
                  <a:pt x="7200" y="46450"/>
                </a:lnTo>
                <a:lnTo>
                  <a:pt x="7190" y="46450"/>
                </a:lnTo>
                <a:lnTo>
                  <a:pt x="7190" y="46440"/>
                </a:lnTo>
                <a:lnTo>
                  <a:pt x="7180" y="46440"/>
                </a:lnTo>
                <a:lnTo>
                  <a:pt x="7180" y="46450"/>
                </a:lnTo>
                <a:lnTo>
                  <a:pt x="7170" y="46450"/>
                </a:lnTo>
                <a:lnTo>
                  <a:pt x="7170" y="46460"/>
                </a:lnTo>
                <a:lnTo>
                  <a:pt x="7160" y="46460"/>
                </a:lnTo>
                <a:lnTo>
                  <a:pt x="7160" y="46470"/>
                </a:lnTo>
                <a:lnTo>
                  <a:pt x="7160" y="46480"/>
                </a:lnTo>
                <a:lnTo>
                  <a:pt x="7160" y="46490"/>
                </a:lnTo>
                <a:lnTo>
                  <a:pt x="7160" y="46500"/>
                </a:lnTo>
                <a:lnTo>
                  <a:pt x="7160" y="46490"/>
                </a:lnTo>
                <a:lnTo>
                  <a:pt x="7160" y="46480"/>
                </a:lnTo>
                <a:lnTo>
                  <a:pt x="7160" y="46470"/>
                </a:lnTo>
                <a:lnTo>
                  <a:pt x="7160" y="46460"/>
                </a:lnTo>
                <a:lnTo>
                  <a:pt x="7160" y="46450"/>
                </a:lnTo>
                <a:lnTo>
                  <a:pt x="7170" y="46450"/>
                </a:lnTo>
                <a:lnTo>
                  <a:pt x="7170" y="46440"/>
                </a:lnTo>
                <a:lnTo>
                  <a:pt x="7170" y="46430"/>
                </a:lnTo>
                <a:lnTo>
                  <a:pt x="7160" y="46430"/>
                </a:lnTo>
                <a:lnTo>
                  <a:pt x="7150" y="46430"/>
                </a:lnTo>
                <a:lnTo>
                  <a:pt x="7140" y="46430"/>
                </a:lnTo>
                <a:lnTo>
                  <a:pt x="7140" y="46420"/>
                </a:lnTo>
                <a:lnTo>
                  <a:pt x="7130" y="46420"/>
                </a:lnTo>
                <a:lnTo>
                  <a:pt x="7120" y="46420"/>
                </a:lnTo>
                <a:lnTo>
                  <a:pt x="7120" y="46410"/>
                </a:lnTo>
                <a:lnTo>
                  <a:pt x="7110" y="46410"/>
                </a:lnTo>
                <a:lnTo>
                  <a:pt x="7110" y="46400"/>
                </a:lnTo>
                <a:lnTo>
                  <a:pt x="7100" y="46400"/>
                </a:lnTo>
                <a:lnTo>
                  <a:pt x="7100" y="46390"/>
                </a:lnTo>
                <a:lnTo>
                  <a:pt x="7090" y="46390"/>
                </a:lnTo>
                <a:lnTo>
                  <a:pt x="7090" y="46380"/>
                </a:lnTo>
                <a:lnTo>
                  <a:pt x="7080" y="46380"/>
                </a:lnTo>
                <a:lnTo>
                  <a:pt x="7080" y="46370"/>
                </a:lnTo>
                <a:lnTo>
                  <a:pt x="7070" y="46370"/>
                </a:lnTo>
                <a:lnTo>
                  <a:pt x="7070" y="46360"/>
                </a:lnTo>
                <a:lnTo>
                  <a:pt x="7060" y="46360"/>
                </a:lnTo>
                <a:lnTo>
                  <a:pt x="7050" y="46360"/>
                </a:lnTo>
                <a:lnTo>
                  <a:pt x="7040" y="46360"/>
                </a:lnTo>
                <a:lnTo>
                  <a:pt x="7030" y="46360"/>
                </a:lnTo>
                <a:lnTo>
                  <a:pt x="7020" y="46360"/>
                </a:lnTo>
                <a:lnTo>
                  <a:pt x="7020" y="46370"/>
                </a:lnTo>
                <a:lnTo>
                  <a:pt x="7010" y="46370"/>
                </a:lnTo>
                <a:lnTo>
                  <a:pt x="7010" y="46380"/>
                </a:lnTo>
                <a:lnTo>
                  <a:pt x="7010" y="46390"/>
                </a:lnTo>
                <a:lnTo>
                  <a:pt x="7010" y="46400"/>
                </a:lnTo>
                <a:lnTo>
                  <a:pt x="7000" y="46410"/>
                </a:lnTo>
                <a:lnTo>
                  <a:pt x="7010" y="46410"/>
                </a:lnTo>
                <a:lnTo>
                  <a:pt x="7010" y="46420"/>
                </a:lnTo>
                <a:lnTo>
                  <a:pt x="7010" y="46430"/>
                </a:lnTo>
                <a:lnTo>
                  <a:pt x="7000" y="46430"/>
                </a:lnTo>
                <a:lnTo>
                  <a:pt x="7000" y="46440"/>
                </a:lnTo>
                <a:lnTo>
                  <a:pt x="7010" y="46440"/>
                </a:lnTo>
                <a:lnTo>
                  <a:pt x="7010" y="46450"/>
                </a:lnTo>
                <a:lnTo>
                  <a:pt x="7000" y="46450"/>
                </a:lnTo>
                <a:lnTo>
                  <a:pt x="7000" y="46440"/>
                </a:lnTo>
                <a:lnTo>
                  <a:pt x="6990" y="46440"/>
                </a:lnTo>
                <a:lnTo>
                  <a:pt x="6990" y="46430"/>
                </a:lnTo>
                <a:lnTo>
                  <a:pt x="6980" y="46430"/>
                </a:lnTo>
                <a:lnTo>
                  <a:pt x="6970" y="46430"/>
                </a:lnTo>
                <a:lnTo>
                  <a:pt x="6970" y="46420"/>
                </a:lnTo>
                <a:lnTo>
                  <a:pt x="6970" y="46410"/>
                </a:lnTo>
                <a:lnTo>
                  <a:pt x="6960" y="46410"/>
                </a:lnTo>
                <a:lnTo>
                  <a:pt x="6960" y="46400"/>
                </a:lnTo>
                <a:lnTo>
                  <a:pt x="6950" y="46400"/>
                </a:lnTo>
                <a:lnTo>
                  <a:pt x="6950" y="46390"/>
                </a:lnTo>
                <a:lnTo>
                  <a:pt x="6950" y="46380"/>
                </a:lnTo>
                <a:lnTo>
                  <a:pt x="6940" y="46380"/>
                </a:lnTo>
                <a:lnTo>
                  <a:pt x="6940" y="46370"/>
                </a:lnTo>
                <a:lnTo>
                  <a:pt x="6940" y="46360"/>
                </a:lnTo>
                <a:lnTo>
                  <a:pt x="6940" y="46350"/>
                </a:lnTo>
                <a:lnTo>
                  <a:pt x="6950" y="46350"/>
                </a:lnTo>
                <a:lnTo>
                  <a:pt x="6950" y="46340"/>
                </a:lnTo>
                <a:lnTo>
                  <a:pt x="6940" y="46340"/>
                </a:lnTo>
                <a:lnTo>
                  <a:pt x="6940" y="46330"/>
                </a:lnTo>
                <a:lnTo>
                  <a:pt x="6930" y="46330"/>
                </a:lnTo>
                <a:lnTo>
                  <a:pt x="6920" y="46330"/>
                </a:lnTo>
                <a:lnTo>
                  <a:pt x="6920" y="46320"/>
                </a:lnTo>
                <a:lnTo>
                  <a:pt x="6910" y="46320"/>
                </a:lnTo>
                <a:lnTo>
                  <a:pt x="6900" y="46320"/>
                </a:lnTo>
                <a:lnTo>
                  <a:pt x="6890" y="46320"/>
                </a:lnTo>
                <a:lnTo>
                  <a:pt x="6880" y="46320"/>
                </a:lnTo>
                <a:lnTo>
                  <a:pt x="6880" y="46310"/>
                </a:lnTo>
                <a:lnTo>
                  <a:pt x="6870" y="46310"/>
                </a:lnTo>
                <a:lnTo>
                  <a:pt x="6860" y="46310"/>
                </a:lnTo>
                <a:lnTo>
                  <a:pt x="6860" y="46320"/>
                </a:lnTo>
                <a:lnTo>
                  <a:pt x="6850" y="46320"/>
                </a:lnTo>
                <a:lnTo>
                  <a:pt x="6850" y="46310"/>
                </a:lnTo>
                <a:lnTo>
                  <a:pt x="6850" y="46320"/>
                </a:lnTo>
                <a:lnTo>
                  <a:pt x="6840" y="46320"/>
                </a:lnTo>
                <a:lnTo>
                  <a:pt x="6840" y="46330"/>
                </a:lnTo>
                <a:lnTo>
                  <a:pt x="6830" y="46330"/>
                </a:lnTo>
                <a:lnTo>
                  <a:pt x="6830" y="46340"/>
                </a:lnTo>
                <a:lnTo>
                  <a:pt x="6820" y="46340"/>
                </a:lnTo>
                <a:lnTo>
                  <a:pt x="6820" y="46350"/>
                </a:lnTo>
                <a:lnTo>
                  <a:pt x="6820" y="46360"/>
                </a:lnTo>
                <a:lnTo>
                  <a:pt x="6820" y="46370"/>
                </a:lnTo>
                <a:lnTo>
                  <a:pt x="6810" y="46370"/>
                </a:lnTo>
                <a:lnTo>
                  <a:pt x="6810" y="46380"/>
                </a:lnTo>
                <a:lnTo>
                  <a:pt x="6820" y="46390"/>
                </a:lnTo>
                <a:lnTo>
                  <a:pt x="6810" y="46390"/>
                </a:lnTo>
                <a:lnTo>
                  <a:pt x="6800" y="46390"/>
                </a:lnTo>
                <a:lnTo>
                  <a:pt x="6800" y="46400"/>
                </a:lnTo>
                <a:lnTo>
                  <a:pt x="6790" y="46400"/>
                </a:lnTo>
                <a:lnTo>
                  <a:pt x="6790" y="46390"/>
                </a:lnTo>
                <a:lnTo>
                  <a:pt x="6790" y="46400"/>
                </a:lnTo>
                <a:lnTo>
                  <a:pt x="6780" y="46400"/>
                </a:lnTo>
                <a:lnTo>
                  <a:pt x="6780" y="46390"/>
                </a:lnTo>
                <a:lnTo>
                  <a:pt x="6770" y="46390"/>
                </a:lnTo>
                <a:lnTo>
                  <a:pt x="6770" y="46380"/>
                </a:lnTo>
                <a:lnTo>
                  <a:pt x="6760" y="46380"/>
                </a:lnTo>
                <a:lnTo>
                  <a:pt x="6760" y="46370"/>
                </a:lnTo>
                <a:lnTo>
                  <a:pt x="6750" y="46370"/>
                </a:lnTo>
                <a:lnTo>
                  <a:pt x="6750" y="46360"/>
                </a:lnTo>
                <a:lnTo>
                  <a:pt x="6750" y="46350"/>
                </a:lnTo>
                <a:lnTo>
                  <a:pt x="6760" y="46350"/>
                </a:lnTo>
                <a:lnTo>
                  <a:pt x="6760" y="46340"/>
                </a:lnTo>
                <a:lnTo>
                  <a:pt x="6760" y="46330"/>
                </a:lnTo>
                <a:lnTo>
                  <a:pt x="6750" y="46330"/>
                </a:lnTo>
                <a:lnTo>
                  <a:pt x="6750" y="46320"/>
                </a:lnTo>
                <a:lnTo>
                  <a:pt x="6740" y="46320"/>
                </a:lnTo>
                <a:lnTo>
                  <a:pt x="6750" y="46320"/>
                </a:lnTo>
                <a:lnTo>
                  <a:pt x="6740" y="46320"/>
                </a:lnTo>
                <a:lnTo>
                  <a:pt x="6740" y="46310"/>
                </a:lnTo>
                <a:lnTo>
                  <a:pt x="6730" y="46310"/>
                </a:lnTo>
                <a:lnTo>
                  <a:pt x="6730" y="46300"/>
                </a:lnTo>
                <a:lnTo>
                  <a:pt x="6720" y="46300"/>
                </a:lnTo>
                <a:lnTo>
                  <a:pt x="6720" y="46290"/>
                </a:lnTo>
                <a:lnTo>
                  <a:pt x="6710" y="46290"/>
                </a:lnTo>
                <a:lnTo>
                  <a:pt x="6710" y="46280"/>
                </a:lnTo>
                <a:lnTo>
                  <a:pt x="6700" y="46280"/>
                </a:lnTo>
                <a:lnTo>
                  <a:pt x="6700" y="46270"/>
                </a:lnTo>
                <a:lnTo>
                  <a:pt x="6690" y="46270"/>
                </a:lnTo>
                <a:lnTo>
                  <a:pt x="6690" y="46260"/>
                </a:lnTo>
                <a:lnTo>
                  <a:pt x="6680" y="46260"/>
                </a:lnTo>
                <a:lnTo>
                  <a:pt x="6680" y="46250"/>
                </a:lnTo>
                <a:lnTo>
                  <a:pt x="6680" y="46260"/>
                </a:lnTo>
                <a:lnTo>
                  <a:pt x="6680" y="46250"/>
                </a:lnTo>
                <a:lnTo>
                  <a:pt x="6670" y="46250"/>
                </a:lnTo>
                <a:lnTo>
                  <a:pt x="6670" y="46240"/>
                </a:lnTo>
                <a:lnTo>
                  <a:pt x="6670" y="46250"/>
                </a:lnTo>
                <a:lnTo>
                  <a:pt x="6660" y="46250"/>
                </a:lnTo>
                <a:lnTo>
                  <a:pt x="6660" y="46240"/>
                </a:lnTo>
                <a:lnTo>
                  <a:pt x="6650" y="46240"/>
                </a:lnTo>
                <a:lnTo>
                  <a:pt x="6650" y="46230"/>
                </a:lnTo>
                <a:lnTo>
                  <a:pt x="6640" y="46230"/>
                </a:lnTo>
                <a:lnTo>
                  <a:pt x="6630" y="46230"/>
                </a:lnTo>
                <a:lnTo>
                  <a:pt x="6630" y="46240"/>
                </a:lnTo>
                <a:lnTo>
                  <a:pt x="6620" y="46240"/>
                </a:lnTo>
                <a:lnTo>
                  <a:pt x="6620" y="46230"/>
                </a:lnTo>
                <a:lnTo>
                  <a:pt x="6610" y="46230"/>
                </a:lnTo>
                <a:lnTo>
                  <a:pt x="6600" y="46230"/>
                </a:lnTo>
                <a:lnTo>
                  <a:pt x="6600" y="46220"/>
                </a:lnTo>
                <a:lnTo>
                  <a:pt x="6590" y="46220"/>
                </a:lnTo>
                <a:lnTo>
                  <a:pt x="6590" y="46210"/>
                </a:lnTo>
                <a:lnTo>
                  <a:pt x="6580" y="46210"/>
                </a:lnTo>
                <a:lnTo>
                  <a:pt x="6580" y="46200"/>
                </a:lnTo>
                <a:lnTo>
                  <a:pt x="6570" y="46200"/>
                </a:lnTo>
                <a:lnTo>
                  <a:pt x="6560" y="46200"/>
                </a:lnTo>
                <a:lnTo>
                  <a:pt x="6560" y="46190"/>
                </a:lnTo>
                <a:lnTo>
                  <a:pt x="6550" y="46190"/>
                </a:lnTo>
                <a:lnTo>
                  <a:pt x="6550" y="46180"/>
                </a:lnTo>
                <a:lnTo>
                  <a:pt x="6550" y="46190"/>
                </a:lnTo>
                <a:lnTo>
                  <a:pt x="6540" y="46190"/>
                </a:lnTo>
                <a:lnTo>
                  <a:pt x="6540" y="46180"/>
                </a:lnTo>
                <a:lnTo>
                  <a:pt x="6530" y="46180"/>
                </a:lnTo>
                <a:lnTo>
                  <a:pt x="6530" y="46190"/>
                </a:lnTo>
                <a:lnTo>
                  <a:pt x="6530" y="46180"/>
                </a:lnTo>
                <a:lnTo>
                  <a:pt x="6520" y="46180"/>
                </a:lnTo>
                <a:lnTo>
                  <a:pt x="6520" y="46190"/>
                </a:lnTo>
                <a:lnTo>
                  <a:pt x="6510" y="46190"/>
                </a:lnTo>
                <a:lnTo>
                  <a:pt x="6510" y="46180"/>
                </a:lnTo>
                <a:lnTo>
                  <a:pt x="6510" y="46190"/>
                </a:lnTo>
                <a:lnTo>
                  <a:pt x="6510" y="46200"/>
                </a:lnTo>
                <a:lnTo>
                  <a:pt x="6500" y="46200"/>
                </a:lnTo>
                <a:lnTo>
                  <a:pt x="6500" y="46190"/>
                </a:lnTo>
                <a:lnTo>
                  <a:pt x="6500" y="46180"/>
                </a:lnTo>
                <a:lnTo>
                  <a:pt x="6490" y="46180"/>
                </a:lnTo>
                <a:lnTo>
                  <a:pt x="6490" y="46170"/>
                </a:lnTo>
                <a:lnTo>
                  <a:pt x="6490" y="46180"/>
                </a:lnTo>
                <a:lnTo>
                  <a:pt x="6490" y="46170"/>
                </a:lnTo>
                <a:lnTo>
                  <a:pt x="6480" y="46170"/>
                </a:lnTo>
                <a:lnTo>
                  <a:pt x="6480" y="46160"/>
                </a:lnTo>
                <a:lnTo>
                  <a:pt x="6480" y="46150"/>
                </a:lnTo>
                <a:lnTo>
                  <a:pt x="6480" y="46160"/>
                </a:lnTo>
                <a:lnTo>
                  <a:pt x="6470" y="46160"/>
                </a:lnTo>
                <a:lnTo>
                  <a:pt x="6470" y="46150"/>
                </a:lnTo>
                <a:lnTo>
                  <a:pt x="6460" y="46150"/>
                </a:lnTo>
                <a:lnTo>
                  <a:pt x="6460" y="46140"/>
                </a:lnTo>
                <a:lnTo>
                  <a:pt x="6460" y="46150"/>
                </a:lnTo>
                <a:lnTo>
                  <a:pt x="6450" y="46150"/>
                </a:lnTo>
                <a:lnTo>
                  <a:pt x="6440" y="46150"/>
                </a:lnTo>
                <a:lnTo>
                  <a:pt x="6440" y="46160"/>
                </a:lnTo>
                <a:lnTo>
                  <a:pt x="6440" y="46170"/>
                </a:lnTo>
                <a:lnTo>
                  <a:pt x="6450" y="46170"/>
                </a:lnTo>
                <a:lnTo>
                  <a:pt x="6450" y="46180"/>
                </a:lnTo>
                <a:lnTo>
                  <a:pt x="6460" y="46180"/>
                </a:lnTo>
                <a:lnTo>
                  <a:pt x="6470" y="46180"/>
                </a:lnTo>
                <a:lnTo>
                  <a:pt x="6470" y="46190"/>
                </a:lnTo>
                <a:lnTo>
                  <a:pt x="6470" y="46200"/>
                </a:lnTo>
                <a:lnTo>
                  <a:pt x="6470" y="46210"/>
                </a:lnTo>
                <a:lnTo>
                  <a:pt x="6470" y="46220"/>
                </a:lnTo>
                <a:lnTo>
                  <a:pt x="6480" y="46230"/>
                </a:lnTo>
                <a:lnTo>
                  <a:pt x="6480" y="46240"/>
                </a:lnTo>
                <a:lnTo>
                  <a:pt x="6470" y="46240"/>
                </a:lnTo>
                <a:lnTo>
                  <a:pt x="6480" y="46250"/>
                </a:lnTo>
                <a:lnTo>
                  <a:pt x="6480" y="46260"/>
                </a:lnTo>
                <a:lnTo>
                  <a:pt x="6470" y="46260"/>
                </a:lnTo>
                <a:lnTo>
                  <a:pt x="6470" y="46270"/>
                </a:lnTo>
                <a:lnTo>
                  <a:pt x="6460" y="46270"/>
                </a:lnTo>
                <a:lnTo>
                  <a:pt x="6460" y="46260"/>
                </a:lnTo>
                <a:lnTo>
                  <a:pt x="6450" y="46260"/>
                </a:lnTo>
                <a:lnTo>
                  <a:pt x="6450" y="46250"/>
                </a:lnTo>
                <a:lnTo>
                  <a:pt x="6450" y="46240"/>
                </a:lnTo>
                <a:lnTo>
                  <a:pt x="6440" y="46240"/>
                </a:lnTo>
                <a:lnTo>
                  <a:pt x="6440" y="46230"/>
                </a:lnTo>
                <a:lnTo>
                  <a:pt x="6440" y="46220"/>
                </a:lnTo>
                <a:lnTo>
                  <a:pt x="6440" y="46210"/>
                </a:lnTo>
                <a:lnTo>
                  <a:pt x="6430" y="46210"/>
                </a:lnTo>
                <a:lnTo>
                  <a:pt x="6440" y="46210"/>
                </a:lnTo>
                <a:lnTo>
                  <a:pt x="6430" y="46210"/>
                </a:lnTo>
                <a:lnTo>
                  <a:pt x="6430" y="46200"/>
                </a:lnTo>
                <a:lnTo>
                  <a:pt x="6420" y="46200"/>
                </a:lnTo>
                <a:lnTo>
                  <a:pt x="6410" y="46190"/>
                </a:lnTo>
                <a:lnTo>
                  <a:pt x="6410" y="46200"/>
                </a:lnTo>
                <a:lnTo>
                  <a:pt x="6400" y="46200"/>
                </a:lnTo>
                <a:lnTo>
                  <a:pt x="6390" y="46200"/>
                </a:lnTo>
                <a:lnTo>
                  <a:pt x="6380" y="46200"/>
                </a:lnTo>
                <a:lnTo>
                  <a:pt x="6370" y="46210"/>
                </a:lnTo>
                <a:lnTo>
                  <a:pt x="6360" y="46210"/>
                </a:lnTo>
                <a:lnTo>
                  <a:pt x="6350" y="46210"/>
                </a:lnTo>
                <a:lnTo>
                  <a:pt x="6340" y="46210"/>
                </a:lnTo>
                <a:lnTo>
                  <a:pt x="6330" y="46210"/>
                </a:lnTo>
                <a:lnTo>
                  <a:pt x="6320" y="46210"/>
                </a:lnTo>
                <a:lnTo>
                  <a:pt x="6320" y="46200"/>
                </a:lnTo>
                <a:lnTo>
                  <a:pt x="6330" y="46200"/>
                </a:lnTo>
                <a:lnTo>
                  <a:pt x="6340" y="46200"/>
                </a:lnTo>
                <a:lnTo>
                  <a:pt x="6350" y="46200"/>
                </a:lnTo>
                <a:lnTo>
                  <a:pt x="6350" y="46190"/>
                </a:lnTo>
                <a:lnTo>
                  <a:pt x="6360" y="46190"/>
                </a:lnTo>
                <a:lnTo>
                  <a:pt x="6360" y="46180"/>
                </a:lnTo>
                <a:lnTo>
                  <a:pt x="6370" y="46180"/>
                </a:lnTo>
                <a:lnTo>
                  <a:pt x="6370" y="46170"/>
                </a:lnTo>
                <a:lnTo>
                  <a:pt x="6360" y="46170"/>
                </a:lnTo>
                <a:lnTo>
                  <a:pt x="6360" y="46160"/>
                </a:lnTo>
                <a:lnTo>
                  <a:pt x="6350" y="46160"/>
                </a:lnTo>
                <a:lnTo>
                  <a:pt x="6350" y="46150"/>
                </a:lnTo>
                <a:lnTo>
                  <a:pt x="6350" y="46140"/>
                </a:lnTo>
                <a:lnTo>
                  <a:pt x="6360" y="46140"/>
                </a:lnTo>
                <a:lnTo>
                  <a:pt x="6350" y="46140"/>
                </a:lnTo>
                <a:lnTo>
                  <a:pt x="6350" y="46130"/>
                </a:lnTo>
                <a:lnTo>
                  <a:pt x="6340" y="46130"/>
                </a:lnTo>
                <a:lnTo>
                  <a:pt x="6330" y="46120"/>
                </a:lnTo>
                <a:lnTo>
                  <a:pt x="6330" y="46110"/>
                </a:lnTo>
                <a:lnTo>
                  <a:pt x="6320" y="46110"/>
                </a:lnTo>
                <a:lnTo>
                  <a:pt x="6320" y="46120"/>
                </a:lnTo>
                <a:lnTo>
                  <a:pt x="6310" y="46120"/>
                </a:lnTo>
                <a:lnTo>
                  <a:pt x="6320" y="46120"/>
                </a:lnTo>
                <a:lnTo>
                  <a:pt x="6320" y="46110"/>
                </a:lnTo>
                <a:lnTo>
                  <a:pt x="6330" y="46110"/>
                </a:lnTo>
                <a:lnTo>
                  <a:pt x="6340" y="46110"/>
                </a:lnTo>
                <a:lnTo>
                  <a:pt x="6340" y="46100"/>
                </a:lnTo>
                <a:lnTo>
                  <a:pt x="6350" y="46100"/>
                </a:lnTo>
                <a:lnTo>
                  <a:pt x="6360" y="46100"/>
                </a:lnTo>
                <a:lnTo>
                  <a:pt x="6360" y="46090"/>
                </a:lnTo>
                <a:lnTo>
                  <a:pt x="6370" y="46090"/>
                </a:lnTo>
                <a:lnTo>
                  <a:pt x="6370" y="46100"/>
                </a:lnTo>
                <a:lnTo>
                  <a:pt x="6380" y="46100"/>
                </a:lnTo>
                <a:lnTo>
                  <a:pt x="6390" y="46100"/>
                </a:lnTo>
                <a:lnTo>
                  <a:pt x="6390" y="46090"/>
                </a:lnTo>
                <a:lnTo>
                  <a:pt x="6380" y="46090"/>
                </a:lnTo>
                <a:lnTo>
                  <a:pt x="6370" y="46080"/>
                </a:lnTo>
                <a:lnTo>
                  <a:pt x="6380" y="46080"/>
                </a:lnTo>
                <a:lnTo>
                  <a:pt x="6380" y="46070"/>
                </a:lnTo>
                <a:lnTo>
                  <a:pt x="6370" y="46070"/>
                </a:lnTo>
                <a:lnTo>
                  <a:pt x="6370" y="46060"/>
                </a:lnTo>
                <a:lnTo>
                  <a:pt x="6370" y="46050"/>
                </a:lnTo>
                <a:lnTo>
                  <a:pt x="6370" y="46040"/>
                </a:lnTo>
                <a:lnTo>
                  <a:pt x="6360" y="46040"/>
                </a:lnTo>
                <a:lnTo>
                  <a:pt x="6360" y="46030"/>
                </a:lnTo>
                <a:lnTo>
                  <a:pt x="6350" y="46030"/>
                </a:lnTo>
                <a:lnTo>
                  <a:pt x="6350" y="46040"/>
                </a:lnTo>
                <a:lnTo>
                  <a:pt x="6360" y="46040"/>
                </a:lnTo>
                <a:lnTo>
                  <a:pt x="6360" y="46050"/>
                </a:lnTo>
                <a:lnTo>
                  <a:pt x="6350" y="46050"/>
                </a:lnTo>
                <a:lnTo>
                  <a:pt x="6340" y="46050"/>
                </a:lnTo>
                <a:lnTo>
                  <a:pt x="6340" y="46040"/>
                </a:lnTo>
                <a:lnTo>
                  <a:pt x="6340" y="46030"/>
                </a:lnTo>
                <a:lnTo>
                  <a:pt x="6330" y="46030"/>
                </a:lnTo>
                <a:lnTo>
                  <a:pt x="6330" y="46020"/>
                </a:lnTo>
                <a:lnTo>
                  <a:pt x="6340" y="46020"/>
                </a:lnTo>
                <a:lnTo>
                  <a:pt x="6330" y="46020"/>
                </a:lnTo>
                <a:lnTo>
                  <a:pt x="6330" y="46010"/>
                </a:lnTo>
                <a:lnTo>
                  <a:pt x="6320" y="46010"/>
                </a:lnTo>
                <a:lnTo>
                  <a:pt x="6310" y="46010"/>
                </a:lnTo>
                <a:lnTo>
                  <a:pt x="6300" y="46010"/>
                </a:lnTo>
                <a:lnTo>
                  <a:pt x="6290" y="46020"/>
                </a:lnTo>
                <a:lnTo>
                  <a:pt x="6290" y="46010"/>
                </a:lnTo>
                <a:lnTo>
                  <a:pt x="6280" y="46010"/>
                </a:lnTo>
                <a:lnTo>
                  <a:pt x="6270" y="46010"/>
                </a:lnTo>
                <a:lnTo>
                  <a:pt x="6270" y="46020"/>
                </a:lnTo>
                <a:lnTo>
                  <a:pt x="6260" y="46020"/>
                </a:lnTo>
                <a:lnTo>
                  <a:pt x="6260" y="46030"/>
                </a:lnTo>
                <a:lnTo>
                  <a:pt x="6250" y="46030"/>
                </a:lnTo>
                <a:lnTo>
                  <a:pt x="6250" y="46040"/>
                </a:lnTo>
                <a:lnTo>
                  <a:pt x="6240" y="46040"/>
                </a:lnTo>
                <a:lnTo>
                  <a:pt x="6240" y="46050"/>
                </a:lnTo>
                <a:lnTo>
                  <a:pt x="6230" y="46050"/>
                </a:lnTo>
                <a:lnTo>
                  <a:pt x="6220" y="46050"/>
                </a:lnTo>
                <a:lnTo>
                  <a:pt x="6210" y="46050"/>
                </a:lnTo>
                <a:lnTo>
                  <a:pt x="6200" y="46040"/>
                </a:lnTo>
                <a:lnTo>
                  <a:pt x="6190" y="46040"/>
                </a:lnTo>
                <a:lnTo>
                  <a:pt x="6190" y="46030"/>
                </a:lnTo>
                <a:lnTo>
                  <a:pt x="6180" y="46030"/>
                </a:lnTo>
                <a:lnTo>
                  <a:pt x="6180" y="46020"/>
                </a:lnTo>
                <a:lnTo>
                  <a:pt x="6170" y="46020"/>
                </a:lnTo>
                <a:lnTo>
                  <a:pt x="6160" y="46020"/>
                </a:lnTo>
                <a:lnTo>
                  <a:pt x="6150" y="46010"/>
                </a:lnTo>
                <a:lnTo>
                  <a:pt x="6150" y="46020"/>
                </a:lnTo>
                <a:lnTo>
                  <a:pt x="6150" y="46010"/>
                </a:lnTo>
                <a:lnTo>
                  <a:pt x="6150" y="46000"/>
                </a:lnTo>
                <a:lnTo>
                  <a:pt x="6140" y="46000"/>
                </a:lnTo>
                <a:lnTo>
                  <a:pt x="6140" y="45990"/>
                </a:lnTo>
                <a:lnTo>
                  <a:pt x="6130" y="45990"/>
                </a:lnTo>
                <a:lnTo>
                  <a:pt x="6130" y="46000"/>
                </a:lnTo>
                <a:lnTo>
                  <a:pt x="6120" y="46000"/>
                </a:lnTo>
                <a:lnTo>
                  <a:pt x="6110" y="46000"/>
                </a:lnTo>
                <a:lnTo>
                  <a:pt x="6100" y="46010"/>
                </a:lnTo>
                <a:lnTo>
                  <a:pt x="6090" y="46020"/>
                </a:lnTo>
                <a:lnTo>
                  <a:pt x="6080" y="46020"/>
                </a:lnTo>
                <a:lnTo>
                  <a:pt x="6080" y="46030"/>
                </a:lnTo>
                <a:lnTo>
                  <a:pt x="6070" y="46030"/>
                </a:lnTo>
                <a:lnTo>
                  <a:pt x="6070" y="46040"/>
                </a:lnTo>
                <a:lnTo>
                  <a:pt x="6060" y="46050"/>
                </a:lnTo>
                <a:lnTo>
                  <a:pt x="6050" y="46050"/>
                </a:lnTo>
                <a:lnTo>
                  <a:pt x="6050" y="46060"/>
                </a:lnTo>
                <a:lnTo>
                  <a:pt x="6050" y="46070"/>
                </a:lnTo>
                <a:lnTo>
                  <a:pt x="6060" y="46070"/>
                </a:lnTo>
                <a:lnTo>
                  <a:pt x="6050" y="46070"/>
                </a:lnTo>
                <a:lnTo>
                  <a:pt x="6040" y="46070"/>
                </a:lnTo>
                <a:lnTo>
                  <a:pt x="6040" y="46060"/>
                </a:lnTo>
                <a:lnTo>
                  <a:pt x="6040" y="46050"/>
                </a:lnTo>
                <a:lnTo>
                  <a:pt x="6050" y="46050"/>
                </a:lnTo>
                <a:lnTo>
                  <a:pt x="6060" y="46050"/>
                </a:lnTo>
                <a:lnTo>
                  <a:pt x="6060" y="46040"/>
                </a:lnTo>
                <a:lnTo>
                  <a:pt x="6070" y="46040"/>
                </a:lnTo>
                <a:lnTo>
                  <a:pt x="6070" y="46030"/>
                </a:lnTo>
                <a:lnTo>
                  <a:pt x="6080" y="46030"/>
                </a:lnTo>
                <a:lnTo>
                  <a:pt x="6080" y="46020"/>
                </a:lnTo>
                <a:lnTo>
                  <a:pt x="6090" y="46020"/>
                </a:lnTo>
                <a:lnTo>
                  <a:pt x="6090" y="46010"/>
                </a:lnTo>
                <a:lnTo>
                  <a:pt x="6100" y="46010"/>
                </a:lnTo>
                <a:lnTo>
                  <a:pt x="6110" y="46000"/>
                </a:lnTo>
                <a:lnTo>
                  <a:pt x="6120" y="46000"/>
                </a:lnTo>
                <a:lnTo>
                  <a:pt x="6130" y="45990"/>
                </a:lnTo>
                <a:lnTo>
                  <a:pt x="6130" y="45980"/>
                </a:lnTo>
                <a:lnTo>
                  <a:pt x="6120" y="45980"/>
                </a:lnTo>
                <a:lnTo>
                  <a:pt x="6120" y="45990"/>
                </a:lnTo>
                <a:lnTo>
                  <a:pt x="6110" y="45990"/>
                </a:lnTo>
                <a:lnTo>
                  <a:pt x="6120" y="45990"/>
                </a:lnTo>
                <a:lnTo>
                  <a:pt x="6120" y="45980"/>
                </a:lnTo>
                <a:lnTo>
                  <a:pt x="6120" y="45970"/>
                </a:lnTo>
                <a:lnTo>
                  <a:pt x="6130" y="45970"/>
                </a:lnTo>
                <a:lnTo>
                  <a:pt x="6120" y="45970"/>
                </a:lnTo>
                <a:lnTo>
                  <a:pt x="6110" y="45970"/>
                </a:lnTo>
                <a:lnTo>
                  <a:pt x="6110" y="45960"/>
                </a:lnTo>
                <a:lnTo>
                  <a:pt x="6110" y="45950"/>
                </a:lnTo>
                <a:lnTo>
                  <a:pt x="6100" y="45950"/>
                </a:lnTo>
                <a:lnTo>
                  <a:pt x="6100" y="45940"/>
                </a:lnTo>
                <a:lnTo>
                  <a:pt x="6110" y="45940"/>
                </a:lnTo>
                <a:lnTo>
                  <a:pt x="6100" y="45940"/>
                </a:lnTo>
                <a:lnTo>
                  <a:pt x="6100" y="45930"/>
                </a:lnTo>
                <a:lnTo>
                  <a:pt x="6100" y="45920"/>
                </a:lnTo>
                <a:lnTo>
                  <a:pt x="6100" y="45910"/>
                </a:lnTo>
                <a:lnTo>
                  <a:pt x="6090" y="45910"/>
                </a:lnTo>
                <a:lnTo>
                  <a:pt x="6090" y="45900"/>
                </a:lnTo>
                <a:lnTo>
                  <a:pt x="6090" y="45890"/>
                </a:lnTo>
                <a:lnTo>
                  <a:pt x="6080" y="45900"/>
                </a:lnTo>
                <a:lnTo>
                  <a:pt x="6080" y="45890"/>
                </a:lnTo>
                <a:lnTo>
                  <a:pt x="6090" y="45890"/>
                </a:lnTo>
                <a:lnTo>
                  <a:pt x="6090" y="45880"/>
                </a:lnTo>
                <a:lnTo>
                  <a:pt x="6090" y="45870"/>
                </a:lnTo>
                <a:lnTo>
                  <a:pt x="6090" y="45860"/>
                </a:lnTo>
                <a:lnTo>
                  <a:pt x="6080" y="45860"/>
                </a:lnTo>
                <a:lnTo>
                  <a:pt x="6080" y="45850"/>
                </a:lnTo>
                <a:lnTo>
                  <a:pt x="6080" y="45840"/>
                </a:lnTo>
                <a:lnTo>
                  <a:pt x="6070" y="45840"/>
                </a:lnTo>
                <a:lnTo>
                  <a:pt x="6070" y="45830"/>
                </a:lnTo>
                <a:lnTo>
                  <a:pt x="6070" y="45820"/>
                </a:lnTo>
                <a:lnTo>
                  <a:pt x="6060" y="45820"/>
                </a:lnTo>
                <a:lnTo>
                  <a:pt x="6060" y="45810"/>
                </a:lnTo>
                <a:lnTo>
                  <a:pt x="6060" y="45800"/>
                </a:lnTo>
                <a:lnTo>
                  <a:pt x="6060" y="45790"/>
                </a:lnTo>
                <a:lnTo>
                  <a:pt x="6050" y="45790"/>
                </a:lnTo>
                <a:lnTo>
                  <a:pt x="6050" y="45780"/>
                </a:lnTo>
                <a:lnTo>
                  <a:pt x="6050" y="45770"/>
                </a:lnTo>
                <a:lnTo>
                  <a:pt x="6050" y="45760"/>
                </a:lnTo>
                <a:lnTo>
                  <a:pt x="6040" y="45760"/>
                </a:lnTo>
                <a:lnTo>
                  <a:pt x="6030" y="45760"/>
                </a:lnTo>
                <a:lnTo>
                  <a:pt x="6030" y="45750"/>
                </a:lnTo>
                <a:lnTo>
                  <a:pt x="6030" y="45740"/>
                </a:lnTo>
                <a:lnTo>
                  <a:pt x="6020" y="45740"/>
                </a:lnTo>
                <a:lnTo>
                  <a:pt x="6030" y="45730"/>
                </a:lnTo>
                <a:lnTo>
                  <a:pt x="6020" y="45730"/>
                </a:lnTo>
                <a:lnTo>
                  <a:pt x="6020" y="45740"/>
                </a:lnTo>
                <a:lnTo>
                  <a:pt x="6020" y="45750"/>
                </a:lnTo>
                <a:lnTo>
                  <a:pt x="6020" y="45760"/>
                </a:lnTo>
                <a:lnTo>
                  <a:pt x="6020" y="45770"/>
                </a:lnTo>
                <a:lnTo>
                  <a:pt x="6020" y="45780"/>
                </a:lnTo>
                <a:lnTo>
                  <a:pt x="6020" y="45790"/>
                </a:lnTo>
                <a:lnTo>
                  <a:pt x="6020" y="45800"/>
                </a:lnTo>
                <a:lnTo>
                  <a:pt x="6010" y="45800"/>
                </a:lnTo>
                <a:lnTo>
                  <a:pt x="6010" y="45810"/>
                </a:lnTo>
                <a:lnTo>
                  <a:pt x="6010" y="45820"/>
                </a:lnTo>
                <a:lnTo>
                  <a:pt x="6020" y="45820"/>
                </a:lnTo>
                <a:lnTo>
                  <a:pt x="6010" y="45820"/>
                </a:lnTo>
                <a:lnTo>
                  <a:pt x="6010" y="45830"/>
                </a:lnTo>
                <a:lnTo>
                  <a:pt x="6010" y="45840"/>
                </a:lnTo>
                <a:lnTo>
                  <a:pt x="6010" y="45850"/>
                </a:lnTo>
                <a:lnTo>
                  <a:pt x="6010" y="45860"/>
                </a:lnTo>
                <a:lnTo>
                  <a:pt x="6010" y="45870"/>
                </a:lnTo>
                <a:lnTo>
                  <a:pt x="6010" y="45880"/>
                </a:lnTo>
                <a:lnTo>
                  <a:pt x="6020" y="45880"/>
                </a:lnTo>
                <a:lnTo>
                  <a:pt x="6020" y="45890"/>
                </a:lnTo>
                <a:lnTo>
                  <a:pt x="6020" y="45900"/>
                </a:lnTo>
                <a:lnTo>
                  <a:pt x="6020" y="45910"/>
                </a:lnTo>
                <a:lnTo>
                  <a:pt x="6010" y="45920"/>
                </a:lnTo>
                <a:lnTo>
                  <a:pt x="6010" y="45930"/>
                </a:lnTo>
                <a:lnTo>
                  <a:pt x="6000" y="45930"/>
                </a:lnTo>
                <a:lnTo>
                  <a:pt x="6000" y="45940"/>
                </a:lnTo>
                <a:lnTo>
                  <a:pt x="5990" y="45940"/>
                </a:lnTo>
                <a:lnTo>
                  <a:pt x="5990" y="45950"/>
                </a:lnTo>
                <a:lnTo>
                  <a:pt x="5980" y="45960"/>
                </a:lnTo>
                <a:lnTo>
                  <a:pt x="5980" y="45970"/>
                </a:lnTo>
                <a:lnTo>
                  <a:pt x="5970" y="45970"/>
                </a:lnTo>
                <a:lnTo>
                  <a:pt x="5970" y="45980"/>
                </a:lnTo>
                <a:lnTo>
                  <a:pt x="5960" y="45990"/>
                </a:lnTo>
                <a:lnTo>
                  <a:pt x="5960" y="46000"/>
                </a:lnTo>
                <a:lnTo>
                  <a:pt x="5960" y="46010"/>
                </a:lnTo>
                <a:lnTo>
                  <a:pt x="5960" y="46020"/>
                </a:lnTo>
                <a:lnTo>
                  <a:pt x="5950" y="46020"/>
                </a:lnTo>
                <a:lnTo>
                  <a:pt x="5950" y="46010"/>
                </a:lnTo>
                <a:lnTo>
                  <a:pt x="5950" y="46000"/>
                </a:lnTo>
                <a:lnTo>
                  <a:pt x="5950" y="45990"/>
                </a:lnTo>
                <a:lnTo>
                  <a:pt x="5950" y="45980"/>
                </a:lnTo>
                <a:lnTo>
                  <a:pt x="5960" y="45980"/>
                </a:lnTo>
                <a:lnTo>
                  <a:pt x="5960" y="45970"/>
                </a:lnTo>
                <a:lnTo>
                  <a:pt x="5970" y="45970"/>
                </a:lnTo>
                <a:lnTo>
                  <a:pt x="5970" y="45960"/>
                </a:lnTo>
                <a:lnTo>
                  <a:pt x="5980" y="45960"/>
                </a:lnTo>
                <a:lnTo>
                  <a:pt x="5980" y="45950"/>
                </a:lnTo>
                <a:lnTo>
                  <a:pt x="5990" y="45950"/>
                </a:lnTo>
                <a:lnTo>
                  <a:pt x="5990" y="45940"/>
                </a:lnTo>
                <a:lnTo>
                  <a:pt x="5990" y="45930"/>
                </a:lnTo>
                <a:lnTo>
                  <a:pt x="5980" y="45930"/>
                </a:lnTo>
                <a:lnTo>
                  <a:pt x="5980" y="45920"/>
                </a:lnTo>
                <a:lnTo>
                  <a:pt x="5980" y="45930"/>
                </a:lnTo>
                <a:lnTo>
                  <a:pt x="5980" y="45920"/>
                </a:lnTo>
                <a:lnTo>
                  <a:pt x="5970" y="45920"/>
                </a:lnTo>
                <a:lnTo>
                  <a:pt x="5960" y="45920"/>
                </a:lnTo>
                <a:lnTo>
                  <a:pt x="5960" y="45910"/>
                </a:lnTo>
                <a:lnTo>
                  <a:pt x="5950" y="45910"/>
                </a:lnTo>
                <a:lnTo>
                  <a:pt x="5950" y="45900"/>
                </a:lnTo>
                <a:lnTo>
                  <a:pt x="5950" y="45890"/>
                </a:lnTo>
                <a:lnTo>
                  <a:pt x="5950" y="45880"/>
                </a:lnTo>
                <a:lnTo>
                  <a:pt x="5950" y="45870"/>
                </a:lnTo>
                <a:lnTo>
                  <a:pt x="5940" y="45870"/>
                </a:lnTo>
                <a:lnTo>
                  <a:pt x="5940" y="45860"/>
                </a:lnTo>
                <a:lnTo>
                  <a:pt x="5930" y="45860"/>
                </a:lnTo>
                <a:lnTo>
                  <a:pt x="5930" y="45850"/>
                </a:lnTo>
                <a:lnTo>
                  <a:pt x="5930" y="45840"/>
                </a:lnTo>
                <a:lnTo>
                  <a:pt x="5920" y="45840"/>
                </a:lnTo>
                <a:lnTo>
                  <a:pt x="5920" y="45830"/>
                </a:lnTo>
                <a:lnTo>
                  <a:pt x="5910" y="45820"/>
                </a:lnTo>
                <a:lnTo>
                  <a:pt x="5910" y="45810"/>
                </a:lnTo>
                <a:lnTo>
                  <a:pt x="5900" y="45810"/>
                </a:lnTo>
                <a:lnTo>
                  <a:pt x="5900" y="45800"/>
                </a:lnTo>
                <a:lnTo>
                  <a:pt x="5890" y="45790"/>
                </a:lnTo>
                <a:lnTo>
                  <a:pt x="5880" y="45780"/>
                </a:lnTo>
                <a:lnTo>
                  <a:pt x="5880" y="45770"/>
                </a:lnTo>
                <a:lnTo>
                  <a:pt x="5880" y="45760"/>
                </a:lnTo>
                <a:lnTo>
                  <a:pt x="5880" y="45750"/>
                </a:lnTo>
                <a:lnTo>
                  <a:pt x="5870" y="45750"/>
                </a:lnTo>
                <a:lnTo>
                  <a:pt x="5870" y="45740"/>
                </a:lnTo>
                <a:lnTo>
                  <a:pt x="5860" y="45740"/>
                </a:lnTo>
                <a:lnTo>
                  <a:pt x="5860" y="45730"/>
                </a:lnTo>
                <a:lnTo>
                  <a:pt x="5850" y="45730"/>
                </a:lnTo>
                <a:lnTo>
                  <a:pt x="5850" y="45720"/>
                </a:lnTo>
                <a:lnTo>
                  <a:pt x="5840" y="45720"/>
                </a:lnTo>
                <a:lnTo>
                  <a:pt x="5840" y="45710"/>
                </a:lnTo>
                <a:lnTo>
                  <a:pt x="5830" y="45710"/>
                </a:lnTo>
                <a:lnTo>
                  <a:pt x="5830" y="45700"/>
                </a:lnTo>
                <a:lnTo>
                  <a:pt x="5820" y="45690"/>
                </a:lnTo>
                <a:lnTo>
                  <a:pt x="5820" y="45680"/>
                </a:lnTo>
                <a:lnTo>
                  <a:pt x="5810" y="45680"/>
                </a:lnTo>
                <a:lnTo>
                  <a:pt x="5810" y="45670"/>
                </a:lnTo>
                <a:lnTo>
                  <a:pt x="5800" y="45670"/>
                </a:lnTo>
                <a:lnTo>
                  <a:pt x="5790" y="45660"/>
                </a:lnTo>
                <a:lnTo>
                  <a:pt x="5780" y="45660"/>
                </a:lnTo>
                <a:lnTo>
                  <a:pt x="5770" y="45660"/>
                </a:lnTo>
                <a:lnTo>
                  <a:pt x="5760" y="45660"/>
                </a:lnTo>
                <a:lnTo>
                  <a:pt x="5760" y="45650"/>
                </a:lnTo>
                <a:lnTo>
                  <a:pt x="5750" y="45650"/>
                </a:lnTo>
                <a:lnTo>
                  <a:pt x="5750" y="45640"/>
                </a:lnTo>
                <a:lnTo>
                  <a:pt x="5750" y="45630"/>
                </a:lnTo>
                <a:lnTo>
                  <a:pt x="5750" y="45620"/>
                </a:lnTo>
                <a:lnTo>
                  <a:pt x="5750" y="45610"/>
                </a:lnTo>
                <a:lnTo>
                  <a:pt x="5760" y="45610"/>
                </a:lnTo>
                <a:lnTo>
                  <a:pt x="5750" y="45600"/>
                </a:lnTo>
                <a:lnTo>
                  <a:pt x="5750" y="45590"/>
                </a:lnTo>
                <a:lnTo>
                  <a:pt x="5750" y="45580"/>
                </a:lnTo>
                <a:lnTo>
                  <a:pt x="5750" y="45570"/>
                </a:lnTo>
                <a:lnTo>
                  <a:pt x="5750" y="45560"/>
                </a:lnTo>
                <a:lnTo>
                  <a:pt x="5750" y="45550"/>
                </a:lnTo>
                <a:lnTo>
                  <a:pt x="5760" y="45550"/>
                </a:lnTo>
                <a:lnTo>
                  <a:pt x="5760" y="45540"/>
                </a:lnTo>
                <a:lnTo>
                  <a:pt x="5760" y="45530"/>
                </a:lnTo>
                <a:lnTo>
                  <a:pt x="5760" y="45520"/>
                </a:lnTo>
                <a:lnTo>
                  <a:pt x="5760" y="45510"/>
                </a:lnTo>
                <a:lnTo>
                  <a:pt x="5760" y="45500"/>
                </a:lnTo>
                <a:lnTo>
                  <a:pt x="5770" y="45500"/>
                </a:lnTo>
                <a:lnTo>
                  <a:pt x="5760" y="45500"/>
                </a:lnTo>
                <a:lnTo>
                  <a:pt x="5770" y="45500"/>
                </a:lnTo>
                <a:lnTo>
                  <a:pt x="5770" y="45490"/>
                </a:lnTo>
                <a:lnTo>
                  <a:pt x="5770" y="45480"/>
                </a:lnTo>
                <a:lnTo>
                  <a:pt x="5770" y="45470"/>
                </a:lnTo>
                <a:lnTo>
                  <a:pt x="5760" y="45470"/>
                </a:lnTo>
                <a:lnTo>
                  <a:pt x="5760" y="45460"/>
                </a:lnTo>
                <a:lnTo>
                  <a:pt x="5750" y="45460"/>
                </a:lnTo>
                <a:lnTo>
                  <a:pt x="5750" y="45470"/>
                </a:lnTo>
                <a:lnTo>
                  <a:pt x="5740" y="45470"/>
                </a:lnTo>
                <a:lnTo>
                  <a:pt x="5740" y="45460"/>
                </a:lnTo>
                <a:lnTo>
                  <a:pt x="5740" y="45470"/>
                </a:lnTo>
                <a:lnTo>
                  <a:pt x="5740" y="45460"/>
                </a:lnTo>
                <a:lnTo>
                  <a:pt x="5730" y="45460"/>
                </a:lnTo>
                <a:lnTo>
                  <a:pt x="5730" y="45450"/>
                </a:lnTo>
                <a:lnTo>
                  <a:pt x="5720" y="45460"/>
                </a:lnTo>
                <a:lnTo>
                  <a:pt x="5710" y="45460"/>
                </a:lnTo>
                <a:lnTo>
                  <a:pt x="5710" y="45450"/>
                </a:lnTo>
                <a:lnTo>
                  <a:pt x="5700" y="45450"/>
                </a:lnTo>
                <a:lnTo>
                  <a:pt x="5690" y="45440"/>
                </a:lnTo>
                <a:lnTo>
                  <a:pt x="5680" y="45440"/>
                </a:lnTo>
                <a:lnTo>
                  <a:pt x="5670" y="45440"/>
                </a:lnTo>
                <a:lnTo>
                  <a:pt x="5660" y="45430"/>
                </a:lnTo>
                <a:lnTo>
                  <a:pt x="5650" y="45430"/>
                </a:lnTo>
                <a:lnTo>
                  <a:pt x="5640" y="45430"/>
                </a:lnTo>
                <a:lnTo>
                  <a:pt x="5640" y="45440"/>
                </a:lnTo>
                <a:lnTo>
                  <a:pt x="5640" y="45430"/>
                </a:lnTo>
                <a:lnTo>
                  <a:pt x="5630" y="45430"/>
                </a:lnTo>
                <a:lnTo>
                  <a:pt x="5620" y="45430"/>
                </a:lnTo>
                <a:lnTo>
                  <a:pt x="5610" y="45430"/>
                </a:lnTo>
                <a:lnTo>
                  <a:pt x="5610" y="45440"/>
                </a:lnTo>
                <a:lnTo>
                  <a:pt x="5600" y="45440"/>
                </a:lnTo>
                <a:lnTo>
                  <a:pt x="5600" y="45450"/>
                </a:lnTo>
                <a:lnTo>
                  <a:pt x="5600" y="45440"/>
                </a:lnTo>
                <a:lnTo>
                  <a:pt x="5590" y="45440"/>
                </a:lnTo>
                <a:lnTo>
                  <a:pt x="5590" y="45450"/>
                </a:lnTo>
                <a:lnTo>
                  <a:pt x="5580" y="45450"/>
                </a:lnTo>
                <a:lnTo>
                  <a:pt x="5590" y="45450"/>
                </a:lnTo>
                <a:lnTo>
                  <a:pt x="5580" y="45450"/>
                </a:lnTo>
                <a:lnTo>
                  <a:pt x="5590" y="45450"/>
                </a:lnTo>
                <a:lnTo>
                  <a:pt x="5590" y="45460"/>
                </a:lnTo>
                <a:lnTo>
                  <a:pt x="5580" y="45460"/>
                </a:lnTo>
                <a:lnTo>
                  <a:pt x="5580" y="45450"/>
                </a:lnTo>
                <a:lnTo>
                  <a:pt x="5580" y="45460"/>
                </a:lnTo>
                <a:lnTo>
                  <a:pt x="5570" y="45460"/>
                </a:lnTo>
                <a:lnTo>
                  <a:pt x="5560" y="45460"/>
                </a:lnTo>
                <a:lnTo>
                  <a:pt x="5560" y="45450"/>
                </a:lnTo>
                <a:lnTo>
                  <a:pt x="5560" y="45440"/>
                </a:lnTo>
                <a:lnTo>
                  <a:pt x="5550" y="45440"/>
                </a:lnTo>
                <a:lnTo>
                  <a:pt x="5540" y="45440"/>
                </a:lnTo>
                <a:lnTo>
                  <a:pt x="5530" y="45440"/>
                </a:lnTo>
                <a:lnTo>
                  <a:pt x="5520" y="45430"/>
                </a:lnTo>
                <a:lnTo>
                  <a:pt x="5520" y="45440"/>
                </a:lnTo>
                <a:lnTo>
                  <a:pt x="5510" y="45440"/>
                </a:lnTo>
                <a:lnTo>
                  <a:pt x="5500" y="45440"/>
                </a:lnTo>
                <a:lnTo>
                  <a:pt x="5500" y="45450"/>
                </a:lnTo>
                <a:lnTo>
                  <a:pt x="5490" y="45450"/>
                </a:lnTo>
                <a:lnTo>
                  <a:pt x="5480" y="45450"/>
                </a:lnTo>
                <a:lnTo>
                  <a:pt x="5480" y="45440"/>
                </a:lnTo>
                <a:lnTo>
                  <a:pt x="5490" y="45440"/>
                </a:lnTo>
                <a:lnTo>
                  <a:pt x="5490" y="45430"/>
                </a:lnTo>
                <a:lnTo>
                  <a:pt x="5500" y="45430"/>
                </a:lnTo>
                <a:lnTo>
                  <a:pt x="5500" y="45420"/>
                </a:lnTo>
                <a:lnTo>
                  <a:pt x="5510" y="45420"/>
                </a:lnTo>
                <a:lnTo>
                  <a:pt x="5510" y="45410"/>
                </a:lnTo>
                <a:lnTo>
                  <a:pt x="5510" y="45400"/>
                </a:lnTo>
                <a:lnTo>
                  <a:pt x="5500" y="45400"/>
                </a:lnTo>
                <a:lnTo>
                  <a:pt x="5500" y="45390"/>
                </a:lnTo>
                <a:lnTo>
                  <a:pt x="5490" y="45380"/>
                </a:lnTo>
                <a:lnTo>
                  <a:pt x="5490" y="45370"/>
                </a:lnTo>
                <a:lnTo>
                  <a:pt x="5500" y="45370"/>
                </a:lnTo>
                <a:lnTo>
                  <a:pt x="5500" y="45360"/>
                </a:lnTo>
                <a:lnTo>
                  <a:pt x="5510" y="45360"/>
                </a:lnTo>
                <a:lnTo>
                  <a:pt x="5520" y="45360"/>
                </a:lnTo>
                <a:lnTo>
                  <a:pt x="5530" y="45350"/>
                </a:lnTo>
                <a:lnTo>
                  <a:pt x="5530" y="45360"/>
                </a:lnTo>
                <a:lnTo>
                  <a:pt x="5540" y="45350"/>
                </a:lnTo>
                <a:lnTo>
                  <a:pt x="5550" y="45350"/>
                </a:lnTo>
                <a:lnTo>
                  <a:pt x="5550" y="45340"/>
                </a:lnTo>
                <a:lnTo>
                  <a:pt x="5560" y="45340"/>
                </a:lnTo>
                <a:lnTo>
                  <a:pt x="5570" y="45330"/>
                </a:lnTo>
                <a:lnTo>
                  <a:pt x="5580" y="45320"/>
                </a:lnTo>
                <a:lnTo>
                  <a:pt x="5580" y="45310"/>
                </a:lnTo>
                <a:lnTo>
                  <a:pt x="5590" y="45310"/>
                </a:lnTo>
                <a:lnTo>
                  <a:pt x="5600" y="45300"/>
                </a:lnTo>
                <a:lnTo>
                  <a:pt x="5610" y="45300"/>
                </a:lnTo>
                <a:lnTo>
                  <a:pt x="5610" y="45290"/>
                </a:lnTo>
                <a:lnTo>
                  <a:pt x="5610" y="45280"/>
                </a:lnTo>
                <a:lnTo>
                  <a:pt x="5620" y="45280"/>
                </a:lnTo>
                <a:lnTo>
                  <a:pt x="5620" y="45270"/>
                </a:lnTo>
                <a:lnTo>
                  <a:pt x="5630" y="45260"/>
                </a:lnTo>
                <a:lnTo>
                  <a:pt x="5630" y="45250"/>
                </a:lnTo>
                <a:lnTo>
                  <a:pt x="5630" y="45240"/>
                </a:lnTo>
                <a:lnTo>
                  <a:pt x="5630" y="45230"/>
                </a:lnTo>
                <a:lnTo>
                  <a:pt x="5630" y="45220"/>
                </a:lnTo>
                <a:lnTo>
                  <a:pt x="5630" y="45210"/>
                </a:lnTo>
                <a:lnTo>
                  <a:pt x="5630" y="45200"/>
                </a:lnTo>
                <a:lnTo>
                  <a:pt x="5640" y="45200"/>
                </a:lnTo>
                <a:lnTo>
                  <a:pt x="5640" y="45190"/>
                </a:lnTo>
                <a:lnTo>
                  <a:pt x="5640" y="45180"/>
                </a:lnTo>
                <a:lnTo>
                  <a:pt x="5650" y="45180"/>
                </a:lnTo>
                <a:lnTo>
                  <a:pt x="5640" y="45180"/>
                </a:lnTo>
                <a:lnTo>
                  <a:pt x="5650" y="45180"/>
                </a:lnTo>
                <a:lnTo>
                  <a:pt x="5660" y="45180"/>
                </a:lnTo>
                <a:lnTo>
                  <a:pt x="5660" y="45170"/>
                </a:lnTo>
                <a:lnTo>
                  <a:pt x="5670" y="45170"/>
                </a:lnTo>
                <a:lnTo>
                  <a:pt x="5670" y="45160"/>
                </a:lnTo>
                <a:lnTo>
                  <a:pt x="5680" y="45160"/>
                </a:lnTo>
                <a:lnTo>
                  <a:pt x="5680" y="45150"/>
                </a:lnTo>
                <a:lnTo>
                  <a:pt x="5670" y="45150"/>
                </a:lnTo>
                <a:lnTo>
                  <a:pt x="5670" y="45140"/>
                </a:lnTo>
                <a:lnTo>
                  <a:pt x="5670" y="45130"/>
                </a:lnTo>
                <a:lnTo>
                  <a:pt x="5660" y="45130"/>
                </a:lnTo>
                <a:lnTo>
                  <a:pt x="5660" y="45120"/>
                </a:lnTo>
                <a:lnTo>
                  <a:pt x="5650" y="45120"/>
                </a:lnTo>
                <a:lnTo>
                  <a:pt x="5650" y="45130"/>
                </a:lnTo>
                <a:lnTo>
                  <a:pt x="5640" y="45130"/>
                </a:lnTo>
                <a:lnTo>
                  <a:pt x="5640" y="45140"/>
                </a:lnTo>
                <a:lnTo>
                  <a:pt x="5630" y="45130"/>
                </a:lnTo>
                <a:lnTo>
                  <a:pt x="5630" y="45120"/>
                </a:lnTo>
                <a:lnTo>
                  <a:pt x="5620" y="45120"/>
                </a:lnTo>
                <a:lnTo>
                  <a:pt x="5620" y="45110"/>
                </a:lnTo>
                <a:lnTo>
                  <a:pt x="5610" y="45100"/>
                </a:lnTo>
                <a:lnTo>
                  <a:pt x="5610" y="45090"/>
                </a:lnTo>
                <a:lnTo>
                  <a:pt x="5610" y="45080"/>
                </a:lnTo>
                <a:lnTo>
                  <a:pt x="5610" y="45070"/>
                </a:lnTo>
                <a:lnTo>
                  <a:pt x="5610" y="45060"/>
                </a:lnTo>
                <a:lnTo>
                  <a:pt x="5610" y="45050"/>
                </a:lnTo>
                <a:lnTo>
                  <a:pt x="5610" y="45040"/>
                </a:lnTo>
                <a:lnTo>
                  <a:pt x="5610" y="45030"/>
                </a:lnTo>
                <a:lnTo>
                  <a:pt x="5600" y="45030"/>
                </a:lnTo>
                <a:lnTo>
                  <a:pt x="5600" y="45020"/>
                </a:lnTo>
                <a:lnTo>
                  <a:pt x="5600" y="45010"/>
                </a:lnTo>
                <a:lnTo>
                  <a:pt x="5600" y="45000"/>
                </a:lnTo>
                <a:lnTo>
                  <a:pt x="5590" y="45000"/>
                </a:lnTo>
                <a:lnTo>
                  <a:pt x="5590" y="45010"/>
                </a:lnTo>
                <a:lnTo>
                  <a:pt x="5590" y="45000"/>
                </a:lnTo>
                <a:lnTo>
                  <a:pt x="5590" y="44990"/>
                </a:lnTo>
                <a:lnTo>
                  <a:pt x="5580" y="44990"/>
                </a:lnTo>
                <a:lnTo>
                  <a:pt x="5580" y="44980"/>
                </a:lnTo>
                <a:lnTo>
                  <a:pt x="5570" y="44980"/>
                </a:lnTo>
                <a:lnTo>
                  <a:pt x="5560" y="44980"/>
                </a:lnTo>
                <a:lnTo>
                  <a:pt x="5560" y="44970"/>
                </a:lnTo>
                <a:lnTo>
                  <a:pt x="5550" y="44970"/>
                </a:lnTo>
                <a:lnTo>
                  <a:pt x="5540" y="44970"/>
                </a:lnTo>
                <a:lnTo>
                  <a:pt x="5540" y="44980"/>
                </a:lnTo>
                <a:lnTo>
                  <a:pt x="5530" y="44980"/>
                </a:lnTo>
                <a:lnTo>
                  <a:pt x="5520" y="44990"/>
                </a:lnTo>
                <a:lnTo>
                  <a:pt x="5510" y="44990"/>
                </a:lnTo>
                <a:lnTo>
                  <a:pt x="5510" y="45000"/>
                </a:lnTo>
                <a:lnTo>
                  <a:pt x="5510" y="45010"/>
                </a:lnTo>
                <a:lnTo>
                  <a:pt x="5500" y="45000"/>
                </a:lnTo>
                <a:lnTo>
                  <a:pt x="5500" y="44990"/>
                </a:lnTo>
                <a:lnTo>
                  <a:pt x="5500" y="44980"/>
                </a:lnTo>
                <a:lnTo>
                  <a:pt x="5490" y="44980"/>
                </a:lnTo>
                <a:lnTo>
                  <a:pt x="5490" y="44970"/>
                </a:lnTo>
                <a:lnTo>
                  <a:pt x="5490" y="44960"/>
                </a:lnTo>
                <a:lnTo>
                  <a:pt x="5480" y="44960"/>
                </a:lnTo>
                <a:lnTo>
                  <a:pt x="5480" y="44950"/>
                </a:lnTo>
                <a:lnTo>
                  <a:pt x="5480" y="44960"/>
                </a:lnTo>
                <a:lnTo>
                  <a:pt x="5470" y="44960"/>
                </a:lnTo>
                <a:lnTo>
                  <a:pt x="5470" y="44970"/>
                </a:lnTo>
                <a:lnTo>
                  <a:pt x="5460" y="44970"/>
                </a:lnTo>
                <a:lnTo>
                  <a:pt x="5460" y="44980"/>
                </a:lnTo>
                <a:lnTo>
                  <a:pt x="5450" y="44980"/>
                </a:lnTo>
                <a:lnTo>
                  <a:pt x="5450" y="44970"/>
                </a:lnTo>
                <a:lnTo>
                  <a:pt x="5450" y="44960"/>
                </a:lnTo>
                <a:lnTo>
                  <a:pt x="5450" y="44950"/>
                </a:lnTo>
                <a:lnTo>
                  <a:pt x="5460" y="44950"/>
                </a:lnTo>
                <a:lnTo>
                  <a:pt x="5460" y="44940"/>
                </a:lnTo>
                <a:lnTo>
                  <a:pt x="5470" y="44940"/>
                </a:lnTo>
                <a:lnTo>
                  <a:pt x="5480" y="44940"/>
                </a:lnTo>
                <a:lnTo>
                  <a:pt x="5490" y="44930"/>
                </a:lnTo>
                <a:lnTo>
                  <a:pt x="5500" y="44920"/>
                </a:lnTo>
                <a:lnTo>
                  <a:pt x="5500" y="44910"/>
                </a:lnTo>
                <a:lnTo>
                  <a:pt x="5500" y="44900"/>
                </a:lnTo>
                <a:lnTo>
                  <a:pt x="5500" y="44890"/>
                </a:lnTo>
                <a:lnTo>
                  <a:pt x="5500" y="44880"/>
                </a:lnTo>
                <a:lnTo>
                  <a:pt x="5490" y="44870"/>
                </a:lnTo>
                <a:lnTo>
                  <a:pt x="5490" y="44860"/>
                </a:lnTo>
                <a:lnTo>
                  <a:pt x="5490" y="44850"/>
                </a:lnTo>
                <a:lnTo>
                  <a:pt x="5480" y="44850"/>
                </a:lnTo>
                <a:lnTo>
                  <a:pt x="5480" y="44840"/>
                </a:lnTo>
                <a:lnTo>
                  <a:pt x="5480" y="44830"/>
                </a:lnTo>
                <a:lnTo>
                  <a:pt x="5470" y="44820"/>
                </a:lnTo>
                <a:lnTo>
                  <a:pt x="5470" y="44810"/>
                </a:lnTo>
                <a:lnTo>
                  <a:pt x="5470" y="44800"/>
                </a:lnTo>
                <a:lnTo>
                  <a:pt x="5460" y="44800"/>
                </a:lnTo>
                <a:lnTo>
                  <a:pt x="5460" y="44790"/>
                </a:lnTo>
                <a:lnTo>
                  <a:pt x="5450" y="44790"/>
                </a:lnTo>
                <a:lnTo>
                  <a:pt x="5450" y="44780"/>
                </a:lnTo>
                <a:lnTo>
                  <a:pt x="5450" y="44770"/>
                </a:lnTo>
                <a:lnTo>
                  <a:pt x="5450" y="44760"/>
                </a:lnTo>
                <a:lnTo>
                  <a:pt x="5450" y="44750"/>
                </a:lnTo>
                <a:lnTo>
                  <a:pt x="5450" y="44740"/>
                </a:lnTo>
                <a:lnTo>
                  <a:pt x="5450" y="44730"/>
                </a:lnTo>
                <a:lnTo>
                  <a:pt x="5450" y="44720"/>
                </a:lnTo>
                <a:lnTo>
                  <a:pt x="5450" y="44710"/>
                </a:lnTo>
                <a:lnTo>
                  <a:pt x="5460" y="44700"/>
                </a:lnTo>
                <a:lnTo>
                  <a:pt x="5470" y="44700"/>
                </a:lnTo>
                <a:lnTo>
                  <a:pt x="5480" y="44700"/>
                </a:lnTo>
                <a:lnTo>
                  <a:pt x="5480" y="44710"/>
                </a:lnTo>
                <a:lnTo>
                  <a:pt x="5470" y="44710"/>
                </a:lnTo>
                <a:lnTo>
                  <a:pt x="5480" y="44710"/>
                </a:lnTo>
                <a:lnTo>
                  <a:pt x="5480" y="44720"/>
                </a:lnTo>
                <a:lnTo>
                  <a:pt x="5480" y="44730"/>
                </a:lnTo>
                <a:lnTo>
                  <a:pt x="5480" y="44740"/>
                </a:lnTo>
                <a:lnTo>
                  <a:pt x="5490" y="44740"/>
                </a:lnTo>
                <a:lnTo>
                  <a:pt x="5500" y="44740"/>
                </a:lnTo>
                <a:lnTo>
                  <a:pt x="5490" y="44730"/>
                </a:lnTo>
                <a:lnTo>
                  <a:pt x="5500" y="44730"/>
                </a:lnTo>
                <a:lnTo>
                  <a:pt x="5500" y="44720"/>
                </a:lnTo>
                <a:lnTo>
                  <a:pt x="5500" y="44710"/>
                </a:lnTo>
                <a:lnTo>
                  <a:pt x="5510" y="44710"/>
                </a:lnTo>
                <a:lnTo>
                  <a:pt x="5510" y="44700"/>
                </a:lnTo>
                <a:lnTo>
                  <a:pt x="5510" y="44690"/>
                </a:lnTo>
                <a:lnTo>
                  <a:pt x="5500" y="44680"/>
                </a:lnTo>
                <a:lnTo>
                  <a:pt x="5510" y="44680"/>
                </a:lnTo>
                <a:lnTo>
                  <a:pt x="5510" y="44690"/>
                </a:lnTo>
                <a:lnTo>
                  <a:pt x="5510" y="44680"/>
                </a:lnTo>
                <a:lnTo>
                  <a:pt x="5520" y="44680"/>
                </a:lnTo>
                <a:lnTo>
                  <a:pt x="5520" y="44670"/>
                </a:lnTo>
                <a:lnTo>
                  <a:pt x="5520" y="44680"/>
                </a:lnTo>
                <a:lnTo>
                  <a:pt x="5520" y="44670"/>
                </a:lnTo>
                <a:lnTo>
                  <a:pt x="5530" y="44670"/>
                </a:lnTo>
                <a:lnTo>
                  <a:pt x="5530" y="44660"/>
                </a:lnTo>
                <a:lnTo>
                  <a:pt x="5540" y="44660"/>
                </a:lnTo>
                <a:lnTo>
                  <a:pt x="5540" y="44650"/>
                </a:lnTo>
                <a:lnTo>
                  <a:pt x="5540" y="44640"/>
                </a:lnTo>
                <a:lnTo>
                  <a:pt x="5530" y="44640"/>
                </a:lnTo>
                <a:lnTo>
                  <a:pt x="5530" y="44630"/>
                </a:lnTo>
                <a:lnTo>
                  <a:pt x="5540" y="44630"/>
                </a:lnTo>
                <a:lnTo>
                  <a:pt x="5540" y="44640"/>
                </a:lnTo>
                <a:lnTo>
                  <a:pt x="5540" y="44650"/>
                </a:lnTo>
                <a:lnTo>
                  <a:pt x="5540" y="44640"/>
                </a:lnTo>
                <a:lnTo>
                  <a:pt x="5550" y="44640"/>
                </a:lnTo>
                <a:lnTo>
                  <a:pt x="5560" y="44640"/>
                </a:lnTo>
                <a:lnTo>
                  <a:pt x="5560" y="44630"/>
                </a:lnTo>
                <a:lnTo>
                  <a:pt x="5570" y="44630"/>
                </a:lnTo>
                <a:lnTo>
                  <a:pt x="5570" y="44640"/>
                </a:lnTo>
                <a:lnTo>
                  <a:pt x="5580" y="44640"/>
                </a:lnTo>
                <a:lnTo>
                  <a:pt x="5580" y="44650"/>
                </a:lnTo>
                <a:lnTo>
                  <a:pt x="5590" y="44650"/>
                </a:lnTo>
                <a:lnTo>
                  <a:pt x="5590" y="44640"/>
                </a:lnTo>
                <a:lnTo>
                  <a:pt x="5600" y="44640"/>
                </a:lnTo>
                <a:lnTo>
                  <a:pt x="5610" y="44640"/>
                </a:lnTo>
                <a:lnTo>
                  <a:pt x="5610" y="44630"/>
                </a:lnTo>
                <a:lnTo>
                  <a:pt x="5620" y="44630"/>
                </a:lnTo>
                <a:lnTo>
                  <a:pt x="5620" y="44620"/>
                </a:lnTo>
                <a:lnTo>
                  <a:pt x="5630" y="44620"/>
                </a:lnTo>
                <a:lnTo>
                  <a:pt x="5640" y="44620"/>
                </a:lnTo>
                <a:lnTo>
                  <a:pt x="5640" y="44610"/>
                </a:lnTo>
                <a:lnTo>
                  <a:pt x="5630" y="44610"/>
                </a:lnTo>
                <a:lnTo>
                  <a:pt x="5640" y="44610"/>
                </a:lnTo>
                <a:lnTo>
                  <a:pt x="5630" y="44610"/>
                </a:lnTo>
                <a:lnTo>
                  <a:pt x="5630" y="44600"/>
                </a:lnTo>
                <a:lnTo>
                  <a:pt x="5640" y="44600"/>
                </a:lnTo>
                <a:lnTo>
                  <a:pt x="5630" y="44600"/>
                </a:lnTo>
                <a:lnTo>
                  <a:pt x="5630" y="44590"/>
                </a:lnTo>
                <a:lnTo>
                  <a:pt x="5640" y="44590"/>
                </a:lnTo>
                <a:lnTo>
                  <a:pt x="5650" y="44590"/>
                </a:lnTo>
                <a:lnTo>
                  <a:pt x="5660" y="44590"/>
                </a:lnTo>
                <a:lnTo>
                  <a:pt x="5670" y="44590"/>
                </a:lnTo>
                <a:lnTo>
                  <a:pt x="5670" y="44580"/>
                </a:lnTo>
                <a:lnTo>
                  <a:pt x="5680" y="44580"/>
                </a:lnTo>
                <a:lnTo>
                  <a:pt x="5690" y="44590"/>
                </a:lnTo>
                <a:lnTo>
                  <a:pt x="5700" y="44590"/>
                </a:lnTo>
                <a:lnTo>
                  <a:pt x="5700" y="44600"/>
                </a:lnTo>
                <a:lnTo>
                  <a:pt x="5700" y="44590"/>
                </a:lnTo>
                <a:lnTo>
                  <a:pt x="5710" y="44590"/>
                </a:lnTo>
                <a:lnTo>
                  <a:pt x="5710" y="44600"/>
                </a:lnTo>
                <a:lnTo>
                  <a:pt x="5720" y="44600"/>
                </a:lnTo>
                <a:lnTo>
                  <a:pt x="5720" y="44610"/>
                </a:lnTo>
                <a:lnTo>
                  <a:pt x="5730" y="44610"/>
                </a:lnTo>
                <a:lnTo>
                  <a:pt x="5730" y="44620"/>
                </a:lnTo>
                <a:lnTo>
                  <a:pt x="5740" y="44620"/>
                </a:lnTo>
                <a:lnTo>
                  <a:pt x="5740" y="44630"/>
                </a:lnTo>
                <a:lnTo>
                  <a:pt x="5750" y="44630"/>
                </a:lnTo>
                <a:lnTo>
                  <a:pt x="5760" y="44630"/>
                </a:lnTo>
                <a:lnTo>
                  <a:pt x="5760" y="44640"/>
                </a:lnTo>
                <a:lnTo>
                  <a:pt x="5750" y="44650"/>
                </a:lnTo>
                <a:lnTo>
                  <a:pt x="5760" y="44650"/>
                </a:lnTo>
                <a:lnTo>
                  <a:pt x="5760" y="44660"/>
                </a:lnTo>
                <a:lnTo>
                  <a:pt x="5770" y="44660"/>
                </a:lnTo>
                <a:lnTo>
                  <a:pt x="5780" y="44660"/>
                </a:lnTo>
                <a:lnTo>
                  <a:pt x="5780" y="44670"/>
                </a:lnTo>
                <a:lnTo>
                  <a:pt x="5790" y="44670"/>
                </a:lnTo>
                <a:lnTo>
                  <a:pt x="5800" y="44670"/>
                </a:lnTo>
                <a:lnTo>
                  <a:pt x="5800" y="44660"/>
                </a:lnTo>
                <a:lnTo>
                  <a:pt x="5810" y="44660"/>
                </a:lnTo>
                <a:lnTo>
                  <a:pt x="5820" y="44660"/>
                </a:lnTo>
                <a:lnTo>
                  <a:pt x="5820" y="44670"/>
                </a:lnTo>
                <a:lnTo>
                  <a:pt x="5820" y="44680"/>
                </a:lnTo>
                <a:lnTo>
                  <a:pt x="5820" y="44690"/>
                </a:lnTo>
                <a:lnTo>
                  <a:pt x="5830" y="44690"/>
                </a:lnTo>
                <a:lnTo>
                  <a:pt x="5830" y="44700"/>
                </a:lnTo>
                <a:lnTo>
                  <a:pt x="5830" y="44710"/>
                </a:lnTo>
                <a:lnTo>
                  <a:pt x="5830" y="44720"/>
                </a:lnTo>
                <a:lnTo>
                  <a:pt x="5830" y="44730"/>
                </a:lnTo>
                <a:lnTo>
                  <a:pt x="5840" y="44730"/>
                </a:lnTo>
                <a:lnTo>
                  <a:pt x="5840" y="44720"/>
                </a:lnTo>
                <a:lnTo>
                  <a:pt x="5850" y="44720"/>
                </a:lnTo>
                <a:lnTo>
                  <a:pt x="5860" y="44720"/>
                </a:lnTo>
                <a:lnTo>
                  <a:pt x="5870" y="44720"/>
                </a:lnTo>
                <a:lnTo>
                  <a:pt x="5870" y="44730"/>
                </a:lnTo>
                <a:lnTo>
                  <a:pt x="5880" y="44730"/>
                </a:lnTo>
                <a:lnTo>
                  <a:pt x="5890" y="44730"/>
                </a:lnTo>
                <a:lnTo>
                  <a:pt x="5890" y="44720"/>
                </a:lnTo>
                <a:lnTo>
                  <a:pt x="5900" y="44720"/>
                </a:lnTo>
                <a:lnTo>
                  <a:pt x="5910" y="44720"/>
                </a:lnTo>
                <a:lnTo>
                  <a:pt x="5910" y="44710"/>
                </a:lnTo>
                <a:lnTo>
                  <a:pt x="5920" y="44710"/>
                </a:lnTo>
                <a:lnTo>
                  <a:pt x="5930" y="44710"/>
                </a:lnTo>
                <a:lnTo>
                  <a:pt x="5930" y="44720"/>
                </a:lnTo>
                <a:lnTo>
                  <a:pt x="5930" y="44730"/>
                </a:lnTo>
                <a:lnTo>
                  <a:pt x="5930" y="44740"/>
                </a:lnTo>
                <a:lnTo>
                  <a:pt x="5920" y="44750"/>
                </a:lnTo>
                <a:lnTo>
                  <a:pt x="5920" y="44760"/>
                </a:lnTo>
                <a:lnTo>
                  <a:pt x="5920" y="44770"/>
                </a:lnTo>
                <a:lnTo>
                  <a:pt x="5920" y="44780"/>
                </a:lnTo>
                <a:lnTo>
                  <a:pt x="5920" y="44790"/>
                </a:lnTo>
                <a:lnTo>
                  <a:pt x="5930" y="44790"/>
                </a:lnTo>
                <a:lnTo>
                  <a:pt x="5930" y="44800"/>
                </a:lnTo>
                <a:lnTo>
                  <a:pt x="5940" y="44800"/>
                </a:lnTo>
                <a:lnTo>
                  <a:pt x="5950" y="44800"/>
                </a:lnTo>
                <a:lnTo>
                  <a:pt x="5950" y="44810"/>
                </a:lnTo>
                <a:lnTo>
                  <a:pt x="5960" y="44810"/>
                </a:lnTo>
                <a:lnTo>
                  <a:pt x="5970" y="44810"/>
                </a:lnTo>
                <a:lnTo>
                  <a:pt x="5970" y="44800"/>
                </a:lnTo>
                <a:lnTo>
                  <a:pt x="5980" y="44800"/>
                </a:lnTo>
                <a:lnTo>
                  <a:pt x="5990" y="44800"/>
                </a:lnTo>
                <a:lnTo>
                  <a:pt x="6000" y="44800"/>
                </a:lnTo>
                <a:lnTo>
                  <a:pt x="6000" y="44790"/>
                </a:lnTo>
                <a:lnTo>
                  <a:pt x="6010" y="44790"/>
                </a:lnTo>
                <a:lnTo>
                  <a:pt x="6020" y="44790"/>
                </a:lnTo>
                <a:lnTo>
                  <a:pt x="6020" y="44780"/>
                </a:lnTo>
                <a:lnTo>
                  <a:pt x="6030" y="44780"/>
                </a:lnTo>
                <a:lnTo>
                  <a:pt x="6040" y="44790"/>
                </a:lnTo>
                <a:lnTo>
                  <a:pt x="6050" y="44790"/>
                </a:lnTo>
                <a:lnTo>
                  <a:pt x="6050" y="44800"/>
                </a:lnTo>
                <a:lnTo>
                  <a:pt x="6060" y="44800"/>
                </a:lnTo>
                <a:lnTo>
                  <a:pt x="6060" y="44810"/>
                </a:lnTo>
                <a:lnTo>
                  <a:pt x="6070" y="44810"/>
                </a:lnTo>
                <a:lnTo>
                  <a:pt x="6070" y="44820"/>
                </a:lnTo>
                <a:lnTo>
                  <a:pt x="6080" y="44820"/>
                </a:lnTo>
                <a:lnTo>
                  <a:pt x="6080" y="44830"/>
                </a:lnTo>
                <a:lnTo>
                  <a:pt x="6090" y="44830"/>
                </a:lnTo>
                <a:lnTo>
                  <a:pt x="6090" y="44840"/>
                </a:lnTo>
                <a:lnTo>
                  <a:pt x="6100" y="44840"/>
                </a:lnTo>
                <a:lnTo>
                  <a:pt x="6110" y="44840"/>
                </a:lnTo>
                <a:lnTo>
                  <a:pt x="6110" y="44850"/>
                </a:lnTo>
                <a:lnTo>
                  <a:pt x="6110" y="44860"/>
                </a:lnTo>
                <a:lnTo>
                  <a:pt x="6120" y="44860"/>
                </a:lnTo>
                <a:lnTo>
                  <a:pt x="6120" y="44870"/>
                </a:lnTo>
                <a:lnTo>
                  <a:pt x="6130" y="44870"/>
                </a:lnTo>
                <a:lnTo>
                  <a:pt x="6140" y="44870"/>
                </a:lnTo>
                <a:lnTo>
                  <a:pt x="6140" y="44880"/>
                </a:lnTo>
                <a:lnTo>
                  <a:pt x="6150" y="44880"/>
                </a:lnTo>
                <a:lnTo>
                  <a:pt x="6160" y="44880"/>
                </a:lnTo>
                <a:lnTo>
                  <a:pt x="6170" y="44890"/>
                </a:lnTo>
                <a:lnTo>
                  <a:pt x="6170" y="44880"/>
                </a:lnTo>
                <a:lnTo>
                  <a:pt x="6170" y="44890"/>
                </a:lnTo>
                <a:lnTo>
                  <a:pt x="6180" y="44890"/>
                </a:lnTo>
                <a:lnTo>
                  <a:pt x="6190" y="44890"/>
                </a:lnTo>
                <a:lnTo>
                  <a:pt x="6200" y="44900"/>
                </a:lnTo>
                <a:lnTo>
                  <a:pt x="6200" y="44910"/>
                </a:lnTo>
                <a:lnTo>
                  <a:pt x="6210" y="44910"/>
                </a:lnTo>
                <a:lnTo>
                  <a:pt x="6210" y="44920"/>
                </a:lnTo>
                <a:lnTo>
                  <a:pt x="6220" y="44920"/>
                </a:lnTo>
                <a:lnTo>
                  <a:pt x="6220" y="44930"/>
                </a:lnTo>
                <a:lnTo>
                  <a:pt x="6220" y="44940"/>
                </a:lnTo>
                <a:lnTo>
                  <a:pt x="6230" y="44940"/>
                </a:lnTo>
                <a:lnTo>
                  <a:pt x="6230" y="44950"/>
                </a:lnTo>
                <a:lnTo>
                  <a:pt x="6230" y="44960"/>
                </a:lnTo>
                <a:lnTo>
                  <a:pt x="6230" y="44970"/>
                </a:lnTo>
                <a:lnTo>
                  <a:pt x="6240" y="44970"/>
                </a:lnTo>
                <a:lnTo>
                  <a:pt x="6250" y="44970"/>
                </a:lnTo>
                <a:lnTo>
                  <a:pt x="6250" y="44980"/>
                </a:lnTo>
                <a:lnTo>
                  <a:pt x="6260" y="44980"/>
                </a:lnTo>
                <a:lnTo>
                  <a:pt x="6270" y="44980"/>
                </a:lnTo>
                <a:lnTo>
                  <a:pt x="6270" y="44990"/>
                </a:lnTo>
                <a:lnTo>
                  <a:pt x="6280" y="44990"/>
                </a:lnTo>
                <a:lnTo>
                  <a:pt x="6290" y="44990"/>
                </a:lnTo>
                <a:lnTo>
                  <a:pt x="6300" y="44990"/>
                </a:lnTo>
                <a:lnTo>
                  <a:pt x="6300" y="45000"/>
                </a:lnTo>
                <a:lnTo>
                  <a:pt x="6310" y="45000"/>
                </a:lnTo>
                <a:lnTo>
                  <a:pt x="6320" y="45000"/>
                </a:lnTo>
                <a:lnTo>
                  <a:pt x="6320" y="44990"/>
                </a:lnTo>
                <a:lnTo>
                  <a:pt x="6330" y="44990"/>
                </a:lnTo>
                <a:lnTo>
                  <a:pt x="6340" y="44990"/>
                </a:lnTo>
                <a:lnTo>
                  <a:pt x="6340" y="45000"/>
                </a:lnTo>
                <a:lnTo>
                  <a:pt x="6350" y="45000"/>
                </a:lnTo>
                <a:lnTo>
                  <a:pt x="6360" y="45000"/>
                </a:lnTo>
                <a:lnTo>
                  <a:pt x="6370" y="45000"/>
                </a:lnTo>
                <a:lnTo>
                  <a:pt x="6370" y="45010"/>
                </a:lnTo>
                <a:lnTo>
                  <a:pt x="6380" y="45010"/>
                </a:lnTo>
                <a:lnTo>
                  <a:pt x="6390" y="45010"/>
                </a:lnTo>
                <a:lnTo>
                  <a:pt x="6400" y="45010"/>
                </a:lnTo>
                <a:lnTo>
                  <a:pt x="6410" y="45010"/>
                </a:lnTo>
                <a:lnTo>
                  <a:pt x="6410" y="45000"/>
                </a:lnTo>
                <a:lnTo>
                  <a:pt x="6420" y="45000"/>
                </a:lnTo>
                <a:lnTo>
                  <a:pt x="6420" y="44990"/>
                </a:lnTo>
                <a:lnTo>
                  <a:pt x="6420" y="44980"/>
                </a:lnTo>
                <a:lnTo>
                  <a:pt x="6420" y="44970"/>
                </a:lnTo>
                <a:lnTo>
                  <a:pt x="6420" y="44960"/>
                </a:lnTo>
                <a:lnTo>
                  <a:pt x="6420" y="44950"/>
                </a:lnTo>
                <a:lnTo>
                  <a:pt x="6410" y="44950"/>
                </a:lnTo>
                <a:lnTo>
                  <a:pt x="6410" y="44940"/>
                </a:lnTo>
                <a:lnTo>
                  <a:pt x="6410" y="44930"/>
                </a:lnTo>
                <a:lnTo>
                  <a:pt x="6400" y="44930"/>
                </a:lnTo>
                <a:lnTo>
                  <a:pt x="6400" y="44920"/>
                </a:lnTo>
                <a:lnTo>
                  <a:pt x="6400" y="44910"/>
                </a:lnTo>
                <a:lnTo>
                  <a:pt x="6390" y="44910"/>
                </a:lnTo>
                <a:lnTo>
                  <a:pt x="6390" y="44900"/>
                </a:lnTo>
                <a:lnTo>
                  <a:pt x="6390" y="44890"/>
                </a:lnTo>
                <a:lnTo>
                  <a:pt x="6380" y="44890"/>
                </a:lnTo>
                <a:lnTo>
                  <a:pt x="6380" y="44880"/>
                </a:lnTo>
                <a:lnTo>
                  <a:pt x="6380" y="44870"/>
                </a:lnTo>
                <a:lnTo>
                  <a:pt x="6370" y="44870"/>
                </a:lnTo>
                <a:lnTo>
                  <a:pt x="6370" y="44860"/>
                </a:lnTo>
                <a:lnTo>
                  <a:pt x="6360" y="44860"/>
                </a:lnTo>
                <a:lnTo>
                  <a:pt x="6350" y="44860"/>
                </a:lnTo>
                <a:lnTo>
                  <a:pt x="6360" y="44860"/>
                </a:lnTo>
                <a:lnTo>
                  <a:pt x="6370" y="44860"/>
                </a:lnTo>
                <a:lnTo>
                  <a:pt x="6370" y="44850"/>
                </a:lnTo>
                <a:lnTo>
                  <a:pt x="6360" y="44850"/>
                </a:lnTo>
                <a:lnTo>
                  <a:pt x="6350" y="44850"/>
                </a:lnTo>
                <a:lnTo>
                  <a:pt x="6350" y="44840"/>
                </a:lnTo>
                <a:lnTo>
                  <a:pt x="6360" y="44840"/>
                </a:lnTo>
                <a:lnTo>
                  <a:pt x="6370" y="44840"/>
                </a:lnTo>
                <a:lnTo>
                  <a:pt x="6370" y="44850"/>
                </a:lnTo>
                <a:lnTo>
                  <a:pt x="6370" y="44840"/>
                </a:lnTo>
                <a:lnTo>
                  <a:pt x="6380" y="44840"/>
                </a:lnTo>
                <a:lnTo>
                  <a:pt x="6380" y="44830"/>
                </a:lnTo>
                <a:lnTo>
                  <a:pt x="6390" y="44830"/>
                </a:lnTo>
                <a:lnTo>
                  <a:pt x="6390" y="44820"/>
                </a:lnTo>
                <a:lnTo>
                  <a:pt x="6400" y="44820"/>
                </a:lnTo>
                <a:lnTo>
                  <a:pt x="6400" y="44830"/>
                </a:lnTo>
                <a:lnTo>
                  <a:pt x="6410" y="44830"/>
                </a:lnTo>
                <a:lnTo>
                  <a:pt x="6410" y="44820"/>
                </a:lnTo>
                <a:lnTo>
                  <a:pt x="6420" y="44820"/>
                </a:lnTo>
                <a:lnTo>
                  <a:pt x="6420" y="44810"/>
                </a:lnTo>
                <a:lnTo>
                  <a:pt x="6410" y="44810"/>
                </a:lnTo>
                <a:lnTo>
                  <a:pt x="6410" y="44800"/>
                </a:lnTo>
                <a:lnTo>
                  <a:pt x="6420" y="44800"/>
                </a:lnTo>
                <a:lnTo>
                  <a:pt x="6430" y="44800"/>
                </a:lnTo>
                <a:lnTo>
                  <a:pt x="6440" y="44800"/>
                </a:lnTo>
                <a:lnTo>
                  <a:pt x="6450" y="44800"/>
                </a:lnTo>
                <a:lnTo>
                  <a:pt x="6460" y="44800"/>
                </a:lnTo>
                <a:lnTo>
                  <a:pt x="6460" y="44790"/>
                </a:lnTo>
                <a:lnTo>
                  <a:pt x="6460" y="44800"/>
                </a:lnTo>
                <a:lnTo>
                  <a:pt x="6460" y="44790"/>
                </a:lnTo>
                <a:lnTo>
                  <a:pt x="6470" y="44790"/>
                </a:lnTo>
                <a:lnTo>
                  <a:pt x="6480" y="44780"/>
                </a:lnTo>
                <a:lnTo>
                  <a:pt x="6490" y="44780"/>
                </a:lnTo>
                <a:lnTo>
                  <a:pt x="6490" y="44770"/>
                </a:lnTo>
                <a:lnTo>
                  <a:pt x="6500" y="44770"/>
                </a:lnTo>
                <a:lnTo>
                  <a:pt x="6510" y="44770"/>
                </a:lnTo>
                <a:lnTo>
                  <a:pt x="6520" y="44770"/>
                </a:lnTo>
                <a:lnTo>
                  <a:pt x="6520" y="44760"/>
                </a:lnTo>
                <a:lnTo>
                  <a:pt x="6530" y="44750"/>
                </a:lnTo>
                <a:lnTo>
                  <a:pt x="6540" y="44750"/>
                </a:lnTo>
                <a:lnTo>
                  <a:pt x="6540" y="44740"/>
                </a:lnTo>
                <a:lnTo>
                  <a:pt x="6550" y="44740"/>
                </a:lnTo>
                <a:lnTo>
                  <a:pt x="6560" y="44740"/>
                </a:lnTo>
                <a:lnTo>
                  <a:pt x="6570" y="44740"/>
                </a:lnTo>
                <a:lnTo>
                  <a:pt x="6570" y="44730"/>
                </a:lnTo>
                <a:lnTo>
                  <a:pt x="6580" y="44730"/>
                </a:lnTo>
                <a:lnTo>
                  <a:pt x="6580" y="44720"/>
                </a:lnTo>
                <a:lnTo>
                  <a:pt x="6580" y="44710"/>
                </a:lnTo>
                <a:lnTo>
                  <a:pt x="6580" y="44700"/>
                </a:lnTo>
                <a:lnTo>
                  <a:pt x="6580" y="44690"/>
                </a:lnTo>
                <a:lnTo>
                  <a:pt x="6580" y="44680"/>
                </a:lnTo>
                <a:lnTo>
                  <a:pt x="6580" y="44670"/>
                </a:lnTo>
                <a:lnTo>
                  <a:pt x="6570" y="44670"/>
                </a:lnTo>
                <a:lnTo>
                  <a:pt x="6560" y="44660"/>
                </a:lnTo>
                <a:lnTo>
                  <a:pt x="6570" y="44670"/>
                </a:lnTo>
                <a:lnTo>
                  <a:pt x="6580" y="44670"/>
                </a:lnTo>
                <a:lnTo>
                  <a:pt x="6570" y="44670"/>
                </a:lnTo>
                <a:lnTo>
                  <a:pt x="6570" y="44660"/>
                </a:lnTo>
                <a:lnTo>
                  <a:pt x="6570" y="44650"/>
                </a:lnTo>
                <a:lnTo>
                  <a:pt x="6560" y="44640"/>
                </a:lnTo>
                <a:lnTo>
                  <a:pt x="6560" y="44630"/>
                </a:lnTo>
                <a:lnTo>
                  <a:pt x="6560" y="44620"/>
                </a:lnTo>
                <a:lnTo>
                  <a:pt x="6560" y="44610"/>
                </a:lnTo>
                <a:lnTo>
                  <a:pt x="6560" y="44600"/>
                </a:lnTo>
                <a:lnTo>
                  <a:pt x="6560" y="44590"/>
                </a:lnTo>
                <a:lnTo>
                  <a:pt x="6560" y="44580"/>
                </a:lnTo>
                <a:lnTo>
                  <a:pt x="6560" y="44570"/>
                </a:lnTo>
                <a:lnTo>
                  <a:pt x="6560" y="44560"/>
                </a:lnTo>
                <a:lnTo>
                  <a:pt x="6550" y="44550"/>
                </a:lnTo>
                <a:lnTo>
                  <a:pt x="6550" y="44540"/>
                </a:lnTo>
                <a:lnTo>
                  <a:pt x="6550" y="44550"/>
                </a:lnTo>
                <a:lnTo>
                  <a:pt x="6540" y="44550"/>
                </a:lnTo>
                <a:lnTo>
                  <a:pt x="6540" y="44540"/>
                </a:lnTo>
                <a:lnTo>
                  <a:pt x="6530" y="44540"/>
                </a:lnTo>
                <a:lnTo>
                  <a:pt x="6520" y="44540"/>
                </a:lnTo>
                <a:lnTo>
                  <a:pt x="6520" y="44530"/>
                </a:lnTo>
                <a:lnTo>
                  <a:pt x="6510" y="44520"/>
                </a:lnTo>
                <a:lnTo>
                  <a:pt x="6510" y="44510"/>
                </a:lnTo>
                <a:lnTo>
                  <a:pt x="6510" y="44500"/>
                </a:lnTo>
                <a:lnTo>
                  <a:pt x="6500" y="44500"/>
                </a:lnTo>
                <a:lnTo>
                  <a:pt x="6490" y="44500"/>
                </a:lnTo>
                <a:lnTo>
                  <a:pt x="6480" y="44490"/>
                </a:lnTo>
                <a:lnTo>
                  <a:pt x="6470" y="44490"/>
                </a:lnTo>
                <a:lnTo>
                  <a:pt x="6470" y="44500"/>
                </a:lnTo>
                <a:lnTo>
                  <a:pt x="6460" y="44490"/>
                </a:lnTo>
                <a:lnTo>
                  <a:pt x="6460" y="44480"/>
                </a:lnTo>
                <a:lnTo>
                  <a:pt x="6450" y="44480"/>
                </a:lnTo>
                <a:lnTo>
                  <a:pt x="6440" y="44480"/>
                </a:lnTo>
                <a:lnTo>
                  <a:pt x="6440" y="44470"/>
                </a:lnTo>
                <a:lnTo>
                  <a:pt x="6430" y="44470"/>
                </a:lnTo>
                <a:lnTo>
                  <a:pt x="6430" y="44460"/>
                </a:lnTo>
                <a:lnTo>
                  <a:pt x="6420" y="44460"/>
                </a:lnTo>
                <a:lnTo>
                  <a:pt x="6420" y="44450"/>
                </a:lnTo>
                <a:lnTo>
                  <a:pt x="6410" y="44440"/>
                </a:lnTo>
                <a:lnTo>
                  <a:pt x="6400" y="44430"/>
                </a:lnTo>
                <a:lnTo>
                  <a:pt x="6390" y="44430"/>
                </a:lnTo>
                <a:lnTo>
                  <a:pt x="6390" y="44420"/>
                </a:lnTo>
                <a:lnTo>
                  <a:pt x="6380" y="44410"/>
                </a:lnTo>
                <a:lnTo>
                  <a:pt x="6370" y="44400"/>
                </a:lnTo>
                <a:lnTo>
                  <a:pt x="6370" y="44390"/>
                </a:lnTo>
                <a:lnTo>
                  <a:pt x="6360" y="44390"/>
                </a:lnTo>
                <a:lnTo>
                  <a:pt x="6360" y="44400"/>
                </a:lnTo>
                <a:lnTo>
                  <a:pt x="6350" y="44400"/>
                </a:lnTo>
                <a:lnTo>
                  <a:pt x="6350" y="44390"/>
                </a:lnTo>
                <a:lnTo>
                  <a:pt x="6340" y="44390"/>
                </a:lnTo>
                <a:lnTo>
                  <a:pt x="6330" y="44390"/>
                </a:lnTo>
                <a:lnTo>
                  <a:pt x="6330" y="44380"/>
                </a:lnTo>
                <a:lnTo>
                  <a:pt x="6320" y="44380"/>
                </a:lnTo>
                <a:lnTo>
                  <a:pt x="6320" y="44370"/>
                </a:lnTo>
                <a:lnTo>
                  <a:pt x="6320" y="44360"/>
                </a:lnTo>
                <a:lnTo>
                  <a:pt x="6310" y="44360"/>
                </a:lnTo>
                <a:lnTo>
                  <a:pt x="6310" y="44350"/>
                </a:lnTo>
                <a:lnTo>
                  <a:pt x="6300" y="44350"/>
                </a:lnTo>
                <a:lnTo>
                  <a:pt x="6300" y="44360"/>
                </a:lnTo>
                <a:lnTo>
                  <a:pt x="6300" y="44350"/>
                </a:lnTo>
                <a:lnTo>
                  <a:pt x="6300" y="44340"/>
                </a:lnTo>
                <a:lnTo>
                  <a:pt x="6290" y="44330"/>
                </a:lnTo>
                <a:lnTo>
                  <a:pt x="6290" y="44320"/>
                </a:lnTo>
                <a:lnTo>
                  <a:pt x="6280" y="44320"/>
                </a:lnTo>
                <a:lnTo>
                  <a:pt x="6280" y="44330"/>
                </a:lnTo>
                <a:lnTo>
                  <a:pt x="6270" y="44320"/>
                </a:lnTo>
                <a:lnTo>
                  <a:pt x="6280" y="44320"/>
                </a:lnTo>
                <a:lnTo>
                  <a:pt x="6270" y="44320"/>
                </a:lnTo>
                <a:lnTo>
                  <a:pt x="6270" y="44310"/>
                </a:lnTo>
                <a:lnTo>
                  <a:pt x="6260" y="44310"/>
                </a:lnTo>
                <a:lnTo>
                  <a:pt x="6260" y="44300"/>
                </a:lnTo>
                <a:lnTo>
                  <a:pt x="6250" y="44300"/>
                </a:lnTo>
                <a:lnTo>
                  <a:pt x="6250" y="44290"/>
                </a:lnTo>
                <a:lnTo>
                  <a:pt x="6240" y="44290"/>
                </a:lnTo>
                <a:lnTo>
                  <a:pt x="6240" y="44280"/>
                </a:lnTo>
                <a:lnTo>
                  <a:pt x="6230" y="44280"/>
                </a:lnTo>
                <a:lnTo>
                  <a:pt x="6230" y="44290"/>
                </a:lnTo>
                <a:lnTo>
                  <a:pt x="6220" y="44290"/>
                </a:lnTo>
                <a:lnTo>
                  <a:pt x="6230" y="44280"/>
                </a:lnTo>
                <a:lnTo>
                  <a:pt x="6220" y="44280"/>
                </a:lnTo>
                <a:lnTo>
                  <a:pt x="6220" y="44270"/>
                </a:lnTo>
                <a:lnTo>
                  <a:pt x="6210" y="44270"/>
                </a:lnTo>
                <a:lnTo>
                  <a:pt x="6210" y="44280"/>
                </a:lnTo>
                <a:lnTo>
                  <a:pt x="6200" y="44280"/>
                </a:lnTo>
                <a:lnTo>
                  <a:pt x="6200" y="44270"/>
                </a:lnTo>
                <a:lnTo>
                  <a:pt x="6200" y="44260"/>
                </a:lnTo>
                <a:lnTo>
                  <a:pt x="6200" y="44250"/>
                </a:lnTo>
                <a:lnTo>
                  <a:pt x="6200" y="44240"/>
                </a:lnTo>
                <a:lnTo>
                  <a:pt x="6200" y="44230"/>
                </a:lnTo>
                <a:lnTo>
                  <a:pt x="6200" y="44220"/>
                </a:lnTo>
                <a:lnTo>
                  <a:pt x="6200" y="44210"/>
                </a:lnTo>
                <a:lnTo>
                  <a:pt x="6200" y="44200"/>
                </a:lnTo>
                <a:lnTo>
                  <a:pt x="6190" y="44200"/>
                </a:lnTo>
                <a:lnTo>
                  <a:pt x="6190" y="44190"/>
                </a:lnTo>
                <a:lnTo>
                  <a:pt x="6190" y="44180"/>
                </a:lnTo>
                <a:lnTo>
                  <a:pt x="6190" y="44190"/>
                </a:lnTo>
                <a:lnTo>
                  <a:pt x="6190" y="44180"/>
                </a:lnTo>
                <a:lnTo>
                  <a:pt x="6180" y="44180"/>
                </a:lnTo>
                <a:lnTo>
                  <a:pt x="6180" y="44170"/>
                </a:lnTo>
                <a:lnTo>
                  <a:pt x="6190" y="44170"/>
                </a:lnTo>
                <a:lnTo>
                  <a:pt x="6190" y="44160"/>
                </a:lnTo>
                <a:lnTo>
                  <a:pt x="6200" y="44160"/>
                </a:lnTo>
                <a:lnTo>
                  <a:pt x="6200" y="44150"/>
                </a:lnTo>
                <a:lnTo>
                  <a:pt x="6190" y="44150"/>
                </a:lnTo>
                <a:lnTo>
                  <a:pt x="6190" y="44140"/>
                </a:lnTo>
                <a:lnTo>
                  <a:pt x="6180" y="44140"/>
                </a:lnTo>
                <a:lnTo>
                  <a:pt x="6180" y="44130"/>
                </a:lnTo>
                <a:lnTo>
                  <a:pt x="6170" y="44130"/>
                </a:lnTo>
                <a:lnTo>
                  <a:pt x="6160" y="44130"/>
                </a:lnTo>
                <a:lnTo>
                  <a:pt x="6160" y="44140"/>
                </a:lnTo>
                <a:lnTo>
                  <a:pt x="6160" y="44150"/>
                </a:lnTo>
                <a:lnTo>
                  <a:pt x="6160" y="44160"/>
                </a:lnTo>
                <a:lnTo>
                  <a:pt x="6170" y="44160"/>
                </a:lnTo>
                <a:lnTo>
                  <a:pt x="6170" y="44170"/>
                </a:lnTo>
                <a:lnTo>
                  <a:pt x="6160" y="44170"/>
                </a:lnTo>
                <a:lnTo>
                  <a:pt x="6160" y="44160"/>
                </a:lnTo>
                <a:lnTo>
                  <a:pt x="6150" y="44160"/>
                </a:lnTo>
                <a:lnTo>
                  <a:pt x="6160" y="44160"/>
                </a:lnTo>
                <a:lnTo>
                  <a:pt x="6150" y="44150"/>
                </a:lnTo>
                <a:lnTo>
                  <a:pt x="6160" y="44150"/>
                </a:lnTo>
                <a:lnTo>
                  <a:pt x="6150" y="44150"/>
                </a:lnTo>
                <a:lnTo>
                  <a:pt x="6150" y="44140"/>
                </a:lnTo>
                <a:lnTo>
                  <a:pt x="6140" y="44140"/>
                </a:lnTo>
                <a:lnTo>
                  <a:pt x="6140" y="44130"/>
                </a:lnTo>
                <a:lnTo>
                  <a:pt x="6150" y="44130"/>
                </a:lnTo>
                <a:lnTo>
                  <a:pt x="6140" y="44130"/>
                </a:lnTo>
                <a:lnTo>
                  <a:pt x="6150" y="44120"/>
                </a:lnTo>
                <a:lnTo>
                  <a:pt x="6140" y="44120"/>
                </a:lnTo>
                <a:lnTo>
                  <a:pt x="6140" y="44110"/>
                </a:lnTo>
                <a:lnTo>
                  <a:pt x="6150" y="44110"/>
                </a:lnTo>
                <a:lnTo>
                  <a:pt x="6150" y="44100"/>
                </a:lnTo>
                <a:lnTo>
                  <a:pt x="6140" y="44100"/>
                </a:lnTo>
                <a:lnTo>
                  <a:pt x="6150" y="44100"/>
                </a:lnTo>
                <a:lnTo>
                  <a:pt x="6150" y="44110"/>
                </a:lnTo>
                <a:lnTo>
                  <a:pt x="6160" y="44110"/>
                </a:lnTo>
                <a:lnTo>
                  <a:pt x="6160" y="44100"/>
                </a:lnTo>
                <a:lnTo>
                  <a:pt x="6160" y="44110"/>
                </a:lnTo>
                <a:lnTo>
                  <a:pt x="6170" y="44110"/>
                </a:lnTo>
                <a:lnTo>
                  <a:pt x="6160" y="44110"/>
                </a:lnTo>
                <a:lnTo>
                  <a:pt x="6160" y="44100"/>
                </a:lnTo>
                <a:lnTo>
                  <a:pt x="6160" y="44090"/>
                </a:lnTo>
                <a:lnTo>
                  <a:pt x="6170" y="44090"/>
                </a:lnTo>
                <a:lnTo>
                  <a:pt x="6170" y="44080"/>
                </a:lnTo>
                <a:lnTo>
                  <a:pt x="6170" y="44070"/>
                </a:lnTo>
                <a:lnTo>
                  <a:pt x="6160" y="44070"/>
                </a:lnTo>
                <a:lnTo>
                  <a:pt x="6160" y="44060"/>
                </a:lnTo>
                <a:lnTo>
                  <a:pt x="6150" y="44060"/>
                </a:lnTo>
                <a:lnTo>
                  <a:pt x="6150" y="44050"/>
                </a:lnTo>
                <a:lnTo>
                  <a:pt x="6150" y="44040"/>
                </a:lnTo>
                <a:lnTo>
                  <a:pt x="6150" y="44030"/>
                </a:lnTo>
                <a:lnTo>
                  <a:pt x="6160" y="44020"/>
                </a:lnTo>
                <a:lnTo>
                  <a:pt x="6160" y="44010"/>
                </a:lnTo>
                <a:lnTo>
                  <a:pt x="6170" y="44010"/>
                </a:lnTo>
                <a:lnTo>
                  <a:pt x="6170" y="44000"/>
                </a:lnTo>
                <a:lnTo>
                  <a:pt x="6170" y="43990"/>
                </a:lnTo>
                <a:lnTo>
                  <a:pt x="6170" y="43980"/>
                </a:lnTo>
                <a:lnTo>
                  <a:pt x="6170" y="43970"/>
                </a:lnTo>
                <a:lnTo>
                  <a:pt x="6160" y="43970"/>
                </a:lnTo>
                <a:lnTo>
                  <a:pt x="6160" y="43980"/>
                </a:lnTo>
                <a:lnTo>
                  <a:pt x="6150" y="43980"/>
                </a:lnTo>
                <a:lnTo>
                  <a:pt x="6150" y="43970"/>
                </a:lnTo>
                <a:lnTo>
                  <a:pt x="6140" y="43970"/>
                </a:lnTo>
                <a:lnTo>
                  <a:pt x="6140" y="43960"/>
                </a:lnTo>
                <a:lnTo>
                  <a:pt x="6130" y="43960"/>
                </a:lnTo>
                <a:lnTo>
                  <a:pt x="6120" y="43960"/>
                </a:lnTo>
                <a:lnTo>
                  <a:pt x="6110" y="43960"/>
                </a:lnTo>
                <a:lnTo>
                  <a:pt x="6110" y="43950"/>
                </a:lnTo>
                <a:lnTo>
                  <a:pt x="6110" y="43960"/>
                </a:lnTo>
                <a:lnTo>
                  <a:pt x="6110" y="43950"/>
                </a:lnTo>
                <a:lnTo>
                  <a:pt x="6100" y="43950"/>
                </a:lnTo>
                <a:lnTo>
                  <a:pt x="6100" y="43940"/>
                </a:lnTo>
                <a:lnTo>
                  <a:pt x="6100" y="43930"/>
                </a:lnTo>
                <a:lnTo>
                  <a:pt x="6090" y="43930"/>
                </a:lnTo>
                <a:lnTo>
                  <a:pt x="6100" y="43930"/>
                </a:lnTo>
                <a:lnTo>
                  <a:pt x="6090" y="43930"/>
                </a:lnTo>
                <a:lnTo>
                  <a:pt x="6080" y="43930"/>
                </a:lnTo>
                <a:lnTo>
                  <a:pt x="6070" y="43930"/>
                </a:lnTo>
                <a:lnTo>
                  <a:pt x="6070" y="43920"/>
                </a:lnTo>
                <a:lnTo>
                  <a:pt x="6060" y="43920"/>
                </a:lnTo>
                <a:lnTo>
                  <a:pt x="6060" y="43910"/>
                </a:lnTo>
                <a:lnTo>
                  <a:pt x="6070" y="43910"/>
                </a:lnTo>
                <a:lnTo>
                  <a:pt x="6060" y="43910"/>
                </a:lnTo>
                <a:lnTo>
                  <a:pt x="6060" y="43900"/>
                </a:lnTo>
                <a:lnTo>
                  <a:pt x="6050" y="43900"/>
                </a:lnTo>
                <a:lnTo>
                  <a:pt x="6040" y="43900"/>
                </a:lnTo>
                <a:lnTo>
                  <a:pt x="6040" y="43890"/>
                </a:lnTo>
                <a:lnTo>
                  <a:pt x="6040" y="43900"/>
                </a:lnTo>
                <a:lnTo>
                  <a:pt x="6040" y="43890"/>
                </a:lnTo>
                <a:lnTo>
                  <a:pt x="6030" y="43890"/>
                </a:lnTo>
                <a:lnTo>
                  <a:pt x="6030" y="43880"/>
                </a:lnTo>
                <a:lnTo>
                  <a:pt x="6030" y="43890"/>
                </a:lnTo>
                <a:lnTo>
                  <a:pt x="6030" y="43880"/>
                </a:lnTo>
                <a:lnTo>
                  <a:pt x="6030" y="43890"/>
                </a:lnTo>
                <a:lnTo>
                  <a:pt x="6040" y="43880"/>
                </a:lnTo>
                <a:lnTo>
                  <a:pt x="6030" y="43880"/>
                </a:lnTo>
                <a:lnTo>
                  <a:pt x="6040" y="43880"/>
                </a:lnTo>
                <a:lnTo>
                  <a:pt x="6040" y="43870"/>
                </a:lnTo>
                <a:lnTo>
                  <a:pt x="6050" y="43870"/>
                </a:lnTo>
                <a:lnTo>
                  <a:pt x="6050" y="43860"/>
                </a:lnTo>
                <a:lnTo>
                  <a:pt x="6060" y="43860"/>
                </a:lnTo>
                <a:lnTo>
                  <a:pt x="6050" y="43860"/>
                </a:lnTo>
                <a:lnTo>
                  <a:pt x="6050" y="43850"/>
                </a:lnTo>
                <a:lnTo>
                  <a:pt x="6050" y="43840"/>
                </a:lnTo>
                <a:lnTo>
                  <a:pt x="6040" y="43840"/>
                </a:lnTo>
                <a:lnTo>
                  <a:pt x="6040" y="43830"/>
                </a:lnTo>
                <a:lnTo>
                  <a:pt x="6030" y="43830"/>
                </a:lnTo>
                <a:lnTo>
                  <a:pt x="6040" y="43830"/>
                </a:lnTo>
                <a:lnTo>
                  <a:pt x="6030" y="43830"/>
                </a:lnTo>
                <a:lnTo>
                  <a:pt x="6030" y="43820"/>
                </a:lnTo>
                <a:lnTo>
                  <a:pt x="6040" y="43820"/>
                </a:lnTo>
                <a:lnTo>
                  <a:pt x="6040" y="43830"/>
                </a:lnTo>
                <a:lnTo>
                  <a:pt x="6050" y="43830"/>
                </a:lnTo>
                <a:lnTo>
                  <a:pt x="6050" y="43820"/>
                </a:lnTo>
                <a:lnTo>
                  <a:pt x="6050" y="43810"/>
                </a:lnTo>
                <a:lnTo>
                  <a:pt x="6040" y="43810"/>
                </a:lnTo>
                <a:lnTo>
                  <a:pt x="6040" y="43800"/>
                </a:lnTo>
                <a:lnTo>
                  <a:pt x="6040" y="43810"/>
                </a:lnTo>
                <a:lnTo>
                  <a:pt x="6050" y="43810"/>
                </a:lnTo>
                <a:lnTo>
                  <a:pt x="6050" y="43800"/>
                </a:lnTo>
                <a:lnTo>
                  <a:pt x="6050" y="43810"/>
                </a:lnTo>
                <a:lnTo>
                  <a:pt x="6050" y="43800"/>
                </a:lnTo>
                <a:lnTo>
                  <a:pt x="6060" y="43800"/>
                </a:lnTo>
                <a:lnTo>
                  <a:pt x="6050" y="43800"/>
                </a:lnTo>
                <a:lnTo>
                  <a:pt x="6060" y="43800"/>
                </a:lnTo>
                <a:lnTo>
                  <a:pt x="6050" y="43800"/>
                </a:lnTo>
                <a:lnTo>
                  <a:pt x="6050" y="43790"/>
                </a:lnTo>
                <a:lnTo>
                  <a:pt x="6040" y="43790"/>
                </a:lnTo>
                <a:lnTo>
                  <a:pt x="6040" y="43800"/>
                </a:lnTo>
                <a:lnTo>
                  <a:pt x="6030" y="43790"/>
                </a:lnTo>
                <a:lnTo>
                  <a:pt x="6030" y="43780"/>
                </a:lnTo>
                <a:lnTo>
                  <a:pt x="6030" y="43770"/>
                </a:lnTo>
                <a:lnTo>
                  <a:pt x="6020" y="43770"/>
                </a:lnTo>
                <a:lnTo>
                  <a:pt x="6020" y="43760"/>
                </a:lnTo>
                <a:lnTo>
                  <a:pt x="6030" y="43760"/>
                </a:lnTo>
                <a:lnTo>
                  <a:pt x="6030" y="43770"/>
                </a:lnTo>
                <a:lnTo>
                  <a:pt x="6040" y="43770"/>
                </a:lnTo>
                <a:lnTo>
                  <a:pt x="6030" y="43770"/>
                </a:lnTo>
                <a:lnTo>
                  <a:pt x="6040" y="43770"/>
                </a:lnTo>
                <a:lnTo>
                  <a:pt x="6050" y="43770"/>
                </a:lnTo>
                <a:lnTo>
                  <a:pt x="6050" y="43780"/>
                </a:lnTo>
                <a:lnTo>
                  <a:pt x="6060" y="43780"/>
                </a:lnTo>
                <a:lnTo>
                  <a:pt x="6060" y="43790"/>
                </a:lnTo>
                <a:lnTo>
                  <a:pt x="6060" y="43780"/>
                </a:lnTo>
                <a:lnTo>
                  <a:pt x="6060" y="43770"/>
                </a:lnTo>
                <a:lnTo>
                  <a:pt x="6050" y="43770"/>
                </a:lnTo>
                <a:lnTo>
                  <a:pt x="6050" y="43760"/>
                </a:lnTo>
                <a:lnTo>
                  <a:pt x="6060" y="43760"/>
                </a:lnTo>
                <a:lnTo>
                  <a:pt x="6060" y="43750"/>
                </a:lnTo>
                <a:lnTo>
                  <a:pt x="6060" y="43760"/>
                </a:lnTo>
                <a:lnTo>
                  <a:pt x="6070" y="43760"/>
                </a:lnTo>
                <a:lnTo>
                  <a:pt x="6080" y="43760"/>
                </a:lnTo>
                <a:lnTo>
                  <a:pt x="6090" y="43760"/>
                </a:lnTo>
                <a:lnTo>
                  <a:pt x="6090" y="43750"/>
                </a:lnTo>
                <a:lnTo>
                  <a:pt x="6080" y="43750"/>
                </a:lnTo>
                <a:lnTo>
                  <a:pt x="6080" y="43740"/>
                </a:lnTo>
                <a:lnTo>
                  <a:pt x="6090" y="43740"/>
                </a:lnTo>
                <a:lnTo>
                  <a:pt x="6090" y="43750"/>
                </a:lnTo>
                <a:lnTo>
                  <a:pt x="6090" y="43760"/>
                </a:lnTo>
                <a:lnTo>
                  <a:pt x="6090" y="43750"/>
                </a:lnTo>
                <a:lnTo>
                  <a:pt x="6090" y="43760"/>
                </a:lnTo>
                <a:lnTo>
                  <a:pt x="6100" y="43760"/>
                </a:lnTo>
                <a:lnTo>
                  <a:pt x="6090" y="43760"/>
                </a:lnTo>
                <a:lnTo>
                  <a:pt x="6090" y="43770"/>
                </a:lnTo>
                <a:lnTo>
                  <a:pt x="6100" y="43770"/>
                </a:lnTo>
                <a:lnTo>
                  <a:pt x="6100" y="43760"/>
                </a:lnTo>
                <a:lnTo>
                  <a:pt x="6100" y="43750"/>
                </a:lnTo>
                <a:lnTo>
                  <a:pt x="6100" y="43760"/>
                </a:lnTo>
                <a:lnTo>
                  <a:pt x="6110" y="43760"/>
                </a:lnTo>
                <a:lnTo>
                  <a:pt x="6110" y="43770"/>
                </a:lnTo>
                <a:lnTo>
                  <a:pt x="6120" y="43770"/>
                </a:lnTo>
                <a:lnTo>
                  <a:pt x="6120" y="43780"/>
                </a:lnTo>
                <a:lnTo>
                  <a:pt x="6120" y="43770"/>
                </a:lnTo>
                <a:lnTo>
                  <a:pt x="6130" y="43770"/>
                </a:lnTo>
                <a:lnTo>
                  <a:pt x="6140" y="43770"/>
                </a:lnTo>
                <a:lnTo>
                  <a:pt x="6140" y="43780"/>
                </a:lnTo>
                <a:lnTo>
                  <a:pt x="6140" y="43790"/>
                </a:lnTo>
                <a:lnTo>
                  <a:pt x="6150" y="43790"/>
                </a:lnTo>
                <a:lnTo>
                  <a:pt x="6150" y="43800"/>
                </a:lnTo>
                <a:lnTo>
                  <a:pt x="6160" y="43800"/>
                </a:lnTo>
                <a:lnTo>
                  <a:pt x="6160" y="43810"/>
                </a:lnTo>
                <a:lnTo>
                  <a:pt x="6170" y="43810"/>
                </a:lnTo>
                <a:lnTo>
                  <a:pt x="6170" y="43820"/>
                </a:lnTo>
                <a:lnTo>
                  <a:pt x="6170" y="43830"/>
                </a:lnTo>
                <a:lnTo>
                  <a:pt x="6180" y="43830"/>
                </a:lnTo>
                <a:lnTo>
                  <a:pt x="6180" y="43840"/>
                </a:lnTo>
                <a:lnTo>
                  <a:pt x="6180" y="43850"/>
                </a:lnTo>
                <a:lnTo>
                  <a:pt x="6190" y="43850"/>
                </a:lnTo>
                <a:lnTo>
                  <a:pt x="6200" y="43850"/>
                </a:lnTo>
                <a:lnTo>
                  <a:pt x="6200" y="43860"/>
                </a:lnTo>
                <a:lnTo>
                  <a:pt x="6210" y="43870"/>
                </a:lnTo>
                <a:lnTo>
                  <a:pt x="6220" y="43880"/>
                </a:lnTo>
                <a:lnTo>
                  <a:pt x="6220" y="43870"/>
                </a:lnTo>
                <a:lnTo>
                  <a:pt x="6220" y="43860"/>
                </a:lnTo>
                <a:lnTo>
                  <a:pt x="6220" y="43850"/>
                </a:lnTo>
                <a:lnTo>
                  <a:pt x="6230" y="43850"/>
                </a:lnTo>
                <a:lnTo>
                  <a:pt x="6230" y="43840"/>
                </a:lnTo>
                <a:lnTo>
                  <a:pt x="6220" y="43840"/>
                </a:lnTo>
                <a:lnTo>
                  <a:pt x="6220" y="43830"/>
                </a:lnTo>
                <a:lnTo>
                  <a:pt x="6230" y="43830"/>
                </a:lnTo>
                <a:lnTo>
                  <a:pt x="6240" y="43830"/>
                </a:lnTo>
                <a:lnTo>
                  <a:pt x="6250" y="43830"/>
                </a:lnTo>
                <a:lnTo>
                  <a:pt x="6250" y="43820"/>
                </a:lnTo>
                <a:lnTo>
                  <a:pt x="6250" y="43810"/>
                </a:lnTo>
                <a:lnTo>
                  <a:pt x="6240" y="43810"/>
                </a:lnTo>
                <a:lnTo>
                  <a:pt x="6240" y="43800"/>
                </a:lnTo>
                <a:lnTo>
                  <a:pt x="6240" y="43790"/>
                </a:lnTo>
                <a:lnTo>
                  <a:pt x="6240" y="43780"/>
                </a:lnTo>
                <a:lnTo>
                  <a:pt x="6240" y="43770"/>
                </a:lnTo>
                <a:lnTo>
                  <a:pt x="6230" y="43770"/>
                </a:lnTo>
                <a:lnTo>
                  <a:pt x="6230" y="43780"/>
                </a:lnTo>
                <a:lnTo>
                  <a:pt x="6230" y="43770"/>
                </a:lnTo>
                <a:lnTo>
                  <a:pt x="6230" y="43760"/>
                </a:lnTo>
                <a:lnTo>
                  <a:pt x="6230" y="43770"/>
                </a:lnTo>
                <a:lnTo>
                  <a:pt x="6220" y="43760"/>
                </a:lnTo>
                <a:lnTo>
                  <a:pt x="6220" y="43770"/>
                </a:lnTo>
                <a:lnTo>
                  <a:pt x="6220" y="43760"/>
                </a:lnTo>
                <a:lnTo>
                  <a:pt x="6210" y="43760"/>
                </a:lnTo>
                <a:lnTo>
                  <a:pt x="6220" y="43760"/>
                </a:lnTo>
                <a:lnTo>
                  <a:pt x="6220" y="43750"/>
                </a:lnTo>
                <a:lnTo>
                  <a:pt x="6210" y="43750"/>
                </a:lnTo>
                <a:lnTo>
                  <a:pt x="6210" y="43760"/>
                </a:lnTo>
                <a:lnTo>
                  <a:pt x="6210" y="43750"/>
                </a:lnTo>
                <a:lnTo>
                  <a:pt x="6200" y="43750"/>
                </a:lnTo>
                <a:lnTo>
                  <a:pt x="6200" y="43740"/>
                </a:lnTo>
                <a:lnTo>
                  <a:pt x="6200" y="43750"/>
                </a:lnTo>
                <a:lnTo>
                  <a:pt x="6190" y="43750"/>
                </a:lnTo>
                <a:lnTo>
                  <a:pt x="6190" y="43740"/>
                </a:lnTo>
                <a:lnTo>
                  <a:pt x="6180" y="43740"/>
                </a:lnTo>
                <a:lnTo>
                  <a:pt x="6170" y="43740"/>
                </a:lnTo>
                <a:lnTo>
                  <a:pt x="6170" y="43730"/>
                </a:lnTo>
                <a:lnTo>
                  <a:pt x="6160" y="43730"/>
                </a:lnTo>
                <a:lnTo>
                  <a:pt x="6160" y="43720"/>
                </a:lnTo>
                <a:lnTo>
                  <a:pt x="6150" y="43720"/>
                </a:lnTo>
                <a:lnTo>
                  <a:pt x="6150" y="43710"/>
                </a:lnTo>
                <a:lnTo>
                  <a:pt x="6150" y="43700"/>
                </a:lnTo>
                <a:lnTo>
                  <a:pt x="6150" y="43690"/>
                </a:lnTo>
                <a:lnTo>
                  <a:pt x="6150" y="43700"/>
                </a:lnTo>
                <a:lnTo>
                  <a:pt x="6140" y="43700"/>
                </a:lnTo>
                <a:lnTo>
                  <a:pt x="6140" y="43690"/>
                </a:lnTo>
                <a:lnTo>
                  <a:pt x="6140" y="43680"/>
                </a:lnTo>
                <a:lnTo>
                  <a:pt x="6140" y="43670"/>
                </a:lnTo>
                <a:lnTo>
                  <a:pt x="6130" y="43670"/>
                </a:lnTo>
                <a:lnTo>
                  <a:pt x="6120" y="43670"/>
                </a:lnTo>
                <a:lnTo>
                  <a:pt x="6120" y="43660"/>
                </a:lnTo>
                <a:lnTo>
                  <a:pt x="6120" y="43670"/>
                </a:lnTo>
                <a:lnTo>
                  <a:pt x="6120" y="43660"/>
                </a:lnTo>
                <a:lnTo>
                  <a:pt x="6110" y="43660"/>
                </a:lnTo>
                <a:lnTo>
                  <a:pt x="6110" y="43650"/>
                </a:lnTo>
                <a:lnTo>
                  <a:pt x="6100" y="43650"/>
                </a:lnTo>
                <a:lnTo>
                  <a:pt x="6110" y="43650"/>
                </a:lnTo>
                <a:lnTo>
                  <a:pt x="6100" y="43650"/>
                </a:lnTo>
                <a:lnTo>
                  <a:pt x="6110" y="43650"/>
                </a:lnTo>
                <a:lnTo>
                  <a:pt x="6110" y="43640"/>
                </a:lnTo>
                <a:lnTo>
                  <a:pt x="6100" y="43640"/>
                </a:lnTo>
                <a:lnTo>
                  <a:pt x="6100" y="43650"/>
                </a:lnTo>
                <a:lnTo>
                  <a:pt x="6100" y="43640"/>
                </a:lnTo>
                <a:lnTo>
                  <a:pt x="6090" y="43640"/>
                </a:lnTo>
                <a:lnTo>
                  <a:pt x="6100" y="43640"/>
                </a:lnTo>
                <a:lnTo>
                  <a:pt x="6100" y="43630"/>
                </a:lnTo>
                <a:lnTo>
                  <a:pt x="6090" y="43630"/>
                </a:lnTo>
                <a:lnTo>
                  <a:pt x="6090" y="43620"/>
                </a:lnTo>
                <a:lnTo>
                  <a:pt x="6090" y="43610"/>
                </a:lnTo>
                <a:lnTo>
                  <a:pt x="6080" y="43610"/>
                </a:lnTo>
                <a:lnTo>
                  <a:pt x="6080" y="43600"/>
                </a:lnTo>
                <a:lnTo>
                  <a:pt x="6070" y="43600"/>
                </a:lnTo>
                <a:lnTo>
                  <a:pt x="6070" y="43590"/>
                </a:lnTo>
                <a:lnTo>
                  <a:pt x="6060" y="43590"/>
                </a:lnTo>
                <a:lnTo>
                  <a:pt x="6060" y="43580"/>
                </a:lnTo>
                <a:lnTo>
                  <a:pt x="6050" y="43580"/>
                </a:lnTo>
                <a:lnTo>
                  <a:pt x="6040" y="43580"/>
                </a:lnTo>
                <a:lnTo>
                  <a:pt x="6050" y="43580"/>
                </a:lnTo>
                <a:lnTo>
                  <a:pt x="6040" y="43580"/>
                </a:lnTo>
                <a:lnTo>
                  <a:pt x="6050" y="43580"/>
                </a:lnTo>
                <a:lnTo>
                  <a:pt x="6040" y="43580"/>
                </a:lnTo>
                <a:lnTo>
                  <a:pt x="6040" y="43590"/>
                </a:lnTo>
                <a:lnTo>
                  <a:pt x="6050" y="43590"/>
                </a:lnTo>
                <a:lnTo>
                  <a:pt x="6040" y="43590"/>
                </a:lnTo>
                <a:lnTo>
                  <a:pt x="6050" y="43590"/>
                </a:lnTo>
                <a:lnTo>
                  <a:pt x="6040" y="43590"/>
                </a:lnTo>
                <a:lnTo>
                  <a:pt x="6030" y="43590"/>
                </a:lnTo>
                <a:lnTo>
                  <a:pt x="6020" y="43590"/>
                </a:lnTo>
                <a:lnTo>
                  <a:pt x="6020" y="43600"/>
                </a:lnTo>
                <a:lnTo>
                  <a:pt x="6020" y="43610"/>
                </a:lnTo>
                <a:lnTo>
                  <a:pt x="6010" y="43610"/>
                </a:lnTo>
                <a:lnTo>
                  <a:pt x="6010" y="43600"/>
                </a:lnTo>
                <a:lnTo>
                  <a:pt x="6010" y="43590"/>
                </a:lnTo>
                <a:lnTo>
                  <a:pt x="6000" y="43590"/>
                </a:lnTo>
                <a:lnTo>
                  <a:pt x="6000" y="43600"/>
                </a:lnTo>
                <a:lnTo>
                  <a:pt x="6000" y="43590"/>
                </a:lnTo>
                <a:lnTo>
                  <a:pt x="5990" y="43590"/>
                </a:lnTo>
                <a:lnTo>
                  <a:pt x="5990" y="43580"/>
                </a:lnTo>
                <a:lnTo>
                  <a:pt x="6000" y="43580"/>
                </a:lnTo>
                <a:lnTo>
                  <a:pt x="5990" y="43580"/>
                </a:lnTo>
                <a:lnTo>
                  <a:pt x="6000" y="43580"/>
                </a:lnTo>
                <a:lnTo>
                  <a:pt x="5990" y="43580"/>
                </a:lnTo>
                <a:lnTo>
                  <a:pt x="5990" y="43570"/>
                </a:lnTo>
                <a:lnTo>
                  <a:pt x="5980" y="43570"/>
                </a:lnTo>
                <a:lnTo>
                  <a:pt x="5980" y="43560"/>
                </a:lnTo>
                <a:lnTo>
                  <a:pt x="5980" y="43570"/>
                </a:lnTo>
                <a:lnTo>
                  <a:pt x="5980" y="43560"/>
                </a:lnTo>
                <a:lnTo>
                  <a:pt x="5980" y="43550"/>
                </a:lnTo>
                <a:lnTo>
                  <a:pt x="5990" y="43550"/>
                </a:lnTo>
                <a:lnTo>
                  <a:pt x="5980" y="43550"/>
                </a:lnTo>
                <a:lnTo>
                  <a:pt x="5980" y="43540"/>
                </a:lnTo>
                <a:lnTo>
                  <a:pt x="5970" y="43540"/>
                </a:lnTo>
                <a:lnTo>
                  <a:pt x="5980" y="43540"/>
                </a:lnTo>
                <a:lnTo>
                  <a:pt x="5980" y="43530"/>
                </a:lnTo>
                <a:lnTo>
                  <a:pt x="5970" y="43530"/>
                </a:lnTo>
                <a:lnTo>
                  <a:pt x="5970" y="43520"/>
                </a:lnTo>
                <a:lnTo>
                  <a:pt x="5960" y="43520"/>
                </a:lnTo>
                <a:lnTo>
                  <a:pt x="5950" y="43520"/>
                </a:lnTo>
                <a:lnTo>
                  <a:pt x="5950" y="43510"/>
                </a:lnTo>
                <a:lnTo>
                  <a:pt x="5950" y="43520"/>
                </a:lnTo>
                <a:lnTo>
                  <a:pt x="5950" y="43510"/>
                </a:lnTo>
                <a:lnTo>
                  <a:pt x="5950" y="43520"/>
                </a:lnTo>
                <a:lnTo>
                  <a:pt x="5950" y="43510"/>
                </a:lnTo>
                <a:lnTo>
                  <a:pt x="5940" y="43510"/>
                </a:lnTo>
                <a:lnTo>
                  <a:pt x="5930" y="43510"/>
                </a:lnTo>
                <a:lnTo>
                  <a:pt x="5940" y="43510"/>
                </a:lnTo>
                <a:lnTo>
                  <a:pt x="5940" y="43520"/>
                </a:lnTo>
                <a:lnTo>
                  <a:pt x="5950" y="43520"/>
                </a:lnTo>
                <a:lnTo>
                  <a:pt x="5950" y="43530"/>
                </a:lnTo>
                <a:lnTo>
                  <a:pt x="5960" y="43530"/>
                </a:lnTo>
                <a:lnTo>
                  <a:pt x="5950" y="43530"/>
                </a:lnTo>
                <a:lnTo>
                  <a:pt x="5950" y="43520"/>
                </a:lnTo>
                <a:lnTo>
                  <a:pt x="5940" y="43520"/>
                </a:lnTo>
                <a:lnTo>
                  <a:pt x="5940" y="43510"/>
                </a:lnTo>
                <a:lnTo>
                  <a:pt x="5930" y="43510"/>
                </a:lnTo>
                <a:lnTo>
                  <a:pt x="5930" y="43500"/>
                </a:lnTo>
                <a:lnTo>
                  <a:pt x="5940" y="43500"/>
                </a:lnTo>
                <a:lnTo>
                  <a:pt x="5930" y="43500"/>
                </a:lnTo>
                <a:lnTo>
                  <a:pt x="5930" y="43490"/>
                </a:lnTo>
                <a:lnTo>
                  <a:pt x="5920" y="43490"/>
                </a:lnTo>
                <a:lnTo>
                  <a:pt x="5910" y="43490"/>
                </a:lnTo>
                <a:lnTo>
                  <a:pt x="5910" y="43480"/>
                </a:lnTo>
                <a:lnTo>
                  <a:pt x="5920" y="43480"/>
                </a:lnTo>
                <a:lnTo>
                  <a:pt x="5920" y="43490"/>
                </a:lnTo>
                <a:lnTo>
                  <a:pt x="5930" y="43490"/>
                </a:lnTo>
                <a:lnTo>
                  <a:pt x="5930" y="43480"/>
                </a:lnTo>
                <a:lnTo>
                  <a:pt x="5930" y="43490"/>
                </a:lnTo>
                <a:lnTo>
                  <a:pt x="5930" y="43480"/>
                </a:lnTo>
                <a:lnTo>
                  <a:pt x="5940" y="43480"/>
                </a:lnTo>
                <a:lnTo>
                  <a:pt x="5930" y="43480"/>
                </a:lnTo>
                <a:lnTo>
                  <a:pt x="5930" y="43490"/>
                </a:lnTo>
                <a:lnTo>
                  <a:pt x="5930" y="43480"/>
                </a:lnTo>
                <a:lnTo>
                  <a:pt x="5930" y="43490"/>
                </a:lnTo>
                <a:lnTo>
                  <a:pt x="5940" y="43490"/>
                </a:lnTo>
                <a:lnTo>
                  <a:pt x="5940" y="43480"/>
                </a:lnTo>
                <a:lnTo>
                  <a:pt x="5950" y="43480"/>
                </a:lnTo>
                <a:lnTo>
                  <a:pt x="5960" y="43480"/>
                </a:lnTo>
                <a:lnTo>
                  <a:pt x="5960" y="43490"/>
                </a:lnTo>
                <a:lnTo>
                  <a:pt x="5970" y="43490"/>
                </a:lnTo>
                <a:lnTo>
                  <a:pt x="5970" y="43480"/>
                </a:lnTo>
                <a:lnTo>
                  <a:pt x="5970" y="43470"/>
                </a:lnTo>
                <a:lnTo>
                  <a:pt x="5970" y="43480"/>
                </a:lnTo>
                <a:lnTo>
                  <a:pt x="5980" y="43480"/>
                </a:lnTo>
                <a:lnTo>
                  <a:pt x="5990" y="43480"/>
                </a:lnTo>
                <a:lnTo>
                  <a:pt x="5980" y="43480"/>
                </a:lnTo>
                <a:lnTo>
                  <a:pt x="5990" y="43480"/>
                </a:lnTo>
                <a:lnTo>
                  <a:pt x="5990" y="43490"/>
                </a:lnTo>
                <a:lnTo>
                  <a:pt x="5990" y="43500"/>
                </a:lnTo>
                <a:lnTo>
                  <a:pt x="5990" y="43510"/>
                </a:lnTo>
                <a:lnTo>
                  <a:pt x="5990" y="43520"/>
                </a:lnTo>
                <a:lnTo>
                  <a:pt x="6000" y="43520"/>
                </a:lnTo>
                <a:lnTo>
                  <a:pt x="6000" y="43530"/>
                </a:lnTo>
                <a:lnTo>
                  <a:pt x="6010" y="43530"/>
                </a:lnTo>
                <a:lnTo>
                  <a:pt x="6020" y="43530"/>
                </a:lnTo>
                <a:lnTo>
                  <a:pt x="6020" y="43520"/>
                </a:lnTo>
                <a:lnTo>
                  <a:pt x="6030" y="43520"/>
                </a:lnTo>
                <a:lnTo>
                  <a:pt x="6020" y="43520"/>
                </a:lnTo>
                <a:lnTo>
                  <a:pt x="6020" y="43530"/>
                </a:lnTo>
                <a:lnTo>
                  <a:pt x="6030" y="43530"/>
                </a:lnTo>
                <a:lnTo>
                  <a:pt x="6030" y="43520"/>
                </a:lnTo>
                <a:lnTo>
                  <a:pt x="6030" y="43530"/>
                </a:lnTo>
                <a:lnTo>
                  <a:pt x="6030" y="43540"/>
                </a:lnTo>
                <a:lnTo>
                  <a:pt x="6040" y="43540"/>
                </a:lnTo>
                <a:lnTo>
                  <a:pt x="6040" y="43550"/>
                </a:lnTo>
                <a:lnTo>
                  <a:pt x="6050" y="43550"/>
                </a:lnTo>
                <a:lnTo>
                  <a:pt x="6040" y="43550"/>
                </a:lnTo>
                <a:lnTo>
                  <a:pt x="6050" y="43550"/>
                </a:lnTo>
                <a:lnTo>
                  <a:pt x="6050" y="43560"/>
                </a:lnTo>
                <a:lnTo>
                  <a:pt x="6050" y="43570"/>
                </a:lnTo>
                <a:lnTo>
                  <a:pt x="6050" y="43560"/>
                </a:lnTo>
                <a:lnTo>
                  <a:pt x="6060" y="43560"/>
                </a:lnTo>
                <a:lnTo>
                  <a:pt x="6060" y="43570"/>
                </a:lnTo>
                <a:lnTo>
                  <a:pt x="6060" y="43560"/>
                </a:lnTo>
                <a:lnTo>
                  <a:pt x="6070" y="43560"/>
                </a:lnTo>
                <a:lnTo>
                  <a:pt x="6070" y="43570"/>
                </a:lnTo>
                <a:lnTo>
                  <a:pt x="6070" y="43560"/>
                </a:lnTo>
                <a:lnTo>
                  <a:pt x="6070" y="43550"/>
                </a:lnTo>
                <a:lnTo>
                  <a:pt x="6080" y="43550"/>
                </a:lnTo>
                <a:lnTo>
                  <a:pt x="6080" y="43540"/>
                </a:lnTo>
                <a:lnTo>
                  <a:pt x="6090" y="43540"/>
                </a:lnTo>
                <a:lnTo>
                  <a:pt x="6100" y="43540"/>
                </a:lnTo>
                <a:lnTo>
                  <a:pt x="6100" y="43550"/>
                </a:lnTo>
                <a:lnTo>
                  <a:pt x="6100" y="43560"/>
                </a:lnTo>
                <a:lnTo>
                  <a:pt x="6100" y="43570"/>
                </a:lnTo>
                <a:lnTo>
                  <a:pt x="6110" y="43570"/>
                </a:lnTo>
                <a:lnTo>
                  <a:pt x="6110" y="43580"/>
                </a:lnTo>
                <a:lnTo>
                  <a:pt x="6110" y="43590"/>
                </a:lnTo>
                <a:lnTo>
                  <a:pt x="6100" y="43600"/>
                </a:lnTo>
                <a:lnTo>
                  <a:pt x="6110" y="43600"/>
                </a:lnTo>
                <a:lnTo>
                  <a:pt x="6110" y="43610"/>
                </a:lnTo>
                <a:lnTo>
                  <a:pt x="6120" y="43610"/>
                </a:lnTo>
                <a:lnTo>
                  <a:pt x="6130" y="43610"/>
                </a:lnTo>
                <a:lnTo>
                  <a:pt x="6140" y="43610"/>
                </a:lnTo>
                <a:lnTo>
                  <a:pt x="6140" y="43620"/>
                </a:lnTo>
                <a:lnTo>
                  <a:pt x="6150" y="43620"/>
                </a:lnTo>
                <a:lnTo>
                  <a:pt x="6150" y="43630"/>
                </a:lnTo>
                <a:lnTo>
                  <a:pt x="6160" y="43630"/>
                </a:lnTo>
                <a:lnTo>
                  <a:pt x="6170" y="43630"/>
                </a:lnTo>
                <a:lnTo>
                  <a:pt x="6170" y="43640"/>
                </a:lnTo>
                <a:lnTo>
                  <a:pt x="6180" y="43640"/>
                </a:lnTo>
                <a:lnTo>
                  <a:pt x="6180" y="43630"/>
                </a:lnTo>
                <a:lnTo>
                  <a:pt x="6180" y="43640"/>
                </a:lnTo>
                <a:lnTo>
                  <a:pt x="6180" y="43650"/>
                </a:lnTo>
                <a:lnTo>
                  <a:pt x="6190" y="43650"/>
                </a:lnTo>
                <a:lnTo>
                  <a:pt x="6190" y="43660"/>
                </a:lnTo>
                <a:lnTo>
                  <a:pt x="6190" y="43670"/>
                </a:lnTo>
                <a:lnTo>
                  <a:pt x="6200" y="43670"/>
                </a:lnTo>
                <a:lnTo>
                  <a:pt x="6200" y="43680"/>
                </a:lnTo>
                <a:lnTo>
                  <a:pt x="6200" y="43690"/>
                </a:lnTo>
                <a:lnTo>
                  <a:pt x="6210" y="43690"/>
                </a:lnTo>
                <a:lnTo>
                  <a:pt x="6210" y="43700"/>
                </a:lnTo>
                <a:lnTo>
                  <a:pt x="6220" y="43700"/>
                </a:lnTo>
                <a:lnTo>
                  <a:pt x="6210" y="43710"/>
                </a:lnTo>
                <a:lnTo>
                  <a:pt x="6220" y="43710"/>
                </a:lnTo>
                <a:lnTo>
                  <a:pt x="6230" y="43710"/>
                </a:lnTo>
                <a:lnTo>
                  <a:pt x="6230" y="43720"/>
                </a:lnTo>
                <a:lnTo>
                  <a:pt x="6230" y="43730"/>
                </a:lnTo>
                <a:lnTo>
                  <a:pt x="6230" y="43740"/>
                </a:lnTo>
                <a:lnTo>
                  <a:pt x="6240" y="43740"/>
                </a:lnTo>
                <a:lnTo>
                  <a:pt x="6230" y="43740"/>
                </a:lnTo>
                <a:lnTo>
                  <a:pt x="6240" y="43740"/>
                </a:lnTo>
                <a:lnTo>
                  <a:pt x="6250" y="43740"/>
                </a:lnTo>
                <a:lnTo>
                  <a:pt x="6250" y="43750"/>
                </a:lnTo>
                <a:lnTo>
                  <a:pt x="6260" y="43750"/>
                </a:lnTo>
                <a:lnTo>
                  <a:pt x="6260" y="43760"/>
                </a:lnTo>
                <a:lnTo>
                  <a:pt x="6270" y="43760"/>
                </a:lnTo>
                <a:lnTo>
                  <a:pt x="6280" y="43760"/>
                </a:lnTo>
                <a:lnTo>
                  <a:pt x="6280" y="43770"/>
                </a:lnTo>
                <a:lnTo>
                  <a:pt x="6280" y="43760"/>
                </a:lnTo>
                <a:lnTo>
                  <a:pt x="6290" y="43760"/>
                </a:lnTo>
                <a:lnTo>
                  <a:pt x="6300" y="43760"/>
                </a:lnTo>
                <a:lnTo>
                  <a:pt x="6310" y="43760"/>
                </a:lnTo>
                <a:lnTo>
                  <a:pt x="6310" y="43750"/>
                </a:lnTo>
                <a:lnTo>
                  <a:pt x="6310" y="43760"/>
                </a:lnTo>
                <a:lnTo>
                  <a:pt x="6320" y="43760"/>
                </a:lnTo>
                <a:lnTo>
                  <a:pt x="6330" y="43760"/>
                </a:lnTo>
                <a:lnTo>
                  <a:pt x="6330" y="43770"/>
                </a:lnTo>
                <a:lnTo>
                  <a:pt x="6340" y="43770"/>
                </a:lnTo>
                <a:lnTo>
                  <a:pt x="6350" y="43770"/>
                </a:lnTo>
                <a:lnTo>
                  <a:pt x="6350" y="43780"/>
                </a:lnTo>
                <a:lnTo>
                  <a:pt x="6350" y="43770"/>
                </a:lnTo>
                <a:lnTo>
                  <a:pt x="6360" y="43770"/>
                </a:lnTo>
                <a:lnTo>
                  <a:pt x="6360" y="43780"/>
                </a:lnTo>
                <a:lnTo>
                  <a:pt x="6370" y="43780"/>
                </a:lnTo>
                <a:lnTo>
                  <a:pt x="6380" y="43780"/>
                </a:lnTo>
                <a:lnTo>
                  <a:pt x="6380" y="43790"/>
                </a:lnTo>
                <a:lnTo>
                  <a:pt x="6390" y="43790"/>
                </a:lnTo>
                <a:lnTo>
                  <a:pt x="6400" y="43790"/>
                </a:lnTo>
                <a:lnTo>
                  <a:pt x="6400" y="43800"/>
                </a:lnTo>
                <a:lnTo>
                  <a:pt x="6390" y="43800"/>
                </a:lnTo>
                <a:lnTo>
                  <a:pt x="6380" y="43810"/>
                </a:lnTo>
                <a:lnTo>
                  <a:pt x="6380" y="43820"/>
                </a:lnTo>
                <a:lnTo>
                  <a:pt x="6390" y="43820"/>
                </a:lnTo>
                <a:lnTo>
                  <a:pt x="6400" y="43820"/>
                </a:lnTo>
                <a:lnTo>
                  <a:pt x="6410" y="43820"/>
                </a:lnTo>
                <a:lnTo>
                  <a:pt x="6410" y="43810"/>
                </a:lnTo>
                <a:lnTo>
                  <a:pt x="6420" y="43810"/>
                </a:lnTo>
                <a:lnTo>
                  <a:pt x="6420" y="43820"/>
                </a:lnTo>
                <a:lnTo>
                  <a:pt x="6430" y="43820"/>
                </a:lnTo>
                <a:lnTo>
                  <a:pt x="6430" y="43830"/>
                </a:lnTo>
                <a:lnTo>
                  <a:pt x="6420" y="43830"/>
                </a:lnTo>
                <a:lnTo>
                  <a:pt x="6410" y="43830"/>
                </a:lnTo>
                <a:lnTo>
                  <a:pt x="6400" y="43830"/>
                </a:lnTo>
                <a:lnTo>
                  <a:pt x="6400" y="43840"/>
                </a:lnTo>
                <a:lnTo>
                  <a:pt x="6400" y="43850"/>
                </a:lnTo>
                <a:lnTo>
                  <a:pt x="6410" y="43850"/>
                </a:lnTo>
                <a:lnTo>
                  <a:pt x="6400" y="43850"/>
                </a:lnTo>
                <a:lnTo>
                  <a:pt x="6400" y="43860"/>
                </a:lnTo>
                <a:lnTo>
                  <a:pt x="6410" y="43860"/>
                </a:lnTo>
                <a:lnTo>
                  <a:pt x="6410" y="43870"/>
                </a:lnTo>
                <a:lnTo>
                  <a:pt x="6420" y="43870"/>
                </a:lnTo>
                <a:lnTo>
                  <a:pt x="6420" y="43880"/>
                </a:lnTo>
                <a:lnTo>
                  <a:pt x="6420" y="43890"/>
                </a:lnTo>
                <a:lnTo>
                  <a:pt x="6430" y="43890"/>
                </a:lnTo>
                <a:lnTo>
                  <a:pt x="6430" y="43900"/>
                </a:lnTo>
                <a:lnTo>
                  <a:pt x="6440" y="43900"/>
                </a:lnTo>
                <a:lnTo>
                  <a:pt x="6440" y="43910"/>
                </a:lnTo>
                <a:lnTo>
                  <a:pt x="6450" y="43910"/>
                </a:lnTo>
                <a:lnTo>
                  <a:pt x="6450" y="43920"/>
                </a:lnTo>
                <a:lnTo>
                  <a:pt x="6460" y="43920"/>
                </a:lnTo>
                <a:lnTo>
                  <a:pt x="6470" y="43920"/>
                </a:lnTo>
                <a:lnTo>
                  <a:pt x="6470" y="43930"/>
                </a:lnTo>
                <a:lnTo>
                  <a:pt x="6480" y="43930"/>
                </a:lnTo>
                <a:lnTo>
                  <a:pt x="6480" y="43920"/>
                </a:lnTo>
                <a:lnTo>
                  <a:pt x="6490" y="43920"/>
                </a:lnTo>
                <a:lnTo>
                  <a:pt x="6500" y="43920"/>
                </a:lnTo>
                <a:lnTo>
                  <a:pt x="6500" y="43930"/>
                </a:lnTo>
                <a:lnTo>
                  <a:pt x="6490" y="43930"/>
                </a:lnTo>
                <a:lnTo>
                  <a:pt x="6490" y="43940"/>
                </a:lnTo>
                <a:lnTo>
                  <a:pt x="6480" y="43940"/>
                </a:lnTo>
                <a:lnTo>
                  <a:pt x="6470" y="43940"/>
                </a:lnTo>
                <a:lnTo>
                  <a:pt x="6470" y="43950"/>
                </a:lnTo>
                <a:lnTo>
                  <a:pt x="6480" y="43950"/>
                </a:lnTo>
                <a:lnTo>
                  <a:pt x="6490" y="43950"/>
                </a:lnTo>
                <a:lnTo>
                  <a:pt x="6490" y="43940"/>
                </a:lnTo>
                <a:lnTo>
                  <a:pt x="6500" y="43940"/>
                </a:lnTo>
                <a:lnTo>
                  <a:pt x="6510" y="43940"/>
                </a:lnTo>
                <a:lnTo>
                  <a:pt x="6510" y="43930"/>
                </a:lnTo>
                <a:lnTo>
                  <a:pt x="6520" y="43930"/>
                </a:lnTo>
                <a:lnTo>
                  <a:pt x="6530" y="43930"/>
                </a:lnTo>
                <a:lnTo>
                  <a:pt x="6530" y="43940"/>
                </a:lnTo>
                <a:lnTo>
                  <a:pt x="6540" y="43940"/>
                </a:lnTo>
                <a:lnTo>
                  <a:pt x="6550" y="43940"/>
                </a:lnTo>
                <a:lnTo>
                  <a:pt x="6550" y="43930"/>
                </a:lnTo>
                <a:lnTo>
                  <a:pt x="6550" y="43940"/>
                </a:lnTo>
                <a:lnTo>
                  <a:pt x="6560" y="43930"/>
                </a:lnTo>
                <a:lnTo>
                  <a:pt x="6570" y="43930"/>
                </a:lnTo>
                <a:lnTo>
                  <a:pt x="6580" y="43930"/>
                </a:lnTo>
                <a:lnTo>
                  <a:pt x="6580" y="43940"/>
                </a:lnTo>
                <a:lnTo>
                  <a:pt x="6590" y="43940"/>
                </a:lnTo>
                <a:lnTo>
                  <a:pt x="6590" y="43950"/>
                </a:lnTo>
                <a:lnTo>
                  <a:pt x="6590" y="43960"/>
                </a:lnTo>
                <a:lnTo>
                  <a:pt x="6600" y="43960"/>
                </a:lnTo>
                <a:lnTo>
                  <a:pt x="6600" y="43970"/>
                </a:lnTo>
                <a:lnTo>
                  <a:pt x="6610" y="43970"/>
                </a:lnTo>
                <a:lnTo>
                  <a:pt x="6610" y="43980"/>
                </a:lnTo>
                <a:lnTo>
                  <a:pt x="6620" y="43980"/>
                </a:lnTo>
                <a:lnTo>
                  <a:pt x="6630" y="43990"/>
                </a:lnTo>
                <a:lnTo>
                  <a:pt x="6630" y="44000"/>
                </a:lnTo>
                <a:lnTo>
                  <a:pt x="6640" y="44000"/>
                </a:lnTo>
                <a:lnTo>
                  <a:pt x="6640" y="44010"/>
                </a:lnTo>
                <a:lnTo>
                  <a:pt x="6650" y="44010"/>
                </a:lnTo>
                <a:lnTo>
                  <a:pt x="6650" y="44020"/>
                </a:lnTo>
                <a:lnTo>
                  <a:pt x="6660" y="44020"/>
                </a:lnTo>
                <a:lnTo>
                  <a:pt x="6660" y="44030"/>
                </a:lnTo>
                <a:lnTo>
                  <a:pt x="6670" y="44040"/>
                </a:lnTo>
                <a:lnTo>
                  <a:pt x="6670" y="44050"/>
                </a:lnTo>
                <a:lnTo>
                  <a:pt x="6680" y="44050"/>
                </a:lnTo>
                <a:lnTo>
                  <a:pt x="6690" y="44060"/>
                </a:lnTo>
                <a:lnTo>
                  <a:pt x="6690" y="44070"/>
                </a:lnTo>
                <a:lnTo>
                  <a:pt x="6700" y="44070"/>
                </a:lnTo>
                <a:lnTo>
                  <a:pt x="6700" y="44080"/>
                </a:lnTo>
                <a:lnTo>
                  <a:pt x="6710" y="44080"/>
                </a:lnTo>
                <a:lnTo>
                  <a:pt x="6710" y="44090"/>
                </a:lnTo>
                <a:lnTo>
                  <a:pt x="6720" y="44090"/>
                </a:lnTo>
                <a:lnTo>
                  <a:pt x="6720" y="44100"/>
                </a:lnTo>
                <a:lnTo>
                  <a:pt x="6720" y="44110"/>
                </a:lnTo>
                <a:lnTo>
                  <a:pt x="6730" y="44110"/>
                </a:lnTo>
                <a:lnTo>
                  <a:pt x="6740" y="44110"/>
                </a:lnTo>
                <a:lnTo>
                  <a:pt x="6740" y="44120"/>
                </a:lnTo>
                <a:lnTo>
                  <a:pt x="6750" y="44120"/>
                </a:lnTo>
                <a:lnTo>
                  <a:pt x="6750" y="44130"/>
                </a:lnTo>
                <a:lnTo>
                  <a:pt x="6750" y="44140"/>
                </a:lnTo>
                <a:lnTo>
                  <a:pt x="6760" y="44140"/>
                </a:lnTo>
                <a:lnTo>
                  <a:pt x="6760" y="44150"/>
                </a:lnTo>
                <a:lnTo>
                  <a:pt x="6750" y="44150"/>
                </a:lnTo>
                <a:lnTo>
                  <a:pt x="6740" y="44150"/>
                </a:lnTo>
                <a:lnTo>
                  <a:pt x="6730" y="44150"/>
                </a:lnTo>
                <a:lnTo>
                  <a:pt x="6730" y="44160"/>
                </a:lnTo>
                <a:lnTo>
                  <a:pt x="6730" y="44170"/>
                </a:lnTo>
                <a:lnTo>
                  <a:pt x="6720" y="44170"/>
                </a:lnTo>
                <a:lnTo>
                  <a:pt x="6720" y="44180"/>
                </a:lnTo>
                <a:lnTo>
                  <a:pt x="6720" y="44190"/>
                </a:lnTo>
                <a:lnTo>
                  <a:pt x="6730" y="44190"/>
                </a:lnTo>
                <a:lnTo>
                  <a:pt x="6740" y="44190"/>
                </a:lnTo>
                <a:lnTo>
                  <a:pt x="6740" y="44200"/>
                </a:lnTo>
                <a:lnTo>
                  <a:pt x="6750" y="44200"/>
                </a:lnTo>
                <a:lnTo>
                  <a:pt x="6760" y="44200"/>
                </a:lnTo>
                <a:lnTo>
                  <a:pt x="6760" y="44210"/>
                </a:lnTo>
                <a:lnTo>
                  <a:pt x="6770" y="44210"/>
                </a:lnTo>
                <a:lnTo>
                  <a:pt x="6770" y="44220"/>
                </a:lnTo>
                <a:lnTo>
                  <a:pt x="6770" y="44210"/>
                </a:lnTo>
                <a:lnTo>
                  <a:pt x="6780" y="44210"/>
                </a:lnTo>
                <a:lnTo>
                  <a:pt x="6780" y="44220"/>
                </a:lnTo>
                <a:lnTo>
                  <a:pt x="6780" y="44210"/>
                </a:lnTo>
                <a:lnTo>
                  <a:pt x="6780" y="44220"/>
                </a:lnTo>
                <a:lnTo>
                  <a:pt x="6780" y="44230"/>
                </a:lnTo>
                <a:lnTo>
                  <a:pt x="6790" y="44230"/>
                </a:lnTo>
                <a:lnTo>
                  <a:pt x="6800" y="44230"/>
                </a:lnTo>
                <a:lnTo>
                  <a:pt x="6810" y="44240"/>
                </a:lnTo>
                <a:lnTo>
                  <a:pt x="6810" y="44250"/>
                </a:lnTo>
                <a:lnTo>
                  <a:pt x="6820" y="44250"/>
                </a:lnTo>
                <a:lnTo>
                  <a:pt x="6820" y="44260"/>
                </a:lnTo>
                <a:lnTo>
                  <a:pt x="6830" y="44270"/>
                </a:lnTo>
                <a:lnTo>
                  <a:pt x="6830" y="44280"/>
                </a:lnTo>
                <a:lnTo>
                  <a:pt x="6840" y="44280"/>
                </a:lnTo>
                <a:lnTo>
                  <a:pt x="6840" y="44290"/>
                </a:lnTo>
                <a:lnTo>
                  <a:pt x="6840" y="44300"/>
                </a:lnTo>
                <a:lnTo>
                  <a:pt x="6840" y="44310"/>
                </a:lnTo>
                <a:lnTo>
                  <a:pt x="6850" y="44310"/>
                </a:lnTo>
                <a:lnTo>
                  <a:pt x="6840" y="44310"/>
                </a:lnTo>
                <a:lnTo>
                  <a:pt x="6830" y="44310"/>
                </a:lnTo>
                <a:lnTo>
                  <a:pt x="6830" y="44300"/>
                </a:lnTo>
                <a:lnTo>
                  <a:pt x="6820" y="44300"/>
                </a:lnTo>
                <a:lnTo>
                  <a:pt x="6820" y="44290"/>
                </a:lnTo>
                <a:lnTo>
                  <a:pt x="6810" y="44290"/>
                </a:lnTo>
                <a:lnTo>
                  <a:pt x="6800" y="44290"/>
                </a:lnTo>
                <a:lnTo>
                  <a:pt x="6800" y="44280"/>
                </a:lnTo>
                <a:lnTo>
                  <a:pt x="6790" y="44280"/>
                </a:lnTo>
                <a:lnTo>
                  <a:pt x="6790" y="44270"/>
                </a:lnTo>
                <a:lnTo>
                  <a:pt x="6780" y="44270"/>
                </a:lnTo>
                <a:lnTo>
                  <a:pt x="6780" y="44260"/>
                </a:lnTo>
                <a:lnTo>
                  <a:pt x="6770" y="44260"/>
                </a:lnTo>
                <a:lnTo>
                  <a:pt x="6760" y="44260"/>
                </a:lnTo>
                <a:lnTo>
                  <a:pt x="6760" y="44250"/>
                </a:lnTo>
                <a:lnTo>
                  <a:pt x="6750" y="44250"/>
                </a:lnTo>
                <a:lnTo>
                  <a:pt x="6740" y="44250"/>
                </a:lnTo>
                <a:lnTo>
                  <a:pt x="6740" y="44240"/>
                </a:lnTo>
                <a:lnTo>
                  <a:pt x="6740" y="44230"/>
                </a:lnTo>
                <a:lnTo>
                  <a:pt x="6730" y="44230"/>
                </a:lnTo>
                <a:lnTo>
                  <a:pt x="6720" y="44230"/>
                </a:lnTo>
                <a:lnTo>
                  <a:pt x="6720" y="44220"/>
                </a:lnTo>
                <a:lnTo>
                  <a:pt x="6720" y="44230"/>
                </a:lnTo>
                <a:lnTo>
                  <a:pt x="6720" y="44240"/>
                </a:lnTo>
                <a:lnTo>
                  <a:pt x="6710" y="44240"/>
                </a:lnTo>
                <a:lnTo>
                  <a:pt x="6710" y="44250"/>
                </a:lnTo>
                <a:lnTo>
                  <a:pt x="6700" y="44250"/>
                </a:lnTo>
                <a:lnTo>
                  <a:pt x="6700" y="44260"/>
                </a:lnTo>
                <a:lnTo>
                  <a:pt x="6700" y="44270"/>
                </a:lnTo>
                <a:lnTo>
                  <a:pt x="6690" y="44270"/>
                </a:lnTo>
                <a:lnTo>
                  <a:pt x="6700" y="44270"/>
                </a:lnTo>
                <a:lnTo>
                  <a:pt x="6700" y="44280"/>
                </a:lnTo>
                <a:lnTo>
                  <a:pt x="6700" y="44270"/>
                </a:lnTo>
                <a:lnTo>
                  <a:pt x="6710" y="44270"/>
                </a:lnTo>
                <a:lnTo>
                  <a:pt x="6710" y="44260"/>
                </a:lnTo>
                <a:lnTo>
                  <a:pt x="6720" y="44260"/>
                </a:lnTo>
                <a:lnTo>
                  <a:pt x="6730" y="44260"/>
                </a:lnTo>
                <a:lnTo>
                  <a:pt x="6730" y="44270"/>
                </a:lnTo>
                <a:lnTo>
                  <a:pt x="6740" y="44270"/>
                </a:lnTo>
                <a:lnTo>
                  <a:pt x="6740" y="44280"/>
                </a:lnTo>
                <a:lnTo>
                  <a:pt x="6750" y="44280"/>
                </a:lnTo>
                <a:lnTo>
                  <a:pt x="6750" y="44290"/>
                </a:lnTo>
                <a:lnTo>
                  <a:pt x="6760" y="44290"/>
                </a:lnTo>
                <a:lnTo>
                  <a:pt x="6760" y="44300"/>
                </a:lnTo>
                <a:lnTo>
                  <a:pt x="6760" y="44310"/>
                </a:lnTo>
                <a:lnTo>
                  <a:pt x="6770" y="44310"/>
                </a:lnTo>
                <a:lnTo>
                  <a:pt x="6770" y="44320"/>
                </a:lnTo>
                <a:lnTo>
                  <a:pt x="6770" y="44330"/>
                </a:lnTo>
                <a:lnTo>
                  <a:pt x="6780" y="44330"/>
                </a:lnTo>
                <a:lnTo>
                  <a:pt x="6780" y="44340"/>
                </a:lnTo>
                <a:lnTo>
                  <a:pt x="6780" y="44350"/>
                </a:lnTo>
                <a:lnTo>
                  <a:pt x="6790" y="44350"/>
                </a:lnTo>
                <a:lnTo>
                  <a:pt x="6790" y="44360"/>
                </a:lnTo>
                <a:lnTo>
                  <a:pt x="6790" y="44370"/>
                </a:lnTo>
                <a:lnTo>
                  <a:pt x="6800" y="44370"/>
                </a:lnTo>
                <a:lnTo>
                  <a:pt x="6800" y="44380"/>
                </a:lnTo>
                <a:lnTo>
                  <a:pt x="6800" y="44390"/>
                </a:lnTo>
                <a:lnTo>
                  <a:pt x="6810" y="44390"/>
                </a:lnTo>
                <a:lnTo>
                  <a:pt x="6810" y="44400"/>
                </a:lnTo>
                <a:lnTo>
                  <a:pt x="6820" y="44400"/>
                </a:lnTo>
                <a:lnTo>
                  <a:pt x="6820" y="44410"/>
                </a:lnTo>
                <a:lnTo>
                  <a:pt x="6820" y="44420"/>
                </a:lnTo>
                <a:lnTo>
                  <a:pt x="6830" y="44420"/>
                </a:lnTo>
                <a:lnTo>
                  <a:pt x="6830" y="44430"/>
                </a:lnTo>
                <a:lnTo>
                  <a:pt x="6840" y="44430"/>
                </a:lnTo>
                <a:lnTo>
                  <a:pt x="6840" y="44440"/>
                </a:lnTo>
                <a:lnTo>
                  <a:pt x="6830" y="44440"/>
                </a:lnTo>
                <a:lnTo>
                  <a:pt x="6830" y="44450"/>
                </a:lnTo>
                <a:lnTo>
                  <a:pt x="6820" y="44460"/>
                </a:lnTo>
                <a:lnTo>
                  <a:pt x="6820" y="44470"/>
                </a:lnTo>
                <a:lnTo>
                  <a:pt x="6820" y="44480"/>
                </a:lnTo>
                <a:lnTo>
                  <a:pt x="6810" y="44480"/>
                </a:lnTo>
                <a:lnTo>
                  <a:pt x="6810" y="44490"/>
                </a:lnTo>
                <a:lnTo>
                  <a:pt x="6810" y="44500"/>
                </a:lnTo>
                <a:lnTo>
                  <a:pt x="6810" y="44510"/>
                </a:lnTo>
                <a:lnTo>
                  <a:pt x="6810" y="44520"/>
                </a:lnTo>
                <a:lnTo>
                  <a:pt x="6820" y="44520"/>
                </a:lnTo>
                <a:lnTo>
                  <a:pt x="6820" y="44530"/>
                </a:lnTo>
                <a:lnTo>
                  <a:pt x="6810" y="44530"/>
                </a:lnTo>
                <a:lnTo>
                  <a:pt x="6800" y="44530"/>
                </a:lnTo>
                <a:lnTo>
                  <a:pt x="6790" y="44530"/>
                </a:lnTo>
                <a:lnTo>
                  <a:pt x="6780" y="44530"/>
                </a:lnTo>
                <a:lnTo>
                  <a:pt x="6770" y="44530"/>
                </a:lnTo>
                <a:lnTo>
                  <a:pt x="6770" y="44540"/>
                </a:lnTo>
                <a:lnTo>
                  <a:pt x="6770" y="44550"/>
                </a:lnTo>
                <a:lnTo>
                  <a:pt x="6780" y="44550"/>
                </a:lnTo>
                <a:lnTo>
                  <a:pt x="6780" y="44560"/>
                </a:lnTo>
                <a:lnTo>
                  <a:pt x="6790" y="44560"/>
                </a:lnTo>
                <a:lnTo>
                  <a:pt x="6800" y="44560"/>
                </a:lnTo>
                <a:lnTo>
                  <a:pt x="6800" y="44570"/>
                </a:lnTo>
                <a:lnTo>
                  <a:pt x="6800" y="44580"/>
                </a:lnTo>
                <a:lnTo>
                  <a:pt x="6800" y="44590"/>
                </a:lnTo>
                <a:lnTo>
                  <a:pt x="6790" y="44590"/>
                </a:lnTo>
                <a:lnTo>
                  <a:pt x="6780" y="44590"/>
                </a:lnTo>
                <a:lnTo>
                  <a:pt x="6780" y="44580"/>
                </a:lnTo>
                <a:lnTo>
                  <a:pt x="6780" y="44590"/>
                </a:lnTo>
                <a:lnTo>
                  <a:pt x="6770" y="44590"/>
                </a:lnTo>
                <a:lnTo>
                  <a:pt x="6760" y="44590"/>
                </a:lnTo>
                <a:lnTo>
                  <a:pt x="6760" y="44600"/>
                </a:lnTo>
                <a:lnTo>
                  <a:pt x="6760" y="44610"/>
                </a:lnTo>
                <a:lnTo>
                  <a:pt x="6770" y="44610"/>
                </a:lnTo>
                <a:lnTo>
                  <a:pt x="6770" y="44620"/>
                </a:lnTo>
                <a:lnTo>
                  <a:pt x="6780" y="44620"/>
                </a:lnTo>
                <a:lnTo>
                  <a:pt x="6780" y="44610"/>
                </a:lnTo>
                <a:lnTo>
                  <a:pt x="6780" y="44620"/>
                </a:lnTo>
                <a:lnTo>
                  <a:pt x="6790" y="44620"/>
                </a:lnTo>
                <a:lnTo>
                  <a:pt x="6800" y="44620"/>
                </a:lnTo>
                <a:lnTo>
                  <a:pt x="6800" y="44630"/>
                </a:lnTo>
                <a:lnTo>
                  <a:pt x="6810" y="44630"/>
                </a:lnTo>
                <a:lnTo>
                  <a:pt x="6820" y="44630"/>
                </a:lnTo>
                <a:lnTo>
                  <a:pt x="6820" y="44640"/>
                </a:lnTo>
                <a:lnTo>
                  <a:pt x="6830" y="44640"/>
                </a:lnTo>
                <a:lnTo>
                  <a:pt x="6840" y="44640"/>
                </a:lnTo>
                <a:lnTo>
                  <a:pt x="6840" y="44650"/>
                </a:lnTo>
                <a:lnTo>
                  <a:pt x="6840" y="44660"/>
                </a:lnTo>
                <a:lnTo>
                  <a:pt x="6850" y="44660"/>
                </a:lnTo>
                <a:lnTo>
                  <a:pt x="6860" y="44660"/>
                </a:lnTo>
                <a:lnTo>
                  <a:pt x="6860" y="44670"/>
                </a:lnTo>
                <a:lnTo>
                  <a:pt x="6870" y="44660"/>
                </a:lnTo>
                <a:lnTo>
                  <a:pt x="6880" y="44660"/>
                </a:lnTo>
                <a:lnTo>
                  <a:pt x="6890" y="44660"/>
                </a:lnTo>
                <a:lnTo>
                  <a:pt x="6890" y="44670"/>
                </a:lnTo>
                <a:lnTo>
                  <a:pt x="6890" y="44660"/>
                </a:lnTo>
                <a:lnTo>
                  <a:pt x="6890" y="44650"/>
                </a:lnTo>
                <a:lnTo>
                  <a:pt x="6880" y="44650"/>
                </a:lnTo>
                <a:lnTo>
                  <a:pt x="6880" y="44640"/>
                </a:lnTo>
                <a:lnTo>
                  <a:pt x="6880" y="44630"/>
                </a:lnTo>
                <a:lnTo>
                  <a:pt x="6880" y="44620"/>
                </a:lnTo>
                <a:lnTo>
                  <a:pt x="6870" y="44610"/>
                </a:lnTo>
                <a:lnTo>
                  <a:pt x="6870" y="44600"/>
                </a:lnTo>
                <a:lnTo>
                  <a:pt x="6870" y="44590"/>
                </a:lnTo>
                <a:lnTo>
                  <a:pt x="6880" y="44590"/>
                </a:lnTo>
                <a:lnTo>
                  <a:pt x="6880" y="44580"/>
                </a:lnTo>
                <a:lnTo>
                  <a:pt x="6880" y="44590"/>
                </a:lnTo>
                <a:lnTo>
                  <a:pt x="6890" y="44590"/>
                </a:lnTo>
                <a:lnTo>
                  <a:pt x="6890" y="44600"/>
                </a:lnTo>
                <a:lnTo>
                  <a:pt x="6900" y="44600"/>
                </a:lnTo>
                <a:lnTo>
                  <a:pt x="6900" y="44610"/>
                </a:lnTo>
                <a:lnTo>
                  <a:pt x="6910" y="44610"/>
                </a:lnTo>
                <a:lnTo>
                  <a:pt x="6910" y="44620"/>
                </a:lnTo>
                <a:lnTo>
                  <a:pt x="6920" y="44620"/>
                </a:lnTo>
                <a:lnTo>
                  <a:pt x="6930" y="44630"/>
                </a:lnTo>
                <a:lnTo>
                  <a:pt x="6930" y="44640"/>
                </a:lnTo>
                <a:lnTo>
                  <a:pt x="6920" y="44640"/>
                </a:lnTo>
                <a:lnTo>
                  <a:pt x="6920" y="44650"/>
                </a:lnTo>
                <a:lnTo>
                  <a:pt x="6930" y="44650"/>
                </a:lnTo>
                <a:lnTo>
                  <a:pt x="6930" y="44640"/>
                </a:lnTo>
                <a:lnTo>
                  <a:pt x="6930" y="44650"/>
                </a:lnTo>
                <a:lnTo>
                  <a:pt x="6940" y="44650"/>
                </a:lnTo>
                <a:lnTo>
                  <a:pt x="6950" y="44650"/>
                </a:lnTo>
                <a:lnTo>
                  <a:pt x="6950" y="44640"/>
                </a:lnTo>
                <a:lnTo>
                  <a:pt x="6960" y="44640"/>
                </a:lnTo>
                <a:lnTo>
                  <a:pt x="6970" y="44640"/>
                </a:lnTo>
                <a:lnTo>
                  <a:pt x="6970" y="44630"/>
                </a:lnTo>
                <a:lnTo>
                  <a:pt x="6980" y="44630"/>
                </a:lnTo>
                <a:lnTo>
                  <a:pt x="6990" y="44630"/>
                </a:lnTo>
                <a:lnTo>
                  <a:pt x="7000" y="44620"/>
                </a:lnTo>
                <a:lnTo>
                  <a:pt x="7000" y="44630"/>
                </a:lnTo>
                <a:lnTo>
                  <a:pt x="7010" y="44630"/>
                </a:lnTo>
                <a:lnTo>
                  <a:pt x="7020" y="44630"/>
                </a:lnTo>
                <a:lnTo>
                  <a:pt x="7020" y="44640"/>
                </a:lnTo>
                <a:lnTo>
                  <a:pt x="7020" y="44630"/>
                </a:lnTo>
                <a:lnTo>
                  <a:pt x="7020" y="44620"/>
                </a:lnTo>
                <a:lnTo>
                  <a:pt x="7030" y="44620"/>
                </a:lnTo>
                <a:lnTo>
                  <a:pt x="7030" y="44610"/>
                </a:lnTo>
                <a:lnTo>
                  <a:pt x="7040" y="44610"/>
                </a:lnTo>
                <a:lnTo>
                  <a:pt x="7050" y="44620"/>
                </a:lnTo>
                <a:lnTo>
                  <a:pt x="7060" y="44630"/>
                </a:lnTo>
                <a:lnTo>
                  <a:pt x="7070" y="44640"/>
                </a:lnTo>
                <a:lnTo>
                  <a:pt x="7070" y="44650"/>
                </a:lnTo>
                <a:lnTo>
                  <a:pt x="7070" y="44660"/>
                </a:lnTo>
                <a:lnTo>
                  <a:pt x="7070" y="44670"/>
                </a:lnTo>
                <a:lnTo>
                  <a:pt x="7080" y="44670"/>
                </a:lnTo>
                <a:lnTo>
                  <a:pt x="7080" y="44680"/>
                </a:lnTo>
                <a:lnTo>
                  <a:pt x="7080" y="44690"/>
                </a:lnTo>
                <a:lnTo>
                  <a:pt x="7090" y="44690"/>
                </a:lnTo>
                <a:lnTo>
                  <a:pt x="7100" y="44690"/>
                </a:lnTo>
                <a:lnTo>
                  <a:pt x="7100" y="44680"/>
                </a:lnTo>
                <a:lnTo>
                  <a:pt x="7110" y="44680"/>
                </a:lnTo>
                <a:lnTo>
                  <a:pt x="7110" y="44670"/>
                </a:lnTo>
                <a:lnTo>
                  <a:pt x="7100" y="44670"/>
                </a:lnTo>
                <a:lnTo>
                  <a:pt x="7100" y="44660"/>
                </a:lnTo>
                <a:lnTo>
                  <a:pt x="7090" y="44660"/>
                </a:lnTo>
                <a:lnTo>
                  <a:pt x="7090" y="44650"/>
                </a:lnTo>
                <a:lnTo>
                  <a:pt x="7090" y="44640"/>
                </a:lnTo>
                <a:lnTo>
                  <a:pt x="7100" y="44640"/>
                </a:lnTo>
                <a:lnTo>
                  <a:pt x="7100" y="44630"/>
                </a:lnTo>
                <a:lnTo>
                  <a:pt x="7100" y="44620"/>
                </a:lnTo>
                <a:lnTo>
                  <a:pt x="7110" y="44620"/>
                </a:lnTo>
                <a:lnTo>
                  <a:pt x="7110" y="44630"/>
                </a:lnTo>
                <a:lnTo>
                  <a:pt x="7110" y="44620"/>
                </a:lnTo>
                <a:lnTo>
                  <a:pt x="7110" y="44610"/>
                </a:lnTo>
                <a:lnTo>
                  <a:pt x="7100" y="44610"/>
                </a:lnTo>
                <a:lnTo>
                  <a:pt x="7100" y="44600"/>
                </a:lnTo>
                <a:lnTo>
                  <a:pt x="7090" y="44600"/>
                </a:lnTo>
                <a:lnTo>
                  <a:pt x="7090" y="44590"/>
                </a:lnTo>
                <a:lnTo>
                  <a:pt x="7090" y="44580"/>
                </a:lnTo>
                <a:lnTo>
                  <a:pt x="7080" y="44580"/>
                </a:lnTo>
                <a:lnTo>
                  <a:pt x="7080" y="44570"/>
                </a:lnTo>
                <a:lnTo>
                  <a:pt x="7070" y="44570"/>
                </a:lnTo>
                <a:lnTo>
                  <a:pt x="7060" y="44560"/>
                </a:lnTo>
                <a:lnTo>
                  <a:pt x="7050" y="44560"/>
                </a:lnTo>
                <a:lnTo>
                  <a:pt x="7050" y="44550"/>
                </a:lnTo>
                <a:lnTo>
                  <a:pt x="7040" y="44550"/>
                </a:lnTo>
                <a:lnTo>
                  <a:pt x="7040" y="44540"/>
                </a:lnTo>
                <a:lnTo>
                  <a:pt x="7030" y="44540"/>
                </a:lnTo>
                <a:lnTo>
                  <a:pt x="7030" y="44530"/>
                </a:lnTo>
                <a:lnTo>
                  <a:pt x="7030" y="44520"/>
                </a:lnTo>
                <a:lnTo>
                  <a:pt x="7030" y="44510"/>
                </a:lnTo>
                <a:lnTo>
                  <a:pt x="7020" y="44510"/>
                </a:lnTo>
                <a:lnTo>
                  <a:pt x="7020" y="44500"/>
                </a:lnTo>
                <a:lnTo>
                  <a:pt x="7020" y="44510"/>
                </a:lnTo>
                <a:lnTo>
                  <a:pt x="7030" y="44510"/>
                </a:lnTo>
                <a:lnTo>
                  <a:pt x="7030" y="44500"/>
                </a:lnTo>
                <a:lnTo>
                  <a:pt x="7040" y="44500"/>
                </a:lnTo>
                <a:lnTo>
                  <a:pt x="7050" y="44510"/>
                </a:lnTo>
                <a:lnTo>
                  <a:pt x="7050" y="44500"/>
                </a:lnTo>
                <a:lnTo>
                  <a:pt x="7050" y="44510"/>
                </a:lnTo>
                <a:lnTo>
                  <a:pt x="7060" y="44510"/>
                </a:lnTo>
                <a:lnTo>
                  <a:pt x="7060" y="44520"/>
                </a:lnTo>
                <a:lnTo>
                  <a:pt x="7070" y="44510"/>
                </a:lnTo>
                <a:lnTo>
                  <a:pt x="7070" y="44520"/>
                </a:lnTo>
                <a:lnTo>
                  <a:pt x="7080" y="44530"/>
                </a:lnTo>
                <a:lnTo>
                  <a:pt x="7090" y="44530"/>
                </a:lnTo>
                <a:lnTo>
                  <a:pt x="7100" y="44530"/>
                </a:lnTo>
                <a:lnTo>
                  <a:pt x="7100" y="44520"/>
                </a:lnTo>
                <a:lnTo>
                  <a:pt x="7110" y="44520"/>
                </a:lnTo>
                <a:lnTo>
                  <a:pt x="7110" y="44530"/>
                </a:lnTo>
                <a:lnTo>
                  <a:pt x="7120" y="44530"/>
                </a:lnTo>
                <a:lnTo>
                  <a:pt x="7120" y="44540"/>
                </a:lnTo>
                <a:lnTo>
                  <a:pt x="7130" y="44540"/>
                </a:lnTo>
                <a:lnTo>
                  <a:pt x="7130" y="44550"/>
                </a:lnTo>
                <a:lnTo>
                  <a:pt x="7130" y="44560"/>
                </a:lnTo>
                <a:lnTo>
                  <a:pt x="7130" y="44570"/>
                </a:lnTo>
                <a:lnTo>
                  <a:pt x="7140" y="44570"/>
                </a:lnTo>
                <a:lnTo>
                  <a:pt x="7140" y="44580"/>
                </a:lnTo>
                <a:lnTo>
                  <a:pt x="7130" y="44580"/>
                </a:lnTo>
                <a:lnTo>
                  <a:pt x="7130" y="44590"/>
                </a:lnTo>
                <a:lnTo>
                  <a:pt x="7140" y="44590"/>
                </a:lnTo>
                <a:lnTo>
                  <a:pt x="7150" y="44600"/>
                </a:lnTo>
                <a:lnTo>
                  <a:pt x="7160" y="44600"/>
                </a:lnTo>
                <a:lnTo>
                  <a:pt x="7160" y="44590"/>
                </a:lnTo>
                <a:lnTo>
                  <a:pt x="7170" y="44580"/>
                </a:lnTo>
                <a:lnTo>
                  <a:pt x="7170" y="44570"/>
                </a:lnTo>
                <a:lnTo>
                  <a:pt x="7180" y="44570"/>
                </a:lnTo>
                <a:lnTo>
                  <a:pt x="7180" y="44560"/>
                </a:lnTo>
                <a:lnTo>
                  <a:pt x="7180" y="44550"/>
                </a:lnTo>
                <a:lnTo>
                  <a:pt x="7190" y="44550"/>
                </a:lnTo>
                <a:lnTo>
                  <a:pt x="7190" y="44540"/>
                </a:lnTo>
                <a:lnTo>
                  <a:pt x="7190" y="44530"/>
                </a:lnTo>
                <a:lnTo>
                  <a:pt x="7190" y="44520"/>
                </a:lnTo>
                <a:lnTo>
                  <a:pt x="7180" y="44520"/>
                </a:lnTo>
                <a:lnTo>
                  <a:pt x="7180" y="44510"/>
                </a:lnTo>
                <a:lnTo>
                  <a:pt x="7180" y="44500"/>
                </a:lnTo>
                <a:lnTo>
                  <a:pt x="7170" y="44490"/>
                </a:lnTo>
                <a:lnTo>
                  <a:pt x="7170" y="44480"/>
                </a:lnTo>
                <a:lnTo>
                  <a:pt x="7160" y="44470"/>
                </a:lnTo>
                <a:lnTo>
                  <a:pt x="7150" y="44460"/>
                </a:lnTo>
                <a:lnTo>
                  <a:pt x="7140" y="44460"/>
                </a:lnTo>
                <a:lnTo>
                  <a:pt x="7130" y="44460"/>
                </a:lnTo>
                <a:lnTo>
                  <a:pt x="7130" y="44470"/>
                </a:lnTo>
                <a:lnTo>
                  <a:pt x="7130" y="44460"/>
                </a:lnTo>
                <a:lnTo>
                  <a:pt x="7130" y="44450"/>
                </a:lnTo>
                <a:lnTo>
                  <a:pt x="7130" y="44440"/>
                </a:lnTo>
                <a:lnTo>
                  <a:pt x="7120" y="44440"/>
                </a:lnTo>
                <a:lnTo>
                  <a:pt x="7120" y="44430"/>
                </a:lnTo>
                <a:lnTo>
                  <a:pt x="7120" y="44420"/>
                </a:lnTo>
                <a:lnTo>
                  <a:pt x="7120" y="44430"/>
                </a:lnTo>
                <a:lnTo>
                  <a:pt x="7130" y="44430"/>
                </a:lnTo>
                <a:lnTo>
                  <a:pt x="7130" y="44420"/>
                </a:lnTo>
                <a:lnTo>
                  <a:pt x="7120" y="44420"/>
                </a:lnTo>
                <a:lnTo>
                  <a:pt x="7130" y="44420"/>
                </a:lnTo>
                <a:lnTo>
                  <a:pt x="7140" y="44420"/>
                </a:lnTo>
                <a:lnTo>
                  <a:pt x="7140" y="44410"/>
                </a:lnTo>
                <a:lnTo>
                  <a:pt x="7140" y="44400"/>
                </a:lnTo>
                <a:lnTo>
                  <a:pt x="7150" y="44400"/>
                </a:lnTo>
                <a:lnTo>
                  <a:pt x="7140" y="44400"/>
                </a:lnTo>
                <a:lnTo>
                  <a:pt x="7140" y="44390"/>
                </a:lnTo>
                <a:lnTo>
                  <a:pt x="7150" y="44390"/>
                </a:lnTo>
                <a:lnTo>
                  <a:pt x="7150" y="44400"/>
                </a:lnTo>
                <a:lnTo>
                  <a:pt x="7150" y="44390"/>
                </a:lnTo>
                <a:lnTo>
                  <a:pt x="7150" y="44400"/>
                </a:lnTo>
                <a:lnTo>
                  <a:pt x="7160" y="44410"/>
                </a:lnTo>
                <a:lnTo>
                  <a:pt x="7150" y="44410"/>
                </a:lnTo>
                <a:lnTo>
                  <a:pt x="7160" y="44410"/>
                </a:lnTo>
                <a:lnTo>
                  <a:pt x="7160" y="44420"/>
                </a:lnTo>
                <a:lnTo>
                  <a:pt x="7170" y="44420"/>
                </a:lnTo>
                <a:lnTo>
                  <a:pt x="7170" y="44430"/>
                </a:lnTo>
                <a:lnTo>
                  <a:pt x="7170" y="44440"/>
                </a:lnTo>
                <a:lnTo>
                  <a:pt x="7180" y="44440"/>
                </a:lnTo>
                <a:lnTo>
                  <a:pt x="7180" y="44450"/>
                </a:lnTo>
                <a:lnTo>
                  <a:pt x="7190" y="44450"/>
                </a:lnTo>
                <a:lnTo>
                  <a:pt x="7190" y="44460"/>
                </a:lnTo>
                <a:lnTo>
                  <a:pt x="7190" y="44470"/>
                </a:lnTo>
                <a:lnTo>
                  <a:pt x="7200" y="44470"/>
                </a:lnTo>
                <a:lnTo>
                  <a:pt x="7200" y="44480"/>
                </a:lnTo>
                <a:lnTo>
                  <a:pt x="7210" y="44480"/>
                </a:lnTo>
                <a:lnTo>
                  <a:pt x="7210" y="44490"/>
                </a:lnTo>
                <a:lnTo>
                  <a:pt x="7220" y="44490"/>
                </a:lnTo>
                <a:lnTo>
                  <a:pt x="7220" y="44500"/>
                </a:lnTo>
                <a:lnTo>
                  <a:pt x="7220" y="44510"/>
                </a:lnTo>
                <a:lnTo>
                  <a:pt x="7230" y="44510"/>
                </a:lnTo>
                <a:lnTo>
                  <a:pt x="7240" y="44510"/>
                </a:lnTo>
                <a:lnTo>
                  <a:pt x="7250" y="44510"/>
                </a:lnTo>
                <a:lnTo>
                  <a:pt x="7250" y="44500"/>
                </a:lnTo>
                <a:lnTo>
                  <a:pt x="7250" y="44490"/>
                </a:lnTo>
                <a:lnTo>
                  <a:pt x="7240" y="44490"/>
                </a:lnTo>
                <a:lnTo>
                  <a:pt x="7240" y="44480"/>
                </a:lnTo>
                <a:lnTo>
                  <a:pt x="7230" y="44480"/>
                </a:lnTo>
                <a:lnTo>
                  <a:pt x="7240" y="44480"/>
                </a:lnTo>
                <a:lnTo>
                  <a:pt x="7240" y="44470"/>
                </a:lnTo>
                <a:lnTo>
                  <a:pt x="7240" y="44460"/>
                </a:lnTo>
                <a:lnTo>
                  <a:pt x="7240" y="44450"/>
                </a:lnTo>
                <a:lnTo>
                  <a:pt x="7240" y="44440"/>
                </a:lnTo>
                <a:lnTo>
                  <a:pt x="7240" y="44430"/>
                </a:lnTo>
                <a:lnTo>
                  <a:pt x="7240" y="44420"/>
                </a:lnTo>
                <a:lnTo>
                  <a:pt x="7240" y="44410"/>
                </a:lnTo>
                <a:lnTo>
                  <a:pt x="7240" y="44400"/>
                </a:lnTo>
                <a:lnTo>
                  <a:pt x="7250" y="44400"/>
                </a:lnTo>
                <a:lnTo>
                  <a:pt x="7250" y="44390"/>
                </a:lnTo>
                <a:lnTo>
                  <a:pt x="7250" y="44400"/>
                </a:lnTo>
                <a:lnTo>
                  <a:pt x="7250" y="44390"/>
                </a:lnTo>
                <a:lnTo>
                  <a:pt x="7260" y="44390"/>
                </a:lnTo>
                <a:lnTo>
                  <a:pt x="7270" y="44390"/>
                </a:lnTo>
                <a:lnTo>
                  <a:pt x="7270" y="44380"/>
                </a:lnTo>
                <a:lnTo>
                  <a:pt x="7280" y="44380"/>
                </a:lnTo>
                <a:lnTo>
                  <a:pt x="7290" y="44380"/>
                </a:lnTo>
                <a:lnTo>
                  <a:pt x="7290" y="44370"/>
                </a:lnTo>
                <a:lnTo>
                  <a:pt x="7290" y="44380"/>
                </a:lnTo>
                <a:lnTo>
                  <a:pt x="7290" y="44370"/>
                </a:lnTo>
                <a:lnTo>
                  <a:pt x="7300" y="44370"/>
                </a:lnTo>
                <a:lnTo>
                  <a:pt x="7290" y="44360"/>
                </a:lnTo>
                <a:lnTo>
                  <a:pt x="7290" y="44350"/>
                </a:lnTo>
                <a:lnTo>
                  <a:pt x="7290" y="44340"/>
                </a:lnTo>
                <a:lnTo>
                  <a:pt x="7290" y="44350"/>
                </a:lnTo>
                <a:lnTo>
                  <a:pt x="7300" y="44350"/>
                </a:lnTo>
                <a:lnTo>
                  <a:pt x="7300" y="44340"/>
                </a:lnTo>
                <a:lnTo>
                  <a:pt x="7300" y="44330"/>
                </a:lnTo>
                <a:lnTo>
                  <a:pt x="7300" y="44320"/>
                </a:lnTo>
                <a:lnTo>
                  <a:pt x="7290" y="44320"/>
                </a:lnTo>
                <a:lnTo>
                  <a:pt x="7280" y="44320"/>
                </a:lnTo>
                <a:lnTo>
                  <a:pt x="7290" y="44320"/>
                </a:lnTo>
                <a:lnTo>
                  <a:pt x="7290" y="44310"/>
                </a:lnTo>
                <a:lnTo>
                  <a:pt x="7280" y="44310"/>
                </a:lnTo>
                <a:lnTo>
                  <a:pt x="7280" y="44300"/>
                </a:lnTo>
                <a:lnTo>
                  <a:pt x="7270" y="44300"/>
                </a:lnTo>
                <a:lnTo>
                  <a:pt x="7270" y="44290"/>
                </a:lnTo>
                <a:lnTo>
                  <a:pt x="7270" y="44280"/>
                </a:lnTo>
                <a:lnTo>
                  <a:pt x="7260" y="44280"/>
                </a:lnTo>
                <a:lnTo>
                  <a:pt x="7260" y="44270"/>
                </a:lnTo>
                <a:lnTo>
                  <a:pt x="7260" y="44260"/>
                </a:lnTo>
                <a:lnTo>
                  <a:pt x="7270" y="44270"/>
                </a:lnTo>
                <a:lnTo>
                  <a:pt x="7270" y="44280"/>
                </a:lnTo>
                <a:lnTo>
                  <a:pt x="7270" y="44270"/>
                </a:lnTo>
                <a:lnTo>
                  <a:pt x="7270" y="44260"/>
                </a:lnTo>
                <a:lnTo>
                  <a:pt x="7270" y="44250"/>
                </a:lnTo>
                <a:lnTo>
                  <a:pt x="7270" y="44240"/>
                </a:lnTo>
                <a:lnTo>
                  <a:pt x="7260" y="44240"/>
                </a:lnTo>
                <a:lnTo>
                  <a:pt x="7260" y="44230"/>
                </a:lnTo>
                <a:lnTo>
                  <a:pt x="7260" y="44220"/>
                </a:lnTo>
                <a:lnTo>
                  <a:pt x="7260" y="44210"/>
                </a:lnTo>
                <a:lnTo>
                  <a:pt x="7260" y="44200"/>
                </a:lnTo>
                <a:lnTo>
                  <a:pt x="7260" y="44190"/>
                </a:lnTo>
                <a:lnTo>
                  <a:pt x="7260" y="44180"/>
                </a:lnTo>
                <a:lnTo>
                  <a:pt x="7260" y="44170"/>
                </a:lnTo>
                <a:lnTo>
                  <a:pt x="7250" y="44170"/>
                </a:lnTo>
                <a:lnTo>
                  <a:pt x="7250" y="44160"/>
                </a:lnTo>
                <a:lnTo>
                  <a:pt x="7250" y="44150"/>
                </a:lnTo>
                <a:lnTo>
                  <a:pt x="7250" y="44140"/>
                </a:lnTo>
                <a:lnTo>
                  <a:pt x="7250" y="44130"/>
                </a:lnTo>
                <a:lnTo>
                  <a:pt x="7240" y="44130"/>
                </a:lnTo>
                <a:lnTo>
                  <a:pt x="7240" y="44120"/>
                </a:lnTo>
                <a:lnTo>
                  <a:pt x="7240" y="44110"/>
                </a:lnTo>
                <a:lnTo>
                  <a:pt x="7230" y="44110"/>
                </a:lnTo>
                <a:lnTo>
                  <a:pt x="7230" y="44100"/>
                </a:lnTo>
                <a:lnTo>
                  <a:pt x="7220" y="44100"/>
                </a:lnTo>
                <a:lnTo>
                  <a:pt x="7220" y="44090"/>
                </a:lnTo>
                <a:lnTo>
                  <a:pt x="7220" y="44080"/>
                </a:lnTo>
                <a:lnTo>
                  <a:pt x="7210" y="44080"/>
                </a:lnTo>
                <a:lnTo>
                  <a:pt x="7210" y="44070"/>
                </a:lnTo>
                <a:lnTo>
                  <a:pt x="7210" y="44060"/>
                </a:lnTo>
                <a:lnTo>
                  <a:pt x="7200" y="44060"/>
                </a:lnTo>
                <a:lnTo>
                  <a:pt x="7200" y="44050"/>
                </a:lnTo>
                <a:lnTo>
                  <a:pt x="7200" y="44040"/>
                </a:lnTo>
                <a:lnTo>
                  <a:pt x="7200" y="44030"/>
                </a:lnTo>
                <a:lnTo>
                  <a:pt x="7200" y="44020"/>
                </a:lnTo>
                <a:lnTo>
                  <a:pt x="7200" y="44010"/>
                </a:lnTo>
                <a:lnTo>
                  <a:pt x="7190" y="44010"/>
                </a:lnTo>
                <a:lnTo>
                  <a:pt x="7190" y="44000"/>
                </a:lnTo>
                <a:lnTo>
                  <a:pt x="7180" y="44000"/>
                </a:lnTo>
                <a:lnTo>
                  <a:pt x="7180" y="43990"/>
                </a:lnTo>
                <a:lnTo>
                  <a:pt x="7170" y="43990"/>
                </a:lnTo>
                <a:lnTo>
                  <a:pt x="7170" y="43980"/>
                </a:lnTo>
                <a:lnTo>
                  <a:pt x="7160" y="43980"/>
                </a:lnTo>
                <a:lnTo>
                  <a:pt x="7160" y="43970"/>
                </a:lnTo>
                <a:lnTo>
                  <a:pt x="7150" y="43970"/>
                </a:lnTo>
                <a:lnTo>
                  <a:pt x="7150" y="43960"/>
                </a:lnTo>
                <a:lnTo>
                  <a:pt x="7150" y="43950"/>
                </a:lnTo>
                <a:lnTo>
                  <a:pt x="7150" y="43940"/>
                </a:lnTo>
                <a:lnTo>
                  <a:pt x="7150" y="43930"/>
                </a:lnTo>
                <a:lnTo>
                  <a:pt x="7150" y="43920"/>
                </a:lnTo>
                <a:lnTo>
                  <a:pt x="7140" y="43920"/>
                </a:lnTo>
                <a:lnTo>
                  <a:pt x="7140" y="43910"/>
                </a:lnTo>
                <a:lnTo>
                  <a:pt x="7130" y="43910"/>
                </a:lnTo>
                <a:lnTo>
                  <a:pt x="7130" y="43900"/>
                </a:lnTo>
                <a:lnTo>
                  <a:pt x="7120" y="43900"/>
                </a:lnTo>
                <a:lnTo>
                  <a:pt x="7120" y="43890"/>
                </a:lnTo>
                <a:lnTo>
                  <a:pt x="7110" y="43890"/>
                </a:lnTo>
                <a:lnTo>
                  <a:pt x="7100" y="43890"/>
                </a:lnTo>
                <a:lnTo>
                  <a:pt x="7100" y="43900"/>
                </a:lnTo>
                <a:lnTo>
                  <a:pt x="7100" y="43910"/>
                </a:lnTo>
                <a:lnTo>
                  <a:pt x="7100" y="43920"/>
                </a:lnTo>
                <a:lnTo>
                  <a:pt x="7110" y="43920"/>
                </a:lnTo>
                <a:lnTo>
                  <a:pt x="7110" y="43930"/>
                </a:lnTo>
                <a:lnTo>
                  <a:pt x="7110" y="43940"/>
                </a:lnTo>
                <a:lnTo>
                  <a:pt x="7120" y="43940"/>
                </a:lnTo>
                <a:lnTo>
                  <a:pt x="7120" y="43950"/>
                </a:lnTo>
                <a:lnTo>
                  <a:pt x="7130" y="43950"/>
                </a:lnTo>
                <a:lnTo>
                  <a:pt x="7120" y="43950"/>
                </a:lnTo>
                <a:lnTo>
                  <a:pt x="7120" y="43960"/>
                </a:lnTo>
                <a:lnTo>
                  <a:pt x="7120" y="43970"/>
                </a:lnTo>
                <a:lnTo>
                  <a:pt x="7110" y="43970"/>
                </a:lnTo>
                <a:lnTo>
                  <a:pt x="7120" y="43980"/>
                </a:lnTo>
                <a:lnTo>
                  <a:pt x="7110" y="43980"/>
                </a:lnTo>
                <a:lnTo>
                  <a:pt x="7110" y="43990"/>
                </a:lnTo>
                <a:lnTo>
                  <a:pt x="7100" y="43980"/>
                </a:lnTo>
                <a:lnTo>
                  <a:pt x="7090" y="43980"/>
                </a:lnTo>
                <a:lnTo>
                  <a:pt x="7080" y="43980"/>
                </a:lnTo>
                <a:lnTo>
                  <a:pt x="7080" y="43970"/>
                </a:lnTo>
                <a:lnTo>
                  <a:pt x="7070" y="43970"/>
                </a:lnTo>
                <a:lnTo>
                  <a:pt x="7070" y="43960"/>
                </a:lnTo>
                <a:lnTo>
                  <a:pt x="7060" y="43960"/>
                </a:lnTo>
                <a:lnTo>
                  <a:pt x="7060" y="43950"/>
                </a:lnTo>
                <a:lnTo>
                  <a:pt x="7060" y="43940"/>
                </a:lnTo>
                <a:lnTo>
                  <a:pt x="7050" y="43940"/>
                </a:lnTo>
                <a:lnTo>
                  <a:pt x="7050" y="43930"/>
                </a:lnTo>
                <a:lnTo>
                  <a:pt x="7050" y="43920"/>
                </a:lnTo>
                <a:lnTo>
                  <a:pt x="7060" y="43920"/>
                </a:lnTo>
                <a:lnTo>
                  <a:pt x="7060" y="43910"/>
                </a:lnTo>
                <a:lnTo>
                  <a:pt x="7050" y="43910"/>
                </a:lnTo>
                <a:lnTo>
                  <a:pt x="7060" y="43910"/>
                </a:lnTo>
                <a:lnTo>
                  <a:pt x="7050" y="43910"/>
                </a:lnTo>
                <a:lnTo>
                  <a:pt x="7050" y="43900"/>
                </a:lnTo>
                <a:lnTo>
                  <a:pt x="7060" y="43900"/>
                </a:lnTo>
                <a:lnTo>
                  <a:pt x="7050" y="43890"/>
                </a:lnTo>
                <a:lnTo>
                  <a:pt x="7050" y="43880"/>
                </a:lnTo>
                <a:lnTo>
                  <a:pt x="7050" y="43870"/>
                </a:lnTo>
                <a:lnTo>
                  <a:pt x="7050" y="43860"/>
                </a:lnTo>
                <a:lnTo>
                  <a:pt x="7050" y="43850"/>
                </a:lnTo>
                <a:lnTo>
                  <a:pt x="7050" y="43840"/>
                </a:lnTo>
                <a:lnTo>
                  <a:pt x="7040" y="43840"/>
                </a:lnTo>
                <a:lnTo>
                  <a:pt x="7040" y="43830"/>
                </a:lnTo>
                <a:lnTo>
                  <a:pt x="7040" y="43840"/>
                </a:lnTo>
                <a:lnTo>
                  <a:pt x="7040" y="43830"/>
                </a:lnTo>
                <a:lnTo>
                  <a:pt x="7030" y="43830"/>
                </a:lnTo>
                <a:lnTo>
                  <a:pt x="7030" y="43820"/>
                </a:lnTo>
                <a:lnTo>
                  <a:pt x="7020" y="43820"/>
                </a:lnTo>
                <a:lnTo>
                  <a:pt x="7020" y="43810"/>
                </a:lnTo>
                <a:lnTo>
                  <a:pt x="7020" y="43800"/>
                </a:lnTo>
                <a:lnTo>
                  <a:pt x="7020" y="43790"/>
                </a:lnTo>
                <a:lnTo>
                  <a:pt x="7020" y="43780"/>
                </a:lnTo>
                <a:lnTo>
                  <a:pt x="7010" y="43780"/>
                </a:lnTo>
                <a:lnTo>
                  <a:pt x="7020" y="43780"/>
                </a:lnTo>
                <a:lnTo>
                  <a:pt x="7020" y="43770"/>
                </a:lnTo>
                <a:lnTo>
                  <a:pt x="7010" y="43770"/>
                </a:lnTo>
                <a:lnTo>
                  <a:pt x="7020" y="43770"/>
                </a:lnTo>
                <a:lnTo>
                  <a:pt x="7030" y="43770"/>
                </a:lnTo>
                <a:lnTo>
                  <a:pt x="7030" y="43780"/>
                </a:lnTo>
                <a:lnTo>
                  <a:pt x="7040" y="43780"/>
                </a:lnTo>
                <a:lnTo>
                  <a:pt x="7030" y="43780"/>
                </a:lnTo>
                <a:lnTo>
                  <a:pt x="7030" y="43770"/>
                </a:lnTo>
                <a:lnTo>
                  <a:pt x="7020" y="43770"/>
                </a:lnTo>
                <a:lnTo>
                  <a:pt x="7020" y="43760"/>
                </a:lnTo>
                <a:lnTo>
                  <a:pt x="7010" y="43760"/>
                </a:lnTo>
                <a:lnTo>
                  <a:pt x="7010" y="43750"/>
                </a:lnTo>
                <a:lnTo>
                  <a:pt x="7010" y="43740"/>
                </a:lnTo>
                <a:lnTo>
                  <a:pt x="7000" y="43730"/>
                </a:lnTo>
                <a:lnTo>
                  <a:pt x="6990" y="43730"/>
                </a:lnTo>
                <a:lnTo>
                  <a:pt x="6990" y="43720"/>
                </a:lnTo>
                <a:lnTo>
                  <a:pt x="6980" y="43720"/>
                </a:lnTo>
                <a:lnTo>
                  <a:pt x="6980" y="43710"/>
                </a:lnTo>
                <a:lnTo>
                  <a:pt x="6980" y="43700"/>
                </a:lnTo>
                <a:lnTo>
                  <a:pt x="6970" y="43700"/>
                </a:lnTo>
                <a:lnTo>
                  <a:pt x="6980" y="43710"/>
                </a:lnTo>
                <a:lnTo>
                  <a:pt x="6970" y="43710"/>
                </a:lnTo>
                <a:lnTo>
                  <a:pt x="6970" y="43700"/>
                </a:lnTo>
                <a:lnTo>
                  <a:pt x="6970" y="43690"/>
                </a:lnTo>
                <a:lnTo>
                  <a:pt x="6980" y="43690"/>
                </a:lnTo>
                <a:lnTo>
                  <a:pt x="6990" y="43690"/>
                </a:lnTo>
                <a:lnTo>
                  <a:pt x="6980" y="43690"/>
                </a:lnTo>
                <a:lnTo>
                  <a:pt x="6980" y="43680"/>
                </a:lnTo>
                <a:lnTo>
                  <a:pt x="6980" y="43670"/>
                </a:lnTo>
                <a:lnTo>
                  <a:pt x="6980" y="43660"/>
                </a:lnTo>
                <a:lnTo>
                  <a:pt x="6970" y="43660"/>
                </a:lnTo>
                <a:lnTo>
                  <a:pt x="6980" y="43660"/>
                </a:lnTo>
                <a:lnTo>
                  <a:pt x="6970" y="43660"/>
                </a:lnTo>
                <a:lnTo>
                  <a:pt x="6980" y="43660"/>
                </a:lnTo>
                <a:lnTo>
                  <a:pt x="6980" y="43650"/>
                </a:lnTo>
                <a:lnTo>
                  <a:pt x="6970" y="43650"/>
                </a:lnTo>
                <a:lnTo>
                  <a:pt x="6970" y="43640"/>
                </a:lnTo>
                <a:lnTo>
                  <a:pt x="6970" y="43630"/>
                </a:lnTo>
                <a:lnTo>
                  <a:pt x="6960" y="43630"/>
                </a:lnTo>
                <a:lnTo>
                  <a:pt x="6960" y="43620"/>
                </a:lnTo>
                <a:lnTo>
                  <a:pt x="6950" y="43620"/>
                </a:lnTo>
                <a:lnTo>
                  <a:pt x="6950" y="43610"/>
                </a:lnTo>
                <a:lnTo>
                  <a:pt x="6950" y="43600"/>
                </a:lnTo>
                <a:lnTo>
                  <a:pt x="6940" y="43600"/>
                </a:lnTo>
                <a:lnTo>
                  <a:pt x="6940" y="43590"/>
                </a:lnTo>
                <a:lnTo>
                  <a:pt x="6940" y="43600"/>
                </a:lnTo>
                <a:lnTo>
                  <a:pt x="6940" y="43590"/>
                </a:lnTo>
                <a:lnTo>
                  <a:pt x="6940" y="43600"/>
                </a:lnTo>
                <a:lnTo>
                  <a:pt x="6930" y="43600"/>
                </a:lnTo>
                <a:lnTo>
                  <a:pt x="6930" y="43590"/>
                </a:lnTo>
                <a:lnTo>
                  <a:pt x="6940" y="43590"/>
                </a:lnTo>
                <a:lnTo>
                  <a:pt x="6930" y="43590"/>
                </a:lnTo>
                <a:lnTo>
                  <a:pt x="6930" y="43580"/>
                </a:lnTo>
                <a:lnTo>
                  <a:pt x="6930" y="43570"/>
                </a:lnTo>
                <a:lnTo>
                  <a:pt x="6920" y="43570"/>
                </a:lnTo>
                <a:lnTo>
                  <a:pt x="6920" y="43560"/>
                </a:lnTo>
                <a:lnTo>
                  <a:pt x="6910" y="43560"/>
                </a:lnTo>
                <a:lnTo>
                  <a:pt x="6910" y="43550"/>
                </a:lnTo>
                <a:lnTo>
                  <a:pt x="6900" y="43550"/>
                </a:lnTo>
                <a:lnTo>
                  <a:pt x="6900" y="43540"/>
                </a:lnTo>
                <a:lnTo>
                  <a:pt x="6900" y="43530"/>
                </a:lnTo>
                <a:lnTo>
                  <a:pt x="6910" y="43530"/>
                </a:lnTo>
                <a:lnTo>
                  <a:pt x="6910" y="43520"/>
                </a:lnTo>
                <a:lnTo>
                  <a:pt x="6920" y="43520"/>
                </a:lnTo>
                <a:lnTo>
                  <a:pt x="6920" y="43510"/>
                </a:lnTo>
                <a:lnTo>
                  <a:pt x="6920" y="43500"/>
                </a:lnTo>
                <a:lnTo>
                  <a:pt x="6930" y="43500"/>
                </a:lnTo>
                <a:lnTo>
                  <a:pt x="6920" y="43500"/>
                </a:lnTo>
                <a:lnTo>
                  <a:pt x="6930" y="43500"/>
                </a:lnTo>
                <a:lnTo>
                  <a:pt x="6930" y="43490"/>
                </a:lnTo>
                <a:lnTo>
                  <a:pt x="6920" y="43500"/>
                </a:lnTo>
                <a:lnTo>
                  <a:pt x="6920" y="43490"/>
                </a:lnTo>
                <a:lnTo>
                  <a:pt x="6930" y="43490"/>
                </a:lnTo>
                <a:lnTo>
                  <a:pt x="6930" y="43480"/>
                </a:lnTo>
                <a:lnTo>
                  <a:pt x="6930" y="43470"/>
                </a:lnTo>
                <a:lnTo>
                  <a:pt x="6930" y="43480"/>
                </a:lnTo>
                <a:lnTo>
                  <a:pt x="6940" y="43480"/>
                </a:lnTo>
                <a:lnTo>
                  <a:pt x="6940" y="43470"/>
                </a:lnTo>
                <a:lnTo>
                  <a:pt x="6950" y="43470"/>
                </a:lnTo>
                <a:lnTo>
                  <a:pt x="6960" y="43470"/>
                </a:lnTo>
                <a:lnTo>
                  <a:pt x="6970" y="43470"/>
                </a:lnTo>
                <a:lnTo>
                  <a:pt x="6970" y="43480"/>
                </a:lnTo>
                <a:lnTo>
                  <a:pt x="6980" y="43480"/>
                </a:lnTo>
                <a:lnTo>
                  <a:pt x="6990" y="43480"/>
                </a:lnTo>
                <a:lnTo>
                  <a:pt x="7000" y="43480"/>
                </a:lnTo>
                <a:lnTo>
                  <a:pt x="7000" y="43470"/>
                </a:lnTo>
                <a:lnTo>
                  <a:pt x="6990" y="43470"/>
                </a:lnTo>
                <a:lnTo>
                  <a:pt x="6990" y="43460"/>
                </a:lnTo>
                <a:lnTo>
                  <a:pt x="6980" y="43460"/>
                </a:lnTo>
                <a:lnTo>
                  <a:pt x="6970" y="43460"/>
                </a:lnTo>
                <a:lnTo>
                  <a:pt x="6960" y="43460"/>
                </a:lnTo>
                <a:lnTo>
                  <a:pt x="6960" y="43450"/>
                </a:lnTo>
                <a:lnTo>
                  <a:pt x="6960" y="43440"/>
                </a:lnTo>
                <a:lnTo>
                  <a:pt x="6960" y="43430"/>
                </a:lnTo>
                <a:lnTo>
                  <a:pt x="6960" y="43420"/>
                </a:lnTo>
                <a:lnTo>
                  <a:pt x="6970" y="43420"/>
                </a:lnTo>
                <a:lnTo>
                  <a:pt x="6970" y="43410"/>
                </a:lnTo>
                <a:lnTo>
                  <a:pt x="6970" y="43400"/>
                </a:lnTo>
                <a:lnTo>
                  <a:pt x="6970" y="43390"/>
                </a:lnTo>
                <a:lnTo>
                  <a:pt x="6980" y="43390"/>
                </a:lnTo>
                <a:lnTo>
                  <a:pt x="6990" y="43390"/>
                </a:lnTo>
                <a:lnTo>
                  <a:pt x="7000" y="43390"/>
                </a:lnTo>
                <a:lnTo>
                  <a:pt x="7000" y="43400"/>
                </a:lnTo>
                <a:lnTo>
                  <a:pt x="7010" y="43400"/>
                </a:lnTo>
                <a:lnTo>
                  <a:pt x="7010" y="43410"/>
                </a:lnTo>
                <a:lnTo>
                  <a:pt x="7020" y="43410"/>
                </a:lnTo>
                <a:lnTo>
                  <a:pt x="7030" y="43410"/>
                </a:lnTo>
                <a:lnTo>
                  <a:pt x="7030" y="43420"/>
                </a:lnTo>
                <a:lnTo>
                  <a:pt x="7040" y="43420"/>
                </a:lnTo>
                <a:lnTo>
                  <a:pt x="7040" y="43430"/>
                </a:lnTo>
                <a:lnTo>
                  <a:pt x="7050" y="43430"/>
                </a:lnTo>
                <a:lnTo>
                  <a:pt x="7050" y="43440"/>
                </a:lnTo>
                <a:lnTo>
                  <a:pt x="7050" y="43450"/>
                </a:lnTo>
                <a:lnTo>
                  <a:pt x="7050" y="43460"/>
                </a:lnTo>
                <a:lnTo>
                  <a:pt x="7060" y="43460"/>
                </a:lnTo>
                <a:lnTo>
                  <a:pt x="7060" y="43450"/>
                </a:lnTo>
                <a:lnTo>
                  <a:pt x="7060" y="43460"/>
                </a:lnTo>
                <a:lnTo>
                  <a:pt x="7060" y="43470"/>
                </a:lnTo>
                <a:lnTo>
                  <a:pt x="7060" y="43480"/>
                </a:lnTo>
                <a:lnTo>
                  <a:pt x="7070" y="43480"/>
                </a:lnTo>
                <a:lnTo>
                  <a:pt x="7080" y="43480"/>
                </a:lnTo>
                <a:lnTo>
                  <a:pt x="7070" y="43480"/>
                </a:lnTo>
                <a:lnTo>
                  <a:pt x="7070" y="43470"/>
                </a:lnTo>
                <a:lnTo>
                  <a:pt x="7080" y="43470"/>
                </a:lnTo>
                <a:lnTo>
                  <a:pt x="7090" y="43470"/>
                </a:lnTo>
                <a:lnTo>
                  <a:pt x="7090" y="43480"/>
                </a:lnTo>
                <a:lnTo>
                  <a:pt x="7100" y="43480"/>
                </a:lnTo>
                <a:lnTo>
                  <a:pt x="7100" y="43490"/>
                </a:lnTo>
                <a:lnTo>
                  <a:pt x="7110" y="43490"/>
                </a:lnTo>
                <a:lnTo>
                  <a:pt x="7110" y="43500"/>
                </a:lnTo>
                <a:lnTo>
                  <a:pt x="7110" y="43510"/>
                </a:lnTo>
                <a:lnTo>
                  <a:pt x="7120" y="43510"/>
                </a:lnTo>
                <a:lnTo>
                  <a:pt x="7110" y="43510"/>
                </a:lnTo>
                <a:lnTo>
                  <a:pt x="7120" y="43510"/>
                </a:lnTo>
                <a:lnTo>
                  <a:pt x="7120" y="43520"/>
                </a:lnTo>
                <a:lnTo>
                  <a:pt x="7130" y="43530"/>
                </a:lnTo>
                <a:lnTo>
                  <a:pt x="7130" y="43540"/>
                </a:lnTo>
                <a:lnTo>
                  <a:pt x="7130" y="43550"/>
                </a:lnTo>
                <a:lnTo>
                  <a:pt x="7140" y="43550"/>
                </a:lnTo>
                <a:lnTo>
                  <a:pt x="7150" y="43550"/>
                </a:lnTo>
                <a:lnTo>
                  <a:pt x="7150" y="43560"/>
                </a:lnTo>
                <a:lnTo>
                  <a:pt x="7150" y="43550"/>
                </a:lnTo>
                <a:lnTo>
                  <a:pt x="7150" y="43560"/>
                </a:lnTo>
                <a:lnTo>
                  <a:pt x="7150" y="43570"/>
                </a:lnTo>
                <a:lnTo>
                  <a:pt x="7160" y="43570"/>
                </a:lnTo>
                <a:lnTo>
                  <a:pt x="7170" y="43570"/>
                </a:lnTo>
                <a:lnTo>
                  <a:pt x="7180" y="43570"/>
                </a:lnTo>
                <a:lnTo>
                  <a:pt x="7180" y="43560"/>
                </a:lnTo>
                <a:lnTo>
                  <a:pt x="7190" y="43560"/>
                </a:lnTo>
                <a:lnTo>
                  <a:pt x="7190" y="43570"/>
                </a:lnTo>
                <a:lnTo>
                  <a:pt x="7200" y="43570"/>
                </a:lnTo>
                <a:lnTo>
                  <a:pt x="7200" y="43560"/>
                </a:lnTo>
                <a:lnTo>
                  <a:pt x="7200" y="43570"/>
                </a:lnTo>
                <a:lnTo>
                  <a:pt x="7210" y="43570"/>
                </a:lnTo>
                <a:lnTo>
                  <a:pt x="7210" y="43580"/>
                </a:lnTo>
                <a:lnTo>
                  <a:pt x="7200" y="43580"/>
                </a:lnTo>
                <a:lnTo>
                  <a:pt x="7200" y="43590"/>
                </a:lnTo>
                <a:lnTo>
                  <a:pt x="7210" y="43590"/>
                </a:lnTo>
                <a:lnTo>
                  <a:pt x="7210" y="43600"/>
                </a:lnTo>
                <a:lnTo>
                  <a:pt x="7220" y="43600"/>
                </a:lnTo>
                <a:lnTo>
                  <a:pt x="7230" y="43600"/>
                </a:lnTo>
                <a:lnTo>
                  <a:pt x="7230" y="43610"/>
                </a:lnTo>
                <a:lnTo>
                  <a:pt x="7240" y="43610"/>
                </a:lnTo>
                <a:lnTo>
                  <a:pt x="7240" y="43620"/>
                </a:lnTo>
                <a:lnTo>
                  <a:pt x="7250" y="43620"/>
                </a:lnTo>
                <a:lnTo>
                  <a:pt x="7250" y="43630"/>
                </a:lnTo>
                <a:lnTo>
                  <a:pt x="7260" y="43630"/>
                </a:lnTo>
                <a:lnTo>
                  <a:pt x="7260" y="43640"/>
                </a:lnTo>
                <a:lnTo>
                  <a:pt x="7270" y="43640"/>
                </a:lnTo>
                <a:lnTo>
                  <a:pt x="7270" y="43650"/>
                </a:lnTo>
                <a:lnTo>
                  <a:pt x="7270" y="43660"/>
                </a:lnTo>
                <a:lnTo>
                  <a:pt x="7280" y="43660"/>
                </a:lnTo>
                <a:lnTo>
                  <a:pt x="7290" y="43660"/>
                </a:lnTo>
                <a:lnTo>
                  <a:pt x="7290" y="43670"/>
                </a:lnTo>
                <a:lnTo>
                  <a:pt x="7290" y="43680"/>
                </a:lnTo>
                <a:lnTo>
                  <a:pt x="7290" y="43690"/>
                </a:lnTo>
                <a:lnTo>
                  <a:pt x="7300" y="43690"/>
                </a:lnTo>
                <a:lnTo>
                  <a:pt x="7310" y="43690"/>
                </a:lnTo>
                <a:lnTo>
                  <a:pt x="7320" y="43690"/>
                </a:lnTo>
                <a:lnTo>
                  <a:pt x="7320" y="43700"/>
                </a:lnTo>
                <a:lnTo>
                  <a:pt x="7330" y="43700"/>
                </a:lnTo>
                <a:lnTo>
                  <a:pt x="7340" y="43700"/>
                </a:lnTo>
                <a:lnTo>
                  <a:pt x="7340" y="43690"/>
                </a:lnTo>
                <a:lnTo>
                  <a:pt x="7350" y="43690"/>
                </a:lnTo>
                <a:lnTo>
                  <a:pt x="7360" y="43690"/>
                </a:lnTo>
                <a:lnTo>
                  <a:pt x="7360" y="43680"/>
                </a:lnTo>
                <a:lnTo>
                  <a:pt x="7370" y="43680"/>
                </a:lnTo>
                <a:lnTo>
                  <a:pt x="7360" y="43680"/>
                </a:lnTo>
                <a:lnTo>
                  <a:pt x="7350" y="43680"/>
                </a:lnTo>
                <a:lnTo>
                  <a:pt x="7340" y="43680"/>
                </a:lnTo>
                <a:lnTo>
                  <a:pt x="7350" y="43670"/>
                </a:lnTo>
                <a:lnTo>
                  <a:pt x="7360" y="43660"/>
                </a:lnTo>
                <a:lnTo>
                  <a:pt x="7360" y="43650"/>
                </a:lnTo>
                <a:lnTo>
                  <a:pt x="7350" y="43650"/>
                </a:lnTo>
                <a:lnTo>
                  <a:pt x="7350" y="43640"/>
                </a:lnTo>
                <a:lnTo>
                  <a:pt x="7350" y="43630"/>
                </a:lnTo>
                <a:lnTo>
                  <a:pt x="7340" y="43630"/>
                </a:lnTo>
                <a:lnTo>
                  <a:pt x="7350" y="43630"/>
                </a:lnTo>
                <a:lnTo>
                  <a:pt x="7350" y="43620"/>
                </a:lnTo>
                <a:lnTo>
                  <a:pt x="7340" y="43620"/>
                </a:lnTo>
                <a:lnTo>
                  <a:pt x="7340" y="43610"/>
                </a:lnTo>
                <a:lnTo>
                  <a:pt x="7330" y="43610"/>
                </a:lnTo>
                <a:lnTo>
                  <a:pt x="7330" y="43600"/>
                </a:lnTo>
                <a:lnTo>
                  <a:pt x="7330" y="43590"/>
                </a:lnTo>
                <a:lnTo>
                  <a:pt x="7340" y="43590"/>
                </a:lnTo>
                <a:lnTo>
                  <a:pt x="7330" y="43590"/>
                </a:lnTo>
                <a:lnTo>
                  <a:pt x="7330" y="43580"/>
                </a:lnTo>
                <a:lnTo>
                  <a:pt x="7340" y="43580"/>
                </a:lnTo>
                <a:lnTo>
                  <a:pt x="7340" y="43570"/>
                </a:lnTo>
                <a:lnTo>
                  <a:pt x="7350" y="43570"/>
                </a:lnTo>
                <a:lnTo>
                  <a:pt x="7340" y="43570"/>
                </a:lnTo>
                <a:lnTo>
                  <a:pt x="7350" y="43570"/>
                </a:lnTo>
                <a:lnTo>
                  <a:pt x="7360" y="43570"/>
                </a:lnTo>
                <a:lnTo>
                  <a:pt x="7360" y="43580"/>
                </a:lnTo>
                <a:lnTo>
                  <a:pt x="7370" y="43580"/>
                </a:lnTo>
                <a:lnTo>
                  <a:pt x="7370" y="43590"/>
                </a:lnTo>
                <a:lnTo>
                  <a:pt x="7370" y="43600"/>
                </a:lnTo>
                <a:lnTo>
                  <a:pt x="7380" y="43600"/>
                </a:lnTo>
                <a:lnTo>
                  <a:pt x="7380" y="43610"/>
                </a:lnTo>
                <a:lnTo>
                  <a:pt x="7370" y="43610"/>
                </a:lnTo>
                <a:lnTo>
                  <a:pt x="7370" y="43620"/>
                </a:lnTo>
                <a:lnTo>
                  <a:pt x="7380" y="43620"/>
                </a:lnTo>
                <a:lnTo>
                  <a:pt x="7380" y="43630"/>
                </a:lnTo>
                <a:lnTo>
                  <a:pt x="7390" y="43630"/>
                </a:lnTo>
                <a:lnTo>
                  <a:pt x="7400" y="43630"/>
                </a:lnTo>
                <a:lnTo>
                  <a:pt x="7410" y="43630"/>
                </a:lnTo>
                <a:lnTo>
                  <a:pt x="7420" y="43630"/>
                </a:lnTo>
                <a:lnTo>
                  <a:pt x="7430" y="43630"/>
                </a:lnTo>
                <a:lnTo>
                  <a:pt x="7430" y="43640"/>
                </a:lnTo>
                <a:lnTo>
                  <a:pt x="7440" y="43640"/>
                </a:lnTo>
                <a:lnTo>
                  <a:pt x="7450" y="43640"/>
                </a:lnTo>
                <a:lnTo>
                  <a:pt x="7450" y="43650"/>
                </a:lnTo>
                <a:lnTo>
                  <a:pt x="7460" y="43650"/>
                </a:lnTo>
                <a:lnTo>
                  <a:pt x="7460" y="43660"/>
                </a:lnTo>
                <a:lnTo>
                  <a:pt x="7460" y="43670"/>
                </a:lnTo>
                <a:lnTo>
                  <a:pt x="7470" y="43670"/>
                </a:lnTo>
                <a:lnTo>
                  <a:pt x="7470" y="43680"/>
                </a:lnTo>
                <a:lnTo>
                  <a:pt x="7480" y="43680"/>
                </a:lnTo>
                <a:lnTo>
                  <a:pt x="7480" y="43690"/>
                </a:lnTo>
                <a:lnTo>
                  <a:pt x="7490" y="43690"/>
                </a:lnTo>
                <a:lnTo>
                  <a:pt x="7490" y="43700"/>
                </a:lnTo>
                <a:lnTo>
                  <a:pt x="7490" y="43710"/>
                </a:lnTo>
                <a:lnTo>
                  <a:pt x="7500" y="43710"/>
                </a:lnTo>
                <a:lnTo>
                  <a:pt x="7500" y="43720"/>
                </a:lnTo>
                <a:lnTo>
                  <a:pt x="7510" y="43720"/>
                </a:lnTo>
                <a:lnTo>
                  <a:pt x="7520" y="43720"/>
                </a:lnTo>
                <a:lnTo>
                  <a:pt x="7520" y="43730"/>
                </a:lnTo>
                <a:lnTo>
                  <a:pt x="7530" y="43730"/>
                </a:lnTo>
                <a:lnTo>
                  <a:pt x="7530" y="43740"/>
                </a:lnTo>
                <a:lnTo>
                  <a:pt x="7540" y="43740"/>
                </a:lnTo>
                <a:lnTo>
                  <a:pt x="7550" y="43740"/>
                </a:lnTo>
                <a:lnTo>
                  <a:pt x="7550" y="43750"/>
                </a:lnTo>
                <a:lnTo>
                  <a:pt x="7550" y="43760"/>
                </a:lnTo>
                <a:lnTo>
                  <a:pt x="7560" y="43760"/>
                </a:lnTo>
                <a:lnTo>
                  <a:pt x="7560" y="43770"/>
                </a:lnTo>
                <a:lnTo>
                  <a:pt x="7570" y="43770"/>
                </a:lnTo>
                <a:lnTo>
                  <a:pt x="7570" y="43780"/>
                </a:lnTo>
                <a:lnTo>
                  <a:pt x="7580" y="43780"/>
                </a:lnTo>
                <a:lnTo>
                  <a:pt x="7590" y="43790"/>
                </a:lnTo>
                <a:lnTo>
                  <a:pt x="7590" y="43800"/>
                </a:lnTo>
                <a:lnTo>
                  <a:pt x="7600" y="43800"/>
                </a:lnTo>
                <a:lnTo>
                  <a:pt x="7600" y="43810"/>
                </a:lnTo>
                <a:lnTo>
                  <a:pt x="7600" y="43820"/>
                </a:lnTo>
                <a:lnTo>
                  <a:pt x="7610" y="43820"/>
                </a:lnTo>
                <a:lnTo>
                  <a:pt x="7610" y="43830"/>
                </a:lnTo>
                <a:lnTo>
                  <a:pt x="7610" y="43840"/>
                </a:lnTo>
                <a:lnTo>
                  <a:pt x="7600" y="43840"/>
                </a:lnTo>
                <a:lnTo>
                  <a:pt x="7590" y="43830"/>
                </a:lnTo>
                <a:lnTo>
                  <a:pt x="7580" y="43830"/>
                </a:lnTo>
                <a:lnTo>
                  <a:pt x="7580" y="43820"/>
                </a:lnTo>
                <a:lnTo>
                  <a:pt x="7570" y="43820"/>
                </a:lnTo>
                <a:lnTo>
                  <a:pt x="7570" y="43810"/>
                </a:lnTo>
                <a:lnTo>
                  <a:pt x="7560" y="43810"/>
                </a:lnTo>
                <a:lnTo>
                  <a:pt x="7560" y="43820"/>
                </a:lnTo>
                <a:lnTo>
                  <a:pt x="7550" y="43830"/>
                </a:lnTo>
                <a:lnTo>
                  <a:pt x="7550" y="43840"/>
                </a:lnTo>
                <a:lnTo>
                  <a:pt x="7550" y="43850"/>
                </a:lnTo>
                <a:lnTo>
                  <a:pt x="7540" y="43850"/>
                </a:lnTo>
                <a:lnTo>
                  <a:pt x="7530" y="43860"/>
                </a:lnTo>
                <a:lnTo>
                  <a:pt x="7530" y="43870"/>
                </a:lnTo>
                <a:lnTo>
                  <a:pt x="7530" y="43880"/>
                </a:lnTo>
                <a:lnTo>
                  <a:pt x="7540" y="43880"/>
                </a:lnTo>
                <a:lnTo>
                  <a:pt x="7550" y="43890"/>
                </a:lnTo>
                <a:lnTo>
                  <a:pt x="7560" y="43900"/>
                </a:lnTo>
                <a:lnTo>
                  <a:pt x="7560" y="43890"/>
                </a:lnTo>
                <a:lnTo>
                  <a:pt x="7570" y="43890"/>
                </a:lnTo>
                <a:lnTo>
                  <a:pt x="7580" y="43890"/>
                </a:lnTo>
                <a:lnTo>
                  <a:pt x="7580" y="43900"/>
                </a:lnTo>
                <a:lnTo>
                  <a:pt x="7590" y="43900"/>
                </a:lnTo>
                <a:lnTo>
                  <a:pt x="7600" y="43900"/>
                </a:lnTo>
                <a:lnTo>
                  <a:pt x="7600" y="43910"/>
                </a:lnTo>
                <a:lnTo>
                  <a:pt x="7610" y="43910"/>
                </a:lnTo>
                <a:lnTo>
                  <a:pt x="7610" y="43920"/>
                </a:lnTo>
                <a:lnTo>
                  <a:pt x="7620" y="43920"/>
                </a:lnTo>
                <a:lnTo>
                  <a:pt x="7620" y="43930"/>
                </a:lnTo>
                <a:lnTo>
                  <a:pt x="7630" y="43930"/>
                </a:lnTo>
                <a:lnTo>
                  <a:pt x="7640" y="43930"/>
                </a:lnTo>
                <a:lnTo>
                  <a:pt x="7640" y="43940"/>
                </a:lnTo>
                <a:lnTo>
                  <a:pt x="7650" y="43940"/>
                </a:lnTo>
                <a:lnTo>
                  <a:pt x="7640" y="43930"/>
                </a:lnTo>
                <a:lnTo>
                  <a:pt x="7630" y="43930"/>
                </a:lnTo>
                <a:lnTo>
                  <a:pt x="7630" y="43920"/>
                </a:lnTo>
                <a:lnTo>
                  <a:pt x="7630" y="43910"/>
                </a:lnTo>
                <a:lnTo>
                  <a:pt x="7630" y="43900"/>
                </a:lnTo>
                <a:lnTo>
                  <a:pt x="7620" y="43890"/>
                </a:lnTo>
                <a:lnTo>
                  <a:pt x="7630" y="43890"/>
                </a:lnTo>
                <a:lnTo>
                  <a:pt x="7630" y="43880"/>
                </a:lnTo>
                <a:lnTo>
                  <a:pt x="7620" y="43880"/>
                </a:lnTo>
                <a:lnTo>
                  <a:pt x="7620" y="43870"/>
                </a:lnTo>
                <a:lnTo>
                  <a:pt x="7620" y="43860"/>
                </a:lnTo>
                <a:lnTo>
                  <a:pt x="7610" y="43860"/>
                </a:lnTo>
                <a:lnTo>
                  <a:pt x="7610" y="43850"/>
                </a:lnTo>
                <a:lnTo>
                  <a:pt x="7620" y="43850"/>
                </a:lnTo>
                <a:lnTo>
                  <a:pt x="7620" y="43860"/>
                </a:lnTo>
                <a:lnTo>
                  <a:pt x="7630" y="43860"/>
                </a:lnTo>
                <a:lnTo>
                  <a:pt x="7630" y="43870"/>
                </a:lnTo>
                <a:lnTo>
                  <a:pt x="7640" y="43870"/>
                </a:lnTo>
                <a:lnTo>
                  <a:pt x="7640" y="43880"/>
                </a:lnTo>
                <a:lnTo>
                  <a:pt x="7650" y="43880"/>
                </a:lnTo>
                <a:lnTo>
                  <a:pt x="7650" y="43890"/>
                </a:lnTo>
                <a:lnTo>
                  <a:pt x="7660" y="43890"/>
                </a:lnTo>
                <a:lnTo>
                  <a:pt x="7660" y="43900"/>
                </a:lnTo>
                <a:lnTo>
                  <a:pt x="7660" y="43890"/>
                </a:lnTo>
                <a:lnTo>
                  <a:pt x="7670" y="43890"/>
                </a:lnTo>
                <a:lnTo>
                  <a:pt x="7670" y="43900"/>
                </a:lnTo>
                <a:lnTo>
                  <a:pt x="7680" y="43900"/>
                </a:lnTo>
                <a:lnTo>
                  <a:pt x="7680" y="43890"/>
                </a:lnTo>
                <a:lnTo>
                  <a:pt x="7680" y="43880"/>
                </a:lnTo>
                <a:lnTo>
                  <a:pt x="7690" y="43880"/>
                </a:lnTo>
                <a:lnTo>
                  <a:pt x="7690" y="43870"/>
                </a:lnTo>
                <a:lnTo>
                  <a:pt x="7690" y="43860"/>
                </a:lnTo>
                <a:lnTo>
                  <a:pt x="7680" y="43860"/>
                </a:lnTo>
                <a:lnTo>
                  <a:pt x="7680" y="43850"/>
                </a:lnTo>
                <a:lnTo>
                  <a:pt x="7680" y="43840"/>
                </a:lnTo>
                <a:lnTo>
                  <a:pt x="7690" y="43840"/>
                </a:lnTo>
                <a:lnTo>
                  <a:pt x="7690" y="43830"/>
                </a:lnTo>
                <a:lnTo>
                  <a:pt x="7700" y="43830"/>
                </a:lnTo>
                <a:lnTo>
                  <a:pt x="7710" y="43830"/>
                </a:lnTo>
                <a:lnTo>
                  <a:pt x="7710" y="43820"/>
                </a:lnTo>
                <a:lnTo>
                  <a:pt x="7720" y="43820"/>
                </a:lnTo>
                <a:lnTo>
                  <a:pt x="7720" y="43810"/>
                </a:lnTo>
                <a:lnTo>
                  <a:pt x="7720" y="43800"/>
                </a:lnTo>
                <a:lnTo>
                  <a:pt x="7730" y="43790"/>
                </a:lnTo>
                <a:lnTo>
                  <a:pt x="7730" y="43780"/>
                </a:lnTo>
                <a:lnTo>
                  <a:pt x="7740" y="43780"/>
                </a:lnTo>
                <a:lnTo>
                  <a:pt x="7750" y="43780"/>
                </a:lnTo>
                <a:lnTo>
                  <a:pt x="7760" y="43780"/>
                </a:lnTo>
                <a:lnTo>
                  <a:pt x="7760" y="43770"/>
                </a:lnTo>
                <a:lnTo>
                  <a:pt x="7760" y="43780"/>
                </a:lnTo>
                <a:lnTo>
                  <a:pt x="7770" y="43780"/>
                </a:lnTo>
                <a:lnTo>
                  <a:pt x="7770" y="43770"/>
                </a:lnTo>
                <a:lnTo>
                  <a:pt x="7770" y="43780"/>
                </a:lnTo>
                <a:lnTo>
                  <a:pt x="7780" y="43770"/>
                </a:lnTo>
                <a:lnTo>
                  <a:pt x="7790" y="43770"/>
                </a:lnTo>
                <a:lnTo>
                  <a:pt x="7800" y="43770"/>
                </a:lnTo>
                <a:lnTo>
                  <a:pt x="7810" y="43770"/>
                </a:lnTo>
                <a:lnTo>
                  <a:pt x="7810" y="43760"/>
                </a:lnTo>
                <a:lnTo>
                  <a:pt x="7810" y="43750"/>
                </a:lnTo>
                <a:lnTo>
                  <a:pt x="7820" y="43750"/>
                </a:lnTo>
                <a:lnTo>
                  <a:pt x="7820" y="43740"/>
                </a:lnTo>
                <a:lnTo>
                  <a:pt x="7830" y="43740"/>
                </a:lnTo>
                <a:lnTo>
                  <a:pt x="7840" y="43740"/>
                </a:lnTo>
                <a:lnTo>
                  <a:pt x="7850" y="43740"/>
                </a:lnTo>
                <a:lnTo>
                  <a:pt x="7860" y="43740"/>
                </a:lnTo>
                <a:lnTo>
                  <a:pt x="7860" y="43730"/>
                </a:lnTo>
                <a:lnTo>
                  <a:pt x="7860" y="43720"/>
                </a:lnTo>
                <a:lnTo>
                  <a:pt x="7860" y="43710"/>
                </a:lnTo>
                <a:lnTo>
                  <a:pt x="7860" y="43700"/>
                </a:lnTo>
                <a:lnTo>
                  <a:pt x="7850" y="43700"/>
                </a:lnTo>
                <a:lnTo>
                  <a:pt x="7850" y="43690"/>
                </a:lnTo>
                <a:lnTo>
                  <a:pt x="7840" y="43690"/>
                </a:lnTo>
                <a:lnTo>
                  <a:pt x="7840" y="43680"/>
                </a:lnTo>
                <a:lnTo>
                  <a:pt x="7830" y="43680"/>
                </a:lnTo>
                <a:lnTo>
                  <a:pt x="7830" y="43670"/>
                </a:lnTo>
                <a:lnTo>
                  <a:pt x="7820" y="43670"/>
                </a:lnTo>
                <a:lnTo>
                  <a:pt x="7820" y="43660"/>
                </a:lnTo>
                <a:lnTo>
                  <a:pt x="7810" y="43660"/>
                </a:lnTo>
                <a:lnTo>
                  <a:pt x="7810" y="43650"/>
                </a:lnTo>
                <a:lnTo>
                  <a:pt x="7810" y="43640"/>
                </a:lnTo>
                <a:lnTo>
                  <a:pt x="7820" y="43650"/>
                </a:lnTo>
                <a:lnTo>
                  <a:pt x="7820" y="43640"/>
                </a:lnTo>
                <a:lnTo>
                  <a:pt x="7820" y="43630"/>
                </a:lnTo>
                <a:lnTo>
                  <a:pt x="7810" y="43620"/>
                </a:lnTo>
                <a:lnTo>
                  <a:pt x="7820" y="43620"/>
                </a:lnTo>
                <a:lnTo>
                  <a:pt x="7820" y="43610"/>
                </a:lnTo>
                <a:lnTo>
                  <a:pt x="7810" y="43610"/>
                </a:lnTo>
                <a:lnTo>
                  <a:pt x="7810" y="43600"/>
                </a:lnTo>
                <a:lnTo>
                  <a:pt x="7810" y="43590"/>
                </a:lnTo>
                <a:lnTo>
                  <a:pt x="7810" y="43580"/>
                </a:lnTo>
                <a:lnTo>
                  <a:pt x="7800" y="43580"/>
                </a:lnTo>
                <a:lnTo>
                  <a:pt x="7800" y="43570"/>
                </a:lnTo>
                <a:lnTo>
                  <a:pt x="7800" y="43560"/>
                </a:lnTo>
                <a:lnTo>
                  <a:pt x="7800" y="43550"/>
                </a:lnTo>
                <a:lnTo>
                  <a:pt x="7790" y="43550"/>
                </a:lnTo>
                <a:lnTo>
                  <a:pt x="7790" y="43540"/>
                </a:lnTo>
                <a:lnTo>
                  <a:pt x="7800" y="43540"/>
                </a:lnTo>
                <a:lnTo>
                  <a:pt x="7800" y="43550"/>
                </a:lnTo>
                <a:lnTo>
                  <a:pt x="7810" y="43550"/>
                </a:lnTo>
                <a:lnTo>
                  <a:pt x="7810" y="43560"/>
                </a:lnTo>
                <a:lnTo>
                  <a:pt x="7820" y="43560"/>
                </a:lnTo>
                <a:lnTo>
                  <a:pt x="7830" y="43560"/>
                </a:lnTo>
                <a:lnTo>
                  <a:pt x="7840" y="43560"/>
                </a:lnTo>
                <a:lnTo>
                  <a:pt x="7850" y="43560"/>
                </a:lnTo>
                <a:lnTo>
                  <a:pt x="7850" y="43550"/>
                </a:lnTo>
                <a:lnTo>
                  <a:pt x="7860" y="43550"/>
                </a:lnTo>
                <a:lnTo>
                  <a:pt x="7860" y="43540"/>
                </a:lnTo>
                <a:lnTo>
                  <a:pt x="7860" y="43530"/>
                </a:lnTo>
                <a:lnTo>
                  <a:pt x="7860" y="43520"/>
                </a:lnTo>
                <a:lnTo>
                  <a:pt x="7860" y="43500"/>
                </a:lnTo>
                <a:lnTo>
                  <a:pt x="7860" y="43490"/>
                </a:lnTo>
                <a:lnTo>
                  <a:pt x="7850" y="43490"/>
                </a:lnTo>
                <a:lnTo>
                  <a:pt x="7850" y="43480"/>
                </a:lnTo>
                <a:lnTo>
                  <a:pt x="7850" y="43490"/>
                </a:lnTo>
                <a:lnTo>
                  <a:pt x="7840" y="43490"/>
                </a:lnTo>
                <a:lnTo>
                  <a:pt x="7840" y="43480"/>
                </a:lnTo>
                <a:lnTo>
                  <a:pt x="7830" y="43490"/>
                </a:lnTo>
                <a:lnTo>
                  <a:pt x="7820" y="43490"/>
                </a:lnTo>
                <a:lnTo>
                  <a:pt x="7830" y="43480"/>
                </a:lnTo>
                <a:lnTo>
                  <a:pt x="7820" y="43480"/>
                </a:lnTo>
                <a:lnTo>
                  <a:pt x="7820" y="43470"/>
                </a:lnTo>
                <a:lnTo>
                  <a:pt x="7810" y="43470"/>
                </a:lnTo>
                <a:lnTo>
                  <a:pt x="7810" y="43480"/>
                </a:lnTo>
                <a:lnTo>
                  <a:pt x="7810" y="43470"/>
                </a:lnTo>
                <a:lnTo>
                  <a:pt x="7810" y="43460"/>
                </a:lnTo>
                <a:lnTo>
                  <a:pt x="7810" y="43450"/>
                </a:lnTo>
                <a:lnTo>
                  <a:pt x="7800" y="43450"/>
                </a:lnTo>
                <a:lnTo>
                  <a:pt x="7790" y="43440"/>
                </a:lnTo>
                <a:lnTo>
                  <a:pt x="7790" y="43430"/>
                </a:lnTo>
                <a:lnTo>
                  <a:pt x="7790" y="43420"/>
                </a:lnTo>
                <a:lnTo>
                  <a:pt x="7780" y="43420"/>
                </a:lnTo>
                <a:lnTo>
                  <a:pt x="7780" y="43410"/>
                </a:lnTo>
                <a:lnTo>
                  <a:pt x="7770" y="43410"/>
                </a:lnTo>
                <a:lnTo>
                  <a:pt x="7770" y="43400"/>
                </a:lnTo>
                <a:lnTo>
                  <a:pt x="7760" y="43400"/>
                </a:lnTo>
                <a:lnTo>
                  <a:pt x="7760" y="43390"/>
                </a:lnTo>
                <a:lnTo>
                  <a:pt x="7750" y="43390"/>
                </a:lnTo>
                <a:lnTo>
                  <a:pt x="7740" y="43390"/>
                </a:lnTo>
                <a:lnTo>
                  <a:pt x="7730" y="43390"/>
                </a:lnTo>
                <a:lnTo>
                  <a:pt x="7730" y="43380"/>
                </a:lnTo>
                <a:lnTo>
                  <a:pt x="7720" y="43380"/>
                </a:lnTo>
                <a:lnTo>
                  <a:pt x="7720" y="43370"/>
                </a:lnTo>
                <a:lnTo>
                  <a:pt x="7720" y="43360"/>
                </a:lnTo>
                <a:lnTo>
                  <a:pt x="7710" y="43360"/>
                </a:lnTo>
                <a:lnTo>
                  <a:pt x="7710" y="43350"/>
                </a:lnTo>
                <a:lnTo>
                  <a:pt x="7710" y="43340"/>
                </a:lnTo>
                <a:lnTo>
                  <a:pt x="7700" y="43340"/>
                </a:lnTo>
                <a:lnTo>
                  <a:pt x="7700" y="43330"/>
                </a:lnTo>
                <a:lnTo>
                  <a:pt x="7700" y="43320"/>
                </a:lnTo>
                <a:lnTo>
                  <a:pt x="7690" y="43320"/>
                </a:lnTo>
                <a:lnTo>
                  <a:pt x="7690" y="43310"/>
                </a:lnTo>
                <a:lnTo>
                  <a:pt x="7680" y="43310"/>
                </a:lnTo>
                <a:lnTo>
                  <a:pt x="7680" y="43300"/>
                </a:lnTo>
                <a:lnTo>
                  <a:pt x="7680" y="43290"/>
                </a:lnTo>
                <a:lnTo>
                  <a:pt x="7670" y="43290"/>
                </a:lnTo>
                <a:lnTo>
                  <a:pt x="7670" y="43300"/>
                </a:lnTo>
                <a:lnTo>
                  <a:pt x="7660" y="43300"/>
                </a:lnTo>
                <a:lnTo>
                  <a:pt x="7670" y="43300"/>
                </a:lnTo>
                <a:lnTo>
                  <a:pt x="7670" y="43310"/>
                </a:lnTo>
                <a:lnTo>
                  <a:pt x="7660" y="43300"/>
                </a:lnTo>
                <a:lnTo>
                  <a:pt x="7660" y="43310"/>
                </a:lnTo>
                <a:lnTo>
                  <a:pt x="7650" y="43300"/>
                </a:lnTo>
                <a:lnTo>
                  <a:pt x="7670" y="43290"/>
                </a:lnTo>
                <a:lnTo>
                  <a:pt x="7670" y="43280"/>
                </a:lnTo>
                <a:lnTo>
                  <a:pt x="7660" y="43270"/>
                </a:lnTo>
                <a:lnTo>
                  <a:pt x="7660" y="43260"/>
                </a:lnTo>
                <a:lnTo>
                  <a:pt x="7650" y="43260"/>
                </a:lnTo>
                <a:lnTo>
                  <a:pt x="7650" y="43250"/>
                </a:lnTo>
                <a:lnTo>
                  <a:pt x="7640" y="43250"/>
                </a:lnTo>
                <a:lnTo>
                  <a:pt x="7640" y="43260"/>
                </a:lnTo>
                <a:lnTo>
                  <a:pt x="7640" y="43250"/>
                </a:lnTo>
                <a:lnTo>
                  <a:pt x="7630" y="43250"/>
                </a:lnTo>
                <a:lnTo>
                  <a:pt x="7630" y="43240"/>
                </a:lnTo>
                <a:lnTo>
                  <a:pt x="7620" y="43230"/>
                </a:lnTo>
                <a:lnTo>
                  <a:pt x="7620" y="43220"/>
                </a:lnTo>
                <a:lnTo>
                  <a:pt x="7620" y="43210"/>
                </a:lnTo>
                <a:lnTo>
                  <a:pt x="7610" y="43210"/>
                </a:lnTo>
                <a:lnTo>
                  <a:pt x="7610" y="43200"/>
                </a:lnTo>
                <a:lnTo>
                  <a:pt x="7610" y="43190"/>
                </a:lnTo>
                <a:lnTo>
                  <a:pt x="7600" y="43190"/>
                </a:lnTo>
                <a:lnTo>
                  <a:pt x="7610" y="43190"/>
                </a:lnTo>
                <a:lnTo>
                  <a:pt x="7600" y="43180"/>
                </a:lnTo>
                <a:lnTo>
                  <a:pt x="7610" y="43170"/>
                </a:lnTo>
                <a:lnTo>
                  <a:pt x="7610" y="43160"/>
                </a:lnTo>
                <a:lnTo>
                  <a:pt x="7610" y="43150"/>
                </a:lnTo>
                <a:lnTo>
                  <a:pt x="7600" y="43150"/>
                </a:lnTo>
                <a:lnTo>
                  <a:pt x="7600" y="43140"/>
                </a:lnTo>
                <a:lnTo>
                  <a:pt x="7590" y="43140"/>
                </a:lnTo>
                <a:lnTo>
                  <a:pt x="7580" y="43140"/>
                </a:lnTo>
                <a:lnTo>
                  <a:pt x="7590" y="43140"/>
                </a:lnTo>
                <a:lnTo>
                  <a:pt x="7590" y="43130"/>
                </a:lnTo>
                <a:lnTo>
                  <a:pt x="7580" y="43130"/>
                </a:lnTo>
                <a:lnTo>
                  <a:pt x="7570" y="43120"/>
                </a:lnTo>
                <a:lnTo>
                  <a:pt x="7570" y="43110"/>
                </a:lnTo>
                <a:lnTo>
                  <a:pt x="7570" y="43100"/>
                </a:lnTo>
                <a:lnTo>
                  <a:pt x="7580" y="43100"/>
                </a:lnTo>
                <a:lnTo>
                  <a:pt x="7580" y="43090"/>
                </a:lnTo>
                <a:lnTo>
                  <a:pt x="7580" y="43080"/>
                </a:lnTo>
                <a:lnTo>
                  <a:pt x="7580" y="43070"/>
                </a:lnTo>
                <a:lnTo>
                  <a:pt x="7590" y="43070"/>
                </a:lnTo>
                <a:lnTo>
                  <a:pt x="7600" y="43070"/>
                </a:lnTo>
                <a:lnTo>
                  <a:pt x="7600" y="43060"/>
                </a:lnTo>
                <a:lnTo>
                  <a:pt x="7600" y="43050"/>
                </a:lnTo>
                <a:lnTo>
                  <a:pt x="7610" y="43040"/>
                </a:lnTo>
                <a:lnTo>
                  <a:pt x="7610" y="43050"/>
                </a:lnTo>
                <a:lnTo>
                  <a:pt x="7610" y="43040"/>
                </a:lnTo>
                <a:lnTo>
                  <a:pt x="7610" y="43050"/>
                </a:lnTo>
                <a:lnTo>
                  <a:pt x="7620" y="43050"/>
                </a:lnTo>
                <a:lnTo>
                  <a:pt x="7620" y="43060"/>
                </a:lnTo>
                <a:lnTo>
                  <a:pt x="7620" y="43070"/>
                </a:lnTo>
                <a:lnTo>
                  <a:pt x="7630" y="43070"/>
                </a:lnTo>
                <a:lnTo>
                  <a:pt x="7630" y="43080"/>
                </a:lnTo>
                <a:lnTo>
                  <a:pt x="7640" y="43090"/>
                </a:lnTo>
                <a:lnTo>
                  <a:pt x="7650" y="43090"/>
                </a:lnTo>
                <a:lnTo>
                  <a:pt x="7650" y="43100"/>
                </a:lnTo>
                <a:lnTo>
                  <a:pt x="7660" y="43100"/>
                </a:lnTo>
                <a:lnTo>
                  <a:pt x="7670" y="43100"/>
                </a:lnTo>
                <a:lnTo>
                  <a:pt x="7680" y="43110"/>
                </a:lnTo>
                <a:lnTo>
                  <a:pt x="7690" y="43100"/>
                </a:lnTo>
                <a:lnTo>
                  <a:pt x="7700" y="43100"/>
                </a:lnTo>
                <a:lnTo>
                  <a:pt x="7710" y="43100"/>
                </a:lnTo>
                <a:lnTo>
                  <a:pt x="7710" y="43090"/>
                </a:lnTo>
                <a:lnTo>
                  <a:pt x="7700" y="43090"/>
                </a:lnTo>
                <a:lnTo>
                  <a:pt x="7700" y="43080"/>
                </a:lnTo>
                <a:lnTo>
                  <a:pt x="7710" y="43080"/>
                </a:lnTo>
                <a:lnTo>
                  <a:pt x="7710" y="43090"/>
                </a:lnTo>
                <a:lnTo>
                  <a:pt x="7720" y="43090"/>
                </a:lnTo>
                <a:lnTo>
                  <a:pt x="7730" y="43090"/>
                </a:lnTo>
                <a:lnTo>
                  <a:pt x="7740" y="43090"/>
                </a:lnTo>
                <a:lnTo>
                  <a:pt x="7740" y="43080"/>
                </a:lnTo>
                <a:lnTo>
                  <a:pt x="7740" y="43090"/>
                </a:lnTo>
                <a:lnTo>
                  <a:pt x="7750" y="43080"/>
                </a:lnTo>
                <a:lnTo>
                  <a:pt x="7740" y="43080"/>
                </a:lnTo>
                <a:lnTo>
                  <a:pt x="7740" y="43070"/>
                </a:lnTo>
                <a:lnTo>
                  <a:pt x="7750" y="43070"/>
                </a:lnTo>
                <a:lnTo>
                  <a:pt x="7740" y="43070"/>
                </a:lnTo>
                <a:lnTo>
                  <a:pt x="7750" y="43070"/>
                </a:lnTo>
                <a:lnTo>
                  <a:pt x="7750" y="43080"/>
                </a:lnTo>
                <a:lnTo>
                  <a:pt x="7760" y="43080"/>
                </a:lnTo>
                <a:lnTo>
                  <a:pt x="7770" y="43080"/>
                </a:lnTo>
                <a:lnTo>
                  <a:pt x="7770" y="43070"/>
                </a:lnTo>
                <a:lnTo>
                  <a:pt x="7780" y="43070"/>
                </a:lnTo>
                <a:lnTo>
                  <a:pt x="7770" y="43060"/>
                </a:lnTo>
                <a:lnTo>
                  <a:pt x="7780" y="43060"/>
                </a:lnTo>
                <a:lnTo>
                  <a:pt x="7790" y="43060"/>
                </a:lnTo>
                <a:lnTo>
                  <a:pt x="7790" y="43050"/>
                </a:lnTo>
                <a:lnTo>
                  <a:pt x="7790" y="43040"/>
                </a:lnTo>
                <a:lnTo>
                  <a:pt x="7800" y="43040"/>
                </a:lnTo>
                <a:lnTo>
                  <a:pt x="7800" y="43030"/>
                </a:lnTo>
                <a:lnTo>
                  <a:pt x="7810" y="43030"/>
                </a:lnTo>
                <a:lnTo>
                  <a:pt x="7810" y="43040"/>
                </a:lnTo>
                <a:lnTo>
                  <a:pt x="7810" y="43030"/>
                </a:lnTo>
                <a:lnTo>
                  <a:pt x="7820" y="43030"/>
                </a:lnTo>
                <a:lnTo>
                  <a:pt x="7820" y="43040"/>
                </a:lnTo>
                <a:lnTo>
                  <a:pt x="7830" y="43040"/>
                </a:lnTo>
                <a:lnTo>
                  <a:pt x="7830" y="43050"/>
                </a:lnTo>
                <a:lnTo>
                  <a:pt x="7840" y="43050"/>
                </a:lnTo>
                <a:lnTo>
                  <a:pt x="7840" y="43060"/>
                </a:lnTo>
                <a:lnTo>
                  <a:pt x="7840" y="43070"/>
                </a:lnTo>
                <a:lnTo>
                  <a:pt x="7850" y="43070"/>
                </a:lnTo>
                <a:lnTo>
                  <a:pt x="7850" y="43080"/>
                </a:lnTo>
                <a:lnTo>
                  <a:pt x="7850" y="43090"/>
                </a:lnTo>
                <a:lnTo>
                  <a:pt x="7860" y="43090"/>
                </a:lnTo>
                <a:lnTo>
                  <a:pt x="7870" y="43090"/>
                </a:lnTo>
                <a:lnTo>
                  <a:pt x="7870" y="43080"/>
                </a:lnTo>
                <a:lnTo>
                  <a:pt x="7880" y="43080"/>
                </a:lnTo>
                <a:lnTo>
                  <a:pt x="7880" y="43070"/>
                </a:lnTo>
                <a:lnTo>
                  <a:pt x="7890" y="43070"/>
                </a:lnTo>
                <a:lnTo>
                  <a:pt x="7890" y="43080"/>
                </a:lnTo>
                <a:lnTo>
                  <a:pt x="7900" y="43080"/>
                </a:lnTo>
                <a:lnTo>
                  <a:pt x="7900" y="43070"/>
                </a:lnTo>
                <a:lnTo>
                  <a:pt x="7890" y="43070"/>
                </a:lnTo>
                <a:lnTo>
                  <a:pt x="7890" y="43060"/>
                </a:lnTo>
                <a:lnTo>
                  <a:pt x="7900" y="43060"/>
                </a:lnTo>
                <a:lnTo>
                  <a:pt x="7900" y="43070"/>
                </a:lnTo>
                <a:lnTo>
                  <a:pt x="7910" y="43070"/>
                </a:lnTo>
                <a:lnTo>
                  <a:pt x="7920" y="43070"/>
                </a:lnTo>
                <a:lnTo>
                  <a:pt x="7920" y="43080"/>
                </a:lnTo>
                <a:lnTo>
                  <a:pt x="7930" y="43080"/>
                </a:lnTo>
                <a:lnTo>
                  <a:pt x="7930" y="43090"/>
                </a:lnTo>
                <a:lnTo>
                  <a:pt x="7940" y="43100"/>
                </a:lnTo>
                <a:lnTo>
                  <a:pt x="7950" y="43110"/>
                </a:lnTo>
                <a:lnTo>
                  <a:pt x="7950" y="43120"/>
                </a:lnTo>
                <a:lnTo>
                  <a:pt x="7960" y="43120"/>
                </a:lnTo>
                <a:lnTo>
                  <a:pt x="7970" y="43120"/>
                </a:lnTo>
                <a:lnTo>
                  <a:pt x="7970" y="43130"/>
                </a:lnTo>
                <a:lnTo>
                  <a:pt x="7980" y="43130"/>
                </a:lnTo>
                <a:lnTo>
                  <a:pt x="7980" y="43140"/>
                </a:lnTo>
                <a:lnTo>
                  <a:pt x="7990" y="43140"/>
                </a:lnTo>
                <a:lnTo>
                  <a:pt x="7990" y="43130"/>
                </a:lnTo>
                <a:lnTo>
                  <a:pt x="8000" y="43130"/>
                </a:lnTo>
                <a:lnTo>
                  <a:pt x="8000" y="43120"/>
                </a:lnTo>
                <a:lnTo>
                  <a:pt x="8010" y="43120"/>
                </a:lnTo>
                <a:lnTo>
                  <a:pt x="8010" y="43110"/>
                </a:lnTo>
                <a:lnTo>
                  <a:pt x="8020" y="43110"/>
                </a:lnTo>
                <a:lnTo>
                  <a:pt x="8020" y="43100"/>
                </a:lnTo>
                <a:lnTo>
                  <a:pt x="8020" y="43110"/>
                </a:lnTo>
                <a:lnTo>
                  <a:pt x="8020" y="43100"/>
                </a:lnTo>
                <a:lnTo>
                  <a:pt x="8030" y="43100"/>
                </a:lnTo>
                <a:lnTo>
                  <a:pt x="8030" y="43110"/>
                </a:lnTo>
                <a:lnTo>
                  <a:pt x="8040" y="43110"/>
                </a:lnTo>
                <a:lnTo>
                  <a:pt x="8040" y="43120"/>
                </a:lnTo>
                <a:lnTo>
                  <a:pt x="8040" y="43130"/>
                </a:lnTo>
                <a:lnTo>
                  <a:pt x="8050" y="43130"/>
                </a:lnTo>
                <a:lnTo>
                  <a:pt x="8050" y="43140"/>
                </a:lnTo>
                <a:lnTo>
                  <a:pt x="8060" y="43140"/>
                </a:lnTo>
                <a:lnTo>
                  <a:pt x="8060" y="43150"/>
                </a:lnTo>
                <a:lnTo>
                  <a:pt x="8070" y="43150"/>
                </a:lnTo>
                <a:lnTo>
                  <a:pt x="8080" y="43150"/>
                </a:lnTo>
                <a:lnTo>
                  <a:pt x="8080" y="43160"/>
                </a:lnTo>
                <a:lnTo>
                  <a:pt x="8090" y="43160"/>
                </a:lnTo>
                <a:lnTo>
                  <a:pt x="8090" y="43170"/>
                </a:lnTo>
                <a:lnTo>
                  <a:pt x="8100" y="43170"/>
                </a:lnTo>
                <a:lnTo>
                  <a:pt x="8110" y="43170"/>
                </a:lnTo>
                <a:lnTo>
                  <a:pt x="8120" y="43170"/>
                </a:lnTo>
                <a:lnTo>
                  <a:pt x="8120" y="43180"/>
                </a:lnTo>
                <a:lnTo>
                  <a:pt x="8120" y="43190"/>
                </a:lnTo>
                <a:lnTo>
                  <a:pt x="8130" y="43190"/>
                </a:lnTo>
                <a:lnTo>
                  <a:pt x="8130" y="43200"/>
                </a:lnTo>
                <a:lnTo>
                  <a:pt x="8140" y="43200"/>
                </a:lnTo>
                <a:lnTo>
                  <a:pt x="8150" y="43200"/>
                </a:lnTo>
                <a:lnTo>
                  <a:pt x="8160" y="43200"/>
                </a:lnTo>
                <a:lnTo>
                  <a:pt x="8160" y="43190"/>
                </a:lnTo>
                <a:lnTo>
                  <a:pt x="8170" y="43190"/>
                </a:lnTo>
                <a:lnTo>
                  <a:pt x="8170" y="43180"/>
                </a:lnTo>
                <a:lnTo>
                  <a:pt x="8170" y="43170"/>
                </a:lnTo>
                <a:lnTo>
                  <a:pt x="8170" y="43160"/>
                </a:lnTo>
                <a:lnTo>
                  <a:pt x="8180" y="43160"/>
                </a:lnTo>
                <a:lnTo>
                  <a:pt x="8180" y="43150"/>
                </a:lnTo>
                <a:lnTo>
                  <a:pt x="8190" y="43150"/>
                </a:lnTo>
                <a:lnTo>
                  <a:pt x="8190" y="43140"/>
                </a:lnTo>
                <a:lnTo>
                  <a:pt x="8180" y="43130"/>
                </a:lnTo>
                <a:lnTo>
                  <a:pt x="8170" y="43130"/>
                </a:lnTo>
                <a:lnTo>
                  <a:pt x="8160" y="43130"/>
                </a:lnTo>
                <a:lnTo>
                  <a:pt x="8150" y="43120"/>
                </a:lnTo>
                <a:lnTo>
                  <a:pt x="8140" y="43120"/>
                </a:lnTo>
                <a:lnTo>
                  <a:pt x="8130" y="43120"/>
                </a:lnTo>
                <a:lnTo>
                  <a:pt x="8130" y="43110"/>
                </a:lnTo>
                <a:lnTo>
                  <a:pt x="8120" y="43110"/>
                </a:lnTo>
                <a:lnTo>
                  <a:pt x="8110" y="43110"/>
                </a:lnTo>
                <a:lnTo>
                  <a:pt x="8110" y="43100"/>
                </a:lnTo>
                <a:lnTo>
                  <a:pt x="8100" y="43100"/>
                </a:lnTo>
                <a:lnTo>
                  <a:pt x="8090" y="43100"/>
                </a:lnTo>
                <a:lnTo>
                  <a:pt x="8090" y="43090"/>
                </a:lnTo>
                <a:lnTo>
                  <a:pt x="8090" y="43080"/>
                </a:lnTo>
                <a:lnTo>
                  <a:pt x="8100" y="43070"/>
                </a:lnTo>
                <a:lnTo>
                  <a:pt x="8100" y="43060"/>
                </a:lnTo>
                <a:lnTo>
                  <a:pt x="8100" y="43050"/>
                </a:lnTo>
                <a:lnTo>
                  <a:pt x="8110" y="43040"/>
                </a:lnTo>
                <a:lnTo>
                  <a:pt x="8120" y="43040"/>
                </a:lnTo>
                <a:lnTo>
                  <a:pt x="8120" y="43030"/>
                </a:lnTo>
                <a:lnTo>
                  <a:pt x="8110" y="43040"/>
                </a:lnTo>
                <a:lnTo>
                  <a:pt x="8100" y="43050"/>
                </a:lnTo>
                <a:lnTo>
                  <a:pt x="8090" y="43050"/>
                </a:lnTo>
                <a:lnTo>
                  <a:pt x="8090" y="43040"/>
                </a:lnTo>
                <a:lnTo>
                  <a:pt x="8100" y="43040"/>
                </a:lnTo>
                <a:lnTo>
                  <a:pt x="8100" y="43030"/>
                </a:lnTo>
                <a:lnTo>
                  <a:pt x="8090" y="43030"/>
                </a:lnTo>
                <a:lnTo>
                  <a:pt x="8090" y="43040"/>
                </a:lnTo>
                <a:lnTo>
                  <a:pt x="8080" y="43040"/>
                </a:lnTo>
                <a:lnTo>
                  <a:pt x="8080" y="43030"/>
                </a:lnTo>
                <a:lnTo>
                  <a:pt x="8080" y="43020"/>
                </a:lnTo>
                <a:lnTo>
                  <a:pt x="8070" y="43020"/>
                </a:lnTo>
                <a:lnTo>
                  <a:pt x="8070" y="43010"/>
                </a:lnTo>
                <a:lnTo>
                  <a:pt x="8070" y="43000"/>
                </a:lnTo>
                <a:lnTo>
                  <a:pt x="8070" y="42990"/>
                </a:lnTo>
                <a:lnTo>
                  <a:pt x="8060" y="42990"/>
                </a:lnTo>
                <a:lnTo>
                  <a:pt x="8060" y="42980"/>
                </a:lnTo>
                <a:lnTo>
                  <a:pt x="8050" y="42980"/>
                </a:lnTo>
                <a:lnTo>
                  <a:pt x="8050" y="42970"/>
                </a:lnTo>
                <a:lnTo>
                  <a:pt x="8040" y="42970"/>
                </a:lnTo>
                <a:lnTo>
                  <a:pt x="8040" y="42960"/>
                </a:lnTo>
                <a:lnTo>
                  <a:pt x="8040" y="42950"/>
                </a:lnTo>
                <a:lnTo>
                  <a:pt x="8030" y="42950"/>
                </a:lnTo>
                <a:lnTo>
                  <a:pt x="8030" y="42940"/>
                </a:lnTo>
                <a:lnTo>
                  <a:pt x="8030" y="42930"/>
                </a:lnTo>
                <a:lnTo>
                  <a:pt x="8020" y="42930"/>
                </a:lnTo>
                <a:lnTo>
                  <a:pt x="8020" y="42920"/>
                </a:lnTo>
                <a:lnTo>
                  <a:pt x="8030" y="42920"/>
                </a:lnTo>
                <a:lnTo>
                  <a:pt x="8030" y="42910"/>
                </a:lnTo>
                <a:lnTo>
                  <a:pt x="8020" y="42910"/>
                </a:lnTo>
                <a:lnTo>
                  <a:pt x="8020" y="42900"/>
                </a:lnTo>
                <a:lnTo>
                  <a:pt x="8010" y="42900"/>
                </a:lnTo>
                <a:lnTo>
                  <a:pt x="8000" y="42900"/>
                </a:lnTo>
                <a:lnTo>
                  <a:pt x="7990" y="42900"/>
                </a:lnTo>
                <a:lnTo>
                  <a:pt x="7980" y="42900"/>
                </a:lnTo>
                <a:lnTo>
                  <a:pt x="7970" y="42900"/>
                </a:lnTo>
                <a:lnTo>
                  <a:pt x="7970" y="42910"/>
                </a:lnTo>
                <a:lnTo>
                  <a:pt x="7980" y="42910"/>
                </a:lnTo>
                <a:lnTo>
                  <a:pt x="7980" y="42920"/>
                </a:lnTo>
                <a:lnTo>
                  <a:pt x="7990" y="42920"/>
                </a:lnTo>
                <a:lnTo>
                  <a:pt x="7990" y="42930"/>
                </a:lnTo>
                <a:lnTo>
                  <a:pt x="7990" y="42940"/>
                </a:lnTo>
                <a:lnTo>
                  <a:pt x="7980" y="42940"/>
                </a:lnTo>
                <a:lnTo>
                  <a:pt x="7970" y="42940"/>
                </a:lnTo>
                <a:lnTo>
                  <a:pt x="7960" y="42950"/>
                </a:lnTo>
                <a:lnTo>
                  <a:pt x="7950" y="42950"/>
                </a:lnTo>
                <a:lnTo>
                  <a:pt x="7940" y="42950"/>
                </a:lnTo>
                <a:lnTo>
                  <a:pt x="7940" y="42940"/>
                </a:lnTo>
                <a:lnTo>
                  <a:pt x="7930" y="42940"/>
                </a:lnTo>
                <a:lnTo>
                  <a:pt x="7930" y="42930"/>
                </a:lnTo>
                <a:lnTo>
                  <a:pt x="7920" y="42930"/>
                </a:lnTo>
                <a:lnTo>
                  <a:pt x="7920" y="42920"/>
                </a:lnTo>
                <a:lnTo>
                  <a:pt x="7910" y="42910"/>
                </a:lnTo>
                <a:lnTo>
                  <a:pt x="7900" y="42910"/>
                </a:lnTo>
                <a:lnTo>
                  <a:pt x="7900" y="42920"/>
                </a:lnTo>
                <a:lnTo>
                  <a:pt x="7890" y="42920"/>
                </a:lnTo>
                <a:lnTo>
                  <a:pt x="7890" y="42910"/>
                </a:lnTo>
                <a:lnTo>
                  <a:pt x="7880" y="42910"/>
                </a:lnTo>
                <a:lnTo>
                  <a:pt x="7870" y="42910"/>
                </a:lnTo>
                <a:lnTo>
                  <a:pt x="7870" y="42900"/>
                </a:lnTo>
                <a:lnTo>
                  <a:pt x="7860" y="42900"/>
                </a:lnTo>
                <a:lnTo>
                  <a:pt x="7850" y="42900"/>
                </a:lnTo>
                <a:lnTo>
                  <a:pt x="7850" y="42890"/>
                </a:lnTo>
                <a:lnTo>
                  <a:pt x="7840" y="42890"/>
                </a:lnTo>
                <a:lnTo>
                  <a:pt x="7840" y="42880"/>
                </a:lnTo>
                <a:lnTo>
                  <a:pt x="7830" y="42880"/>
                </a:lnTo>
                <a:lnTo>
                  <a:pt x="7830" y="42870"/>
                </a:lnTo>
                <a:lnTo>
                  <a:pt x="7840" y="42870"/>
                </a:lnTo>
                <a:lnTo>
                  <a:pt x="7840" y="42860"/>
                </a:lnTo>
                <a:lnTo>
                  <a:pt x="7830" y="42860"/>
                </a:lnTo>
                <a:lnTo>
                  <a:pt x="7830" y="42850"/>
                </a:lnTo>
                <a:lnTo>
                  <a:pt x="7820" y="42850"/>
                </a:lnTo>
                <a:lnTo>
                  <a:pt x="7820" y="42840"/>
                </a:lnTo>
                <a:lnTo>
                  <a:pt x="7820" y="42830"/>
                </a:lnTo>
                <a:lnTo>
                  <a:pt x="7810" y="42830"/>
                </a:lnTo>
                <a:lnTo>
                  <a:pt x="7800" y="42830"/>
                </a:lnTo>
                <a:lnTo>
                  <a:pt x="7800" y="42820"/>
                </a:lnTo>
                <a:lnTo>
                  <a:pt x="7790" y="42820"/>
                </a:lnTo>
                <a:lnTo>
                  <a:pt x="7800" y="42820"/>
                </a:lnTo>
                <a:lnTo>
                  <a:pt x="7800" y="42810"/>
                </a:lnTo>
                <a:lnTo>
                  <a:pt x="7790" y="42810"/>
                </a:lnTo>
                <a:lnTo>
                  <a:pt x="7790" y="42800"/>
                </a:lnTo>
                <a:lnTo>
                  <a:pt x="7800" y="42800"/>
                </a:lnTo>
                <a:lnTo>
                  <a:pt x="7800" y="42790"/>
                </a:lnTo>
                <a:lnTo>
                  <a:pt x="7810" y="42790"/>
                </a:lnTo>
                <a:lnTo>
                  <a:pt x="7810" y="42780"/>
                </a:lnTo>
                <a:lnTo>
                  <a:pt x="7810" y="42770"/>
                </a:lnTo>
                <a:lnTo>
                  <a:pt x="7820" y="42770"/>
                </a:lnTo>
                <a:lnTo>
                  <a:pt x="7820" y="42760"/>
                </a:lnTo>
                <a:lnTo>
                  <a:pt x="7830" y="42760"/>
                </a:lnTo>
                <a:lnTo>
                  <a:pt x="7830" y="42750"/>
                </a:lnTo>
                <a:lnTo>
                  <a:pt x="7820" y="42750"/>
                </a:lnTo>
                <a:lnTo>
                  <a:pt x="7820" y="42740"/>
                </a:lnTo>
                <a:lnTo>
                  <a:pt x="7810" y="42740"/>
                </a:lnTo>
                <a:lnTo>
                  <a:pt x="7810" y="42730"/>
                </a:lnTo>
                <a:lnTo>
                  <a:pt x="7820" y="42730"/>
                </a:lnTo>
                <a:lnTo>
                  <a:pt x="7810" y="42720"/>
                </a:lnTo>
                <a:lnTo>
                  <a:pt x="7810" y="42710"/>
                </a:lnTo>
                <a:lnTo>
                  <a:pt x="7820" y="42700"/>
                </a:lnTo>
                <a:lnTo>
                  <a:pt x="7810" y="42700"/>
                </a:lnTo>
                <a:lnTo>
                  <a:pt x="7810" y="42690"/>
                </a:lnTo>
                <a:lnTo>
                  <a:pt x="7800" y="42690"/>
                </a:lnTo>
                <a:lnTo>
                  <a:pt x="7800" y="42680"/>
                </a:lnTo>
                <a:lnTo>
                  <a:pt x="7790" y="42680"/>
                </a:lnTo>
                <a:lnTo>
                  <a:pt x="7790" y="42670"/>
                </a:lnTo>
                <a:lnTo>
                  <a:pt x="7780" y="42670"/>
                </a:lnTo>
                <a:lnTo>
                  <a:pt x="7780" y="42660"/>
                </a:lnTo>
                <a:lnTo>
                  <a:pt x="7790" y="42660"/>
                </a:lnTo>
                <a:lnTo>
                  <a:pt x="7790" y="42670"/>
                </a:lnTo>
                <a:lnTo>
                  <a:pt x="7790" y="42660"/>
                </a:lnTo>
                <a:lnTo>
                  <a:pt x="7790" y="42670"/>
                </a:lnTo>
                <a:lnTo>
                  <a:pt x="7800" y="42670"/>
                </a:lnTo>
                <a:lnTo>
                  <a:pt x="7810" y="42670"/>
                </a:lnTo>
                <a:lnTo>
                  <a:pt x="7820" y="42670"/>
                </a:lnTo>
                <a:lnTo>
                  <a:pt x="7820" y="42660"/>
                </a:lnTo>
                <a:lnTo>
                  <a:pt x="7820" y="42650"/>
                </a:lnTo>
                <a:lnTo>
                  <a:pt x="7820" y="42640"/>
                </a:lnTo>
                <a:lnTo>
                  <a:pt x="7810" y="42640"/>
                </a:lnTo>
                <a:lnTo>
                  <a:pt x="7810" y="42630"/>
                </a:lnTo>
                <a:lnTo>
                  <a:pt x="7810" y="42620"/>
                </a:lnTo>
                <a:lnTo>
                  <a:pt x="7800" y="42620"/>
                </a:lnTo>
                <a:lnTo>
                  <a:pt x="7800" y="42630"/>
                </a:lnTo>
                <a:lnTo>
                  <a:pt x="7800" y="42620"/>
                </a:lnTo>
                <a:lnTo>
                  <a:pt x="7790" y="42620"/>
                </a:lnTo>
                <a:lnTo>
                  <a:pt x="7790" y="42610"/>
                </a:lnTo>
                <a:lnTo>
                  <a:pt x="7780" y="42610"/>
                </a:lnTo>
                <a:lnTo>
                  <a:pt x="7780" y="42600"/>
                </a:lnTo>
                <a:lnTo>
                  <a:pt x="7770" y="42590"/>
                </a:lnTo>
                <a:lnTo>
                  <a:pt x="7760" y="42590"/>
                </a:lnTo>
                <a:lnTo>
                  <a:pt x="7760" y="42580"/>
                </a:lnTo>
                <a:lnTo>
                  <a:pt x="7760" y="42590"/>
                </a:lnTo>
                <a:lnTo>
                  <a:pt x="7760" y="42580"/>
                </a:lnTo>
                <a:lnTo>
                  <a:pt x="7750" y="42580"/>
                </a:lnTo>
                <a:lnTo>
                  <a:pt x="7740" y="42580"/>
                </a:lnTo>
                <a:lnTo>
                  <a:pt x="7740" y="42570"/>
                </a:lnTo>
                <a:lnTo>
                  <a:pt x="7730" y="42580"/>
                </a:lnTo>
                <a:lnTo>
                  <a:pt x="7730" y="42570"/>
                </a:lnTo>
                <a:lnTo>
                  <a:pt x="7730" y="42560"/>
                </a:lnTo>
                <a:lnTo>
                  <a:pt x="7730" y="42550"/>
                </a:lnTo>
                <a:lnTo>
                  <a:pt x="7720" y="42550"/>
                </a:lnTo>
                <a:lnTo>
                  <a:pt x="7710" y="42550"/>
                </a:lnTo>
                <a:lnTo>
                  <a:pt x="7710" y="42540"/>
                </a:lnTo>
                <a:lnTo>
                  <a:pt x="7700" y="42540"/>
                </a:lnTo>
                <a:lnTo>
                  <a:pt x="7700" y="42530"/>
                </a:lnTo>
                <a:lnTo>
                  <a:pt x="7690" y="42530"/>
                </a:lnTo>
                <a:lnTo>
                  <a:pt x="7690" y="42520"/>
                </a:lnTo>
                <a:lnTo>
                  <a:pt x="7690" y="42510"/>
                </a:lnTo>
                <a:lnTo>
                  <a:pt x="7680" y="42510"/>
                </a:lnTo>
                <a:lnTo>
                  <a:pt x="7670" y="42510"/>
                </a:lnTo>
                <a:lnTo>
                  <a:pt x="7670" y="42500"/>
                </a:lnTo>
                <a:lnTo>
                  <a:pt x="7660" y="42500"/>
                </a:lnTo>
                <a:lnTo>
                  <a:pt x="7660" y="42490"/>
                </a:lnTo>
                <a:lnTo>
                  <a:pt x="7660" y="42500"/>
                </a:lnTo>
                <a:lnTo>
                  <a:pt x="7670" y="42500"/>
                </a:lnTo>
                <a:lnTo>
                  <a:pt x="7680" y="42500"/>
                </a:lnTo>
                <a:lnTo>
                  <a:pt x="7680" y="42510"/>
                </a:lnTo>
                <a:lnTo>
                  <a:pt x="7690" y="42510"/>
                </a:lnTo>
                <a:lnTo>
                  <a:pt x="7700" y="42510"/>
                </a:lnTo>
                <a:lnTo>
                  <a:pt x="7710" y="42510"/>
                </a:lnTo>
                <a:lnTo>
                  <a:pt x="7720" y="42510"/>
                </a:lnTo>
                <a:lnTo>
                  <a:pt x="7720" y="42500"/>
                </a:lnTo>
                <a:lnTo>
                  <a:pt x="7710" y="42490"/>
                </a:lnTo>
                <a:lnTo>
                  <a:pt x="7720" y="42490"/>
                </a:lnTo>
                <a:lnTo>
                  <a:pt x="7720" y="42500"/>
                </a:lnTo>
                <a:lnTo>
                  <a:pt x="7730" y="42500"/>
                </a:lnTo>
                <a:lnTo>
                  <a:pt x="7730" y="42510"/>
                </a:lnTo>
                <a:lnTo>
                  <a:pt x="7740" y="42510"/>
                </a:lnTo>
                <a:lnTo>
                  <a:pt x="7740" y="42520"/>
                </a:lnTo>
                <a:lnTo>
                  <a:pt x="7750" y="42520"/>
                </a:lnTo>
                <a:lnTo>
                  <a:pt x="7750" y="42530"/>
                </a:lnTo>
                <a:lnTo>
                  <a:pt x="7760" y="42530"/>
                </a:lnTo>
                <a:lnTo>
                  <a:pt x="7760" y="42540"/>
                </a:lnTo>
                <a:lnTo>
                  <a:pt x="7770" y="42540"/>
                </a:lnTo>
                <a:lnTo>
                  <a:pt x="7770" y="42550"/>
                </a:lnTo>
                <a:lnTo>
                  <a:pt x="7780" y="42550"/>
                </a:lnTo>
                <a:lnTo>
                  <a:pt x="7790" y="42550"/>
                </a:lnTo>
                <a:lnTo>
                  <a:pt x="7790" y="42540"/>
                </a:lnTo>
                <a:lnTo>
                  <a:pt x="7800" y="42530"/>
                </a:lnTo>
                <a:lnTo>
                  <a:pt x="7790" y="42520"/>
                </a:lnTo>
                <a:lnTo>
                  <a:pt x="7790" y="42510"/>
                </a:lnTo>
                <a:lnTo>
                  <a:pt x="7790" y="42500"/>
                </a:lnTo>
                <a:lnTo>
                  <a:pt x="7790" y="42490"/>
                </a:lnTo>
                <a:lnTo>
                  <a:pt x="7790" y="42480"/>
                </a:lnTo>
                <a:lnTo>
                  <a:pt x="7780" y="42480"/>
                </a:lnTo>
                <a:lnTo>
                  <a:pt x="7770" y="42480"/>
                </a:lnTo>
                <a:lnTo>
                  <a:pt x="7770" y="42470"/>
                </a:lnTo>
                <a:lnTo>
                  <a:pt x="7760" y="42470"/>
                </a:lnTo>
                <a:lnTo>
                  <a:pt x="7750" y="42470"/>
                </a:lnTo>
                <a:lnTo>
                  <a:pt x="7740" y="42470"/>
                </a:lnTo>
                <a:lnTo>
                  <a:pt x="7730" y="42470"/>
                </a:lnTo>
                <a:lnTo>
                  <a:pt x="7720" y="42460"/>
                </a:lnTo>
                <a:lnTo>
                  <a:pt x="7720" y="42470"/>
                </a:lnTo>
                <a:lnTo>
                  <a:pt x="7720" y="42460"/>
                </a:lnTo>
                <a:lnTo>
                  <a:pt x="7710" y="42460"/>
                </a:lnTo>
                <a:lnTo>
                  <a:pt x="7710" y="42450"/>
                </a:lnTo>
                <a:lnTo>
                  <a:pt x="7700" y="42450"/>
                </a:lnTo>
                <a:lnTo>
                  <a:pt x="7690" y="42450"/>
                </a:lnTo>
                <a:lnTo>
                  <a:pt x="7690" y="42440"/>
                </a:lnTo>
                <a:lnTo>
                  <a:pt x="7680" y="42440"/>
                </a:lnTo>
                <a:lnTo>
                  <a:pt x="7670" y="42440"/>
                </a:lnTo>
                <a:lnTo>
                  <a:pt x="7660" y="42440"/>
                </a:lnTo>
                <a:lnTo>
                  <a:pt x="7650" y="42440"/>
                </a:lnTo>
                <a:lnTo>
                  <a:pt x="7650" y="42430"/>
                </a:lnTo>
                <a:lnTo>
                  <a:pt x="7640" y="42430"/>
                </a:lnTo>
                <a:lnTo>
                  <a:pt x="7630" y="42430"/>
                </a:lnTo>
                <a:lnTo>
                  <a:pt x="7630" y="42420"/>
                </a:lnTo>
                <a:lnTo>
                  <a:pt x="7620" y="42420"/>
                </a:lnTo>
                <a:lnTo>
                  <a:pt x="7620" y="42410"/>
                </a:lnTo>
                <a:lnTo>
                  <a:pt x="7620" y="42400"/>
                </a:lnTo>
                <a:lnTo>
                  <a:pt x="7610" y="42400"/>
                </a:lnTo>
                <a:lnTo>
                  <a:pt x="7610" y="42390"/>
                </a:lnTo>
                <a:lnTo>
                  <a:pt x="7600" y="42390"/>
                </a:lnTo>
                <a:lnTo>
                  <a:pt x="7600" y="42380"/>
                </a:lnTo>
                <a:lnTo>
                  <a:pt x="7590" y="42380"/>
                </a:lnTo>
                <a:lnTo>
                  <a:pt x="7590" y="42370"/>
                </a:lnTo>
                <a:lnTo>
                  <a:pt x="7590" y="42380"/>
                </a:lnTo>
                <a:lnTo>
                  <a:pt x="7600" y="42380"/>
                </a:lnTo>
                <a:lnTo>
                  <a:pt x="7600" y="42370"/>
                </a:lnTo>
                <a:lnTo>
                  <a:pt x="7590" y="42370"/>
                </a:lnTo>
                <a:lnTo>
                  <a:pt x="7590" y="42360"/>
                </a:lnTo>
                <a:lnTo>
                  <a:pt x="7600" y="42360"/>
                </a:lnTo>
                <a:lnTo>
                  <a:pt x="7600" y="42370"/>
                </a:lnTo>
                <a:lnTo>
                  <a:pt x="7610" y="42370"/>
                </a:lnTo>
                <a:lnTo>
                  <a:pt x="7620" y="42370"/>
                </a:lnTo>
                <a:lnTo>
                  <a:pt x="7620" y="42380"/>
                </a:lnTo>
                <a:lnTo>
                  <a:pt x="7630" y="42380"/>
                </a:lnTo>
                <a:lnTo>
                  <a:pt x="7640" y="42380"/>
                </a:lnTo>
                <a:lnTo>
                  <a:pt x="7640" y="42390"/>
                </a:lnTo>
                <a:lnTo>
                  <a:pt x="7650" y="42390"/>
                </a:lnTo>
                <a:lnTo>
                  <a:pt x="7660" y="42390"/>
                </a:lnTo>
                <a:lnTo>
                  <a:pt x="7670" y="42390"/>
                </a:lnTo>
                <a:lnTo>
                  <a:pt x="7680" y="42390"/>
                </a:lnTo>
                <a:lnTo>
                  <a:pt x="7690" y="42390"/>
                </a:lnTo>
                <a:lnTo>
                  <a:pt x="7700" y="42390"/>
                </a:lnTo>
                <a:lnTo>
                  <a:pt x="7710" y="42390"/>
                </a:lnTo>
                <a:lnTo>
                  <a:pt x="7710" y="42400"/>
                </a:lnTo>
                <a:lnTo>
                  <a:pt x="7720" y="42400"/>
                </a:lnTo>
                <a:lnTo>
                  <a:pt x="7720" y="42410"/>
                </a:lnTo>
                <a:lnTo>
                  <a:pt x="7730" y="42410"/>
                </a:lnTo>
                <a:lnTo>
                  <a:pt x="7740" y="42410"/>
                </a:lnTo>
                <a:lnTo>
                  <a:pt x="7750" y="42410"/>
                </a:lnTo>
                <a:lnTo>
                  <a:pt x="7750" y="42400"/>
                </a:lnTo>
                <a:lnTo>
                  <a:pt x="7750" y="42390"/>
                </a:lnTo>
                <a:lnTo>
                  <a:pt x="7750" y="42380"/>
                </a:lnTo>
                <a:lnTo>
                  <a:pt x="7740" y="42380"/>
                </a:lnTo>
                <a:lnTo>
                  <a:pt x="7740" y="42370"/>
                </a:lnTo>
                <a:lnTo>
                  <a:pt x="7740" y="42360"/>
                </a:lnTo>
                <a:lnTo>
                  <a:pt x="7730" y="42360"/>
                </a:lnTo>
                <a:lnTo>
                  <a:pt x="7730" y="42350"/>
                </a:lnTo>
                <a:lnTo>
                  <a:pt x="7730" y="42340"/>
                </a:lnTo>
                <a:lnTo>
                  <a:pt x="7740" y="42340"/>
                </a:lnTo>
                <a:lnTo>
                  <a:pt x="7740" y="42330"/>
                </a:lnTo>
                <a:lnTo>
                  <a:pt x="7750" y="42330"/>
                </a:lnTo>
                <a:lnTo>
                  <a:pt x="7760" y="42330"/>
                </a:lnTo>
                <a:lnTo>
                  <a:pt x="7770" y="42330"/>
                </a:lnTo>
                <a:lnTo>
                  <a:pt x="7770" y="42320"/>
                </a:lnTo>
                <a:lnTo>
                  <a:pt x="7760" y="42320"/>
                </a:lnTo>
                <a:lnTo>
                  <a:pt x="7750" y="42320"/>
                </a:lnTo>
                <a:lnTo>
                  <a:pt x="7740" y="42330"/>
                </a:lnTo>
                <a:lnTo>
                  <a:pt x="7740" y="42320"/>
                </a:lnTo>
                <a:lnTo>
                  <a:pt x="7740" y="42310"/>
                </a:lnTo>
                <a:lnTo>
                  <a:pt x="7730" y="42310"/>
                </a:lnTo>
                <a:lnTo>
                  <a:pt x="7720" y="42310"/>
                </a:lnTo>
                <a:lnTo>
                  <a:pt x="7720" y="42300"/>
                </a:lnTo>
                <a:lnTo>
                  <a:pt x="7710" y="42300"/>
                </a:lnTo>
                <a:lnTo>
                  <a:pt x="7710" y="42290"/>
                </a:lnTo>
                <a:lnTo>
                  <a:pt x="7710" y="42280"/>
                </a:lnTo>
                <a:lnTo>
                  <a:pt x="7700" y="42280"/>
                </a:lnTo>
                <a:lnTo>
                  <a:pt x="7700" y="42270"/>
                </a:lnTo>
                <a:lnTo>
                  <a:pt x="7690" y="42270"/>
                </a:lnTo>
                <a:lnTo>
                  <a:pt x="7690" y="42260"/>
                </a:lnTo>
                <a:lnTo>
                  <a:pt x="7680" y="42260"/>
                </a:lnTo>
                <a:lnTo>
                  <a:pt x="7680" y="42270"/>
                </a:lnTo>
                <a:lnTo>
                  <a:pt x="7690" y="42270"/>
                </a:lnTo>
                <a:lnTo>
                  <a:pt x="7690" y="42280"/>
                </a:lnTo>
                <a:lnTo>
                  <a:pt x="7680" y="42280"/>
                </a:lnTo>
                <a:lnTo>
                  <a:pt x="7680" y="42270"/>
                </a:lnTo>
                <a:lnTo>
                  <a:pt x="7670" y="42270"/>
                </a:lnTo>
                <a:lnTo>
                  <a:pt x="7670" y="42280"/>
                </a:lnTo>
                <a:lnTo>
                  <a:pt x="7670" y="42270"/>
                </a:lnTo>
                <a:lnTo>
                  <a:pt x="7670" y="42260"/>
                </a:lnTo>
                <a:lnTo>
                  <a:pt x="7660" y="42260"/>
                </a:lnTo>
                <a:lnTo>
                  <a:pt x="7650" y="42260"/>
                </a:lnTo>
                <a:lnTo>
                  <a:pt x="7640" y="42260"/>
                </a:lnTo>
                <a:lnTo>
                  <a:pt x="7640" y="42250"/>
                </a:lnTo>
                <a:lnTo>
                  <a:pt x="7630" y="42250"/>
                </a:lnTo>
                <a:lnTo>
                  <a:pt x="7640" y="42250"/>
                </a:lnTo>
                <a:lnTo>
                  <a:pt x="7630" y="42250"/>
                </a:lnTo>
                <a:lnTo>
                  <a:pt x="7620" y="42240"/>
                </a:lnTo>
                <a:lnTo>
                  <a:pt x="7610" y="42240"/>
                </a:lnTo>
                <a:lnTo>
                  <a:pt x="7610" y="42230"/>
                </a:lnTo>
                <a:lnTo>
                  <a:pt x="7600" y="42230"/>
                </a:lnTo>
                <a:lnTo>
                  <a:pt x="7600" y="42220"/>
                </a:lnTo>
                <a:lnTo>
                  <a:pt x="7590" y="42220"/>
                </a:lnTo>
                <a:lnTo>
                  <a:pt x="7580" y="42210"/>
                </a:lnTo>
                <a:lnTo>
                  <a:pt x="7570" y="42210"/>
                </a:lnTo>
                <a:lnTo>
                  <a:pt x="7570" y="42220"/>
                </a:lnTo>
                <a:lnTo>
                  <a:pt x="7570" y="42230"/>
                </a:lnTo>
                <a:lnTo>
                  <a:pt x="7570" y="42240"/>
                </a:lnTo>
                <a:lnTo>
                  <a:pt x="7570" y="42250"/>
                </a:lnTo>
                <a:lnTo>
                  <a:pt x="7570" y="42260"/>
                </a:lnTo>
                <a:lnTo>
                  <a:pt x="7570" y="42270"/>
                </a:lnTo>
                <a:lnTo>
                  <a:pt x="7570" y="42280"/>
                </a:lnTo>
                <a:lnTo>
                  <a:pt x="7560" y="42270"/>
                </a:lnTo>
                <a:lnTo>
                  <a:pt x="7550" y="42270"/>
                </a:lnTo>
                <a:lnTo>
                  <a:pt x="7540" y="42270"/>
                </a:lnTo>
                <a:lnTo>
                  <a:pt x="7540" y="42280"/>
                </a:lnTo>
                <a:lnTo>
                  <a:pt x="7540" y="42290"/>
                </a:lnTo>
                <a:lnTo>
                  <a:pt x="7530" y="42290"/>
                </a:lnTo>
                <a:lnTo>
                  <a:pt x="7530" y="42300"/>
                </a:lnTo>
                <a:lnTo>
                  <a:pt x="7540" y="42300"/>
                </a:lnTo>
                <a:lnTo>
                  <a:pt x="7530" y="42300"/>
                </a:lnTo>
                <a:lnTo>
                  <a:pt x="7530" y="42290"/>
                </a:lnTo>
                <a:lnTo>
                  <a:pt x="7520" y="42290"/>
                </a:lnTo>
                <a:lnTo>
                  <a:pt x="7520" y="42280"/>
                </a:lnTo>
                <a:lnTo>
                  <a:pt x="7510" y="42280"/>
                </a:lnTo>
                <a:lnTo>
                  <a:pt x="7510" y="42270"/>
                </a:lnTo>
                <a:lnTo>
                  <a:pt x="7500" y="42270"/>
                </a:lnTo>
                <a:lnTo>
                  <a:pt x="7500" y="42260"/>
                </a:lnTo>
                <a:lnTo>
                  <a:pt x="7490" y="42260"/>
                </a:lnTo>
                <a:lnTo>
                  <a:pt x="7480" y="42260"/>
                </a:lnTo>
                <a:lnTo>
                  <a:pt x="7480" y="42270"/>
                </a:lnTo>
                <a:lnTo>
                  <a:pt x="7480" y="42280"/>
                </a:lnTo>
                <a:lnTo>
                  <a:pt x="7480" y="42290"/>
                </a:lnTo>
                <a:lnTo>
                  <a:pt x="7470" y="42290"/>
                </a:lnTo>
                <a:lnTo>
                  <a:pt x="7470" y="42300"/>
                </a:lnTo>
                <a:lnTo>
                  <a:pt x="7470" y="42310"/>
                </a:lnTo>
                <a:lnTo>
                  <a:pt x="7470" y="42320"/>
                </a:lnTo>
                <a:lnTo>
                  <a:pt x="7470" y="42330"/>
                </a:lnTo>
                <a:lnTo>
                  <a:pt x="7460" y="42330"/>
                </a:lnTo>
                <a:lnTo>
                  <a:pt x="7460" y="42340"/>
                </a:lnTo>
                <a:lnTo>
                  <a:pt x="7450" y="42340"/>
                </a:lnTo>
                <a:lnTo>
                  <a:pt x="7460" y="42340"/>
                </a:lnTo>
                <a:lnTo>
                  <a:pt x="7460" y="42330"/>
                </a:lnTo>
                <a:lnTo>
                  <a:pt x="7460" y="42320"/>
                </a:lnTo>
                <a:lnTo>
                  <a:pt x="7470" y="42310"/>
                </a:lnTo>
                <a:lnTo>
                  <a:pt x="7470" y="42300"/>
                </a:lnTo>
                <a:lnTo>
                  <a:pt x="7470" y="42290"/>
                </a:lnTo>
                <a:lnTo>
                  <a:pt x="7470" y="42280"/>
                </a:lnTo>
                <a:lnTo>
                  <a:pt x="7470" y="42270"/>
                </a:lnTo>
                <a:lnTo>
                  <a:pt x="7480" y="42260"/>
                </a:lnTo>
                <a:lnTo>
                  <a:pt x="7480" y="42250"/>
                </a:lnTo>
                <a:lnTo>
                  <a:pt x="7480" y="42240"/>
                </a:lnTo>
                <a:lnTo>
                  <a:pt x="7470" y="42240"/>
                </a:lnTo>
                <a:lnTo>
                  <a:pt x="7470" y="42230"/>
                </a:lnTo>
                <a:lnTo>
                  <a:pt x="7470" y="42220"/>
                </a:lnTo>
                <a:lnTo>
                  <a:pt x="7460" y="42220"/>
                </a:lnTo>
                <a:lnTo>
                  <a:pt x="7460" y="42210"/>
                </a:lnTo>
                <a:lnTo>
                  <a:pt x="7450" y="42210"/>
                </a:lnTo>
                <a:lnTo>
                  <a:pt x="7440" y="42210"/>
                </a:lnTo>
                <a:lnTo>
                  <a:pt x="7440" y="42200"/>
                </a:lnTo>
                <a:lnTo>
                  <a:pt x="7430" y="42200"/>
                </a:lnTo>
                <a:lnTo>
                  <a:pt x="7430" y="42190"/>
                </a:lnTo>
                <a:lnTo>
                  <a:pt x="7420" y="42190"/>
                </a:lnTo>
                <a:lnTo>
                  <a:pt x="7420" y="42180"/>
                </a:lnTo>
                <a:lnTo>
                  <a:pt x="7410" y="42180"/>
                </a:lnTo>
                <a:lnTo>
                  <a:pt x="7410" y="42170"/>
                </a:lnTo>
                <a:lnTo>
                  <a:pt x="7400" y="42170"/>
                </a:lnTo>
                <a:lnTo>
                  <a:pt x="7400" y="42160"/>
                </a:lnTo>
                <a:lnTo>
                  <a:pt x="7390" y="42160"/>
                </a:lnTo>
                <a:lnTo>
                  <a:pt x="7390" y="42150"/>
                </a:lnTo>
                <a:lnTo>
                  <a:pt x="7380" y="42150"/>
                </a:lnTo>
                <a:lnTo>
                  <a:pt x="7370" y="42140"/>
                </a:lnTo>
                <a:lnTo>
                  <a:pt x="7360" y="42140"/>
                </a:lnTo>
                <a:lnTo>
                  <a:pt x="7350" y="42130"/>
                </a:lnTo>
                <a:lnTo>
                  <a:pt x="7340" y="42130"/>
                </a:lnTo>
                <a:lnTo>
                  <a:pt x="7330" y="42130"/>
                </a:lnTo>
                <a:lnTo>
                  <a:pt x="7330" y="42120"/>
                </a:lnTo>
                <a:lnTo>
                  <a:pt x="7320" y="42120"/>
                </a:lnTo>
                <a:lnTo>
                  <a:pt x="7320" y="42110"/>
                </a:lnTo>
                <a:lnTo>
                  <a:pt x="7330" y="42110"/>
                </a:lnTo>
                <a:lnTo>
                  <a:pt x="7320" y="42110"/>
                </a:lnTo>
                <a:lnTo>
                  <a:pt x="7310" y="42110"/>
                </a:lnTo>
                <a:lnTo>
                  <a:pt x="7300" y="42110"/>
                </a:lnTo>
                <a:lnTo>
                  <a:pt x="7300" y="42100"/>
                </a:lnTo>
                <a:lnTo>
                  <a:pt x="7290" y="42100"/>
                </a:lnTo>
                <a:lnTo>
                  <a:pt x="7280" y="42100"/>
                </a:lnTo>
                <a:lnTo>
                  <a:pt x="7270" y="42090"/>
                </a:lnTo>
                <a:lnTo>
                  <a:pt x="7260" y="42090"/>
                </a:lnTo>
                <a:lnTo>
                  <a:pt x="7260" y="42100"/>
                </a:lnTo>
                <a:lnTo>
                  <a:pt x="7270" y="42110"/>
                </a:lnTo>
                <a:lnTo>
                  <a:pt x="7280" y="42110"/>
                </a:lnTo>
                <a:lnTo>
                  <a:pt x="7270" y="42110"/>
                </a:lnTo>
                <a:lnTo>
                  <a:pt x="7280" y="42110"/>
                </a:lnTo>
                <a:lnTo>
                  <a:pt x="7280" y="42120"/>
                </a:lnTo>
                <a:lnTo>
                  <a:pt x="7270" y="42120"/>
                </a:lnTo>
                <a:lnTo>
                  <a:pt x="7260" y="42120"/>
                </a:lnTo>
                <a:lnTo>
                  <a:pt x="7260" y="42110"/>
                </a:lnTo>
                <a:lnTo>
                  <a:pt x="7250" y="42110"/>
                </a:lnTo>
                <a:lnTo>
                  <a:pt x="7240" y="42110"/>
                </a:lnTo>
                <a:lnTo>
                  <a:pt x="7230" y="42110"/>
                </a:lnTo>
                <a:lnTo>
                  <a:pt x="7220" y="42110"/>
                </a:lnTo>
                <a:lnTo>
                  <a:pt x="7220" y="42100"/>
                </a:lnTo>
                <a:lnTo>
                  <a:pt x="7210" y="42100"/>
                </a:lnTo>
                <a:lnTo>
                  <a:pt x="7210" y="42090"/>
                </a:lnTo>
                <a:lnTo>
                  <a:pt x="7200" y="42090"/>
                </a:lnTo>
                <a:lnTo>
                  <a:pt x="7210" y="42090"/>
                </a:lnTo>
                <a:lnTo>
                  <a:pt x="7210" y="42080"/>
                </a:lnTo>
                <a:lnTo>
                  <a:pt x="7210" y="42070"/>
                </a:lnTo>
                <a:lnTo>
                  <a:pt x="7200" y="42070"/>
                </a:lnTo>
                <a:lnTo>
                  <a:pt x="7200" y="42060"/>
                </a:lnTo>
                <a:lnTo>
                  <a:pt x="7190" y="42060"/>
                </a:lnTo>
                <a:lnTo>
                  <a:pt x="7190" y="42050"/>
                </a:lnTo>
                <a:lnTo>
                  <a:pt x="7180" y="42050"/>
                </a:lnTo>
                <a:lnTo>
                  <a:pt x="7180" y="42040"/>
                </a:lnTo>
                <a:lnTo>
                  <a:pt x="7190" y="42040"/>
                </a:lnTo>
                <a:lnTo>
                  <a:pt x="7190" y="42030"/>
                </a:lnTo>
                <a:lnTo>
                  <a:pt x="7180" y="42020"/>
                </a:lnTo>
                <a:lnTo>
                  <a:pt x="7190" y="42010"/>
                </a:lnTo>
                <a:lnTo>
                  <a:pt x="7180" y="42010"/>
                </a:lnTo>
                <a:lnTo>
                  <a:pt x="7190" y="42010"/>
                </a:lnTo>
                <a:lnTo>
                  <a:pt x="7190" y="42000"/>
                </a:lnTo>
                <a:lnTo>
                  <a:pt x="7190" y="41990"/>
                </a:lnTo>
                <a:lnTo>
                  <a:pt x="7190" y="41980"/>
                </a:lnTo>
                <a:lnTo>
                  <a:pt x="7200" y="41980"/>
                </a:lnTo>
                <a:lnTo>
                  <a:pt x="7200" y="41970"/>
                </a:lnTo>
                <a:lnTo>
                  <a:pt x="7200" y="41980"/>
                </a:lnTo>
                <a:lnTo>
                  <a:pt x="7210" y="41980"/>
                </a:lnTo>
                <a:lnTo>
                  <a:pt x="7200" y="41970"/>
                </a:lnTo>
                <a:lnTo>
                  <a:pt x="7210" y="41970"/>
                </a:lnTo>
                <a:lnTo>
                  <a:pt x="7210" y="41980"/>
                </a:lnTo>
                <a:lnTo>
                  <a:pt x="7220" y="41980"/>
                </a:lnTo>
                <a:lnTo>
                  <a:pt x="7230" y="41980"/>
                </a:lnTo>
                <a:lnTo>
                  <a:pt x="7230" y="41970"/>
                </a:lnTo>
                <a:lnTo>
                  <a:pt x="7230" y="41960"/>
                </a:lnTo>
                <a:lnTo>
                  <a:pt x="7220" y="41960"/>
                </a:lnTo>
                <a:lnTo>
                  <a:pt x="7220" y="41950"/>
                </a:lnTo>
                <a:lnTo>
                  <a:pt x="7220" y="41940"/>
                </a:lnTo>
                <a:lnTo>
                  <a:pt x="7210" y="41940"/>
                </a:lnTo>
                <a:lnTo>
                  <a:pt x="7210" y="41930"/>
                </a:lnTo>
                <a:lnTo>
                  <a:pt x="7200" y="41930"/>
                </a:lnTo>
                <a:lnTo>
                  <a:pt x="7200" y="41920"/>
                </a:lnTo>
                <a:lnTo>
                  <a:pt x="7190" y="41920"/>
                </a:lnTo>
                <a:lnTo>
                  <a:pt x="7200" y="41920"/>
                </a:lnTo>
                <a:lnTo>
                  <a:pt x="7200" y="41910"/>
                </a:lnTo>
                <a:lnTo>
                  <a:pt x="7200" y="41900"/>
                </a:lnTo>
                <a:lnTo>
                  <a:pt x="7190" y="41900"/>
                </a:lnTo>
                <a:lnTo>
                  <a:pt x="7190" y="41890"/>
                </a:lnTo>
                <a:lnTo>
                  <a:pt x="7180" y="41890"/>
                </a:lnTo>
                <a:lnTo>
                  <a:pt x="7180" y="41880"/>
                </a:lnTo>
                <a:lnTo>
                  <a:pt x="7170" y="41880"/>
                </a:lnTo>
                <a:lnTo>
                  <a:pt x="7170" y="41870"/>
                </a:lnTo>
                <a:lnTo>
                  <a:pt x="7160" y="41870"/>
                </a:lnTo>
                <a:lnTo>
                  <a:pt x="7160" y="41860"/>
                </a:lnTo>
                <a:lnTo>
                  <a:pt x="7150" y="41860"/>
                </a:lnTo>
                <a:lnTo>
                  <a:pt x="7150" y="41850"/>
                </a:lnTo>
                <a:lnTo>
                  <a:pt x="7140" y="41850"/>
                </a:lnTo>
                <a:lnTo>
                  <a:pt x="7140" y="41840"/>
                </a:lnTo>
                <a:lnTo>
                  <a:pt x="7130" y="41840"/>
                </a:lnTo>
                <a:lnTo>
                  <a:pt x="7130" y="41830"/>
                </a:lnTo>
                <a:lnTo>
                  <a:pt x="7130" y="41840"/>
                </a:lnTo>
                <a:lnTo>
                  <a:pt x="7140" y="41840"/>
                </a:lnTo>
                <a:lnTo>
                  <a:pt x="7150" y="41840"/>
                </a:lnTo>
                <a:lnTo>
                  <a:pt x="7150" y="41850"/>
                </a:lnTo>
                <a:lnTo>
                  <a:pt x="7160" y="41850"/>
                </a:lnTo>
                <a:lnTo>
                  <a:pt x="7160" y="41860"/>
                </a:lnTo>
                <a:lnTo>
                  <a:pt x="7170" y="41860"/>
                </a:lnTo>
                <a:lnTo>
                  <a:pt x="7170" y="41850"/>
                </a:lnTo>
                <a:lnTo>
                  <a:pt x="7170" y="41840"/>
                </a:lnTo>
                <a:lnTo>
                  <a:pt x="7160" y="41840"/>
                </a:lnTo>
                <a:lnTo>
                  <a:pt x="7150" y="41840"/>
                </a:lnTo>
                <a:lnTo>
                  <a:pt x="7150" y="41830"/>
                </a:lnTo>
                <a:lnTo>
                  <a:pt x="7140" y="41830"/>
                </a:lnTo>
                <a:lnTo>
                  <a:pt x="7140" y="41820"/>
                </a:lnTo>
                <a:lnTo>
                  <a:pt x="7140" y="41810"/>
                </a:lnTo>
                <a:lnTo>
                  <a:pt x="7130" y="41810"/>
                </a:lnTo>
                <a:lnTo>
                  <a:pt x="7140" y="41810"/>
                </a:lnTo>
                <a:lnTo>
                  <a:pt x="7140" y="41800"/>
                </a:lnTo>
                <a:lnTo>
                  <a:pt x="7130" y="41800"/>
                </a:lnTo>
                <a:lnTo>
                  <a:pt x="7140" y="41800"/>
                </a:lnTo>
                <a:lnTo>
                  <a:pt x="7140" y="41790"/>
                </a:lnTo>
                <a:lnTo>
                  <a:pt x="7130" y="41790"/>
                </a:lnTo>
                <a:lnTo>
                  <a:pt x="7140" y="41790"/>
                </a:lnTo>
                <a:lnTo>
                  <a:pt x="7150" y="41790"/>
                </a:lnTo>
                <a:lnTo>
                  <a:pt x="7160" y="41790"/>
                </a:lnTo>
                <a:lnTo>
                  <a:pt x="7160" y="41800"/>
                </a:lnTo>
                <a:lnTo>
                  <a:pt x="7170" y="41800"/>
                </a:lnTo>
                <a:lnTo>
                  <a:pt x="7180" y="41800"/>
                </a:lnTo>
                <a:lnTo>
                  <a:pt x="7180" y="41810"/>
                </a:lnTo>
                <a:lnTo>
                  <a:pt x="7190" y="41810"/>
                </a:lnTo>
                <a:lnTo>
                  <a:pt x="7190" y="41820"/>
                </a:lnTo>
                <a:lnTo>
                  <a:pt x="7190" y="41810"/>
                </a:lnTo>
                <a:lnTo>
                  <a:pt x="7190" y="41800"/>
                </a:lnTo>
                <a:lnTo>
                  <a:pt x="7180" y="41800"/>
                </a:lnTo>
                <a:lnTo>
                  <a:pt x="7190" y="41800"/>
                </a:lnTo>
                <a:lnTo>
                  <a:pt x="7190" y="41790"/>
                </a:lnTo>
                <a:lnTo>
                  <a:pt x="7190" y="41800"/>
                </a:lnTo>
                <a:lnTo>
                  <a:pt x="7190" y="41790"/>
                </a:lnTo>
                <a:lnTo>
                  <a:pt x="7190" y="41800"/>
                </a:lnTo>
                <a:lnTo>
                  <a:pt x="7190" y="41790"/>
                </a:lnTo>
                <a:lnTo>
                  <a:pt x="7200" y="41790"/>
                </a:lnTo>
                <a:lnTo>
                  <a:pt x="7190" y="41790"/>
                </a:lnTo>
                <a:lnTo>
                  <a:pt x="7190" y="41780"/>
                </a:lnTo>
                <a:lnTo>
                  <a:pt x="7190" y="41790"/>
                </a:lnTo>
                <a:lnTo>
                  <a:pt x="7190" y="41780"/>
                </a:lnTo>
                <a:lnTo>
                  <a:pt x="7180" y="41780"/>
                </a:lnTo>
                <a:lnTo>
                  <a:pt x="7180" y="41770"/>
                </a:lnTo>
                <a:lnTo>
                  <a:pt x="7170" y="41770"/>
                </a:lnTo>
                <a:lnTo>
                  <a:pt x="7160" y="41770"/>
                </a:lnTo>
                <a:lnTo>
                  <a:pt x="7150" y="41770"/>
                </a:lnTo>
                <a:lnTo>
                  <a:pt x="7150" y="41760"/>
                </a:lnTo>
                <a:lnTo>
                  <a:pt x="7140" y="41760"/>
                </a:lnTo>
                <a:lnTo>
                  <a:pt x="7140" y="41750"/>
                </a:lnTo>
                <a:lnTo>
                  <a:pt x="7130" y="41750"/>
                </a:lnTo>
                <a:lnTo>
                  <a:pt x="7120" y="41750"/>
                </a:lnTo>
                <a:lnTo>
                  <a:pt x="7120" y="41740"/>
                </a:lnTo>
                <a:lnTo>
                  <a:pt x="7110" y="41740"/>
                </a:lnTo>
                <a:lnTo>
                  <a:pt x="7110" y="41730"/>
                </a:lnTo>
                <a:lnTo>
                  <a:pt x="7100" y="41730"/>
                </a:lnTo>
                <a:lnTo>
                  <a:pt x="7090" y="41730"/>
                </a:lnTo>
                <a:lnTo>
                  <a:pt x="7090" y="41720"/>
                </a:lnTo>
                <a:lnTo>
                  <a:pt x="7080" y="41720"/>
                </a:lnTo>
                <a:lnTo>
                  <a:pt x="7070" y="41720"/>
                </a:lnTo>
                <a:lnTo>
                  <a:pt x="7060" y="41720"/>
                </a:lnTo>
                <a:lnTo>
                  <a:pt x="7050" y="41720"/>
                </a:lnTo>
                <a:lnTo>
                  <a:pt x="7040" y="41720"/>
                </a:lnTo>
                <a:lnTo>
                  <a:pt x="7040" y="41710"/>
                </a:lnTo>
                <a:lnTo>
                  <a:pt x="7030" y="41710"/>
                </a:lnTo>
                <a:lnTo>
                  <a:pt x="7030" y="41700"/>
                </a:lnTo>
                <a:lnTo>
                  <a:pt x="7020" y="41700"/>
                </a:lnTo>
                <a:lnTo>
                  <a:pt x="7020" y="41690"/>
                </a:lnTo>
                <a:lnTo>
                  <a:pt x="7020" y="41680"/>
                </a:lnTo>
                <a:lnTo>
                  <a:pt x="7030" y="41680"/>
                </a:lnTo>
                <a:lnTo>
                  <a:pt x="7040" y="41680"/>
                </a:lnTo>
                <a:lnTo>
                  <a:pt x="7050" y="41680"/>
                </a:lnTo>
                <a:lnTo>
                  <a:pt x="7040" y="41680"/>
                </a:lnTo>
                <a:lnTo>
                  <a:pt x="7040" y="41670"/>
                </a:lnTo>
                <a:lnTo>
                  <a:pt x="7050" y="41670"/>
                </a:lnTo>
                <a:lnTo>
                  <a:pt x="7060" y="41670"/>
                </a:lnTo>
                <a:lnTo>
                  <a:pt x="7070" y="41670"/>
                </a:lnTo>
                <a:lnTo>
                  <a:pt x="7070" y="41660"/>
                </a:lnTo>
                <a:lnTo>
                  <a:pt x="7080" y="41660"/>
                </a:lnTo>
                <a:lnTo>
                  <a:pt x="7080" y="41670"/>
                </a:lnTo>
                <a:lnTo>
                  <a:pt x="7080" y="41660"/>
                </a:lnTo>
                <a:lnTo>
                  <a:pt x="7090" y="41660"/>
                </a:lnTo>
                <a:lnTo>
                  <a:pt x="7080" y="41660"/>
                </a:lnTo>
                <a:lnTo>
                  <a:pt x="7080" y="41650"/>
                </a:lnTo>
                <a:lnTo>
                  <a:pt x="7080" y="41640"/>
                </a:lnTo>
                <a:lnTo>
                  <a:pt x="7070" y="41640"/>
                </a:lnTo>
                <a:lnTo>
                  <a:pt x="7080" y="41640"/>
                </a:lnTo>
                <a:lnTo>
                  <a:pt x="7070" y="41640"/>
                </a:lnTo>
                <a:lnTo>
                  <a:pt x="7070" y="41630"/>
                </a:lnTo>
                <a:lnTo>
                  <a:pt x="7060" y="41640"/>
                </a:lnTo>
                <a:lnTo>
                  <a:pt x="7060" y="41630"/>
                </a:lnTo>
                <a:lnTo>
                  <a:pt x="7070" y="41630"/>
                </a:lnTo>
                <a:lnTo>
                  <a:pt x="7080" y="41640"/>
                </a:lnTo>
                <a:lnTo>
                  <a:pt x="7090" y="41640"/>
                </a:lnTo>
                <a:lnTo>
                  <a:pt x="7100" y="41640"/>
                </a:lnTo>
                <a:lnTo>
                  <a:pt x="7110" y="41630"/>
                </a:lnTo>
                <a:lnTo>
                  <a:pt x="7100" y="41630"/>
                </a:lnTo>
                <a:lnTo>
                  <a:pt x="7100" y="41620"/>
                </a:lnTo>
                <a:lnTo>
                  <a:pt x="7100" y="41610"/>
                </a:lnTo>
                <a:lnTo>
                  <a:pt x="7090" y="41610"/>
                </a:lnTo>
                <a:lnTo>
                  <a:pt x="7100" y="41610"/>
                </a:lnTo>
                <a:lnTo>
                  <a:pt x="7090" y="41610"/>
                </a:lnTo>
                <a:lnTo>
                  <a:pt x="7090" y="41600"/>
                </a:lnTo>
                <a:lnTo>
                  <a:pt x="7100" y="41600"/>
                </a:lnTo>
                <a:lnTo>
                  <a:pt x="7100" y="41590"/>
                </a:lnTo>
                <a:lnTo>
                  <a:pt x="7100" y="41580"/>
                </a:lnTo>
                <a:lnTo>
                  <a:pt x="7110" y="41580"/>
                </a:lnTo>
                <a:lnTo>
                  <a:pt x="7110" y="41570"/>
                </a:lnTo>
                <a:lnTo>
                  <a:pt x="7110" y="41560"/>
                </a:lnTo>
                <a:lnTo>
                  <a:pt x="7100" y="41560"/>
                </a:lnTo>
                <a:lnTo>
                  <a:pt x="7100" y="41550"/>
                </a:lnTo>
                <a:lnTo>
                  <a:pt x="7110" y="41550"/>
                </a:lnTo>
                <a:lnTo>
                  <a:pt x="7110" y="41540"/>
                </a:lnTo>
                <a:lnTo>
                  <a:pt x="7120" y="41550"/>
                </a:lnTo>
                <a:lnTo>
                  <a:pt x="7130" y="41550"/>
                </a:lnTo>
                <a:lnTo>
                  <a:pt x="7140" y="41550"/>
                </a:lnTo>
                <a:lnTo>
                  <a:pt x="7140" y="41540"/>
                </a:lnTo>
                <a:lnTo>
                  <a:pt x="7140" y="41530"/>
                </a:lnTo>
                <a:lnTo>
                  <a:pt x="7130" y="41530"/>
                </a:lnTo>
                <a:lnTo>
                  <a:pt x="7140" y="41530"/>
                </a:lnTo>
                <a:lnTo>
                  <a:pt x="7140" y="41520"/>
                </a:lnTo>
                <a:lnTo>
                  <a:pt x="7130" y="41520"/>
                </a:lnTo>
                <a:lnTo>
                  <a:pt x="7130" y="41510"/>
                </a:lnTo>
                <a:lnTo>
                  <a:pt x="7120" y="41510"/>
                </a:lnTo>
                <a:lnTo>
                  <a:pt x="7120" y="41500"/>
                </a:lnTo>
                <a:lnTo>
                  <a:pt x="7110" y="41500"/>
                </a:lnTo>
                <a:lnTo>
                  <a:pt x="7100" y="41500"/>
                </a:lnTo>
                <a:lnTo>
                  <a:pt x="7100" y="41490"/>
                </a:lnTo>
                <a:lnTo>
                  <a:pt x="7090" y="41490"/>
                </a:lnTo>
                <a:lnTo>
                  <a:pt x="7090" y="41480"/>
                </a:lnTo>
                <a:lnTo>
                  <a:pt x="7090" y="41470"/>
                </a:lnTo>
                <a:lnTo>
                  <a:pt x="7080" y="41470"/>
                </a:lnTo>
                <a:lnTo>
                  <a:pt x="7080" y="41460"/>
                </a:lnTo>
                <a:lnTo>
                  <a:pt x="7070" y="41450"/>
                </a:lnTo>
                <a:lnTo>
                  <a:pt x="7060" y="41450"/>
                </a:lnTo>
                <a:lnTo>
                  <a:pt x="7070" y="41450"/>
                </a:lnTo>
                <a:lnTo>
                  <a:pt x="7060" y="41450"/>
                </a:lnTo>
                <a:lnTo>
                  <a:pt x="7060" y="41440"/>
                </a:lnTo>
                <a:lnTo>
                  <a:pt x="7050" y="41440"/>
                </a:lnTo>
                <a:lnTo>
                  <a:pt x="7050" y="41450"/>
                </a:lnTo>
                <a:lnTo>
                  <a:pt x="7040" y="41440"/>
                </a:lnTo>
                <a:lnTo>
                  <a:pt x="7050" y="41440"/>
                </a:lnTo>
                <a:lnTo>
                  <a:pt x="7060" y="41440"/>
                </a:lnTo>
                <a:lnTo>
                  <a:pt x="7060" y="41430"/>
                </a:lnTo>
                <a:lnTo>
                  <a:pt x="7060" y="41420"/>
                </a:lnTo>
                <a:lnTo>
                  <a:pt x="7060" y="41410"/>
                </a:lnTo>
                <a:lnTo>
                  <a:pt x="7060" y="41400"/>
                </a:lnTo>
                <a:lnTo>
                  <a:pt x="7050" y="41400"/>
                </a:lnTo>
                <a:lnTo>
                  <a:pt x="7060" y="41400"/>
                </a:lnTo>
                <a:lnTo>
                  <a:pt x="7060" y="41390"/>
                </a:lnTo>
                <a:lnTo>
                  <a:pt x="7050" y="41390"/>
                </a:lnTo>
                <a:lnTo>
                  <a:pt x="7050" y="41380"/>
                </a:lnTo>
                <a:lnTo>
                  <a:pt x="7040" y="41380"/>
                </a:lnTo>
                <a:lnTo>
                  <a:pt x="7040" y="41370"/>
                </a:lnTo>
                <a:lnTo>
                  <a:pt x="7030" y="41370"/>
                </a:lnTo>
                <a:lnTo>
                  <a:pt x="7020" y="41370"/>
                </a:lnTo>
                <a:lnTo>
                  <a:pt x="7010" y="41360"/>
                </a:lnTo>
                <a:lnTo>
                  <a:pt x="7000" y="41360"/>
                </a:lnTo>
                <a:lnTo>
                  <a:pt x="6990" y="41360"/>
                </a:lnTo>
                <a:lnTo>
                  <a:pt x="6990" y="41350"/>
                </a:lnTo>
                <a:lnTo>
                  <a:pt x="6980" y="41340"/>
                </a:lnTo>
                <a:lnTo>
                  <a:pt x="6990" y="41340"/>
                </a:lnTo>
                <a:lnTo>
                  <a:pt x="6990" y="41330"/>
                </a:lnTo>
                <a:lnTo>
                  <a:pt x="6990" y="41320"/>
                </a:lnTo>
                <a:lnTo>
                  <a:pt x="7000" y="41320"/>
                </a:lnTo>
                <a:lnTo>
                  <a:pt x="7000" y="41310"/>
                </a:lnTo>
                <a:lnTo>
                  <a:pt x="7010" y="41310"/>
                </a:lnTo>
                <a:lnTo>
                  <a:pt x="7010" y="41300"/>
                </a:lnTo>
                <a:lnTo>
                  <a:pt x="7000" y="41300"/>
                </a:lnTo>
                <a:lnTo>
                  <a:pt x="7000" y="41310"/>
                </a:lnTo>
                <a:lnTo>
                  <a:pt x="6990" y="41320"/>
                </a:lnTo>
                <a:lnTo>
                  <a:pt x="6990" y="41310"/>
                </a:lnTo>
                <a:lnTo>
                  <a:pt x="6980" y="41310"/>
                </a:lnTo>
                <a:lnTo>
                  <a:pt x="6980" y="41300"/>
                </a:lnTo>
                <a:lnTo>
                  <a:pt x="6990" y="41300"/>
                </a:lnTo>
                <a:lnTo>
                  <a:pt x="6990" y="41310"/>
                </a:lnTo>
                <a:lnTo>
                  <a:pt x="6990" y="41300"/>
                </a:lnTo>
                <a:lnTo>
                  <a:pt x="7000" y="41300"/>
                </a:lnTo>
                <a:lnTo>
                  <a:pt x="6990" y="41300"/>
                </a:lnTo>
                <a:lnTo>
                  <a:pt x="7000" y="41300"/>
                </a:lnTo>
                <a:lnTo>
                  <a:pt x="7000" y="41290"/>
                </a:lnTo>
                <a:lnTo>
                  <a:pt x="7000" y="41280"/>
                </a:lnTo>
                <a:lnTo>
                  <a:pt x="6990" y="41280"/>
                </a:lnTo>
                <a:lnTo>
                  <a:pt x="6980" y="41280"/>
                </a:lnTo>
                <a:lnTo>
                  <a:pt x="6980" y="41270"/>
                </a:lnTo>
                <a:lnTo>
                  <a:pt x="6980" y="41260"/>
                </a:lnTo>
                <a:lnTo>
                  <a:pt x="6980" y="41250"/>
                </a:lnTo>
                <a:lnTo>
                  <a:pt x="6970" y="41250"/>
                </a:lnTo>
                <a:lnTo>
                  <a:pt x="6980" y="41250"/>
                </a:lnTo>
                <a:lnTo>
                  <a:pt x="6980" y="41240"/>
                </a:lnTo>
                <a:lnTo>
                  <a:pt x="6970" y="41240"/>
                </a:lnTo>
                <a:lnTo>
                  <a:pt x="6960" y="41240"/>
                </a:lnTo>
                <a:lnTo>
                  <a:pt x="6950" y="41240"/>
                </a:lnTo>
                <a:lnTo>
                  <a:pt x="6950" y="41230"/>
                </a:lnTo>
                <a:lnTo>
                  <a:pt x="6940" y="41230"/>
                </a:lnTo>
                <a:lnTo>
                  <a:pt x="6940" y="41220"/>
                </a:lnTo>
                <a:lnTo>
                  <a:pt x="6930" y="41220"/>
                </a:lnTo>
                <a:lnTo>
                  <a:pt x="6920" y="41220"/>
                </a:lnTo>
                <a:lnTo>
                  <a:pt x="6920" y="41210"/>
                </a:lnTo>
                <a:lnTo>
                  <a:pt x="6920" y="41220"/>
                </a:lnTo>
                <a:lnTo>
                  <a:pt x="6920" y="41210"/>
                </a:lnTo>
                <a:lnTo>
                  <a:pt x="6910" y="41210"/>
                </a:lnTo>
                <a:lnTo>
                  <a:pt x="6920" y="41210"/>
                </a:lnTo>
                <a:lnTo>
                  <a:pt x="6910" y="41210"/>
                </a:lnTo>
                <a:lnTo>
                  <a:pt x="6910" y="41200"/>
                </a:lnTo>
                <a:lnTo>
                  <a:pt x="6900" y="41200"/>
                </a:lnTo>
                <a:lnTo>
                  <a:pt x="6890" y="41200"/>
                </a:lnTo>
                <a:lnTo>
                  <a:pt x="6890" y="41190"/>
                </a:lnTo>
                <a:lnTo>
                  <a:pt x="6890" y="41200"/>
                </a:lnTo>
                <a:lnTo>
                  <a:pt x="6890" y="41190"/>
                </a:lnTo>
                <a:lnTo>
                  <a:pt x="6890" y="41180"/>
                </a:lnTo>
                <a:lnTo>
                  <a:pt x="6880" y="41180"/>
                </a:lnTo>
                <a:lnTo>
                  <a:pt x="6880" y="41170"/>
                </a:lnTo>
                <a:lnTo>
                  <a:pt x="6870" y="41170"/>
                </a:lnTo>
                <a:lnTo>
                  <a:pt x="6870" y="41160"/>
                </a:lnTo>
                <a:lnTo>
                  <a:pt x="6860" y="41160"/>
                </a:lnTo>
                <a:lnTo>
                  <a:pt x="6850" y="41160"/>
                </a:lnTo>
                <a:lnTo>
                  <a:pt x="6850" y="41150"/>
                </a:lnTo>
                <a:lnTo>
                  <a:pt x="6840" y="41150"/>
                </a:lnTo>
                <a:lnTo>
                  <a:pt x="6840" y="41140"/>
                </a:lnTo>
                <a:lnTo>
                  <a:pt x="6830" y="41140"/>
                </a:lnTo>
                <a:lnTo>
                  <a:pt x="6820" y="41140"/>
                </a:lnTo>
                <a:lnTo>
                  <a:pt x="6820" y="41130"/>
                </a:lnTo>
                <a:lnTo>
                  <a:pt x="6810" y="41130"/>
                </a:lnTo>
                <a:lnTo>
                  <a:pt x="6800" y="41130"/>
                </a:lnTo>
                <a:lnTo>
                  <a:pt x="6800" y="41120"/>
                </a:lnTo>
                <a:lnTo>
                  <a:pt x="6790" y="41120"/>
                </a:lnTo>
                <a:lnTo>
                  <a:pt x="6780" y="41120"/>
                </a:lnTo>
                <a:lnTo>
                  <a:pt x="6770" y="41120"/>
                </a:lnTo>
                <a:lnTo>
                  <a:pt x="6780" y="41110"/>
                </a:lnTo>
                <a:lnTo>
                  <a:pt x="6790" y="41110"/>
                </a:lnTo>
                <a:lnTo>
                  <a:pt x="6790" y="41100"/>
                </a:lnTo>
                <a:lnTo>
                  <a:pt x="6780" y="41100"/>
                </a:lnTo>
                <a:lnTo>
                  <a:pt x="6780" y="41090"/>
                </a:lnTo>
                <a:lnTo>
                  <a:pt x="6770" y="41090"/>
                </a:lnTo>
                <a:lnTo>
                  <a:pt x="6760" y="41090"/>
                </a:lnTo>
                <a:lnTo>
                  <a:pt x="6760" y="41080"/>
                </a:lnTo>
                <a:lnTo>
                  <a:pt x="6760" y="41070"/>
                </a:lnTo>
                <a:lnTo>
                  <a:pt x="6750" y="41070"/>
                </a:lnTo>
                <a:lnTo>
                  <a:pt x="6750" y="41060"/>
                </a:lnTo>
                <a:lnTo>
                  <a:pt x="6750" y="41050"/>
                </a:lnTo>
                <a:lnTo>
                  <a:pt x="6740" y="41040"/>
                </a:lnTo>
                <a:lnTo>
                  <a:pt x="6740" y="41030"/>
                </a:lnTo>
                <a:lnTo>
                  <a:pt x="6730" y="41020"/>
                </a:lnTo>
                <a:lnTo>
                  <a:pt x="6730" y="41010"/>
                </a:lnTo>
                <a:lnTo>
                  <a:pt x="6720" y="41010"/>
                </a:lnTo>
                <a:lnTo>
                  <a:pt x="6720" y="41000"/>
                </a:lnTo>
                <a:lnTo>
                  <a:pt x="6720" y="40990"/>
                </a:lnTo>
                <a:lnTo>
                  <a:pt x="6720" y="40980"/>
                </a:lnTo>
                <a:lnTo>
                  <a:pt x="6710" y="40980"/>
                </a:lnTo>
                <a:lnTo>
                  <a:pt x="6710" y="40970"/>
                </a:lnTo>
                <a:lnTo>
                  <a:pt x="6700" y="40970"/>
                </a:lnTo>
                <a:lnTo>
                  <a:pt x="6690" y="40960"/>
                </a:lnTo>
                <a:lnTo>
                  <a:pt x="6680" y="40960"/>
                </a:lnTo>
                <a:lnTo>
                  <a:pt x="6670" y="40950"/>
                </a:lnTo>
                <a:lnTo>
                  <a:pt x="6660" y="40940"/>
                </a:lnTo>
                <a:lnTo>
                  <a:pt x="6650" y="40940"/>
                </a:lnTo>
                <a:lnTo>
                  <a:pt x="6640" y="40930"/>
                </a:lnTo>
                <a:lnTo>
                  <a:pt x="6630" y="40920"/>
                </a:lnTo>
                <a:lnTo>
                  <a:pt x="6610" y="40900"/>
                </a:lnTo>
                <a:lnTo>
                  <a:pt x="6610" y="40890"/>
                </a:lnTo>
                <a:lnTo>
                  <a:pt x="6600" y="40880"/>
                </a:lnTo>
                <a:lnTo>
                  <a:pt x="6600" y="40870"/>
                </a:lnTo>
                <a:lnTo>
                  <a:pt x="6590" y="40860"/>
                </a:lnTo>
                <a:lnTo>
                  <a:pt x="6590" y="40850"/>
                </a:lnTo>
                <a:lnTo>
                  <a:pt x="6590" y="40840"/>
                </a:lnTo>
                <a:lnTo>
                  <a:pt x="6590" y="40830"/>
                </a:lnTo>
                <a:lnTo>
                  <a:pt x="6590" y="40820"/>
                </a:lnTo>
                <a:lnTo>
                  <a:pt x="6590" y="40810"/>
                </a:lnTo>
                <a:lnTo>
                  <a:pt x="6590" y="40800"/>
                </a:lnTo>
                <a:lnTo>
                  <a:pt x="6590" y="40790"/>
                </a:lnTo>
                <a:lnTo>
                  <a:pt x="6600" y="40790"/>
                </a:lnTo>
                <a:lnTo>
                  <a:pt x="6600" y="40780"/>
                </a:lnTo>
                <a:lnTo>
                  <a:pt x="6600" y="40770"/>
                </a:lnTo>
                <a:lnTo>
                  <a:pt x="6610" y="40770"/>
                </a:lnTo>
                <a:lnTo>
                  <a:pt x="6610" y="40760"/>
                </a:lnTo>
                <a:lnTo>
                  <a:pt x="6610" y="40750"/>
                </a:lnTo>
                <a:lnTo>
                  <a:pt x="6610" y="40740"/>
                </a:lnTo>
                <a:lnTo>
                  <a:pt x="6620" y="40740"/>
                </a:lnTo>
                <a:lnTo>
                  <a:pt x="6620" y="40730"/>
                </a:lnTo>
                <a:lnTo>
                  <a:pt x="6620" y="40720"/>
                </a:lnTo>
                <a:lnTo>
                  <a:pt x="6620" y="40710"/>
                </a:lnTo>
                <a:lnTo>
                  <a:pt x="6620" y="40700"/>
                </a:lnTo>
                <a:lnTo>
                  <a:pt x="6630" y="40690"/>
                </a:lnTo>
                <a:lnTo>
                  <a:pt x="6630" y="40680"/>
                </a:lnTo>
                <a:lnTo>
                  <a:pt x="6630" y="40670"/>
                </a:lnTo>
                <a:lnTo>
                  <a:pt x="6630" y="40660"/>
                </a:lnTo>
                <a:lnTo>
                  <a:pt x="6630" y="40650"/>
                </a:lnTo>
                <a:lnTo>
                  <a:pt x="6620" y="40650"/>
                </a:lnTo>
                <a:lnTo>
                  <a:pt x="6620" y="40640"/>
                </a:lnTo>
                <a:lnTo>
                  <a:pt x="6620" y="40630"/>
                </a:lnTo>
                <a:lnTo>
                  <a:pt x="6620" y="40620"/>
                </a:lnTo>
                <a:lnTo>
                  <a:pt x="6610" y="40610"/>
                </a:lnTo>
                <a:lnTo>
                  <a:pt x="6610" y="40600"/>
                </a:lnTo>
                <a:lnTo>
                  <a:pt x="6610" y="40590"/>
                </a:lnTo>
                <a:lnTo>
                  <a:pt x="6600" y="40590"/>
                </a:lnTo>
                <a:lnTo>
                  <a:pt x="6600" y="40580"/>
                </a:lnTo>
                <a:lnTo>
                  <a:pt x="6600" y="40570"/>
                </a:lnTo>
                <a:lnTo>
                  <a:pt x="6600" y="40560"/>
                </a:lnTo>
                <a:lnTo>
                  <a:pt x="6590" y="40560"/>
                </a:lnTo>
                <a:lnTo>
                  <a:pt x="6590" y="40550"/>
                </a:lnTo>
                <a:lnTo>
                  <a:pt x="6590" y="40540"/>
                </a:lnTo>
                <a:lnTo>
                  <a:pt x="6580" y="40530"/>
                </a:lnTo>
                <a:lnTo>
                  <a:pt x="6580" y="40520"/>
                </a:lnTo>
                <a:lnTo>
                  <a:pt x="6580" y="40510"/>
                </a:lnTo>
                <a:lnTo>
                  <a:pt x="6570" y="40500"/>
                </a:lnTo>
                <a:lnTo>
                  <a:pt x="6570" y="40490"/>
                </a:lnTo>
                <a:lnTo>
                  <a:pt x="6560" y="40480"/>
                </a:lnTo>
                <a:lnTo>
                  <a:pt x="6560" y="40460"/>
                </a:lnTo>
                <a:lnTo>
                  <a:pt x="6560" y="40450"/>
                </a:lnTo>
                <a:lnTo>
                  <a:pt x="6550" y="40440"/>
                </a:lnTo>
                <a:lnTo>
                  <a:pt x="6550" y="40430"/>
                </a:lnTo>
                <a:lnTo>
                  <a:pt x="6540" y="40420"/>
                </a:lnTo>
                <a:lnTo>
                  <a:pt x="6540" y="40410"/>
                </a:lnTo>
                <a:lnTo>
                  <a:pt x="6530" y="40410"/>
                </a:lnTo>
                <a:lnTo>
                  <a:pt x="6530" y="40400"/>
                </a:lnTo>
                <a:lnTo>
                  <a:pt x="6520" y="40390"/>
                </a:lnTo>
                <a:lnTo>
                  <a:pt x="6510" y="40380"/>
                </a:lnTo>
                <a:lnTo>
                  <a:pt x="6510" y="40370"/>
                </a:lnTo>
                <a:lnTo>
                  <a:pt x="6500" y="40360"/>
                </a:lnTo>
                <a:lnTo>
                  <a:pt x="6490" y="40350"/>
                </a:lnTo>
                <a:lnTo>
                  <a:pt x="6480" y="40340"/>
                </a:lnTo>
                <a:lnTo>
                  <a:pt x="6480" y="40330"/>
                </a:lnTo>
                <a:lnTo>
                  <a:pt x="6470" y="40320"/>
                </a:lnTo>
                <a:lnTo>
                  <a:pt x="6460" y="40320"/>
                </a:lnTo>
                <a:lnTo>
                  <a:pt x="6460" y="40310"/>
                </a:lnTo>
                <a:lnTo>
                  <a:pt x="6450" y="40310"/>
                </a:lnTo>
                <a:lnTo>
                  <a:pt x="6450" y="40300"/>
                </a:lnTo>
                <a:lnTo>
                  <a:pt x="6440" y="40300"/>
                </a:lnTo>
                <a:lnTo>
                  <a:pt x="6440" y="40290"/>
                </a:lnTo>
                <a:lnTo>
                  <a:pt x="6430" y="40290"/>
                </a:lnTo>
                <a:lnTo>
                  <a:pt x="6430" y="40280"/>
                </a:lnTo>
                <a:lnTo>
                  <a:pt x="6420" y="40280"/>
                </a:lnTo>
                <a:lnTo>
                  <a:pt x="6420" y="40270"/>
                </a:lnTo>
                <a:lnTo>
                  <a:pt x="6410" y="40270"/>
                </a:lnTo>
                <a:lnTo>
                  <a:pt x="6400" y="40270"/>
                </a:lnTo>
                <a:lnTo>
                  <a:pt x="6400" y="40260"/>
                </a:lnTo>
                <a:lnTo>
                  <a:pt x="6390" y="40260"/>
                </a:lnTo>
                <a:lnTo>
                  <a:pt x="6390" y="40250"/>
                </a:lnTo>
                <a:lnTo>
                  <a:pt x="6380" y="40250"/>
                </a:lnTo>
                <a:lnTo>
                  <a:pt x="6370" y="40240"/>
                </a:lnTo>
                <a:lnTo>
                  <a:pt x="6360" y="40240"/>
                </a:lnTo>
                <a:lnTo>
                  <a:pt x="6360" y="40230"/>
                </a:lnTo>
                <a:lnTo>
                  <a:pt x="6350" y="40230"/>
                </a:lnTo>
                <a:lnTo>
                  <a:pt x="6340" y="40230"/>
                </a:lnTo>
                <a:lnTo>
                  <a:pt x="6340" y="40220"/>
                </a:lnTo>
                <a:lnTo>
                  <a:pt x="6330" y="40220"/>
                </a:lnTo>
                <a:lnTo>
                  <a:pt x="6320" y="40220"/>
                </a:lnTo>
                <a:lnTo>
                  <a:pt x="6320" y="40210"/>
                </a:lnTo>
                <a:lnTo>
                  <a:pt x="6300" y="40210"/>
                </a:lnTo>
                <a:lnTo>
                  <a:pt x="6290" y="40210"/>
                </a:lnTo>
                <a:lnTo>
                  <a:pt x="6280" y="40200"/>
                </a:lnTo>
                <a:lnTo>
                  <a:pt x="6270" y="40200"/>
                </a:lnTo>
                <a:lnTo>
                  <a:pt x="6260" y="40200"/>
                </a:lnTo>
                <a:lnTo>
                  <a:pt x="6260" y="40210"/>
                </a:lnTo>
                <a:lnTo>
                  <a:pt x="6250" y="40210"/>
                </a:lnTo>
                <a:lnTo>
                  <a:pt x="6250" y="40220"/>
                </a:lnTo>
                <a:lnTo>
                  <a:pt x="6240" y="40220"/>
                </a:lnTo>
                <a:lnTo>
                  <a:pt x="6230" y="40220"/>
                </a:lnTo>
                <a:lnTo>
                  <a:pt x="6230" y="40230"/>
                </a:lnTo>
                <a:lnTo>
                  <a:pt x="6220" y="40230"/>
                </a:lnTo>
                <a:lnTo>
                  <a:pt x="6210" y="40230"/>
                </a:lnTo>
                <a:lnTo>
                  <a:pt x="6200" y="40230"/>
                </a:lnTo>
                <a:lnTo>
                  <a:pt x="6190" y="40230"/>
                </a:lnTo>
                <a:lnTo>
                  <a:pt x="6180" y="40230"/>
                </a:lnTo>
                <a:lnTo>
                  <a:pt x="6160" y="40230"/>
                </a:lnTo>
                <a:lnTo>
                  <a:pt x="6150" y="40230"/>
                </a:lnTo>
                <a:lnTo>
                  <a:pt x="6140" y="40230"/>
                </a:lnTo>
                <a:lnTo>
                  <a:pt x="6130" y="40230"/>
                </a:lnTo>
                <a:lnTo>
                  <a:pt x="6120" y="40230"/>
                </a:lnTo>
                <a:lnTo>
                  <a:pt x="6120" y="40240"/>
                </a:lnTo>
                <a:lnTo>
                  <a:pt x="6110" y="40240"/>
                </a:lnTo>
                <a:lnTo>
                  <a:pt x="6110" y="40250"/>
                </a:lnTo>
                <a:lnTo>
                  <a:pt x="6110" y="40260"/>
                </a:lnTo>
                <a:lnTo>
                  <a:pt x="6110" y="40270"/>
                </a:lnTo>
                <a:lnTo>
                  <a:pt x="6110" y="40280"/>
                </a:lnTo>
                <a:lnTo>
                  <a:pt x="6100" y="40280"/>
                </a:lnTo>
                <a:lnTo>
                  <a:pt x="6100" y="40290"/>
                </a:lnTo>
                <a:lnTo>
                  <a:pt x="6100" y="40300"/>
                </a:lnTo>
                <a:lnTo>
                  <a:pt x="6090" y="40300"/>
                </a:lnTo>
                <a:lnTo>
                  <a:pt x="6080" y="40300"/>
                </a:lnTo>
                <a:lnTo>
                  <a:pt x="6080" y="40310"/>
                </a:lnTo>
                <a:lnTo>
                  <a:pt x="6070" y="40320"/>
                </a:lnTo>
                <a:lnTo>
                  <a:pt x="6070" y="40330"/>
                </a:lnTo>
                <a:lnTo>
                  <a:pt x="6060" y="40340"/>
                </a:lnTo>
                <a:lnTo>
                  <a:pt x="6050" y="40350"/>
                </a:lnTo>
                <a:lnTo>
                  <a:pt x="6040" y="40350"/>
                </a:lnTo>
                <a:lnTo>
                  <a:pt x="6040" y="40360"/>
                </a:lnTo>
                <a:lnTo>
                  <a:pt x="6030" y="40360"/>
                </a:lnTo>
                <a:lnTo>
                  <a:pt x="6030" y="40370"/>
                </a:lnTo>
                <a:lnTo>
                  <a:pt x="6020" y="40370"/>
                </a:lnTo>
                <a:lnTo>
                  <a:pt x="6020" y="40380"/>
                </a:lnTo>
                <a:lnTo>
                  <a:pt x="6010" y="40380"/>
                </a:lnTo>
                <a:lnTo>
                  <a:pt x="6010" y="40390"/>
                </a:lnTo>
                <a:lnTo>
                  <a:pt x="6000" y="40390"/>
                </a:lnTo>
                <a:lnTo>
                  <a:pt x="6000" y="40400"/>
                </a:lnTo>
                <a:lnTo>
                  <a:pt x="5990" y="40400"/>
                </a:lnTo>
                <a:lnTo>
                  <a:pt x="5990" y="40410"/>
                </a:lnTo>
                <a:lnTo>
                  <a:pt x="6000" y="40410"/>
                </a:lnTo>
                <a:lnTo>
                  <a:pt x="6000" y="40400"/>
                </a:lnTo>
                <a:lnTo>
                  <a:pt x="6010" y="40400"/>
                </a:lnTo>
                <a:lnTo>
                  <a:pt x="6020" y="40390"/>
                </a:lnTo>
                <a:lnTo>
                  <a:pt x="6030" y="40390"/>
                </a:lnTo>
                <a:lnTo>
                  <a:pt x="6030" y="40380"/>
                </a:lnTo>
                <a:lnTo>
                  <a:pt x="6030" y="40390"/>
                </a:lnTo>
                <a:lnTo>
                  <a:pt x="6030" y="40400"/>
                </a:lnTo>
                <a:lnTo>
                  <a:pt x="6030" y="40410"/>
                </a:lnTo>
                <a:lnTo>
                  <a:pt x="6030" y="40400"/>
                </a:lnTo>
                <a:lnTo>
                  <a:pt x="6040" y="40400"/>
                </a:lnTo>
                <a:lnTo>
                  <a:pt x="6050" y="40400"/>
                </a:lnTo>
                <a:lnTo>
                  <a:pt x="6050" y="40390"/>
                </a:lnTo>
                <a:lnTo>
                  <a:pt x="6050" y="40400"/>
                </a:lnTo>
                <a:lnTo>
                  <a:pt x="6050" y="40410"/>
                </a:lnTo>
                <a:lnTo>
                  <a:pt x="6050" y="40420"/>
                </a:lnTo>
                <a:lnTo>
                  <a:pt x="6040" y="40420"/>
                </a:lnTo>
                <a:lnTo>
                  <a:pt x="6030" y="40420"/>
                </a:lnTo>
                <a:lnTo>
                  <a:pt x="6030" y="40430"/>
                </a:lnTo>
                <a:lnTo>
                  <a:pt x="6040" y="40430"/>
                </a:lnTo>
                <a:lnTo>
                  <a:pt x="6050" y="40430"/>
                </a:lnTo>
                <a:lnTo>
                  <a:pt x="6060" y="40430"/>
                </a:lnTo>
                <a:lnTo>
                  <a:pt x="6070" y="40430"/>
                </a:lnTo>
                <a:lnTo>
                  <a:pt x="6080" y="40430"/>
                </a:lnTo>
                <a:lnTo>
                  <a:pt x="6080" y="40420"/>
                </a:lnTo>
                <a:lnTo>
                  <a:pt x="6080" y="40410"/>
                </a:lnTo>
                <a:lnTo>
                  <a:pt x="6090" y="40410"/>
                </a:lnTo>
                <a:lnTo>
                  <a:pt x="6100" y="40410"/>
                </a:lnTo>
                <a:lnTo>
                  <a:pt x="6100" y="40400"/>
                </a:lnTo>
                <a:lnTo>
                  <a:pt x="6110" y="40400"/>
                </a:lnTo>
                <a:lnTo>
                  <a:pt x="6120" y="40400"/>
                </a:lnTo>
                <a:lnTo>
                  <a:pt x="6120" y="40390"/>
                </a:lnTo>
                <a:lnTo>
                  <a:pt x="6130" y="40390"/>
                </a:lnTo>
                <a:lnTo>
                  <a:pt x="6130" y="40380"/>
                </a:lnTo>
                <a:lnTo>
                  <a:pt x="6140" y="40380"/>
                </a:lnTo>
                <a:lnTo>
                  <a:pt x="6140" y="40370"/>
                </a:lnTo>
                <a:lnTo>
                  <a:pt x="6150" y="40360"/>
                </a:lnTo>
                <a:lnTo>
                  <a:pt x="6150" y="40350"/>
                </a:lnTo>
                <a:lnTo>
                  <a:pt x="6160" y="40340"/>
                </a:lnTo>
                <a:lnTo>
                  <a:pt x="6160" y="40330"/>
                </a:lnTo>
                <a:lnTo>
                  <a:pt x="6170" y="40330"/>
                </a:lnTo>
                <a:lnTo>
                  <a:pt x="6170" y="40320"/>
                </a:lnTo>
                <a:lnTo>
                  <a:pt x="6170" y="40310"/>
                </a:lnTo>
                <a:lnTo>
                  <a:pt x="6180" y="40310"/>
                </a:lnTo>
                <a:lnTo>
                  <a:pt x="6180" y="40300"/>
                </a:lnTo>
                <a:lnTo>
                  <a:pt x="6190" y="40300"/>
                </a:lnTo>
                <a:lnTo>
                  <a:pt x="6190" y="40290"/>
                </a:lnTo>
                <a:lnTo>
                  <a:pt x="6190" y="40280"/>
                </a:lnTo>
                <a:lnTo>
                  <a:pt x="6200" y="40280"/>
                </a:lnTo>
                <a:lnTo>
                  <a:pt x="6210" y="40270"/>
                </a:lnTo>
                <a:lnTo>
                  <a:pt x="6220" y="40270"/>
                </a:lnTo>
                <a:lnTo>
                  <a:pt x="6220" y="40260"/>
                </a:lnTo>
                <a:lnTo>
                  <a:pt x="6220" y="40250"/>
                </a:lnTo>
                <a:lnTo>
                  <a:pt x="6230" y="40250"/>
                </a:lnTo>
                <a:lnTo>
                  <a:pt x="6230" y="40240"/>
                </a:lnTo>
                <a:lnTo>
                  <a:pt x="6240" y="40240"/>
                </a:lnTo>
                <a:lnTo>
                  <a:pt x="6240" y="40230"/>
                </a:lnTo>
                <a:lnTo>
                  <a:pt x="6250" y="40230"/>
                </a:lnTo>
                <a:lnTo>
                  <a:pt x="6250" y="40220"/>
                </a:lnTo>
                <a:lnTo>
                  <a:pt x="6260" y="40220"/>
                </a:lnTo>
                <a:lnTo>
                  <a:pt x="6260" y="40230"/>
                </a:lnTo>
                <a:lnTo>
                  <a:pt x="6250" y="40230"/>
                </a:lnTo>
                <a:lnTo>
                  <a:pt x="6250" y="40240"/>
                </a:lnTo>
                <a:lnTo>
                  <a:pt x="6240" y="40240"/>
                </a:lnTo>
                <a:lnTo>
                  <a:pt x="6240" y="40250"/>
                </a:lnTo>
                <a:lnTo>
                  <a:pt x="6230" y="40250"/>
                </a:lnTo>
                <a:lnTo>
                  <a:pt x="6230" y="40260"/>
                </a:lnTo>
                <a:lnTo>
                  <a:pt x="6220" y="40270"/>
                </a:lnTo>
                <a:lnTo>
                  <a:pt x="6220" y="40280"/>
                </a:lnTo>
                <a:lnTo>
                  <a:pt x="6210" y="40280"/>
                </a:lnTo>
                <a:lnTo>
                  <a:pt x="6210" y="40290"/>
                </a:lnTo>
                <a:lnTo>
                  <a:pt x="6200" y="40290"/>
                </a:lnTo>
                <a:lnTo>
                  <a:pt x="6190" y="40300"/>
                </a:lnTo>
                <a:lnTo>
                  <a:pt x="6190" y="40310"/>
                </a:lnTo>
                <a:lnTo>
                  <a:pt x="6180" y="40310"/>
                </a:lnTo>
                <a:lnTo>
                  <a:pt x="6180" y="40320"/>
                </a:lnTo>
                <a:lnTo>
                  <a:pt x="6180" y="40330"/>
                </a:lnTo>
                <a:lnTo>
                  <a:pt x="6170" y="40330"/>
                </a:lnTo>
                <a:lnTo>
                  <a:pt x="6170" y="40340"/>
                </a:lnTo>
                <a:lnTo>
                  <a:pt x="6170" y="40350"/>
                </a:lnTo>
                <a:lnTo>
                  <a:pt x="6160" y="40350"/>
                </a:lnTo>
                <a:lnTo>
                  <a:pt x="6160" y="40360"/>
                </a:lnTo>
                <a:lnTo>
                  <a:pt x="6150" y="40360"/>
                </a:lnTo>
                <a:lnTo>
                  <a:pt x="6150" y="40370"/>
                </a:lnTo>
                <a:lnTo>
                  <a:pt x="6140" y="40370"/>
                </a:lnTo>
                <a:lnTo>
                  <a:pt x="6140" y="40380"/>
                </a:lnTo>
                <a:lnTo>
                  <a:pt x="6140" y="40390"/>
                </a:lnTo>
                <a:lnTo>
                  <a:pt x="6130" y="40390"/>
                </a:lnTo>
                <a:lnTo>
                  <a:pt x="6130" y="40400"/>
                </a:lnTo>
                <a:lnTo>
                  <a:pt x="6120" y="40400"/>
                </a:lnTo>
                <a:lnTo>
                  <a:pt x="6120" y="40410"/>
                </a:lnTo>
                <a:lnTo>
                  <a:pt x="6110" y="40410"/>
                </a:lnTo>
                <a:lnTo>
                  <a:pt x="6110" y="40420"/>
                </a:lnTo>
                <a:lnTo>
                  <a:pt x="6100" y="40420"/>
                </a:lnTo>
                <a:lnTo>
                  <a:pt x="6090" y="40420"/>
                </a:lnTo>
                <a:lnTo>
                  <a:pt x="6090" y="40430"/>
                </a:lnTo>
                <a:lnTo>
                  <a:pt x="6080" y="40430"/>
                </a:lnTo>
                <a:lnTo>
                  <a:pt x="6080" y="40440"/>
                </a:lnTo>
                <a:lnTo>
                  <a:pt x="6070" y="40440"/>
                </a:lnTo>
                <a:lnTo>
                  <a:pt x="6060" y="40440"/>
                </a:lnTo>
                <a:lnTo>
                  <a:pt x="6050" y="40440"/>
                </a:lnTo>
                <a:lnTo>
                  <a:pt x="6040" y="40440"/>
                </a:lnTo>
                <a:lnTo>
                  <a:pt x="6040" y="40430"/>
                </a:lnTo>
                <a:lnTo>
                  <a:pt x="6030" y="40430"/>
                </a:lnTo>
                <a:lnTo>
                  <a:pt x="6020" y="40430"/>
                </a:lnTo>
                <a:lnTo>
                  <a:pt x="6020" y="40420"/>
                </a:lnTo>
                <a:lnTo>
                  <a:pt x="6010" y="40420"/>
                </a:lnTo>
                <a:lnTo>
                  <a:pt x="6000" y="40420"/>
                </a:lnTo>
                <a:lnTo>
                  <a:pt x="5990" y="40420"/>
                </a:lnTo>
                <a:lnTo>
                  <a:pt x="5980" y="40420"/>
                </a:lnTo>
                <a:lnTo>
                  <a:pt x="5980" y="40410"/>
                </a:lnTo>
                <a:lnTo>
                  <a:pt x="5970" y="40410"/>
                </a:lnTo>
                <a:lnTo>
                  <a:pt x="5960" y="40410"/>
                </a:lnTo>
                <a:lnTo>
                  <a:pt x="5960" y="40400"/>
                </a:lnTo>
                <a:lnTo>
                  <a:pt x="5950" y="40400"/>
                </a:lnTo>
                <a:lnTo>
                  <a:pt x="5940" y="40390"/>
                </a:lnTo>
                <a:lnTo>
                  <a:pt x="5930" y="40390"/>
                </a:lnTo>
                <a:lnTo>
                  <a:pt x="5930" y="40380"/>
                </a:lnTo>
                <a:lnTo>
                  <a:pt x="5920" y="40380"/>
                </a:lnTo>
                <a:lnTo>
                  <a:pt x="5910" y="40370"/>
                </a:lnTo>
                <a:lnTo>
                  <a:pt x="5900" y="40360"/>
                </a:lnTo>
                <a:lnTo>
                  <a:pt x="5900" y="40350"/>
                </a:lnTo>
                <a:lnTo>
                  <a:pt x="5890" y="40350"/>
                </a:lnTo>
                <a:lnTo>
                  <a:pt x="5890" y="40340"/>
                </a:lnTo>
                <a:lnTo>
                  <a:pt x="5880" y="40330"/>
                </a:lnTo>
                <a:lnTo>
                  <a:pt x="5880" y="40320"/>
                </a:lnTo>
                <a:lnTo>
                  <a:pt x="5870" y="40320"/>
                </a:lnTo>
                <a:lnTo>
                  <a:pt x="5870" y="40310"/>
                </a:lnTo>
                <a:lnTo>
                  <a:pt x="5860" y="40300"/>
                </a:lnTo>
                <a:lnTo>
                  <a:pt x="5860" y="40290"/>
                </a:lnTo>
                <a:lnTo>
                  <a:pt x="5850" y="40290"/>
                </a:lnTo>
                <a:lnTo>
                  <a:pt x="5850" y="40280"/>
                </a:lnTo>
                <a:lnTo>
                  <a:pt x="5840" y="40280"/>
                </a:lnTo>
                <a:lnTo>
                  <a:pt x="5840" y="40270"/>
                </a:lnTo>
                <a:lnTo>
                  <a:pt x="5840" y="40260"/>
                </a:lnTo>
                <a:lnTo>
                  <a:pt x="5830" y="40260"/>
                </a:lnTo>
                <a:lnTo>
                  <a:pt x="5830" y="40250"/>
                </a:lnTo>
                <a:lnTo>
                  <a:pt x="5820" y="40250"/>
                </a:lnTo>
                <a:lnTo>
                  <a:pt x="5820" y="40240"/>
                </a:lnTo>
                <a:lnTo>
                  <a:pt x="5820" y="40230"/>
                </a:lnTo>
                <a:lnTo>
                  <a:pt x="5810" y="40230"/>
                </a:lnTo>
                <a:lnTo>
                  <a:pt x="5810" y="40220"/>
                </a:lnTo>
                <a:lnTo>
                  <a:pt x="5800" y="40220"/>
                </a:lnTo>
                <a:lnTo>
                  <a:pt x="5800" y="40210"/>
                </a:lnTo>
                <a:lnTo>
                  <a:pt x="5790" y="40200"/>
                </a:lnTo>
                <a:lnTo>
                  <a:pt x="5780" y="40190"/>
                </a:lnTo>
                <a:lnTo>
                  <a:pt x="5770" y="40180"/>
                </a:lnTo>
                <a:lnTo>
                  <a:pt x="5760" y="40170"/>
                </a:lnTo>
                <a:lnTo>
                  <a:pt x="5760" y="40160"/>
                </a:lnTo>
                <a:lnTo>
                  <a:pt x="5750" y="40160"/>
                </a:lnTo>
                <a:lnTo>
                  <a:pt x="5750" y="40150"/>
                </a:lnTo>
                <a:lnTo>
                  <a:pt x="5740" y="40150"/>
                </a:lnTo>
                <a:lnTo>
                  <a:pt x="5730" y="40150"/>
                </a:lnTo>
                <a:lnTo>
                  <a:pt x="5720" y="40140"/>
                </a:lnTo>
                <a:lnTo>
                  <a:pt x="5710" y="40140"/>
                </a:lnTo>
                <a:lnTo>
                  <a:pt x="5700" y="40140"/>
                </a:lnTo>
                <a:lnTo>
                  <a:pt x="5700" y="40130"/>
                </a:lnTo>
                <a:lnTo>
                  <a:pt x="5690" y="40130"/>
                </a:lnTo>
                <a:lnTo>
                  <a:pt x="5680" y="40130"/>
                </a:lnTo>
                <a:lnTo>
                  <a:pt x="5670" y="40130"/>
                </a:lnTo>
                <a:lnTo>
                  <a:pt x="5660" y="40130"/>
                </a:lnTo>
                <a:lnTo>
                  <a:pt x="5660" y="40120"/>
                </a:lnTo>
                <a:lnTo>
                  <a:pt x="5650" y="40120"/>
                </a:lnTo>
                <a:lnTo>
                  <a:pt x="5640" y="40120"/>
                </a:lnTo>
                <a:lnTo>
                  <a:pt x="5630" y="40120"/>
                </a:lnTo>
                <a:lnTo>
                  <a:pt x="5630" y="40110"/>
                </a:lnTo>
                <a:lnTo>
                  <a:pt x="5620" y="40110"/>
                </a:lnTo>
                <a:lnTo>
                  <a:pt x="5620" y="40100"/>
                </a:lnTo>
                <a:lnTo>
                  <a:pt x="5620" y="40090"/>
                </a:lnTo>
                <a:lnTo>
                  <a:pt x="5620" y="40080"/>
                </a:lnTo>
                <a:lnTo>
                  <a:pt x="5620" y="40070"/>
                </a:lnTo>
                <a:lnTo>
                  <a:pt x="5630" y="40070"/>
                </a:lnTo>
                <a:lnTo>
                  <a:pt x="5630" y="40060"/>
                </a:lnTo>
                <a:lnTo>
                  <a:pt x="5640" y="40060"/>
                </a:lnTo>
                <a:lnTo>
                  <a:pt x="5640" y="40050"/>
                </a:lnTo>
                <a:lnTo>
                  <a:pt x="5640" y="40040"/>
                </a:lnTo>
                <a:lnTo>
                  <a:pt x="5640" y="40030"/>
                </a:lnTo>
                <a:lnTo>
                  <a:pt x="5630" y="40030"/>
                </a:lnTo>
                <a:lnTo>
                  <a:pt x="5630" y="40020"/>
                </a:lnTo>
                <a:lnTo>
                  <a:pt x="5620" y="40020"/>
                </a:lnTo>
                <a:lnTo>
                  <a:pt x="5610" y="40020"/>
                </a:lnTo>
                <a:lnTo>
                  <a:pt x="5610" y="40030"/>
                </a:lnTo>
                <a:lnTo>
                  <a:pt x="5600" y="40030"/>
                </a:lnTo>
                <a:lnTo>
                  <a:pt x="5590" y="40030"/>
                </a:lnTo>
                <a:lnTo>
                  <a:pt x="5580" y="40030"/>
                </a:lnTo>
                <a:lnTo>
                  <a:pt x="5570" y="40030"/>
                </a:lnTo>
                <a:lnTo>
                  <a:pt x="5560" y="40030"/>
                </a:lnTo>
                <a:lnTo>
                  <a:pt x="5560" y="40020"/>
                </a:lnTo>
                <a:lnTo>
                  <a:pt x="5550" y="40020"/>
                </a:lnTo>
                <a:lnTo>
                  <a:pt x="5540" y="40020"/>
                </a:lnTo>
                <a:lnTo>
                  <a:pt x="5540" y="40010"/>
                </a:lnTo>
                <a:lnTo>
                  <a:pt x="5530" y="40010"/>
                </a:lnTo>
                <a:lnTo>
                  <a:pt x="5520" y="40010"/>
                </a:lnTo>
                <a:lnTo>
                  <a:pt x="5520" y="40000"/>
                </a:lnTo>
                <a:lnTo>
                  <a:pt x="5520" y="39990"/>
                </a:lnTo>
                <a:lnTo>
                  <a:pt x="5530" y="39990"/>
                </a:lnTo>
                <a:lnTo>
                  <a:pt x="5530" y="40000"/>
                </a:lnTo>
                <a:lnTo>
                  <a:pt x="5540" y="40010"/>
                </a:lnTo>
                <a:lnTo>
                  <a:pt x="5560" y="40020"/>
                </a:lnTo>
                <a:lnTo>
                  <a:pt x="5570" y="40020"/>
                </a:lnTo>
                <a:lnTo>
                  <a:pt x="5580" y="40020"/>
                </a:lnTo>
                <a:lnTo>
                  <a:pt x="5590" y="40020"/>
                </a:lnTo>
                <a:lnTo>
                  <a:pt x="5590" y="40010"/>
                </a:lnTo>
                <a:lnTo>
                  <a:pt x="5600" y="40010"/>
                </a:lnTo>
                <a:lnTo>
                  <a:pt x="5610" y="40010"/>
                </a:lnTo>
                <a:lnTo>
                  <a:pt x="5610" y="40000"/>
                </a:lnTo>
                <a:lnTo>
                  <a:pt x="5620" y="40000"/>
                </a:lnTo>
                <a:lnTo>
                  <a:pt x="5620" y="39990"/>
                </a:lnTo>
                <a:lnTo>
                  <a:pt x="5630" y="39990"/>
                </a:lnTo>
                <a:lnTo>
                  <a:pt x="5630" y="39980"/>
                </a:lnTo>
                <a:lnTo>
                  <a:pt x="5640" y="39970"/>
                </a:lnTo>
                <a:lnTo>
                  <a:pt x="5640" y="39960"/>
                </a:lnTo>
                <a:lnTo>
                  <a:pt x="5640" y="39950"/>
                </a:lnTo>
                <a:lnTo>
                  <a:pt x="5650" y="39950"/>
                </a:lnTo>
                <a:lnTo>
                  <a:pt x="5650" y="39930"/>
                </a:lnTo>
                <a:lnTo>
                  <a:pt x="5650" y="39920"/>
                </a:lnTo>
                <a:lnTo>
                  <a:pt x="5650" y="39910"/>
                </a:lnTo>
                <a:lnTo>
                  <a:pt x="5660" y="39900"/>
                </a:lnTo>
                <a:lnTo>
                  <a:pt x="5660" y="39890"/>
                </a:lnTo>
                <a:lnTo>
                  <a:pt x="5660" y="39880"/>
                </a:lnTo>
                <a:lnTo>
                  <a:pt x="5660" y="39870"/>
                </a:lnTo>
                <a:lnTo>
                  <a:pt x="5660" y="39860"/>
                </a:lnTo>
                <a:lnTo>
                  <a:pt x="5670" y="39840"/>
                </a:lnTo>
                <a:lnTo>
                  <a:pt x="5670" y="39820"/>
                </a:lnTo>
                <a:lnTo>
                  <a:pt x="5670" y="39810"/>
                </a:lnTo>
                <a:lnTo>
                  <a:pt x="5670" y="39800"/>
                </a:lnTo>
                <a:lnTo>
                  <a:pt x="5670" y="39790"/>
                </a:lnTo>
                <a:lnTo>
                  <a:pt x="5670" y="39780"/>
                </a:lnTo>
                <a:lnTo>
                  <a:pt x="5660" y="39770"/>
                </a:lnTo>
                <a:lnTo>
                  <a:pt x="5660" y="39760"/>
                </a:lnTo>
                <a:lnTo>
                  <a:pt x="5660" y="39750"/>
                </a:lnTo>
                <a:lnTo>
                  <a:pt x="5660" y="39740"/>
                </a:lnTo>
                <a:lnTo>
                  <a:pt x="5660" y="39730"/>
                </a:lnTo>
                <a:lnTo>
                  <a:pt x="5650" y="39720"/>
                </a:lnTo>
                <a:lnTo>
                  <a:pt x="5650" y="39710"/>
                </a:lnTo>
                <a:lnTo>
                  <a:pt x="5650" y="39700"/>
                </a:lnTo>
                <a:lnTo>
                  <a:pt x="5640" y="39700"/>
                </a:lnTo>
                <a:lnTo>
                  <a:pt x="5640" y="39690"/>
                </a:lnTo>
                <a:lnTo>
                  <a:pt x="5640" y="39680"/>
                </a:lnTo>
                <a:lnTo>
                  <a:pt x="5640" y="39670"/>
                </a:lnTo>
                <a:lnTo>
                  <a:pt x="5640" y="39660"/>
                </a:lnTo>
                <a:lnTo>
                  <a:pt x="5640" y="39650"/>
                </a:lnTo>
                <a:lnTo>
                  <a:pt x="5640" y="39640"/>
                </a:lnTo>
                <a:lnTo>
                  <a:pt x="5640" y="39630"/>
                </a:lnTo>
                <a:lnTo>
                  <a:pt x="5630" y="39630"/>
                </a:lnTo>
                <a:lnTo>
                  <a:pt x="5630" y="39620"/>
                </a:lnTo>
                <a:lnTo>
                  <a:pt x="5630" y="39610"/>
                </a:lnTo>
                <a:lnTo>
                  <a:pt x="5630" y="39600"/>
                </a:lnTo>
                <a:lnTo>
                  <a:pt x="5630" y="39590"/>
                </a:lnTo>
                <a:lnTo>
                  <a:pt x="5630" y="39580"/>
                </a:lnTo>
                <a:lnTo>
                  <a:pt x="5630" y="39570"/>
                </a:lnTo>
                <a:lnTo>
                  <a:pt x="5620" y="39560"/>
                </a:lnTo>
                <a:lnTo>
                  <a:pt x="5620" y="39540"/>
                </a:lnTo>
                <a:lnTo>
                  <a:pt x="5620" y="39530"/>
                </a:lnTo>
                <a:lnTo>
                  <a:pt x="5610" y="39530"/>
                </a:lnTo>
                <a:lnTo>
                  <a:pt x="5610" y="39520"/>
                </a:lnTo>
                <a:lnTo>
                  <a:pt x="5600" y="39510"/>
                </a:lnTo>
                <a:lnTo>
                  <a:pt x="5600" y="39500"/>
                </a:lnTo>
                <a:lnTo>
                  <a:pt x="5590" y="39500"/>
                </a:lnTo>
                <a:lnTo>
                  <a:pt x="5590" y="39490"/>
                </a:lnTo>
                <a:lnTo>
                  <a:pt x="5580" y="39490"/>
                </a:lnTo>
                <a:lnTo>
                  <a:pt x="5580" y="39480"/>
                </a:lnTo>
                <a:lnTo>
                  <a:pt x="5590" y="39480"/>
                </a:lnTo>
                <a:lnTo>
                  <a:pt x="5590" y="39490"/>
                </a:lnTo>
                <a:lnTo>
                  <a:pt x="5600" y="39490"/>
                </a:lnTo>
                <a:lnTo>
                  <a:pt x="5600" y="39500"/>
                </a:lnTo>
                <a:lnTo>
                  <a:pt x="5610" y="39510"/>
                </a:lnTo>
                <a:lnTo>
                  <a:pt x="5620" y="39520"/>
                </a:lnTo>
                <a:lnTo>
                  <a:pt x="5620" y="39530"/>
                </a:lnTo>
                <a:lnTo>
                  <a:pt x="5630" y="39540"/>
                </a:lnTo>
                <a:lnTo>
                  <a:pt x="5630" y="39550"/>
                </a:lnTo>
                <a:lnTo>
                  <a:pt x="5630" y="39560"/>
                </a:lnTo>
                <a:lnTo>
                  <a:pt x="5640" y="39570"/>
                </a:lnTo>
                <a:lnTo>
                  <a:pt x="5640" y="39580"/>
                </a:lnTo>
                <a:lnTo>
                  <a:pt x="5650" y="39580"/>
                </a:lnTo>
                <a:lnTo>
                  <a:pt x="5650" y="39590"/>
                </a:lnTo>
                <a:lnTo>
                  <a:pt x="5650" y="39600"/>
                </a:lnTo>
                <a:lnTo>
                  <a:pt x="5660" y="39600"/>
                </a:lnTo>
                <a:lnTo>
                  <a:pt x="5660" y="39610"/>
                </a:lnTo>
                <a:lnTo>
                  <a:pt x="5670" y="39610"/>
                </a:lnTo>
                <a:lnTo>
                  <a:pt x="5670" y="39620"/>
                </a:lnTo>
                <a:lnTo>
                  <a:pt x="5680" y="39620"/>
                </a:lnTo>
                <a:lnTo>
                  <a:pt x="5680" y="39630"/>
                </a:lnTo>
                <a:lnTo>
                  <a:pt x="5690" y="39630"/>
                </a:lnTo>
                <a:lnTo>
                  <a:pt x="5690" y="39640"/>
                </a:lnTo>
                <a:lnTo>
                  <a:pt x="5700" y="39640"/>
                </a:lnTo>
                <a:lnTo>
                  <a:pt x="5710" y="39640"/>
                </a:lnTo>
                <a:lnTo>
                  <a:pt x="5710" y="39650"/>
                </a:lnTo>
                <a:lnTo>
                  <a:pt x="5720" y="39650"/>
                </a:lnTo>
                <a:lnTo>
                  <a:pt x="5730" y="39650"/>
                </a:lnTo>
                <a:lnTo>
                  <a:pt x="5730" y="39660"/>
                </a:lnTo>
                <a:lnTo>
                  <a:pt x="5740" y="39660"/>
                </a:lnTo>
                <a:lnTo>
                  <a:pt x="5740" y="39670"/>
                </a:lnTo>
                <a:lnTo>
                  <a:pt x="5750" y="39670"/>
                </a:lnTo>
                <a:lnTo>
                  <a:pt x="5760" y="39680"/>
                </a:lnTo>
                <a:lnTo>
                  <a:pt x="5770" y="39680"/>
                </a:lnTo>
                <a:lnTo>
                  <a:pt x="5780" y="39690"/>
                </a:lnTo>
                <a:lnTo>
                  <a:pt x="5780" y="39700"/>
                </a:lnTo>
                <a:lnTo>
                  <a:pt x="5790" y="39700"/>
                </a:lnTo>
                <a:lnTo>
                  <a:pt x="5790" y="39710"/>
                </a:lnTo>
                <a:lnTo>
                  <a:pt x="5800" y="39720"/>
                </a:lnTo>
                <a:lnTo>
                  <a:pt x="5800" y="39730"/>
                </a:lnTo>
                <a:lnTo>
                  <a:pt x="5810" y="39740"/>
                </a:lnTo>
                <a:lnTo>
                  <a:pt x="5810" y="39750"/>
                </a:lnTo>
                <a:lnTo>
                  <a:pt x="5820" y="39750"/>
                </a:lnTo>
                <a:lnTo>
                  <a:pt x="5820" y="39760"/>
                </a:lnTo>
                <a:lnTo>
                  <a:pt x="5830" y="39770"/>
                </a:lnTo>
                <a:lnTo>
                  <a:pt x="5840" y="39780"/>
                </a:lnTo>
                <a:lnTo>
                  <a:pt x="5850" y="39780"/>
                </a:lnTo>
                <a:lnTo>
                  <a:pt x="5850" y="39790"/>
                </a:lnTo>
                <a:lnTo>
                  <a:pt x="5860" y="39790"/>
                </a:lnTo>
                <a:lnTo>
                  <a:pt x="5870" y="39800"/>
                </a:lnTo>
                <a:lnTo>
                  <a:pt x="5880" y="39810"/>
                </a:lnTo>
                <a:lnTo>
                  <a:pt x="5890" y="39810"/>
                </a:lnTo>
                <a:lnTo>
                  <a:pt x="5890" y="39820"/>
                </a:lnTo>
                <a:lnTo>
                  <a:pt x="5900" y="39820"/>
                </a:lnTo>
                <a:lnTo>
                  <a:pt x="5900" y="39830"/>
                </a:lnTo>
                <a:lnTo>
                  <a:pt x="5910" y="39840"/>
                </a:lnTo>
                <a:lnTo>
                  <a:pt x="5910" y="39850"/>
                </a:lnTo>
                <a:lnTo>
                  <a:pt x="5920" y="39860"/>
                </a:lnTo>
                <a:lnTo>
                  <a:pt x="5920" y="39870"/>
                </a:lnTo>
                <a:lnTo>
                  <a:pt x="5930" y="39870"/>
                </a:lnTo>
                <a:lnTo>
                  <a:pt x="5930" y="39880"/>
                </a:lnTo>
                <a:lnTo>
                  <a:pt x="5940" y="39890"/>
                </a:lnTo>
                <a:lnTo>
                  <a:pt x="5950" y="39890"/>
                </a:lnTo>
                <a:lnTo>
                  <a:pt x="5950" y="39900"/>
                </a:lnTo>
                <a:lnTo>
                  <a:pt x="5960" y="39900"/>
                </a:lnTo>
                <a:lnTo>
                  <a:pt x="5960" y="39910"/>
                </a:lnTo>
                <a:lnTo>
                  <a:pt x="5970" y="39910"/>
                </a:lnTo>
                <a:lnTo>
                  <a:pt x="5970" y="39920"/>
                </a:lnTo>
                <a:lnTo>
                  <a:pt x="5980" y="39920"/>
                </a:lnTo>
                <a:lnTo>
                  <a:pt x="5980" y="39930"/>
                </a:lnTo>
                <a:lnTo>
                  <a:pt x="5990" y="39930"/>
                </a:lnTo>
                <a:lnTo>
                  <a:pt x="6000" y="39940"/>
                </a:lnTo>
                <a:lnTo>
                  <a:pt x="6010" y="39940"/>
                </a:lnTo>
                <a:lnTo>
                  <a:pt x="6020" y="39950"/>
                </a:lnTo>
                <a:lnTo>
                  <a:pt x="6030" y="39950"/>
                </a:lnTo>
                <a:lnTo>
                  <a:pt x="6030" y="39960"/>
                </a:lnTo>
                <a:lnTo>
                  <a:pt x="6030" y="39970"/>
                </a:lnTo>
                <a:lnTo>
                  <a:pt x="6040" y="39970"/>
                </a:lnTo>
                <a:lnTo>
                  <a:pt x="6040" y="39980"/>
                </a:lnTo>
                <a:lnTo>
                  <a:pt x="6050" y="40000"/>
                </a:lnTo>
                <a:lnTo>
                  <a:pt x="6060" y="40010"/>
                </a:lnTo>
                <a:lnTo>
                  <a:pt x="6060" y="40020"/>
                </a:lnTo>
                <a:lnTo>
                  <a:pt x="6070" y="40020"/>
                </a:lnTo>
                <a:lnTo>
                  <a:pt x="6070" y="40030"/>
                </a:lnTo>
                <a:lnTo>
                  <a:pt x="6070" y="40040"/>
                </a:lnTo>
                <a:lnTo>
                  <a:pt x="6080" y="40040"/>
                </a:lnTo>
                <a:lnTo>
                  <a:pt x="6080" y="40050"/>
                </a:lnTo>
                <a:lnTo>
                  <a:pt x="6090" y="40050"/>
                </a:lnTo>
                <a:lnTo>
                  <a:pt x="6090" y="40060"/>
                </a:lnTo>
                <a:lnTo>
                  <a:pt x="6100" y="40060"/>
                </a:lnTo>
                <a:lnTo>
                  <a:pt x="6110" y="40060"/>
                </a:lnTo>
                <a:lnTo>
                  <a:pt x="6110" y="40070"/>
                </a:lnTo>
                <a:lnTo>
                  <a:pt x="6120" y="40070"/>
                </a:lnTo>
                <a:lnTo>
                  <a:pt x="6130" y="40070"/>
                </a:lnTo>
                <a:lnTo>
                  <a:pt x="6150" y="40070"/>
                </a:lnTo>
                <a:lnTo>
                  <a:pt x="6160" y="40070"/>
                </a:lnTo>
                <a:lnTo>
                  <a:pt x="6180" y="40070"/>
                </a:lnTo>
                <a:lnTo>
                  <a:pt x="6190" y="40080"/>
                </a:lnTo>
                <a:lnTo>
                  <a:pt x="6200" y="40080"/>
                </a:lnTo>
                <a:lnTo>
                  <a:pt x="6210" y="40080"/>
                </a:lnTo>
                <a:lnTo>
                  <a:pt x="6230" y="40080"/>
                </a:lnTo>
                <a:lnTo>
                  <a:pt x="6240" y="40080"/>
                </a:lnTo>
                <a:lnTo>
                  <a:pt x="6260" y="40080"/>
                </a:lnTo>
                <a:lnTo>
                  <a:pt x="6270" y="40090"/>
                </a:lnTo>
                <a:lnTo>
                  <a:pt x="6280" y="40090"/>
                </a:lnTo>
                <a:lnTo>
                  <a:pt x="6290" y="40090"/>
                </a:lnTo>
                <a:lnTo>
                  <a:pt x="6300" y="40090"/>
                </a:lnTo>
                <a:lnTo>
                  <a:pt x="6320" y="40090"/>
                </a:lnTo>
                <a:lnTo>
                  <a:pt x="6330" y="40090"/>
                </a:lnTo>
                <a:lnTo>
                  <a:pt x="6340" y="40090"/>
                </a:lnTo>
                <a:lnTo>
                  <a:pt x="6350" y="40090"/>
                </a:lnTo>
                <a:lnTo>
                  <a:pt x="6360" y="40090"/>
                </a:lnTo>
                <a:lnTo>
                  <a:pt x="6370" y="40090"/>
                </a:lnTo>
                <a:lnTo>
                  <a:pt x="6380" y="40090"/>
                </a:lnTo>
                <a:lnTo>
                  <a:pt x="6390" y="40090"/>
                </a:lnTo>
                <a:lnTo>
                  <a:pt x="6400" y="40090"/>
                </a:lnTo>
                <a:lnTo>
                  <a:pt x="6410" y="40090"/>
                </a:lnTo>
                <a:lnTo>
                  <a:pt x="6410" y="40080"/>
                </a:lnTo>
                <a:lnTo>
                  <a:pt x="6420" y="40080"/>
                </a:lnTo>
                <a:lnTo>
                  <a:pt x="6430" y="40080"/>
                </a:lnTo>
                <a:lnTo>
                  <a:pt x="6440" y="40080"/>
                </a:lnTo>
                <a:lnTo>
                  <a:pt x="6450" y="40070"/>
                </a:lnTo>
                <a:lnTo>
                  <a:pt x="6460" y="40070"/>
                </a:lnTo>
                <a:lnTo>
                  <a:pt x="6470" y="40070"/>
                </a:lnTo>
                <a:lnTo>
                  <a:pt x="6480" y="40070"/>
                </a:lnTo>
                <a:lnTo>
                  <a:pt x="6490" y="40060"/>
                </a:lnTo>
                <a:lnTo>
                  <a:pt x="6500" y="40060"/>
                </a:lnTo>
                <a:lnTo>
                  <a:pt x="6510" y="40060"/>
                </a:lnTo>
                <a:lnTo>
                  <a:pt x="6510" y="40050"/>
                </a:lnTo>
                <a:lnTo>
                  <a:pt x="6520" y="40050"/>
                </a:lnTo>
                <a:lnTo>
                  <a:pt x="6530" y="40040"/>
                </a:lnTo>
                <a:lnTo>
                  <a:pt x="6540" y="40040"/>
                </a:lnTo>
                <a:lnTo>
                  <a:pt x="6540" y="40030"/>
                </a:lnTo>
                <a:lnTo>
                  <a:pt x="6550" y="40030"/>
                </a:lnTo>
                <a:lnTo>
                  <a:pt x="6550" y="40020"/>
                </a:lnTo>
                <a:lnTo>
                  <a:pt x="6560" y="40020"/>
                </a:lnTo>
                <a:lnTo>
                  <a:pt x="6570" y="40010"/>
                </a:lnTo>
                <a:lnTo>
                  <a:pt x="6580" y="40010"/>
                </a:lnTo>
                <a:lnTo>
                  <a:pt x="6590" y="40000"/>
                </a:lnTo>
                <a:lnTo>
                  <a:pt x="6600" y="39990"/>
                </a:lnTo>
                <a:lnTo>
                  <a:pt x="6610" y="39990"/>
                </a:lnTo>
                <a:lnTo>
                  <a:pt x="6620" y="39980"/>
                </a:lnTo>
                <a:lnTo>
                  <a:pt x="6630" y="39980"/>
                </a:lnTo>
                <a:lnTo>
                  <a:pt x="6630" y="39970"/>
                </a:lnTo>
                <a:lnTo>
                  <a:pt x="6640" y="39970"/>
                </a:lnTo>
                <a:lnTo>
                  <a:pt x="6640" y="39960"/>
                </a:lnTo>
                <a:lnTo>
                  <a:pt x="6650" y="39960"/>
                </a:lnTo>
                <a:lnTo>
                  <a:pt x="6650" y="39950"/>
                </a:lnTo>
                <a:lnTo>
                  <a:pt x="6660" y="39950"/>
                </a:lnTo>
                <a:lnTo>
                  <a:pt x="6660" y="39940"/>
                </a:lnTo>
                <a:lnTo>
                  <a:pt x="6670" y="39940"/>
                </a:lnTo>
                <a:lnTo>
                  <a:pt x="6680" y="39940"/>
                </a:lnTo>
                <a:lnTo>
                  <a:pt x="6680" y="39930"/>
                </a:lnTo>
                <a:lnTo>
                  <a:pt x="6690" y="39930"/>
                </a:lnTo>
                <a:lnTo>
                  <a:pt x="6700" y="39920"/>
                </a:lnTo>
                <a:lnTo>
                  <a:pt x="6710" y="39920"/>
                </a:lnTo>
                <a:lnTo>
                  <a:pt x="6720" y="39910"/>
                </a:lnTo>
                <a:lnTo>
                  <a:pt x="6720" y="39900"/>
                </a:lnTo>
                <a:lnTo>
                  <a:pt x="6730" y="39900"/>
                </a:lnTo>
                <a:lnTo>
                  <a:pt x="6730" y="39890"/>
                </a:lnTo>
                <a:lnTo>
                  <a:pt x="6740" y="39890"/>
                </a:lnTo>
                <a:lnTo>
                  <a:pt x="6740" y="39880"/>
                </a:lnTo>
                <a:lnTo>
                  <a:pt x="6750" y="39880"/>
                </a:lnTo>
                <a:lnTo>
                  <a:pt x="6750" y="39870"/>
                </a:lnTo>
                <a:lnTo>
                  <a:pt x="6760" y="39860"/>
                </a:lnTo>
                <a:lnTo>
                  <a:pt x="6770" y="39850"/>
                </a:lnTo>
                <a:lnTo>
                  <a:pt x="6770" y="39840"/>
                </a:lnTo>
                <a:lnTo>
                  <a:pt x="6770" y="39830"/>
                </a:lnTo>
                <a:lnTo>
                  <a:pt x="6780" y="39830"/>
                </a:lnTo>
                <a:lnTo>
                  <a:pt x="6780" y="39820"/>
                </a:lnTo>
                <a:lnTo>
                  <a:pt x="6780" y="39810"/>
                </a:lnTo>
                <a:lnTo>
                  <a:pt x="6780" y="39800"/>
                </a:lnTo>
                <a:lnTo>
                  <a:pt x="6790" y="39790"/>
                </a:lnTo>
                <a:lnTo>
                  <a:pt x="6790" y="39780"/>
                </a:lnTo>
                <a:lnTo>
                  <a:pt x="6790" y="39770"/>
                </a:lnTo>
                <a:lnTo>
                  <a:pt x="6790" y="39760"/>
                </a:lnTo>
                <a:lnTo>
                  <a:pt x="6790" y="39750"/>
                </a:lnTo>
                <a:lnTo>
                  <a:pt x="6790" y="39740"/>
                </a:lnTo>
                <a:lnTo>
                  <a:pt x="6790" y="39730"/>
                </a:lnTo>
                <a:lnTo>
                  <a:pt x="6790" y="39720"/>
                </a:lnTo>
                <a:lnTo>
                  <a:pt x="6780" y="39710"/>
                </a:lnTo>
                <a:lnTo>
                  <a:pt x="6780" y="39700"/>
                </a:lnTo>
                <a:lnTo>
                  <a:pt x="6770" y="39700"/>
                </a:lnTo>
                <a:lnTo>
                  <a:pt x="6770" y="39690"/>
                </a:lnTo>
                <a:lnTo>
                  <a:pt x="6770" y="39680"/>
                </a:lnTo>
                <a:lnTo>
                  <a:pt x="6760" y="39680"/>
                </a:lnTo>
                <a:lnTo>
                  <a:pt x="6760" y="39670"/>
                </a:lnTo>
                <a:lnTo>
                  <a:pt x="6750" y="39660"/>
                </a:lnTo>
                <a:lnTo>
                  <a:pt x="6750" y="39650"/>
                </a:lnTo>
                <a:lnTo>
                  <a:pt x="6740" y="39650"/>
                </a:lnTo>
                <a:lnTo>
                  <a:pt x="6740" y="39640"/>
                </a:lnTo>
                <a:lnTo>
                  <a:pt x="6740" y="39630"/>
                </a:lnTo>
                <a:lnTo>
                  <a:pt x="6740" y="39620"/>
                </a:lnTo>
                <a:lnTo>
                  <a:pt x="6750" y="39620"/>
                </a:lnTo>
                <a:lnTo>
                  <a:pt x="6750" y="39610"/>
                </a:lnTo>
                <a:lnTo>
                  <a:pt x="6760" y="39610"/>
                </a:lnTo>
                <a:lnTo>
                  <a:pt x="6760" y="39600"/>
                </a:lnTo>
                <a:lnTo>
                  <a:pt x="6770" y="39600"/>
                </a:lnTo>
                <a:lnTo>
                  <a:pt x="6780" y="39600"/>
                </a:lnTo>
                <a:lnTo>
                  <a:pt x="6780" y="39590"/>
                </a:lnTo>
                <a:lnTo>
                  <a:pt x="6770" y="39590"/>
                </a:lnTo>
                <a:lnTo>
                  <a:pt x="6770" y="39580"/>
                </a:lnTo>
                <a:lnTo>
                  <a:pt x="6770" y="39590"/>
                </a:lnTo>
                <a:lnTo>
                  <a:pt x="6770" y="39580"/>
                </a:lnTo>
                <a:lnTo>
                  <a:pt x="6760" y="39580"/>
                </a:lnTo>
                <a:lnTo>
                  <a:pt x="6750" y="39580"/>
                </a:lnTo>
                <a:lnTo>
                  <a:pt x="6740" y="39580"/>
                </a:lnTo>
                <a:lnTo>
                  <a:pt x="6730" y="39580"/>
                </a:lnTo>
                <a:lnTo>
                  <a:pt x="6730" y="39590"/>
                </a:lnTo>
                <a:lnTo>
                  <a:pt x="6720" y="39590"/>
                </a:lnTo>
                <a:lnTo>
                  <a:pt x="6710" y="39590"/>
                </a:lnTo>
                <a:lnTo>
                  <a:pt x="6700" y="39590"/>
                </a:lnTo>
                <a:lnTo>
                  <a:pt x="6700" y="39600"/>
                </a:lnTo>
                <a:lnTo>
                  <a:pt x="6690" y="39600"/>
                </a:lnTo>
                <a:lnTo>
                  <a:pt x="6680" y="39600"/>
                </a:lnTo>
                <a:lnTo>
                  <a:pt x="6670" y="39600"/>
                </a:lnTo>
                <a:lnTo>
                  <a:pt x="6670" y="39590"/>
                </a:lnTo>
                <a:lnTo>
                  <a:pt x="6670" y="39580"/>
                </a:lnTo>
                <a:lnTo>
                  <a:pt x="6680" y="39570"/>
                </a:lnTo>
                <a:lnTo>
                  <a:pt x="6690" y="39570"/>
                </a:lnTo>
                <a:lnTo>
                  <a:pt x="6690" y="39580"/>
                </a:lnTo>
                <a:lnTo>
                  <a:pt x="6680" y="39580"/>
                </a:lnTo>
                <a:lnTo>
                  <a:pt x="6690" y="39580"/>
                </a:lnTo>
                <a:lnTo>
                  <a:pt x="6680" y="39580"/>
                </a:lnTo>
                <a:lnTo>
                  <a:pt x="6680" y="39590"/>
                </a:lnTo>
                <a:lnTo>
                  <a:pt x="6690" y="39590"/>
                </a:lnTo>
                <a:lnTo>
                  <a:pt x="6680" y="39590"/>
                </a:lnTo>
                <a:lnTo>
                  <a:pt x="6690" y="39590"/>
                </a:lnTo>
                <a:lnTo>
                  <a:pt x="6700" y="39590"/>
                </a:lnTo>
                <a:lnTo>
                  <a:pt x="6710" y="39590"/>
                </a:lnTo>
                <a:lnTo>
                  <a:pt x="6700" y="39590"/>
                </a:lnTo>
                <a:lnTo>
                  <a:pt x="6700" y="39580"/>
                </a:lnTo>
                <a:lnTo>
                  <a:pt x="6710" y="39580"/>
                </a:lnTo>
                <a:lnTo>
                  <a:pt x="6720" y="39580"/>
                </a:lnTo>
                <a:lnTo>
                  <a:pt x="6720" y="39570"/>
                </a:lnTo>
                <a:lnTo>
                  <a:pt x="6730" y="39570"/>
                </a:lnTo>
                <a:lnTo>
                  <a:pt x="6720" y="39570"/>
                </a:lnTo>
                <a:lnTo>
                  <a:pt x="6710" y="39560"/>
                </a:lnTo>
                <a:lnTo>
                  <a:pt x="6700" y="39560"/>
                </a:lnTo>
                <a:lnTo>
                  <a:pt x="6690" y="39570"/>
                </a:lnTo>
                <a:lnTo>
                  <a:pt x="6680" y="39570"/>
                </a:lnTo>
                <a:lnTo>
                  <a:pt x="6680" y="39560"/>
                </a:lnTo>
                <a:lnTo>
                  <a:pt x="6680" y="39550"/>
                </a:lnTo>
                <a:lnTo>
                  <a:pt x="6690" y="39550"/>
                </a:lnTo>
                <a:lnTo>
                  <a:pt x="6690" y="39540"/>
                </a:lnTo>
                <a:lnTo>
                  <a:pt x="6680" y="39540"/>
                </a:lnTo>
                <a:lnTo>
                  <a:pt x="6690" y="39540"/>
                </a:lnTo>
                <a:lnTo>
                  <a:pt x="6690" y="39530"/>
                </a:lnTo>
                <a:lnTo>
                  <a:pt x="6700" y="39530"/>
                </a:lnTo>
                <a:lnTo>
                  <a:pt x="6700" y="39520"/>
                </a:lnTo>
                <a:lnTo>
                  <a:pt x="6690" y="39520"/>
                </a:lnTo>
                <a:lnTo>
                  <a:pt x="6680" y="39520"/>
                </a:lnTo>
                <a:lnTo>
                  <a:pt x="6680" y="39510"/>
                </a:lnTo>
                <a:lnTo>
                  <a:pt x="6670" y="39510"/>
                </a:lnTo>
                <a:lnTo>
                  <a:pt x="6660" y="39510"/>
                </a:lnTo>
                <a:lnTo>
                  <a:pt x="6660" y="39500"/>
                </a:lnTo>
                <a:lnTo>
                  <a:pt x="6660" y="39490"/>
                </a:lnTo>
                <a:lnTo>
                  <a:pt x="6650" y="39490"/>
                </a:lnTo>
                <a:lnTo>
                  <a:pt x="6650" y="39480"/>
                </a:lnTo>
                <a:lnTo>
                  <a:pt x="6640" y="39480"/>
                </a:lnTo>
                <a:lnTo>
                  <a:pt x="6640" y="39470"/>
                </a:lnTo>
                <a:lnTo>
                  <a:pt x="6630" y="39470"/>
                </a:lnTo>
                <a:lnTo>
                  <a:pt x="6620" y="39470"/>
                </a:lnTo>
                <a:lnTo>
                  <a:pt x="6610" y="39470"/>
                </a:lnTo>
                <a:lnTo>
                  <a:pt x="6600" y="39460"/>
                </a:lnTo>
                <a:lnTo>
                  <a:pt x="6600" y="39450"/>
                </a:lnTo>
                <a:lnTo>
                  <a:pt x="6600" y="39440"/>
                </a:lnTo>
                <a:lnTo>
                  <a:pt x="6600" y="39430"/>
                </a:lnTo>
                <a:lnTo>
                  <a:pt x="6600" y="39420"/>
                </a:lnTo>
                <a:lnTo>
                  <a:pt x="6600" y="39410"/>
                </a:lnTo>
                <a:lnTo>
                  <a:pt x="6600" y="39390"/>
                </a:lnTo>
                <a:lnTo>
                  <a:pt x="6600" y="39380"/>
                </a:lnTo>
                <a:lnTo>
                  <a:pt x="6600" y="39370"/>
                </a:lnTo>
                <a:lnTo>
                  <a:pt x="6610" y="39370"/>
                </a:lnTo>
                <a:lnTo>
                  <a:pt x="6610" y="39360"/>
                </a:lnTo>
                <a:lnTo>
                  <a:pt x="6600" y="39360"/>
                </a:lnTo>
                <a:lnTo>
                  <a:pt x="6600" y="39350"/>
                </a:lnTo>
                <a:lnTo>
                  <a:pt x="6610" y="39350"/>
                </a:lnTo>
                <a:lnTo>
                  <a:pt x="6600" y="39340"/>
                </a:lnTo>
                <a:lnTo>
                  <a:pt x="6600" y="39330"/>
                </a:lnTo>
                <a:lnTo>
                  <a:pt x="6600" y="39320"/>
                </a:lnTo>
                <a:lnTo>
                  <a:pt x="6610" y="39320"/>
                </a:lnTo>
                <a:lnTo>
                  <a:pt x="6610" y="39310"/>
                </a:lnTo>
                <a:lnTo>
                  <a:pt x="6610" y="39300"/>
                </a:lnTo>
                <a:lnTo>
                  <a:pt x="6620" y="39300"/>
                </a:lnTo>
                <a:lnTo>
                  <a:pt x="6620" y="39290"/>
                </a:lnTo>
                <a:lnTo>
                  <a:pt x="6630" y="39290"/>
                </a:lnTo>
                <a:lnTo>
                  <a:pt x="6630" y="39280"/>
                </a:lnTo>
                <a:lnTo>
                  <a:pt x="6640" y="39280"/>
                </a:lnTo>
                <a:lnTo>
                  <a:pt x="6650" y="39270"/>
                </a:lnTo>
                <a:lnTo>
                  <a:pt x="6660" y="39270"/>
                </a:lnTo>
                <a:lnTo>
                  <a:pt x="6660" y="39260"/>
                </a:lnTo>
                <a:lnTo>
                  <a:pt x="6670" y="39250"/>
                </a:lnTo>
                <a:lnTo>
                  <a:pt x="6670" y="39240"/>
                </a:lnTo>
                <a:lnTo>
                  <a:pt x="6680" y="39220"/>
                </a:lnTo>
                <a:lnTo>
                  <a:pt x="6680" y="39210"/>
                </a:lnTo>
                <a:lnTo>
                  <a:pt x="6690" y="39200"/>
                </a:lnTo>
                <a:lnTo>
                  <a:pt x="6690" y="39190"/>
                </a:lnTo>
                <a:lnTo>
                  <a:pt x="6690" y="39180"/>
                </a:lnTo>
                <a:lnTo>
                  <a:pt x="6690" y="39170"/>
                </a:lnTo>
                <a:lnTo>
                  <a:pt x="6690" y="39160"/>
                </a:lnTo>
                <a:lnTo>
                  <a:pt x="6680" y="39160"/>
                </a:lnTo>
                <a:lnTo>
                  <a:pt x="6680" y="39150"/>
                </a:lnTo>
                <a:lnTo>
                  <a:pt x="6680" y="39140"/>
                </a:lnTo>
                <a:lnTo>
                  <a:pt x="6680" y="39130"/>
                </a:lnTo>
                <a:lnTo>
                  <a:pt x="6680" y="39120"/>
                </a:lnTo>
                <a:lnTo>
                  <a:pt x="6680" y="39110"/>
                </a:lnTo>
                <a:lnTo>
                  <a:pt x="6680" y="39100"/>
                </a:lnTo>
                <a:lnTo>
                  <a:pt x="6690" y="39090"/>
                </a:lnTo>
                <a:lnTo>
                  <a:pt x="6690" y="39080"/>
                </a:lnTo>
                <a:lnTo>
                  <a:pt x="6690" y="39070"/>
                </a:lnTo>
                <a:lnTo>
                  <a:pt x="6700" y="39070"/>
                </a:lnTo>
                <a:lnTo>
                  <a:pt x="6700" y="39060"/>
                </a:lnTo>
                <a:lnTo>
                  <a:pt x="6710" y="39060"/>
                </a:lnTo>
                <a:lnTo>
                  <a:pt x="6710" y="39070"/>
                </a:lnTo>
                <a:lnTo>
                  <a:pt x="6720" y="39070"/>
                </a:lnTo>
                <a:lnTo>
                  <a:pt x="6730" y="39070"/>
                </a:lnTo>
                <a:lnTo>
                  <a:pt x="6740" y="39070"/>
                </a:lnTo>
                <a:lnTo>
                  <a:pt x="6750" y="39070"/>
                </a:lnTo>
                <a:lnTo>
                  <a:pt x="6750" y="39080"/>
                </a:lnTo>
                <a:lnTo>
                  <a:pt x="6760" y="39080"/>
                </a:lnTo>
                <a:lnTo>
                  <a:pt x="6770" y="39080"/>
                </a:lnTo>
                <a:lnTo>
                  <a:pt x="6780" y="39080"/>
                </a:lnTo>
                <a:lnTo>
                  <a:pt x="6800" y="39090"/>
                </a:lnTo>
                <a:lnTo>
                  <a:pt x="6810" y="39100"/>
                </a:lnTo>
                <a:lnTo>
                  <a:pt x="6820" y="39100"/>
                </a:lnTo>
                <a:lnTo>
                  <a:pt x="6830" y="39100"/>
                </a:lnTo>
                <a:lnTo>
                  <a:pt x="6830" y="39110"/>
                </a:lnTo>
                <a:lnTo>
                  <a:pt x="6840" y="39110"/>
                </a:lnTo>
                <a:lnTo>
                  <a:pt x="6850" y="39110"/>
                </a:lnTo>
                <a:lnTo>
                  <a:pt x="6850" y="39120"/>
                </a:lnTo>
                <a:lnTo>
                  <a:pt x="6860" y="39120"/>
                </a:lnTo>
                <a:lnTo>
                  <a:pt x="6870" y="39130"/>
                </a:lnTo>
                <a:lnTo>
                  <a:pt x="6890" y="39140"/>
                </a:lnTo>
                <a:lnTo>
                  <a:pt x="6900" y="39140"/>
                </a:lnTo>
                <a:lnTo>
                  <a:pt x="6920" y="39150"/>
                </a:lnTo>
                <a:lnTo>
                  <a:pt x="6930" y="39150"/>
                </a:lnTo>
                <a:lnTo>
                  <a:pt x="6930" y="39160"/>
                </a:lnTo>
                <a:lnTo>
                  <a:pt x="6940" y="39160"/>
                </a:lnTo>
                <a:lnTo>
                  <a:pt x="6950" y="39160"/>
                </a:lnTo>
                <a:lnTo>
                  <a:pt x="6960" y="39170"/>
                </a:lnTo>
                <a:lnTo>
                  <a:pt x="6970" y="39170"/>
                </a:lnTo>
                <a:lnTo>
                  <a:pt x="6980" y="39170"/>
                </a:lnTo>
                <a:lnTo>
                  <a:pt x="6990" y="39170"/>
                </a:lnTo>
                <a:lnTo>
                  <a:pt x="6990" y="39180"/>
                </a:lnTo>
                <a:lnTo>
                  <a:pt x="7000" y="39180"/>
                </a:lnTo>
                <a:lnTo>
                  <a:pt x="7010" y="39180"/>
                </a:lnTo>
                <a:lnTo>
                  <a:pt x="7010" y="39190"/>
                </a:lnTo>
                <a:lnTo>
                  <a:pt x="7020" y="39190"/>
                </a:lnTo>
                <a:lnTo>
                  <a:pt x="7030" y="39190"/>
                </a:lnTo>
                <a:lnTo>
                  <a:pt x="7040" y="39200"/>
                </a:lnTo>
                <a:lnTo>
                  <a:pt x="7050" y="39200"/>
                </a:lnTo>
                <a:lnTo>
                  <a:pt x="7060" y="39200"/>
                </a:lnTo>
                <a:lnTo>
                  <a:pt x="7060" y="39210"/>
                </a:lnTo>
                <a:lnTo>
                  <a:pt x="7070" y="39210"/>
                </a:lnTo>
                <a:lnTo>
                  <a:pt x="7080" y="39210"/>
                </a:lnTo>
                <a:lnTo>
                  <a:pt x="7090" y="39210"/>
                </a:lnTo>
                <a:lnTo>
                  <a:pt x="7090" y="39220"/>
                </a:lnTo>
                <a:lnTo>
                  <a:pt x="7100" y="39220"/>
                </a:lnTo>
                <a:lnTo>
                  <a:pt x="7100" y="39230"/>
                </a:lnTo>
                <a:lnTo>
                  <a:pt x="7110" y="39230"/>
                </a:lnTo>
                <a:lnTo>
                  <a:pt x="7120" y="39230"/>
                </a:lnTo>
                <a:lnTo>
                  <a:pt x="7130" y="39240"/>
                </a:lnTo>
                <a:lnTo>
                  <a:pt x="7140" y="39240"/>
                </a:lnTo>
                <a:lnTo>
                  <a:pt x="7150" y="39240"/>
                </a:lnTo>
                <a:lnTo>
                  <a:pt x="7160" y="39240"/>
                </a:lnTo>
                <a:lnTo>
                  <a:pt x="7170" y="39240"/>
                </a:lnTo>
                <a:lnTo>
                  <a:pt x="7180" y="39240"/>
                </a:lnTo>
                <a:lnTo>
                  <a:pt x="7190" y="39240"/>
                </a:lnTo>
                <a:lnTo>
                  <a:pt x="7200" y="39240"/>
                </a:lnTo>
                <a:lnTo>
                  <a:pt x="7210" y="39240"/>
                </a:lnTo>
                <a:lnTo>
                  <a:pt x="7220" y="39240"/>
                </a:lnTo>
                <a:lnTo>
                  <a:pt x="7230" y="39240"/>
                </a:lnTo>
                <a:lnTo>
                  <a:pt x="7230" y="39250"/>
                </a:lnTo>
                <a:lnTo>
                  <a:pt x="7240" y="39250"/>
                </a:lnTo>
                <a:lnTo>
                  <a:pt x="7250" y="39250"/>
                </a:lnTo>
                <a:lnTo>
                  <a:pt x="7250" y="39260"/>
                </a:lnTo>
                <a:lnTo>
                  <a:pt x="7260" y="39260"/>
                </a:lnTo>
                <a:lnTo>
                  <a:pt x="7260" y="39270"/>
                </a:lnTo>
                <a:lnTo>
                  <a:pt x="7260" y="39280"/>
                </a:lnTo>
                <a:lnTo>
                  <a:pt x="7260" y="39290"/>
                </a:lnTo>
                <a:lnTo>
                  <a:pt x="7270" y="39300"/>
                </a:lnTo>
                <a:lnTo>
                  <a:pt x="7270" y="39310"/>
                </a:lnTo>
                <a:lnTo>
                  <a:pt x="7280" y="39310"/>
                </a:lnTo>
                <a:lnTo>
                  <a:pt x="7290" y="39320"/>
                </a:lnTo>
                <a:lnTo>
                  <a:pt x="7300" y="39330"/>
                </a:lnTo>
                <a:lnTo>
                  <a:pt x="7310" y="39330"/>
                </a:lnTo>
                <a:lnTo>
                  <a:pt x="7320" y="39340"/>
                </a:lnTo>
                <a:lnTo>
                  <a:pt x="7330" y="39340"/>
                </a:lnTo>
                <a:lnTo>
                  <a:pt x="7340" y="39340"/>
                </a:lnTo>
                <a:lnTo>
                  <a:pt x="7350" y="39340"/>
                </a:lnTo>
                <a:lnTo>
                  <a:pt x="7360" y="39350"/>
                </a:lnTo>
                <a:lnTo>
                  <a:pt x="7370" y="39350"/>
                </a:lnTo>
                <a:lnTo>
                  <a:pt x="7380" y="39350"/>
                </a:lnTo>
                <a:lnTo>
                  <a:pt x="7390" y="39360"/>
                </a:lnTo>
                <a:lnTo>
                  <a:pt x="7400" y="39360"/>
                </a:lnTo>
                <a:lnTo>
                  <a:pt x="7410" y="39360"/>
                </a:lnTo>
                <a:lnTo>
                  <a:pt x="7420" y="39360"/>
                </a:lnTo>
                <a:lnTo>
                  <a:pt x="7440" y="39360"/>
                </a:lnTo>
                <a:lnTo>
                  <a:pt x="7450" y="39360"/>
                </a:lnTo>
                <a:lnTo>
                  <a:pt x="7460" y="39360"/>
                </a:lnTo>
                <a:lnTo>
                  <a:pt x="7470" y="39350"/>
                </a:lnTo>
                <a:lnTo>
                  <a:pt x="7470" y="39340"/>
                </a:lnTo>
                <a:lnTo>
                  <a:pt x="7480" y="39340"/>
                </a:lnTo>
                <a:lnTo>
                  <a:pt x="7490" y="39330"/>
                </a:lnTo>
                <a:lnTo>
                  <a:pt x="7490" y="39320"/>
                </a:lnTo>
                <a:lnTo>
                  <a:pt x="7500" y="39320"/>
                </a:lnTo>
                <a:lnTo>
                  <a:pt x="7510" y="39320"/>
                </a:lnTo>
                <a:lnTo>
                  <a:pt x="7520" y="39320"/>
                </a:lnTo>
                <a:lnTo>
                  <a:pt x="7530" y="39320"/>
                </a:lnTo>
                <a:lnTo>
                  <a:pt x="7530" y="39310"/>
                </a:lnTo>
                <a:lnTo>
                  <a:pt x="7540" y="39310"/>
                </a:lnTo>
                <a:lnTo>
                  <a:pt x="7550" y="39310"/>
                </a:lnTo>
                <a:lnTo>
                  <a:pt x="7560" y="39310"/>
                </a:lnTo>
                <a:lnTo>
                  <a:pt x="7570" y="39310"/>
                </a:lnTo>
                <a:lnTo>
                  <a:pt x="7570" y="39300"/>
                </a:lnTo>
                <a:lnTo>
                  <a:pt x="7580" y="39300"/>
                </a:lnTo>
                <a:lnTo>
                  <a:pt x="7590" y="39300"/>
                </a:lnTo>
                <a:lnTo>
                  <a:pt x="7590" y="39290"/>
                </a:lnTo>
                <a:lnTo>
                  <a:pt x="7600" y="39290"/>
                </a:lnTo>
                <a:lnTo>
                  <a:pt x="7610" y="39290"/>
                </a:lnTo>
                <a:lnTo>
                  <a:pt x="7620" y="39280"/>
                </a:lnTo>
                <a:lnTo>
                  <a:pt x="7630" y="39280"/>
                </a:lnTo>
                <a:lnTo>
                  <a:pt x="7640" y="39280"/>
                </a:lnTo>
                <a:lnTo>
                  <a:pt x="7650" y="39280"/>
                </a:lnTo>
                <a:lnTo>
                  <a:pt x="7660" y="39280"/>
                </a:lnTo>
                <a:lnTo>
                  <a:pt x="7660" y="39270"/>
                </a:lnTo>
                <a:lnTo>
                  <a:pt x="7670" y="39270"/>
                </a:lnTo>
                <a:lnTo>
                  <a:pt x="7680" y="39270"/>
                </a:lnTo>
                <a:lnTo>
                  <a:pt x="7690" y="39270"/>
                </a:lnTo>
                <a:lnTo>
                  <a:pt x="7690" y="39280"/>
                </a:lnTo>
                <a:lnTo>
                  <a:pt x="7700" y="39280"/>
                </a:lnTo>
                <a:lnTo>
                  <a:pt x="7710" y="39280"/>
                </a:lnTo>
                <a:lnTo>
                  <a:pt x="7720" y="39280"/>
                </a:lnTo>
                <a:lnTo>
                  <a:pt x="7730" y="39280"/>
                </a:lnTo>
                <a:lnTo>
                  <a:pt x="7740" y="39280"/>
                </a:lnTo>
                <a:lnTo>
                  <a:pt x="7750" y="39270"/>
                </a:lnTo>
                <a:lnTo>
                  <a:pt x="7760" y="39270"/>
                </a:lnTo>
                <a:lnTo>
                  <a:pt x="7770" y="39270"/>
                </a:lnTo>
                <a:lnTo>
                  <a:pt x="7780" y="39270"/>
                </a:lnTo>
                <a:lnTo>
                  <a:pt x="7790" y="39270"/>
                </a:lnTo>
                <a:lnTo>
                  <a:pt x="7800" y="39270"/>
                </a:lnTo>
                <a:lnTo>
                  <a:pt x="7810" y="39270"/>
                </a:lnTo>
                <a:lnTo>
                  <a:pt x="7810" y="39280"/>
                </a:lnTo>
                <a:lnTo>
                  <a:pt x="7820" y="39280"/>
                </a:lnTo>
                <a:lnTo>
                  <a:pt x="7830" y="39280"/>
                </a:lnTo>
                <a:lnTo>
                  <a:pt x="7840" y="39280"/>
                </a:lnTo>
                <a:lnTo>
                  <a:pt x="7840" y="39290"/>
                </a:lnTo>
                <a:lnTo>
                  <a:pt x="7850" y="39290"/>
                </a:lnTo>
                <a:lnTo>
                  <a:pt x="7860" y="39300"/>
                </a:lnTo>
                <a:lnTo>
                  <a:pt x="7870" y="39300"/>
                </a:lnTo>
                <a:lnTo>
                  <a:pt x="7870" y="39310"/>
                </a:lnTo>
                <a:lnTo>
                  <a:pt x="7880" y="39310"/>
                </a:lnTo>
                <a:lnTo>
                  <a:pt x="7890" y="39320"/>
                </a:lnTo>
                <a:lnTo>
                  <a:pt x="7900" y="39320"/>
                </a:lnTo>
                <a:lnTo>
                  <a:pt x="7900" y="39330"/>
                </a:lnTo>
                <a:lnTo>
                  <a:pt x="7910" y="39330"/>
                </a:lnTo>
                <a:lnTo>
                  <a:pt x="7910" y="39340"/>
                </a:lnTo>
                <a:lnTo>
                  <a:pt x="7920" y="39340"/>
                </a:lnTo>
                <a:lnTo>
                  <a:pt x="7930" y="39350"/>
                </a:lnTo>
                <a:lnTo>
                  <a:pt x="7940" y="39350"/>
                </a:lnTo>
                <a:lnTo>
                  <a:pt x="7950" y="39360"/>
                </a:lnTo>
                <a:lnTo>
                  <a:pt x="7960" y="39360"/>
                </a:lnTo>
                <a:lnTo>
                  <a:pt x="7970" y="39360"/>
                </a:lnTo>
                <a:lnTo>
                  <a:pt x="7980" y="39370"/>
                </a:lnTo>
                <a:lnTo>
                  <a:pt x="7990" y="39370"/>
                </a:lnTo>
                <a:lnTo>
                  <a:pt x="7990" y="39380"/>
                </a:lnTo>
                <a:lnTo>
                  <a:pt x="8000" y="39380"/>
                </a:lnTo>
                <a:lnTo>
                  <a:pt x="8000" y="39390"/>
                </a:lnTo>
                <a:lnTo>
                  <a:pt x="8010" y="39390"/>
                </a:lnTo>
                <a:lnTo>
                  <a:pt x="8010" y="39400"/>
                </a:lnTo>
                <a:lnTo>
                  <a:pt x="8020" y="39400"/>
                </a:lnTo>
                <a:lnTo>
                  <a:pt x="8020" y="39410"/>
                </a:lnTo>
                <a:lnTo>
                  <a:pt x="8020" y="39420"/>
                </a:lnTo>
                <a:lnTo>
                  <a:pt x="8030" y="39420"/>
                </a:lnTo>
                <a:lnTo>
                  <a:pt x="8030" y="39430"/>
                </a:lnTo>
                <a:lnTo>
                  <a:pt x="8040" y="39440"/>
                </a:lnTo>
                <a:lnTo>
                  <a:pt x="8050" y="39440"/>
                </a:lnTo>
                <a:lnTo>
                  <a:pt x="8050" y="39450"/>
                </a:lnTo>
                <a:lnTo>
                  <a:pt x="8060" y="39450"/>
                </a:lnTo>
                <a:lnTo>
                  <a:pt x="8070" y="39450"/>
                </a:lnTo>
                <a:lnTo>
                  <a:pt x="8070" y="39460"/>
                </a:lnTo>
                <a:lnTo>
                  <a:pt x="8070" y="39470"/>
                </a:lnTo>
                <a:lnTo>
                  <a:pt x="8080" y="39470"/>
                </a:lnTo>
                <a:lnTo>
                  <a:pt x="8090" y="39470"/>
                </a:lnTo>
                <a:lnTo>
                  <a:pt x="8090" y="39480"/>
                </a:lnTo>
                <a:lnTo>
                  <a:pt x="8100" y="39480"/>
                </a:lnTo>
                <a:lnTo>
                  <a:pt x="8110" y="39480"/>
                </a:lnTo>
                <a:lnTo>
                  <a:pt x="8110" y="39490"/>
                </a:lnTo>
                <a:lnTo>
                  <a:pt x="8120" y="39490"/>
                </a:lnTo>
                <a:lnTo>
                  <a:pt x="8120" y="39500"/>
                </a:lnTo>
                <a:lnTo>
                  <a:pt x="8130" y="39510"/>
                </a:lnTo>
                <a:lnTo>
                  <a:pt x="8140" y="39520"/>
                </a:lnTo>
                <a:lnTo>
                  <a:pt x="8140" y="39530"/>
                </a:lnTo>
                <a:lnTo>
                  <a:pt x="8150" y="39530"/>
                </a:lnTo>
                <a:lnTo>
                  <a:pt x="8140" y="39530"/>
                </a:lnTo>
                <a:lnTo>
                  <a:pt x="8150" y="39530"/>
                </a:lnTo>
                <a:lnTo>
                  <a:pt x="8150" y="39540"/>
                </a:lnTo>
                <a:lnTo>
                  <a:pt x="8150" y="39550"/>
                </a:lnTo>
                <a:lnTo>
                  <a:pt x="8150" y="39560"/>
                </a:lnTo>
                <a:lnTo>
                  <a:pt x="8160" y="39560"/>
                </a:lnTo>
                <a:lnTo>
                  <a:pt x="8160" y="39570"/>
                </a:lnTo>
                <a:lnTo>
                  <a:pt x="8160" y="39580"/>
                </a:lnTo>
                <a:lnTo>
                  <a:pt x="8170" y="39580"/>
                </a:lnTo>
                <a:lnTo>
                  <a:pt x="8170" y="39590"/>
                </a:lnTo>
                <a:lnTo>
                  <a:pt x="8170" y="39600"/>
                </a:lnTo>
                <a:lnTo>
                  <a:pt x="8180" y="39600"/>
                </a:lnTo>
                <a:lnTo>
                  <a:pt x="8180" y="39610"/>
                </a:lnTo>
                <a:lnTo>
                  <a:pt x="8180" y="39620"/>
                </a:lnTo>
                <a:lnTo>
                  <a:pt x="8180" y="39630"/>
                </a:lnTo>
                <a:lnTo>
                  <a:pt x="8190" y="39630"/>
                </a:lnTo>
                <a:lnTo>
                  <a:pt x="8190" y="39640"/>
                </a:lnTo>
                <a:lnTo>
                  <a:pt x="8200" y="39650"/>
                </a:lnTo>
                <a:lnTo>
                  <a:pt x="8200" y="39660"/>
                </a:lnTo>
                <a:lnTo>
                  <a:pt x="8210" y="39670"/>
                </a:lnTo>
                <a:lnTo>
                  <a:pt x="8210" y="39680"/>
                </a:lnTo>
                <a:lnTo>
                  <a:pt x="8210" y="39690"/>
                </a:lnTo>
                <a:lnTo>
                  <a:pt x="8210" y="39700"/>
                </a:lnTo>
                <a:lnTo>
                  <a:pt x="8220" y="39700"/>
                </a:lnTo>
                <a:lnTo>
                  <a:pt x="8220" y="39710"/>
                </a:lnTo>
                <a:lnTo>
                  <a:pt x="8220" y="39720"/>
                </a:lnTo>
                <a:lnTo>
                  <a:pt x="8230" y="39720"/>
                </a:lnTo>
                <a:lnTo>
                  <a:pt x="8230" y="39730"/>
                </a:lnTo>
                <a:lnTo>
                  <a:pt x="8230" y="39740"/>
                </a:lnTo>
                <a:lnTo>
                  <a:pt x="8230" y="39750"/>
                </a:lnTo>
                <a:lnTo>
                  <a:pt x="8240" y="39750"/>
                </a:lnTo>
                <a:lnTo>
                  <a:pt x="8240" y="39760"/>
                </a:lnTo>
                <a:lnTo>
                  <a:pt x="8240" y="39770"/>
                </a:lnTo>
                <a:lnTo>
                  <a:pt x="8240" y="39780"/>
                </a:lnTo>
                <a:lnTo>
                  <a:pt x="8250" y="39780"/>
                </a:lnTo>
                <a:lnTo>
                  <a:pt x="8250" y="39790"/>
                </a:lnTo>
                <a:lnTo>
                  <a:pt x="8250" y="39800"/>
                </a:lnTo>
                <a:lnTo>
                  <a:pt x="8250" y="39810"/>
                </a:lnTo>
                <a:lnTo>
                  <a:pt x="8250" y="39820"/>
                </a:lnTo>
                <a:lnTo>
                  <a:pt x="8260" y="39830"/>
                </a:lnTo>
                <a:lnTo>
                  <a:pt x="8260" y="39840"/>
                </a:lnTo>
                <a:lnTo>
                  <a:pt x="8260" y="39850"/>
                </a:lnTo>
                <a:lnTo>
                  <a:pt x="8270" y="39850"/>
                </a:lnTo>
                <a:lnTo>
                  <a:pt x="8270" y="39860"/>
                </a:lnTo>
                <a:lnTo>
                  <a:pt x="8280" y="39860"/>
                </a:lnTo>
                <a:lnTo>
                  <a:pt x="8280" y="39870"/>
                </a:lnTo>
                <a:lnTo>
                  <a:pt x="8280" y="39880"/>
                </a:lnTo>
                <a:lnTo>
                  <a:pt x="8280" y="39890"/>
                </a:lnTo>
                <a:lnTo>
                  <a:pt x="8290" y="39890"/>
                </a:lnTo>
                <a:lnTo>
                  <a:pt x="8290" y="39900"/>
                </a:lnTo>
                <a:lnTo>
                  <a:pt x="8290" y="39910"/>
                </a:lnTo>
                <a:lnTo>
                  <a:pt x="8300" y="39910"/>
                </a:lnTo>
                <a:lnTo>
                  <a:pt x="8300" y="39920"/>
                </a:lnTo>
                <a:lnTo>
                  <a:pt x="8300" y="39930"/>
                </a:lnTo>
                <a:lnTo>
                  <a:pt x="8310" y="39940"/>
                </a:lnTo>
                <a:lnTo>
                  <a:pt x="8310" y="39950"/>
                </a:lnTo>
                <a:lnTo>
                  <a:pt x="8320" y="39950"/>
                </a:lnTo>
                <a:lnTo>
                  <a:pt x="8320" y="39960"/>
                </a:lnTo>
                <a:lnTo>
                  <a:pt x="8320" y="39970"/>
                </a:lnTo>
                <a:lnTo>
                  <a:pt x="8320" y="39980"/>
                </a:lnTo>
                <a:lnTo>
                  <a:pt x="8330" y="39980"/>
                </a:lnTo>
                <a:lnTo>
                  <a:pt x="8330" y="39990"/>
                </a:lnTo>
                <a:lnTo>
                  <a:pt x="8330" y="40000"/>
                </a:lnTo>
                <a:lnTo>
                  <a:pt x="8340" y="40000"/>
                </a:lnTo>
                <a:lnTo>
                  <a:pt x="8340" y="40010"/>
                </a:lnTo>
                <a:lnTo>
                  <a:pt x="8340" y="40020"/>
                </a:lnTo>
                <a:lnTo>
                  <a:pt x="8340" y="40030"/>
                </a:lnTo>
                <a:lnTo>
                  <a:pt x="8350" y="40030"/>
                </a:lnTo>
                <a:lnTo>
                  <a:pt x="8350" y="40040"/>
                </a:lnTo>
                <a:lnTo>
                  <a:pt x="8350" y="40050"/>
                </a:lnTo>
                <a:lnTo>
                  <a:pt x="8360" y="40050"/>
                </a:lnTo>
                <a:lnTo>
                  <a:pt x="8360" y="40060"/>
                </a:lnTo>
                <a:lnTo>
                  <a:pt x="8360" y="40070"/>
                </a:lnTo>
                <a:lnTo>
                  <a:pt x="8370" y="40070"/>
                </a:lnTo>
                <a:lnTo>
                  <a:pt x="8370" y="40080"/>
                </a:lnTo>
                <a:lnTo>
                  <a:pt x="8380" y="40080"/>
                </a:lnTo>
                <a:lnTo>
                  <a:pt x="8380" y="40090"/>
                </a:lnTo>
                <a:lnTo>
                  <a:pt x="8380" y="40100"/>
                </a:lnTo>
                <a:lnTo>
                  <a:pt x="8380" y="40110"/>
                </a:lnTo>
                <a:lnTo>
                  <a:pt x="8390" y="40110"/>
                </a:lnTo>
                <a:lnTo>
                  <a:pt x="8390" y="40120"/>
                </a:lnTo>
                <a:lnTo>
                  <a:pt x="8390" y="40130"/>
                </a:lnTo>
                <a:lnTo>
                  <a:pt x="8400" y="40130"/>
                </a:lnTo>
                <a:lnTo>
                  <a:pt x="8400" y="40140"/>
                </a:lnTo>
                <a:lnTo>
                  <a:pt x="8400" y="40150"/>
                </a:lnTo>
                <a:lnTo>
                  <a:pt x="8400" y="40160"/>
                </a:lnTo>
                <a:lnTo>
                  <a:pt x="8410" y="40160"/>
                </a:lnTo>
                <a:lnTo>
                  <a:pt x="8410" y="40170"/>
                </a:lnTo>
                <a:lnTo>
                  <a:pt x="8420" y="40180"/>
                </a:lnTo>
                <a:lnTo>
                  <a:pt x="8420" y="40190"/>
                </a:lnTo>
                <a:lnTo>
                  <a:pt x="8420" y="40200"/>
                </a:lnTo>
                <a:lnTo>
                  <a:pt x="8430" y="40200"/>
                </a:lnTo>
                <a:lnTo>
                  <a:pt x="8430" y="40210"/>
                </a:lnTo>
                <a:lnTo>
                  <a:pt x="8430" y="40220"/>
                </a:lnTo>
                <a:lnTo>
                  <a:pt x="8440" y="40220"/>
                </a:lnTo>
                <a:lnTo>
                  <a:pt x="8440" y="40230"/>
                </a:lnTo>
                <a:lnTo>
                  <a:pt x="8440" y="40240"/>
                </a:lnTo>
                <a:lnTo>
                  <a:pt x="8440" y="40250"/>
                </a:lnTo>
                <a:lnTo>
                  <a:pt x="8450" y="40260"/>
                </a:lnTo>
                <a:lnTo>
                  <a:pt x="8450" y="40270"/>
                </a:lnTo>
                <a:lnTo>
                  <a:pt x="8450" y="40280"/>
                </a:lnTo>
                <a:lnTo>
                  <a:pt x="8450" y="40290"/>
                </a:lnTo>
                <a:lnTo>
                  <a:pt x="8450" y="40300"/>
                </a:lnTo>
                <a:lnTo>
                  <a:pt x="8460" y="40310"/>
                </a:lnTo>
                <a:lnTo>
                  <a:pt x="8460" y="40320"/>
                </a:lnTo>
                <a:lnTo>
                  <a:pt x="8470" y="40320"/>
                </a:lnTo>
                <a:lnTo>
                  <a:pt x="8470" y="40330"/>
                </a:lnTo>
                <a:lnTo>
                  <a:pt x="8470" y="40340"/>
                </a:lnTo>
                <a:lnTo>
                  <a:pt x="8480" y="40340"/>
                </a:lnTo>
                <a:lnTo>
                  <a:pt x="8480" y="40350"/>
                </a:lnTo>
                <a:lnTo>
                  <a:pt x="8490" y="40350"/>
                </a:lnTo>
                <a:lnTo>
                  <a:pt x="8490" y="40360"/>
                </a:lnTo>
                <a:lnTo>
                  <a:pt x="8490" y="40370"/>
                </a:lnTo>
                <a:lnTo>
                  <a:pt x="8500" y="40370"/>
                </a:lnTo>
                <a:lnTo>
                  <a:pt x="8510" y="40370"/>
                </a:lnTo>
                <a:lnTo>
                  <a:pt x="8510" y="40380"/>
                </a:lnTo>
                <a:lnTo>
                  <a:pt x="8520" y="40380"/>
                </a:lnTo>
                <a:lnTo>
                  <a:pt x="8520" y="40390"/>
                </a:lnTo>
                <a:lnTo>
                  <a:pt x="8530" y="40390"/>
                </a:lnTo>
                <a:lnTo>
                  <a:pt x="8530" y="40400"/>
                </a:lnTo>
                <a:lnTo>
                  <a:pt x="8540" y="40400"/>
                </a:lnTo>
                <a:lnTo>
                  <a:pt x="8540" y="40410"/>
                </a:lnTo>
                <a:lnTo>
                  <a:pt x="8550" y="40410"/>
                </a:lnTo>
                <a:lnTo>
                  <a:pt x="8550" y="40420"/>
                </a:lnTo>
                <a:lnTo>
                  <a:pt x="8550" y="40430"/>
                </a:lnTo>
                <a:lnTo>
                  <a:pt x="8550" y="40440"/>
                </a:lnTo>
                <a:lnTo>
                  <a:pt x="8550" y="40450"/>
                </a:lnTo>
                <a:lnTo>
                  <a:pt x="8550" y="40460"/>
                </a:lnTo>
                <a:lnTo>
                  <a:pt x="8540" y="40470"/>
                </a:lnTo>
                <a:lnTo>
                  <a:pt x="8540" y="40480"/>
                </a:lnTo>
                <a:lnTo>
                  <a:pt x="8540" y="40490"/>
                </a:lnTo>
                <a:lnTo>
                  <a:pt x="8540" y="40500"/>
                </a:lnTo>
                <a:lnTo>
                  <a:pt x="8540" y="40510"/>
                </a:lnTo>
                <a:lnTo>
                  <a:pt x="8550" y="40520"/>
                </a:lnTo>
                <a:lnTo>
                  <a:pt x="8560" y="40530"/>
                </a:lnTo>
                <a:lnTo>
                  <a:pt x="8560" y="40540"/>
                </a:lnTo>
                <a:lnTo>
                  <a:pt x="8570" y="40540"/>
                </a:lnTo>
                <a:lnTo>
                  <a:pt x="8570" y="40550"/>
                </a:lnTo>
                <a:lnTo>
                  <a:pt x="8580" y="40550"/>
                </a:lnTo>
                <a:lnTo>
                  <a:pt x="8590" y="40560"/>
                </a:lnTo>
                <a:lnTo>
                  <a:pt x="8600" y="40570"/>
                </a:lnTo>
                <a:lnTo>
                  <a:pt x="8590" y="40560"/>
                </a:lnTo>
                <a:lnTo>
                  <a:pt x="8580" y="40560"/>
                </a:lnTo>
                <a:lnTo>
                  <a:pt x="8580" y="40570"/>
                </a:lnTo>
                <a:lnTo>
                  <a:pt x="8570" y="40570"/>
                </a:lnTo>
                <a:lnTo>
                  <a:pt x="8560" y="40570"/>
                </a:lnTo>
                <a:lnTo>
                  <a:pt x="8560" y="40580"/>
                </a:lnTo>
                <a:lnTo>
                  <a:pt x="8570" y="40580"/>
                </a:lnTo>
                <a:lnTo>
                  <a:pt x="8560" y="40580"/>
                </a:lnTo>
                <a:lnTo>
                  <a:pt x="8560" y="40590"/>
                </a:lnTo>
                <a:lnTo>
                  <a:pt x="8560" y="40600"/>
                </a:lnTo>
                <a:lnTo>
                  <a:pt x="8570" y="40600"/>
                </a:lnTo>
                <a:lnTo>
                  <a:pt x="8560" y="40600"/>
                </a:lnTo>
                <a:lnTo>
                  <a:pt x="8560" y="40610"/>
                </a:lnTo>
                <a:lnTo>
                  <a:pt x="8560" y="40620"/>
                </a:lnTo>
                <a:lnTo>
                  <a:pt x="8570" y="40630"/>
                </a:lnTo>
                <a:lnTo>
                  <a:pt x="8570" y="40640"/>
                </a:lnTo>
                <a:lnTo>
                  <a:pt x="8580" y="40650"/>
                </a:lnTo>
                <a:lnTo>
                  <a:pt x="8580" y="40660"/>
                </a:lnTo>
                <a:lnTo>
                  <a:pt x="8580" y="40670"/>
                </a:lnTo>
                <a:lnTo>
                  <a:pt x="8580" y="40680"/>
                </a:lnTo>
                <a:lnTo>
                  <a:pt x="8580" y="40690"/>
                </a:lnTo>
                <a:lnTo>
                  <a:pt x="8580" y="40700"/>
                </a:lnTo>
                <a:lnTo>
                  <a:pt x="8580" y="40710"/>
                </a:lnTo>
                <a:lnTo>
                  <a:pt x="8570" y="40710"/>
                </a:lnTo>
                <a:lnTo>
                  <a:pt x="8570" y="40720"/>
                </a:lnTo>
                <a:lnTo>
                  <a:pt x="8570" y="40730"/>
                </a:lnTo>
                <a:lnTo>
                  <a:pt x="8570" y="40740"/>
                </a:lnTo>
                <a:lnTo>
                  <a:pt x="8570" y="40750"/>
                </a:lnTo>
                <a:lnTo>
                  <a:pt x="8570" y="40760"/>
                </a:lnTo>
                <a:lnTo>
                  <a:pt x="8580" y="40760"/>
                </a:lnTo>
                <a:lnTo>
                  <a:pt x="8580" y="40770"/>
                </a:lnTo>
                <a:lnTo>
                  <a:pt x="8580" y="40780"/>
                </a:lnTo>
                <a:lnTo>
                  <a:pt x="8590" y="40780"/>
                </a:lnTo>
                <a:lnTo>
                  <a:pt x="8590" y="40790"/>
                </a:lnTo>
                <a:lnTo>
                  <a:pt x="8590" y="40800"/>
                </a:lnTo>
                <a:lnTo>
                  <a:pt x="8590" y="40810"/>
                </a:lnTo>
                <a:lnTo>
                  <a:pt x="8600" y="40810"/>
                </a:lnTo>
                <a:lnTo>
                  <a:pt x="8600" y="40820"/>
                </a:lnTo>
                <a:lnTo>
                  <a:pt x="8610" y="40820"/>
                </a:lnTo>
                <a:lnTo>
                  <a:pt x="8610" y="40830"/>
                </a:lnTo>
                <a:lnTo>
                  <a:pt x="8610" y="40840"/>
                </a:lnTo>
                <a:lnTo>
                  <a:pt x="8620" y="40840"/>
                </a:lnTo>
                <a:lnTo>
                  <a:pt x="8620" y="40850"/>
                </a:lnTo>
                <a:lnTo>
                  <a:pt x="8620" y="40860"/>
                </a:lnTo>
                <a:lnTo>
                  <a:pt x="8620" y="40870"/>
                </a:lnTo>
                <a:lnTo>
                  <a:pt x="8620" y="40880"/>
                </a:lnTo>
                <a:lnTo>
                  <a:pt x="8620" y="40890"/>
                </a:lnTo>
                <a:lnTo>
                  <a:pt x="8620" y="40900"/>
                </a:lnTo>
                <a:lnTo>
                  <a:pt x="8630" y="40900"/>
                </a:lnTo>
                <a:lnTo>
                  <a:pt x="8630" y="40910"/>
                </a:lnTo>
                <a:lnTo>
                  <a:pt x="8630" y="40920"/>
                </a:lnTo>
                <a:lnTo>
                  <a:pt x="8630" y="40930"/>
                </a:lnTo>
                <a:lnTo>
                  <a:pt x="8630" y="40940"/>
                </a:lnTo>
                <a:lnTo>
                  <a:pt x="8640" y="40940"/>
                </a:lnTo>
                <a:lnTo>
                  <a:pt x="8640" y="40950"/>
                </a:lnTo>
                <a:lnTo>
                  <a:pt x="8640" y="40960"/>
                </a:lnTo>
                <a:lnTo>
                  <a:pt x="8650" y="40960"/>
                </a:lnTo>
                <a:lnTo>
                  <a:pt x="8650" y="40970"/>
                </a:lnTo>
                <a:lnTo>
                  <a:pt x="8650" y="40980"/>
                </a:lnTo>
                <a:lnTo>
                  <a:pt x="8660" y="40980"/>
                </a:lnTo>
                <a:lnTo>
                  <a:pt x="8660" y="40990"/>
                </a:lnTo>
                <a:lnTo>
                  <a:pt x="8660" y="41000"/>
                </a:lnTo>
                <a:lnTo>
                  <a:pt x="8670" y="41000"/>
                </a:lnTo>
                <a:lnTo>
                  <a:pt x="8670" y="41010"/>
                </a:lnTo>
                <a:lnTo>
                  <a:pt x="8670" y="41020"/>
                </a:lnTo>
                <a:lnTo>
                  <a:pt x="8680" y="41020"/>
                </a:lnTo>
                <a:lnTo>
                  <a:pt x="8680" y="41030"/>
                </a:lnTo>
                <a:lnTo>
                  <a:pt x="8690" y="41040"/>
                </a:lnTo>
                <a:lnTo>
                  <a:pt x="8690" y="41050"/>
                </a:lnTo>
                <a:lnTo>
                  <a:pt x="8690" y="41060"/>
                </a:lnTo>
                <a:lnTo>
                  <a:pt x="8690" y="41070"/>
                </a:lnTo>
                <a:lnTo>
                  <a:pt x="8690" y="41080"/>
                </a:lnTo>
                <a:lnTo>
                  <a:pt x="8690" y="41090"/>
                </a:lnTo>
                <a:lnTo>
                  <a:pt x="8700" y="41090"/>
                </a:lnTo>
                <a:lnTo>
                  <a:pt x="8700" y="41100"/>
                </a:lnTo>
                <a:lnTo>
                  <a:pt x="8710" y="41110"/>
                </a:lnTo>
                <a:lnTo>
                  <a:pt x="8710" y="41120"/>
                </a:lnTo>
                <a:lnTo>
                  <a:pt x="8720" y="41120"/>
                </a:lnTo>
                <a:lnTo>
                  <a:pt x="8730" y="41130"/>
                </a:lnTo>
                <a:lnTo>
                  <a:pt x="8740" y="41130"/>
                </a:lnTo>
                <a:lnTo>
                  <a:pt x="8740" y="41140"/>
                </a:lnTo>
                <a:lnTo>
                  <a:pt x="8750" y="41140"/>
                </a:lnTo>
                <a:lnTo>
                  <a:pt x="8760" y="41140"/>
                </a:lnTo>
                <a:lnTo>
                  <a:pt x="8760" y="41150"/>
                </a:lnTo>
                <a:lnTo>
                  <a:pt x="8770" y="41140"/>
                </a:lnTo>
                <a:lnTo>
                  <a:pt x="8780" y="41140"/>
                </a:lnTo>
                <a:lnTo>
                  <a:pt x="8790" y="41160"/>
                </a:lnTo>
                <a:lnTo>
                  <a:pt x="8790" y="41170"/>
                </a:lnTo>
                <a:lnTo>
                  <a:pt x="8780" y="41170"/>
                </a:lnTo>
                <a:lnTo>
                  <a:pt x="8790" y="41160"/>
                </a:lnTo>
                <a:lnTo>
                  <a:pt x="8780" y="41150"/>
                </a:lnTo>
                <a:lnTo>
                  <a:pt x="8780" y="41160"/>
                </a:lnTo>
                <a:lnTo>
                  <a:pt x="8780" y="41150"/>
                </a:lnTo>
                <a:lnTo>
                  <a:pt x="8770" y="41140"/>
                </a:lnTo>
                <a:lnTo>
                  <a:pt x="8740" y="41160"/>
                </a:lnTo>
                <a:lnTo>
                  <a:pt x="8740" y="41170"/>
                </a:lnTo>
                <a:lnTo>
                  <a:pt x="8750" y="41170"/>
                </a:lnTo>
                <a:lnTo>
                  <a:pt x="8760" y="41160"/>
                </a:lnTo>
                <a:lnTo>
                  <a:pt x="8760" y="41170"/>
                </a:lnTo>
                <a:lnTo>
                  <a:pt x="8750" y="41170"/>
                </a:lnTo>
                <a:lnTo>
                  <a:pt x="8740" y="41180"/>
                </a:lnTo>
                <a:lnTo>
                  <a:pt x="8750" y="41180"/>
                </a:lnTo>
                <a:lnTo>
                  <a:pt x="8750" y="41190"/>
                </a:lnTo>
                <a:lnTo>
                  <a:pt x="8770" y="41180"/>
                </a:lnTo>
                <a:lnTo>
                  <a:pt x="8750" y="41190"/>
                </a:lnTo>
                <a:lnTo>
                  <a:pt x="8750" y="41200"/>
                </a:lnTo>
                <a:lnTo>
                  <a:pt x="8760" y="41200"/>
                </a:lnTo>
                <a:lnTo>
                  <a:pt x="8760" y="41210"/>
                </a:lnTo>
                <a:lnTo>
                  <a:pt x="8770" y="41210"/>
                </a:lnTo>
                <a:lnTo>
                  <a:pt x="8770" y="41220"/>
                </a:lnTo>
                <a:lnTo>
                  <a:pt x="8770" y="41230"/>
                </a:lnTo>
                <a:lnTo>
                  <a:pt x="8780" y="41230"/>
                </a:lnTo>
                <a:lnTo>
                  <a:pt x="8780" y="41240"/>
                </a:lnTo>
                <a:lnTo>
                  <a:pt x="8790" y="41250"/>
                </a:lnTo>
                <a:lnTo>
                  <a:pt x="8800" y="41260"/>
                </a:lnTo>
                <a:lnTo>
                  <a:pt x="8800" y="41270"/>
                </a:lnTo>
                <a:lnTo>
                  <a:pt x="8810" y="41280"/>
                </a:lnTo>
                <a:lnTo>
                  <a:pt x="8820" y="41280"/>
                </a:lnTo>
                <a:lnTo>
                  <a:pt x="8820" y="41290"/>
                </a:lnTo>
                <a:lnTo>
                  <a:pt x="8830" y="41300"/>
                </a:lnTo>
                <a:lnTo>
                  <a:pt x="8830" y="41310"/>
                </a:lnTo>
                <a:lnTo>
                  <a:pt x="8830" y="41320"/>
                </a:lnTo>
                <a:lnTo>
                  <a:pt x="8840" y="41320"/>
                </a:lnTo>
                <a:lnTo>
                  <a:pt x="8840" y="41330"/>
                </a:lnTo>
                <a:lnTo>
                  <a:pt x="8840" y="41340"/>
                </a:lnTo>
                <a:lnTo>
                  <a:pt x="8850" y="41340"/>
                </a:lnTo>
                <a:lnTo>
                  <a:pt x="8850" y="41350"/>
                </a:lnTo>
                <a:lnTo>
                  <a:pt x="8860" y="41360"/>
                </a:lnTo>
                <a:lnTo>
                  <a:pt x="8860" y="41370"/>
                </a:lnTo>
                <a:lnTo>
                  <a:pt x="8870" y="41370"/>
                </a:lnTo>
                <a:lnTo>
                  <a:pt x="8870" y="41380"/>
                </a:lnTo>
                <a:lnTo>
                  <a:pt x="8870" y="41390"/>
                </a:lnTo>
                <a:lnTo>
                  <a:pt x="8870" y="41400"/>
                </a:lnTo>
                <a:lnTo>
                  <a:pt x="8880" y="41400"/>
                </a:lnTo>
                <a:lnTo>
                  <a:pt x="8880" y="41410"/>
                </a:lnTo>
                <a:lnTo>
                  <a:pt x="8880" y="41420"/>
                </a:lnTo>
                <a:lnTo>
                  <a:pt x="8890" y="41420"/>
                </a:lnTo>
                <a:lnTo>
                  <a:pt x="8890" y="41430"/>
                </a:lnTo>
                <a:lnTo>
                  <a:pt x="8890" y="41440"/>
                </a:lnTo>
                <a:lnTo>
                  <a:pt x="8900" y="41450"/>
                </a:lnTo>
                <a:lnTo>
                  <a:pt x="8900" y="41460"/>
                </a:lnTo>
                <a:lnTo>
                  <a:pt x="8910" y="41470"/>
                </a:lnTo>
                <a:lnTo>
                  <a:pt x="8910" y="41480"/>
                </a:lnTo>
                <a:lnTo>
                  <a:pt x="8920" y="41480"/>
                </a:lnTo>
                <a:lnTo>
                  <a:pt x="8920" y="41490"/>
                </a:lnTo>
                <a:lnTo>
                  <a:pt x="8920" y="41500"/>
                </a:lnTo>
                <a:lnTo>
                  <a:pt x="8920" y="41510"/>
                </a:lnTo>
                <a:lnTo>
                  <a:pt x="8920" y="41520"/>
                </a:lnTo>
                <a:lnTo>
                  <a:pt x="8920" y="41530"/>
                </a:lnTo>
                <a:lnTo>
                  <a:pt x="8920" y="41540"/>
                </a:lnTo>
                <a:lnTo>
                  <a:pt x="8930" y="41540"/>
                </a:lnTo>
                <a:lnTo>
                  <a:pt x="8920" y="41550"/>
                </a:lnTo>
                <a:lnTo>
                  <a:pt x="8930" y="41550"/>
                </a:lnTo>
                <a:lnTo>
                  <a:pt x="8930" y="41560"/>
                </a:lnTo>
                <a:lnTo>
                  <a:pt x="8930" y="41570"/>
                </a:lnTo>
                <a:lnTo>
                  <a:pt x="8930" y="41580"/>
                </a:lnTo>
                <a:lnTo>
                  <a:pt x="8930" y="41590"/>
                </a:lnTo>
                <a:lnTo>
                  <a:pt x="8930" y="41600"/>
                </a:lnTo>
                <a:lnTo>
                  <a:pt x="8940" y="41600"/>
                </a:lnTo>
                <a:lnTo>
                  <a:pt x="8940" y="41610"/>
                </a:lnTo>
                <a:lnTo>
                  <a:pt x="8940" y="41620"/>
                </a:lnTo>
                <a:lnTo>
                  <a:pt x="8950" y="41630"/>
                </a:lnTo>
                <a:lnTo>
                  <a:pt x="8950" y="41640"/>
                </a:lnTo>
                <a:lnTo>
                  <a:pt x="8950" y="41650"/>
                </a:lnTo>
                <a:lnTo>
                  <a:pt x="8950" y="41660"/>
                </a:lnTo>
                <a:lnTo>
                  <a:pt x="8950" y="41670"/>
                </a:lnTo>
                <a:lnTo>
                  <a:pt x="8960" y="41680"/>
                </a:lnTo>
                <a:lnTo>
                  <a:pt x="8960" y="41690"/>
                </a:lnTo>
                <a:lnTo>
                  <a:pt x="8960" y="41700"/>
                </a:lnTo>
                <a:lnTo>
                  <a:pt x="8960" y="41710"/>
                </a:lnTo>
                <a:lnTo>
                  <a:pt x="8970" y="41720"/>
                </a:lnTo>
                <a:lnTo>
                  <a:pt x="8980" y="41730"/>
                </a:lnTo>
                <a:lnTo>
                  <a:pt x="8990" y="41730"/>
                </a:lnTo>
                <a:lnTo>
                  <a:pt x="8990" y="41740"/>
                </a:lnTo>
                <a:lnTo>
                  <a:pt x="9000" y="41740"/>
                </a:lnTo>
                <a:lnTo>
                  <a:pt x="9000" y="41750"/>
                </a:lnTo>
                <a:lnTo>
                  <a:pt x="9010" y="41750"/>
                </a:lnTo>
                <a:lnTo>
                  <a:pt x="9020" y="41750"/>
                </a:lnTo>
                <a:lnTo>
                  <a:pt x="9020" y="41760"/>
                </a:lnTo>
                <a:lnTo>
                  <a:pt x="9030" y="41760"/>
                </a:lnTo>
                <a:lnTo>
                  <a:pt x="9040" y="41760"/>
                </a:lnTo>
                <a:lnTo>
                  <a:pt x="9050" y="41760"/>
                </a:lnTo>
                <a:lnTo>
                  <a:pt x="9060" y="41770"/>
                </a:lnTo>
                <a:lnTo>
                  <a:pt x="9070" y="41770"/>
                </a:lnTo>
                <a:lnTo>
                  <a:pt x="9080" y="41770"/>
                </a:lnTo>
                <a:lnTo>
                  <a:pt x="9090" y="41770"/>
                </a:lnTo>
                <a:lnTo>
                  <a:pt x="9100" y="41770"/>
                </a:lnTo>
                <a:lnTo>
                  <a:pt x="9110" y="41770"/>
                </a:lnTo>
                <a:lnTo>
                  <a:pt x="9120" y="41770"/>
                </a:lnTo>
                <a:lnTo>
                  <a:pt x="9130" y="41770"/>
                </a:lnTo>
                <a:lnTo>
                  <a:pt x="9130" y="41780"/>
                </a:lnTo>
                <a:lnTo>
                  <a:pt x="9140" y="41780"/>
                </a:lnTo>
                <a:lnTo>
                  <a:pt x="9150" y="41780"/>
                </a:lnTo>
                <a:lnTo>
                  <a:pt x="9160" y="41780"/>
                </a:lnTo>
                <a:lnTo>
                  <a:pt x="9170" y="41780"/>
                </a:lnTo>
                <a:lnTo>
                  <a:pt x="9170" y="41790"/>
                </a:lnTo>
                <a:lnTo>
                  <a:pt x="9180" y="41790"/>
                </a:lnTo>
                <a:lnTo>
                  <a:pt x="9190" y="41790"/>
                </a:lnTo>
                <a:lnTo>
                  <a:pt x="9200" y="41790"/>
                </a:lnTo>
                <a:lnTo>
                  <a:pt x="9210" y="41790"/>
                </a:lnTo>
                <a:lnTo>
                  <a:pt x="9220" y="41790"/>
                </a:lnTo>
                <a:lnTo>
                  <a:pt x="9220" y="41780"/>
                </a:lnTo>
                <a:lnTo>
                  <a:pt x="9230" y="41780"/>
                </a:lnTo>
                <a:lnTo>
                  <a:pt x="9240" y="41780"/>
                </a:lnTo>
                <a:lnTo>
                  <a:pt x="9250" y="41780"/>
                </a:lnTo>
                <a:lnTo>
                  <a:pt x="9260" y="41780"/>
                </a:lnTo>
                <a:lnTo>
                  <a:pt x="9270" y="41780"/>
                </a:lnTo>
                <a:lnTo>
                  <a:pt x="9280" y="41780"/>
                </a:lnTo>
                <a:lnTo>
                  <a:pt x="9290" y="41780"/>
                </a:lnTo>
                <a:lnTo>
                  <a:pt x="9290" y="41770"/>
                </a:lnTo>
                <a:lnTo>
                  <a:pt x="9300" y="41770"/>
                </a:lnTo>
                <a:lnTo>
                  <a:pt x="9310" y="41770"/>
                </a:lnTo>
                <a:lnTo>
                  <a:pt x="9320" y="41770"/>
                </a:lnTo>
                <a:lnTo>
                  <a:pt x="9330" y="41770"/>
                </a:lnTo>
                <a:lnTo>
                  <a:pt x="9340" y="41770"/>
                </a:lnTo>
                <a:lnTo>
                  <a:pt x="9340" y="41760"/>
                </a:lnTo>
                <a:lnTo>
                  <a:pt x="9350" y="41760"/>
                </a:lnTo>
                <a:lnTo>
                  <a:pt x="9360" y="41760"/>
                </a:lnTo>
                <a:lnTo>
                  <a:pt x="9370" y="41760"/>
                </a:lnTo>
                <a:lnTo>
                  <a:pt x="9370" y="41750"/>
                </a:lnTo>
                <a:lnTo>
                  <a:pt x="9380" y="41750"/>
                </a:lnTo>
                <a:lnTo>
                  <a:pt x="9390" y="41740"/>
                </a:lnTo>
                <a:lnTo>
                  <a:pt x="9400" y="41740"/>
                </a:lnTo>
                <a:lnTo>
                  <a:pt x="9400" y="41730"/>
                </a:lnTo>
                <a:lnTo>
                  <a:pt x="9410" y="41730"/>
                </a:lnTo>
                <a:lnTo>
                  <a:pt x="9420" y="41720"/>
                </a:lnTo>
                <a:lnTo>
                  <a:pt x="9430" y="41710"/>
                </a:lnTo>
                <a:lnTo>
                  <a:pt x="9430" y="41700"/>
                </a:lnTo>
                <a:lnTo>
                  <a:pt x="9440" y="41700"/>
                </a:lnTo>
                <a:lnTo>
                  <a:pt x="9440" y="41690"/>
                </a:lnTo>
                <a:lnTo>
                  <a:pt x="9450" y="41690"/>
                </a:lnTo>
                <a:lnTo>
                  <a:pt x="9450" y="41680"/>
                </a:lnTo>
                <a:lnTo>
                  <a:pt x="9460" y="41680"/>
                </a:lnTo>
                <a:lnTo>
                  <a:pt x="9470" y="41680"/>
                </a:lnTo>
                <a:lnTo>
                  <a:pt x="9470" y="41670"/>
                </a:lnTo>
                <a:lnTo>
                  <a:pt x="9480" y="41670"/>
                </a:lnTo>
                <a:lnTo>
                  <a:pt x="9480" y="41660"/>
                </a:lnTo>
                <a:lnTo>
                  <a:pt x="9490" y="41660"/>
                </a:lnTo>
                <a:lnTo>
                  <a:pt x="9490" y="41650"/>
                </a:lnTo>
                <a:lnTo>
                  <a:pt x="9490" y="41640"/>
                </a:lnTo>
                <a:lnTo>
                  <a:pt x="9500" y="41640"/>
                </a:lnTo>
                <a:lnTo>
                  <a:pt x="9500" y="41630"/>
                </a:lnTo>
                <a:lnTo>
                  <a:pt x="9510" y="41620"/>
                </a:lnTo>
                <a:lnTo>
                  <a:pt x="9510" y="41610"/>
                </a:lnTo>
                <a:lnTo>
                  <a:pt x="9510" y="41600"/>
                </a:lnTo>
                <a:lnTo>
                  <a:pt x="9510" y="41590"/>
                </a:lnTo>
                <a:lnTo>
                  <a:pt x="9520" y="41590"/>
                </a:lnTo>
                <a:lnTo>
                  <a:pt x="9520" y="41580"/>
                </a:lnTo>
                <a:lnTo>
                  <a:pt x="9520" y="41570"/>
                </a:lnTo>
                <a:lnTo>
                  <a:pt x="9530" y="41570"/>
                </a:lnTo>
                <a:lnTo>
                  <a:pt x="9530" y="41560"/>
                </a:lnTo>
                <a:lnTo>
                  <a:pt x="9530" y="41550"/>
                </a:lnTo>
                <a:lnTo>
                  <a:pt x="9520" y="41550"/>
                </a:lnTo>
                <a:lnTo>
                  <a:pt x="9510" y="41540"/>
                </a:lnTo>
                <a:lnTo>
                  <a:pt x="9520" y="41540"/>
                </a:lnTo>
                <a:lnTo>
                  <a:pt x="9510" y="41540"/>
                </a:lnTo>
                <a:lnTo>
                  <a:pt x="9520" y="41530"/>
                </a:lnTo>
                <a:lnTo>
                  <a:pt x="9520" y="41520"/>
                </a:lnTo>
                <a:lnTo>
                  <a:pt x="9510" y="41520"/>
                </a:lnTo>
                <a:lnTo>
                  <a:pt x="9510" y="41510"/>
                </a:lnTo>
                <a:lnTo>
                  <a:pt x="9520" y="41510"/>
                </a:lnTo>
                <a:lnTo>
                  <a:pt x="9510" y="41510"/>
                </a:lnTo>
                <a:lnTo>
                  <a:pt x="9510" y="41500"/>
                </a:lnTo>
                <a:lnTo>
                  <a:pt x="9500" y="41500"/>
                </a:lnTo>
                <a:lnTo>
                  <a:pt x="9490" y="41500"/>
                </a:lnTo>
                <a:lnTo>
                  <a:pt x="9500" y="41500"/>
                </a:lnTo>
                <a:lnTo>
                  <a:pt x="9510" y="41500"/>
                </a:lnTo>
                <a:lnTo>
                  <a:pt x="9520" y="41500"/>
                </a:lnTo>
                <a:lnTo>
                  <a:pt x="9520" y="41490"/>
                </a:lnTo>
                <a:lnTo>
                  <a:pt x="9520" y="41480"/>
                </a:lnTo>
                <a:lnTo>
                  <a:pt x="9520" y="41470"/>
                </a:lnTo>
                <a:lnTo>
                  <a:pt x="9520" y="41460"/>
                </a:lnTo>
                <a:lnTo>
                  <a:pt x="9510" y="41460"/>
                </a:lnTo>
                <a:lnTo>
                  <a:pt x="9510" y="41450"/>
                </a:lnTo>
                <a:lnTo>
                  <a:pt x="9510" y="41440"/>
                </a:lnTo>
                <a:lnTo>
                  <a:pt x="9500" y="41440"/>
                </a:lnTo>
                <a:lnTo>
                  <a:pt x="9500" y="41430"/>
                </a:lnTo>
                <a:lnTo>
                  <a:pt x="9510" y="41430"/>
                </a:lnTo>
                <a:lnTo>
                  <a:pt x="9510" y="41420"/>
                </a:lnTo>
                <a:lnTo>
                  <a:pt x="9510" y="41410"/>
                </a:lnTo>
                <a:lnTo>
                  <a:pt x="9510" y="41420"/>
                </a:lnTo>
                <a:lnTo>
                  <a:pt x="9500" y="41420"/>
                </a:lnTo>
                <a:lnTo>
                  <a:pt x="9500" y="41410"/>
                </a:lnTo>
                <a:lnTo>
                  <a:pt x="9510" y="41410"/>
                </a:lnTo>
                <a:lnTo>
                  <a:pt x="9510" y="41400"/>
                </a:lnTo>
                <a:lnTo>
                  <a:pt x="9500" y="41400"/>
                </a:lnTo>
                <a:lnTo>
                  <a:pt x="9510" y="41390"/>
                </a:lnTo>
                <a:lnTo>
                  <a:pt x="9500" y="41390"/>
                </a:lnTo>
                <a:lnTo>
                  <a:pt x="9500" y="41380"/>
                </a:lnTo>
                <a:lnTo>
                  <a:pt x="9500" y="41370"/>
                </a:lnTo>
                <a:lnTo>
                  <a:pt x="9490" y="41370"/>
                </a:lnTo>
                <a:lnTo>
                  <a:pt x="9490" y="41360"/>
                </a:lnTo>
                <a:lnTo>
                  <a:pt x="9490" y="41350"/>
                </a:lnTo>
                <a:lnTo>
                  <a:pt x="9480" y="41350"/>
                </a:lnTo>
                <a:lnTo>
                  <a:pt x="9470" y="41350"/>
                </a:lnTo>
                <a:lnTo>
                  <a:pt x="9470" y="41340"/>
                </a:lnTo>
                <a:lnTo>
                  <a:pt x="9460" y="41340"/>
                </a:lnTo>
                <a:lnTo>
                  <a:pt x="9460" y="41330"/>
                </a:lnTo>
                <a:lnTo>
                  <a:pt x="9460" y="41320"/>
                </a:lnTo>
                <a:lnTo>
                  <a:pt x="9450" y="41320"/>
                </a:lnTo>
                <a:lnTo>
                  <a:pt x="9450" y="41310"/>
                </a:lnTo>
                <a:lnTo>
                  <a:pt x="9450" y="41300"/>
                </a:lnTo>
                <a:lnTo>
                  <a:pt x="9440" y="41300"/>
                </a:lnTo>
                <a:lnTo>
                  <a:pt x="9440" y="41290"/>
                </a:lnTo>
                <a:lnTo>
                  <a:pt x="9450" y="41290"/>
                </a:lnTo>
                <a:lnTo>
                  <a:pt x="9440" y="41290"/>
                </a:lnTo>
                <a:lnTo>
                  <a:pt x="9440" y="41280"/>
                </a:lnTo>
                <a:lnTo>
                  <a:pt x="9450" y="41270"/>
                </a:lnTo>
                <a:lnTo>
                  <a:pt x="9450" y="41260"/>
                </a:lnTo>
                <a:lnTo>
                  <a:pt x="9460" y="41260"/>
                </a:lnTo>
                <a:lnTo>
                  <a:pt x="9460" y="41250"/>
                </a:lnTo>
                <a:lnTo>
                  <a:pt x="9470" y="41250"/>
                </a:lnTo>
                <a:lnTo>
                  <a:pt x="9470" y="41240"/>
                </a:lnTo>
                <a:lnTo>
                  <a:pt x="9470" y="41230"/>
                </a:lnTo>
                <a:lnTo>
                  <a:pt x="9470" y="41220"/>
                </a:lnTo>
                <a:lnTo>
                  <a:pt x="9460" y="41210"/>
                </a:lnTo>
                <a:lnTo>
                  <a:pt x="9460" y="41200"/>
                </a:lnTo>
                <a:lnTo>
                  <a:pt x="9470" y="41200"/>
                </a:lnTo>
                <a:lnTo>
                  <a:pt x="9470" y="41190"/>
                </a:lnTo>
                <a:lnTo>
                  <a:pt x="9470" y="41180"/>
                </a:lnTo>
                <a:lnTo>
                  <a:pt x="9480" y="41170"/>
                </a:lnTo>
                <a:lnTo>
                  <a:pt x="9490" y="41170"/>
                </a:lnTo>
                <a:lnTo>
                  <a:pt x="9490" y="41160"/>
                </a:lnTo>
                <a:lnTo>
                  <a:pt x="9490" y="41150"/>
                </a:lnTo>
                <a:lnTo>
                  <a:pt x="9490" y="41140"/>
                </a:lnTo>
                <a:lnTo>
                  <a:pt x="9500" y="41140"/>
                </a:lnTo>
                <a:lnTo>
                  <a:pt x="9500" y="41130"/>
                </a:lnTo>
                <a:lnTo>
                  <a:pt x="9500" y="41120"/>
                </a:lnTo>
                <a:lnTo>
                  <a:pt x="9500" y="41110"/>
                </a:lnTo>
                <a:lnTo>
                  <a:pt x="9510" y="41110"/>
                </a:lnTo>
                <a:lnTo>
                  <a:pt x="9510" y="41100"/>
                </a:lnTo>
                <a:lnTo>
                  <a:pt x="9520" y="41100"/>
                </a:lnTo>
                <a:lnTo>
                  <a:pt x="9510" y="41090"/>
                </a:lnTo>
                <a:lnTo>
                  <a:pt x="9520" y="41090"/>
                </a:lnTo>
                <a:lnTo>
                  <a:pt x="9520" y="41080"/>
                </a:lnTo>
                <a:lnTo>
                  <a:pt x="9520" y="41070"/>
                </a:lnTo>
                <a:lnTo>
                  <a:pt x="9530" y="41070"/>
                </a:lnTo>
                <a:lnTo>
                  <a:pt x="9530" y="41060"/>
                </a:lnTo>
                <a:lnTo>
                  <a:pt x="9530" y="41050"/>
                </a:lnTo>
                <a:lnTo>
                  <a:pt x="9530" y="41040"/>
                </a:lnTo>
                <a:lnTo>
                  <a:pt x="9530" y="41030"/>
                </a:lnTo>
                <a:lnTo>
                  <a:pt x="9530" y="41020"/>
                </a:lnTo>
                <a:lnTo>
                  <a:pt x="9530" y="41010"/>
                </a:lnTo>
                <a:lnTo>
                  <a:pt x="9530" y="41000"/>
                </a:lnTo>
                <a:lnTo>
                  <a:pt x="9530" y="40990"/>
                </a:lnTo>
                <a:lnTo>
                  <a:pt x="9530" y="40980"/>
                </a:lnTo>
                <a:lnTo>
                  <a:pt x="9520" y="40970"/>
                </a:lnTo>
                <a:lnTo>
                  <a:pt x="9510" y="40970"/>
                </a:lnTo>
                <a:lnTo>
                  <a:pt x="9510" y="40960"/>
                </a:lnTo>
                <a:lnTo>
                  <a:pt x="9500" y="40960"/>
                </a:lnTo>
                <a:lnTo>
                  <a:pt x="9490" y="40960"/>
                </a:lnTo>
                <a:lnTo>
                  <a:pt x="9490" y="40950"/>
                </a:lnTo>
                <a:lnTo>
                  <a:pt x="9490" y="40940"/>
                </a:lnTo>
                <a:lnTo>
                  <a:pt x="9490" y="40930"/>
                </a:lnTo>
                <a:lnTo>
                  <a:pt x="9490" y="40920"/>
                </a:lnTo>
                <a:lnTo>
                  <a:pt x="9490" y="40910"/>
                </a:lnTo>
                <a:lnTo>
                  <a:pt x="9480" y="40910"/>
                </a:lnTo>
                <a:lnTo>
                  <a:pt x="9480" y="40900"/>
                </a:lnTo>
                <a:lnTo>
                  <a:pt x="9480" y="40890"/>
                </a:lnTo>
                <a:lnTo>
                  <a:pt x="9470" y="40890"/>
                </a:lnTo>
                <a:lnTo>
                  <a:pt x="9470" y="40880"/>
                </a:lnTo>
                <a:lnTo>
                  <a:pt x="9470" y="40870"/>
                </a:lnTo>
                <a:lnTo>
                  <a:pt x="9470" y="40860"/>
                </a:lnTo>
                <a:lnTo>
                  <a:pt x="9470" y="40850"/>
                </a:lnTo>
                <a:lnTo>
                  <a:pt x="9470" y="40840"/>
                </a:lnTo>
                <a:lnTo>
                  <a:pt x="9470" y="40830"/>
                </a:lnTo>
                <a:lnTo>
                  <a:pt x="9470" y="40820"/>
                </a:lnTo>
                <a:lnTo>
                  <a:pt x="9470" y="40810"/>
                </a:lnTo>
                <a:lnTo>
                  <a:pt x="9470" y="40800"/>
                </a:lnTo>
                <a:lnTo>
                  <a:pt x="9470" y="40790"/>
                </a:lnTo>
                <a:lnTo>
                  <a:pt x="9480" y="40790"/>
                </a:lnTo>
                <a:lnTo>
                  <a:pt x="9470" y="40790"/>
                </a:lnTo>
                <a:lnTo>
                  <a:pt x="9480" y="40790"/>
                </a:lnTo>
                <a:lnTo>
                  <a:pt x="9480" y="40780"/>
                </a:lnTo>
                <a:lnTo>
                  <a:pt x="9470" y="40780"/>
                </a:lnTo>
                <a:lnTo>
                  <a:pt x="9480" y="40780"/>
                </a:lnTo>
                <a:lnTo>
                  <a:pt x="9480" y="40770"/>
                </a:lnTo>
                <a:lnTo>
                  <a:pt x="9470" y="40770"/>
                </a:lnTo>
                <a:lnTo>
                  <a:pt x="9480" y="40770"/>
                </a:lnTo>
                <a:lnTo>
                  <a:pt x="9480" y="40760"/>
                </a:lnTo>
                <a:lnTo>
                  <a:pt x="9470" y="40760"/>
                </a:lnTo>
                <a:lnTo>
                  <a:pt x="9470" y="40750"/>
                </a:lnTo>
                <a:lnTo>
                  <a:pt x="9470" y="40740"/>
                </a:lnTo>
                <a:lnTo>
                  <a:pt x="9460" y="40740"/>
                </a:lnTo>
                <a:lnTo>
                  <a:pt x="9460" y="40750"/>
                </a:lnTo>
                <a:lnTo>
                  <a:pt x="9460" y="40760"/>
                </a:lnTo>
                <a:lnTo>
                  <a:pt x="9450" y="40760"/>
                </a:lnTo>
                <a:lnTo>
                  <a:pt x="9450" y="40750"/>
                </a:lnTo>
                <a:lnTo>
                  <a:pt x="9450" y="40740"/>
                </a:lnTo>
                <a:lnTo>
                  <a:pt x="9450" y="40730"/>
                </a:lnTo>
                <a:lnTo>
                  <a:pt x="9450" y="40720"/>
                </a:lnTo>
                <a:lnTo>
                  <a:pt x="9450" y="40710"/>
                </a:lnTo>
                <a:lnTo>
                  <a:pt x="9440" y="40710"/>
                </a:lnTo>
                <a:lnTo>
                  <a:pt x="9440" y="40700"/>
                </a:lnTo>
                <a:lnTo>
                  <a:pt x="9440" y="40690"/>
                </a:lnTo>
                <a:lnTo>
                  <a:pt x="9440" y="40680"/>
                </a:lnTo>
                <a:lnTo>
                  <a:pt x="9440" y="40670"/>
                </a:lnTo>
                <a:lnTo>
                  <a:pt x="9440" y="40660"/>
                </a:lnTo>
                <a:lnTo>
                  <a:pt x="9440" y="40650"/>
                </a:lnTo>
                <a:lnTo>
                  <a:pt x="9440" y="40640"/>
                </a:lnTo>
                <a:lnTo>
                  <a:pt x="9440" y="40630"/>
                </a:lnTo>
                <a:lnTo>
                  <a:pt x="9440" y="40620"/>
                </a:lnTo>
                <a:lnTo>
                  <a:pt x="9450" y="40620"/>
                </a:lnTo>
                <a:lnTo>
                  <a:pt x="9450" y="40610"/>
                </a:lnTo>
                <a:lnTo>
                  <a:pt x="9450" y="40600"/>
                </a:lnTo>
                <a:lnTo>
                  <a:pt x="9450" y="40590"/>
                </a:lnTo>
                <a:lnTo>
                  <a:pt x="9450" y="40580"/>
                </a:lnTo>
                <a:lnTo>
                  <a:pt x="9450" y="40570"/>
                </a:lnTo>
                <a:lnTo>
                  <a:pt x="9450" y="40560"/>
                </a:lnTo>
                <a:lnTo>
                  <a:pt x="9450" y="40550"/>
                </a:lnTo>
                <a:lnTo>
                  <a:pt x="9460" y="40550"/>
                </a:lnTo>
                <a:lnTo>
                  <a:pt x="9460" y="40540"/>
                </a:lnTo>
                <a:lnTo>
                  <a:pt x="9460" y="40530"/>
                </a:lnTo>
                <a:lnTo>
                  <a:pt x="9460" y="40520"/>
                </a:lnTo>
                <a:lnTo>
                  <a:pt x="9460" y="40510"/>
                </a:lnTo>
                <a:lnTo>
                  <a:pt x="9470" y="40510"/>
                </a:lnTo>
                <a:lnTo>
                  <a:pt x="9470" y="40500"/>
                </a:lnTo>
                <a:lnTo>
                  <a:pt x="9470" y="40490"/>
                </a:lnTo>
                <a:lnTo>
                  <a:pt x="9480" y="40490"/>
                </a:lnTo>
                <a:lnTo>
                  <a:pt x="9490" y="40480"/>
                </a:lnTo>
                <a:lnTo>
                  <a:pt x="9500" y="40480"/>
                </a:lnTo>
                <a:lnTo>
                  <a:pt x="9500" y="40470"/>
                </a:lnTo>
                <a:lnTo>
                  <a:pt x="9510" y="40470"/>
                </a:lnTo>
                <a:lnTo>
                  <a:pt x="9510" y="40460"/>
                </a:lnTo>
                <a:lnTo>
                  <a:pt x="9510" y="40450"/>
                </a:lnTo>
                <a:lnTo>
                  <a:pt x="9520" y="40450"/>
                </a:lnTo>
                <a:lnTo>
                  <a:pt x="9520" y="40440"/>
                </a:lnTo>
                <a:lnTo>
                  <a:pt x="9520" y="40430"/>
                </a:lnTo>
                <a:lnTo>
                  <a:pt x="9520" y="40420"/>
                </a:lnTo>
                <a:lnTo>
                  <a:pt x="9520" y="40410"/>
                </a:lnTo>
                <a:lnTo>
                  <a:pt x="9520" y="40400"/>
                </a:lnTo>
                <a:lnTo>
                  <a:pt x="9520" y="40390"/>
                </a:lnTo>
                <a:lnTo>
                  <a:pt x="9510" y="40390"/>
                </a:lnTo>
                <a:lnTo>
                  <a:pt x="9510" y="40380"/>
                </a:lnTo>
                <a:lnTo>
                  <a:pt x="9510" y="40370"/>
                </a:lnTo>
                <a:lnTo>
                  <a:pt x="9510" y="40360"/>
                </a:lnTo>
                <a:lnTo>
                  <a:pt x="9500" y="40360"/>
                </a:lnTo>
                <a:lnTo>
                  <a:pt x="9490" y="40360"/>
                </a:lnTo>
                <a:lnTo>
                  <a:pt x="9490" y="40350"/>
                </a:lnTo>
                <a:lnTo>
                  <a:pt x="9480" y="40350"/>
                </a:lnTo>
                <a:lnTo>
                  <a:pt x="9470" y="40350"/>
                </a:lnTo>
                <a:lnTo>
                  <a:pt x="9470" y="40340"/>
                </a:lnTo>
                <a:lnTo>
                  <a:pt x="9470" y="40330"/>
                </a:lnTo>
                <a:lnTo>
                  <a:pt x="9480" y="40320"/>
                </a:lnTo>
                <a:lnTo>
                  <a:pt x="9480" y="40310"/>
                </a:lnTo>
                <a:lnTo>
                  <a:pt x="9480" y="40300"/>
                </a:lnTo>
                <a:lnTo>
                  <a:pt x="9480" y="40290"/>
                </a:lnTo>
                <a:lnTo>
                  <a:pt x="9480" y="40280"/>
                </a:lnTo>
                <a:lnTo>
                  <a:pt x="9480" y="40270"/>
                </a:lnTo>
                <a:lnTo>
                  <a:pt x="9470" y="40260"/>
                </a:lnTo>
                <a:lnTo>
                  <a:pt x="9470" y="40250"/>
                </a:lnTo>
                <a:lnTo>
                  <a:pt x="9470" y="40240"/>
                </a:lnTo>
                <a:lnTo>
                  <a:pt x="9470" y="40230"/>
                </a:lnTo>
                <a:lnTo>
                  <a:pt x="9470" y="40220"/>
                </a:lnTo>
                <a:lnTo>
                  <a:pt x="9480" y="40220"/>
                </a:lnTo>
                <a:lnTo>
                  <a:pt x="9480" y="40210"/>
                </a:lnTo>
                <a:lnTo>
                  <a:pt x="9480" y="40200"/>
                </a:lnTo>
                <a:lnTo>
                  <a:pt x="9480" y="40190"/>
                </a:lnTo>
                <a:lnTo>
                  <a:pt x="9490" y="40180"/>
                </a:lnTo>
                <a:lnTo>
                  <a:pt x="9490" y="40170"/>
                </a:lnTo>
                <a:lnTo>
                  <a:pt x="9490" y="40160"/>
                </a:lnTo>
                <a:lnTo>
                  <a:pt x="9500" y="40160"/>
                </a:lnTo>
                <a:lnTo>
                  <a:pt x="9500" y="40150"/>
                </a:lnTo>
                <a:lnTo>
                  <a:pt x="9500" y="40140"/>
                </a:lnTo>
                <a:lnTo>
                  <a:pt x="9510" y="40140"/>
                </a:lnTo>
                <a:lnTo>
                  <a:pt x="9510" y="40130"/>
                </a:lnTo>
                <a:lnTo>
                  <a:pt x="9520" y="40110"/>
                </a:lnTo>
                <a:lnTo>
                  <a:pt x="9520" y="40100"/>
                </a:lnTo>
                <a:lnTo>
                  <a:pt x="9530" y="40100"/>
                </a:lnTo>
                <a:lnTo>
                  <a:pt x="9530" y="40090"/>
                </a:lnTo>
                <a:lnTo>
                  <a:pt x="9530" y="40080"/>
                </a:lnTo>
                <a:lnTo>
                  <a:pt x="9530" y="40070"/>
                </a:lnTo>
                <a:lnTo>
                  <a:pt x="9530" y="40060"/>
                </a:lnTo>
                <a:lnTo>
                  <a:pt x="9530" y="40050"/>
                </a:lnTo>
                <a:lnTo>
                  <a:pt x="9530" y="40040"/>
                </a:lnTo>
                <a:lnTo>
                  <a:pt x="9530" y="40030"/>
                </a:lnTo>
                <a:lnTo>
                  <a:pt x="9530" y="40020"/>
                </a:lnTo>
                <a:lnTo>
                  <a:pt x="9540" y="40010"/>
                </a:lnTo>
                <a:lnTo>
                  <a:pt x="9540" y="40000"/>
                </a:lnTo>
                <a:lnTo>
                  <a:pt x="9540" y="39990"/>
                </a:lnTo>
                <a:lnTo>
                  <a:pt x="9550" y="39990"/>
                </a:lnTo>
                <a:lnTo>
                  <a:pt x="9550" y="39980"/>
                </a:lnTo>
                <a:lnTo>
                  <a:pt x="9560" y="39970"/>
                </a:lnTo>
                <a:lnTo>
                  <a:pt x="9560" y="39960"/>
                </a:lnTo>
                <a:lnTo>
                  <a:pt x="9570" y="39950"/>
                </a:lnTo>
                <a:lnTo>
                  <a:pt x="9580" y="39940"/>
                </a:lnTo>
                <a:lnTo>
                  <a:pt x="9580" y="39930"/>
                </a:lnTo>
                <a:lnTo>
                  <a:pt x="9590" y="39930"/>
                </a:lnTo>
                <a:lnTo>
                  <a:pt x="9590" y="39920"/>
                </a:lnTo>
                <a:lnTo>
                  <a:pt x="9600" y="39910"/>
                </a:lnTo>
                <a:lnTo>
                  <a:pt x="9610" y="39910"/>
                </a:lnTo>
                <a:lnTo>
                  <a:pt x="9610" y="39900"/>
                </a:lnTo>
                <a:lnTo>
                  <a:pt x="9620" y="39900"/>
                </a:lnTo>
                <a:lnTo>
                  <a:pt x="9620" y="39890"/>
                </a:lnTo>
                <a:lnTo>
                  <a:pt x="9630" y="39890"/>
                </a:lnTo>
                <a:lnTo>
                  <a:pt x="9630" y="39880"/>
                </a:lnTo>
                <a:lnTo>
                  <a:pt x="9640" y="39880"/>
                </a:lnTo>
                <a:lnTo>
                  <a:pt x="9640" y="39870"/>
                </a:lnTo>
                <a:lnTo>
                  <a:pt x="9640" y="39860"/>
                </a:lnTo>
                <a:lnTo>
                  <a:pt x="9650" y="39860"/>
                </a:lnTo>
                <a:lnTo>
                  <a:pt x="9650" y="39850"/>
                </a:lnTo>
                <a:lnTo>
                  <a:pt x="9650" y="39840"/>
                </a:lnTo>
                <a:lnTo>
                  <a:pt x="9660" y="39840"/>
                </a:lnTo>
                <a:lnTo>
                  <a:pt x="9660" y="39830"/>
                </a:lnTo>
                <a:lnTo>
                  <a:pt x="9660" y="39820"/>
                </a:lnTo>
                <a:lnTo>
                  <a:pt x="9670" y="39810"/>
                </a:lnTo>
                <a:lnTo>
                  <a:pt x="9670" y="39800"/>
                </a:lnTo>
                <a:lnTo>
                  <a:pt x="9680" y="39800"/>
                </a:lnTo>
                <a:lnTo>
                  <a:pt x="9680" y="39790"/>
                </a:lnTo>
                <a:lnTo>
                  <a:pt x="9690" y="39790"/>
                </a:lnTo>
                <a:lnTo>
                  <a:pt x="9690" y="39780"/>
                </a:lnTo>
                <a:lnTo>
                  <a:pt x="9700" y="39770"/>
                </a:lnTo>
                <a:lnTo>
                  <a:pt x="9700" y="39760"/>
                </a:lnTo>
                <a:lnTo>
                  <a:pt x="9710" y="39750"/>
                </a:lnTo>
                <a:lnTo>
                  <a:pt x="9720" y="39750"/>
                </a:lnTo>
                <a:lnTo>
                  <a:pt x="9720" y="39740"/>
                </a:lnTo>
                <a:lnTo>
                  <a:pt x="9710" y="39740"/>
                </a:lnTo>
                <a:lnTo>
                  <a:pt x="9720" y="39740"/>
                </a:lnTo>
                <a:lnTo>
                  <a:pt x="9720" y="39730"/>
                </a:lnTo>
                <a:lnTo>
                  <a:pt x="9730" y="39720"/>
                </a:lnTo>
                <a:lnTo>
                  <a:pt x="9730" y="39710"/>
                </a:lnTo>
                <a:lnTo>
                  <a:pt x="9740" y="39710"/>
                </a:lnTo>
                <a:lnTo>
                  <a:pt x="9740" y="39700"/>
                </a:lnTo>
                <a:lnTo>
                  <a:pt x="9740" y="39690"/>
                </a:lnTo>
                <a:lnTo>
                  <a:pt x="9750" y="39690"/>
                </a:lnTo>
                <a:lnTo>
                  <a:pt x="9750" y="39680"/>
                </a:lnTo>
                <a:lnTo>
                  <a:pt x="9750" y="39670"/>
                </a:lnTo>
                <a:lnTo>
                  <a:pt x="9760" y="39670"/>
                </a:lnTo>
                <a:lnTo>
                  <a:pt x="9760" y="39650"/>
                </a:lnTo>
                <a:lnTo>
                  <a:pt x="9770" y="39650"/>
                </a:lnTo>
                <a:lnTo>
                  <a:pt x="9770" y="39640"/>
                </a:lnTo>
                <a:lnTo>
                  <a:pt x="9770" y="39630"/>
                </a:lnTo>
                <a:lnTo>
                  <a:pt x="9780" y="39630"/>
                </a:lnTo>
                <a:lnTo>
                  <a:pt x="9780" y="39620"/>
                </a:lnTo>
                <a:lnTo>
                  <a:pt x="9790" y="39610"/>
                </a:lnTo>
                <a:lnTo>
                  <a:pt x="9790" y="39600"/>
                </a:lnTo>
                <a:lnTo>
                  <a:pt x="9800" y="39590"/>
                </a:lnTo>
                <a:lnTo>
                  <a:pt x="9810" y="39580"/>
                </a:lnTo>
                <a:lnTo>
                  <a:pt x="9820" y="39570"/>
                </a:lnTo>
                <a:lnTo>
                  <a:pt x="9830" y="39560"/>
                </a:lnTo>
                <a:lnTo>
                  <a:pt x="9840" y="39560"/>
                </a:lnTo>
                <a:lnTo>
                  <a:pt x="9850" y="39550"/>
                </a:lnTo>
                <a:lnTo>
                  <a:pt x="9860" y="39550"/>
                </a:lnTo>
                <a:lnTo>
                  <a:pt x="9870" y="39540"/>
                </a:lnTo>
                <a:lnTo>
                  <a:pt x="9880" y="39540"/>
                </a:lnTo>
                <a:lnTo>
                  <a:pt x="9890" y="39530"/>
                </a:lnTo>
                <a:lnTo>
                  <a:pt x="9900" y="39530"/>
                </a:lnTo>
                <a:lnTo>
                  <a:pt x="9910" y="39530"/>
                </a:lnTo>
                <a:lnTo>
                  <a:pt x="9920" y="39530"/>
                </a:lnTo>
                <a:lnTo>
                  <a:pt x="9920" y="39540"/>
                </a:lnTo>
                <a:lnTo>
                  <a:pt x="9920" y="39550"/>
                </a:lnTo>
                <a:lnTo>
                  <a:pt x="9920" y="39560"/>
                </a:lnTo>
                <a:lnTo>
                  <a:pt x="9930" y="39560"/>
                </a:lnTo>
                <a:lnTo>
                  <a:pt x="9940" y="39560"/>
                </a:lnTo>
                <a:lnTo>
                  <a:pt x="9940" y="39570"/>
                </a:lnTo>
                <a:lnTo>
                  <a:pt x="9950" y="39570"/>
                </a:lnTo>
                <a:lnTo>
                  <a:pt x="9960" y="39580"/>
                </a:lnTo>
                <a:lnTo>
                  <a:pt x="9970" y="39580"/>
                </a:lnTo>
                <a:lnTo>
                  <a:pt x="9970" y="39590"/>
                </a:lnTo>
                <a:lnTo>
                  <a:pt x="9980" y="39590"/>
                </a:lnTo>
                <a:lnTo>
                  <a:pt x="9990" y="39590"/>
                </a:lnTo>
                <a:lnTo>
                  <a:pt x="10000" y="39600"/>
                </a:lnTo>
                <a:lnTo>
                  <a:pt x="10010" y="39600"/>
                </a:lnTo>
                <a:lnTo>
                  <a:pt x="10010" y="39610"/>
                </a:lnTo>
                <a:lnTo>
                  <a:pt x="10020" y="39610"/>
                </a:lnTo>
                <a:lnTo>
                  <a:pt x="10020" y="39620"/>
                </a:lnTo>
                <a:lnTo>
                  <a:pt x="10030" y="39620"/>
                </a:lnTo>
                <a:lnTo>
                  <a:pt x="10040" y="39620"/>
                </a:lnTo>
                <a:lnTo>
                  <a:pt x="10040" y="39630"/>
                </a:lnTo>
                <a:lnTo>
                  <a:pt x="10040" y="39640"/>
                </a:lnTo>
                <a:lnTo>
                  <a:pt x="10050" y="39640"/>
                </a:lnTo>
                <a:lnTo>
                  <a:pt x="10050" y="39650"/>
                </a:lnTo>
                <a:lnTo>
                  <a:pt x="10060" y="39650"/>
                </a:lnTo>
                <a:lnTo>
                  <a:pt x="10070" y="39650"/>
                </a:lnTo>
                <a:lnTo>
                  <a:pt x="10070" y="39660"/>
                </a:lnTo>
                <a:lnTo>
                  <a:pt x="10080" y="39660"/>
                </a:lnTo>
                <a:lnTo>
                  <a:pt x="10090" y="39660"/>
                </a:lnTo>
                <a:lnTo>
                  <a:pt x="10090" y="39670"/>
                </a:lnTo>
                <a:lnTo>
                  <a:pt x="10100" y="39670"/>
                </a:lnTo>
                <a:lnTo>
                  <a:pt x="10100" y="39680"/>
                </a:lnTo>
                <a:lnTo>
                  <a:pt x="10110" y="39680"/>
                </a:lnTo>
                <a:lnTo>
                  <a:pt x="10110" y="39690"/>
                </a:lnTo>
                <a:lnTo>
                  <a:pt x="10120" y="39690"/>
                </a:lnTo>
                <a:lnTo>
                  <a:pt x="10130" y="39690"/>
                </a:lnTo>
                <a:lnTo>
                  <a:pt x="10130" y="39680"/>
                </a:lnTo>
                <a:lnTo>
                  <a:pt x="10140" y="39680"/>
                </a:lnTo>
                <a:lnTo>
                  <a:pt x="10130" y="39680"/>
                </a:lnTo>
                <a:lnTo>
                  <a:pt x="10140" y="39680"/>
                </a:lnTo>
                <a:lnTo>
                  <a:pt x="10140" y="39670"/>
                </a:lnTo>
                <a:lnTo>
                  <a:pt x="10140" y="39660"/>
                </a:lnTo>
                <a:lnTo>
                  <a:pt x="10150" y="39660"/>
                </a:lnTo>
                <a:lnTo>
                  <a:pt x="10150" y="39650"/>
                </a:lnTo>
                <a:lnTo>
                  <a:pt x="10140" y="39650"/>
                </a:lnTo>
                <a:lnTo>
                  <a:pt x="10150" y="39650"/>
                </a:lnTo>
                <a:lnTo>
                  <a:pt x="10160" y="39650"/>
                </a:lnTo>
                <a:lnTo>
                  <a:pt x="10160" y="39640"/>
                </a:lnTo>
                <a:lnTo>
                  <a:pt x="10170" y="39640"/>
                </a:lnTo>
                <a:lnTo>
                  <a:pt x="10170" y="39630"/>
                </a:lnTo>
                <a:lnTo>
                  <a:pt x="10160" y="39630"/>
                </a:lnTo>
                <a:lnTo>
                  <a:pt x="10170" y="39630"/>
                </a:lnTo>
                <a:lnTo>
                  <a:pt x="10170" y="39620"/>
                </a:lnTo>
                <a:lnTo>
                  <a:pt x="10170" y="39610"/>
                </a:lnTo>
                <a:lnTo>
                  <a:pt x="10170" y="39600"/>
                </a:lnTo>
                <a:lnTo>
                  <a:pt x="10170" y="39590"/>
                </a:lnTo>
                <a:lnTo>
                  <a:pt x="10160" y="39590"/>
                </a:lnTo>
                <a:lnTo>
                  <a:pt x="10160" y="39580"/>
                </a:lnTo>
                <a:lnTo>
                  <a:pt x="10160" y="39570"/>
                </a:lnTo>
                <a:lnTo>
                  <a:pt x="10160" y="39560"/>
                </a:lnTo>
                <a:lnTo>
                  <a:pt x="10160" y="39550"/>
                </a:lnTo>
                <a:lnTo>
                  <a:pt x="10150" y="39540"/>
                </a:lnTo>
                <a:lnTo>
                  <a:pt x="10150" y="39530"/>
                </a:lnTo>
                <a:lnTo>
                  <a:pt x="10150" y="39520"/>
                </a:lnTo>
                <a:lnTo>
                  <a:pt x="10140" y="39520"/>
                </a:lnTo>
                <a:lnTo>
                  <a:pt x="10140" y="39510"/>
                </a:lnTo>
                <a:lnTo>
                  <a:pt x="10140" y="39500"/>
                </a:lnTo>
                <a:lnTo>
                  <a:pt x="10130" y="39500"/>
                </a:lnTo>
                <a:lnTo>
                  <a:pt x="10130" y="39490"/>
                </a:lnTo>
                <a:lnTo>
                  <a:pt x="10120" y="39480"/>
                </a:lnTo>
                <a:lnTo>
                  <a:pt x="10120" y="39470"/>
                </a:lnTo>
                <a:lnTo>
                  <a:pt x="10120" y="39460"/>
                </a:lnTo>
                <a:lnTo>
                  <a:pt x="10110" y="39460"/>
                </a:lnTo>
                <a:lnTo>
                  <a:pt x="10110" y="39470"/>
                </a:lnTo>
                <a:lnTo>
                  <a:pt x="10100" y="39460"/>
                </a:lnTo>
                <a:lnTo>
                  <a:pt x="10100" y="39450"/>
                </a:lnTo>
                <a:lnTo>
                  <a:pt x="10100" y="39440"/>
                </a:lnTo>
                <a:lnTo>
                  <a:pt x="10100" y="39430"/>
                </a:lnTo>
                <a:lnTo>
                  <a:pt x="10110" y="39430"/>
                </a:lnTo>
                <a:lnTo>
                  <a:pt x="10110" y="39420"/>
                </a:lnTo>
                <a:lnTo>
                  <a:pt x="10120" y="39420"/>
                </a:lnTo>
                <a:lnTo>
                  <a:pt x="10130" y="39420"/>
                </a:lnTo>
                <a:lnTo>
                  <a:pt x="10130" y="39410"/>
                </a:lnTo>
                <a:lnTo>
                  <a:pt x="10140" y="39410"/>
                </a:lnTo>
                <a:lnTo>
                  <a:pt x="10150" y="39400"/>
                </a:lnTo>
                <a:lnTo>
                  <a:pt x="10150" y="39390"/>
                </a:lnTo>
                <a:lnTo>
                  <a:pt x="10160" y="39380"/>
                </a:lnTo>
                <a:lnTo>
                  <a:pt x="10170" y="39370"/>
                </a:lnTo>
                <a:lnTo>
                  <a:pt x="10170" y="39360"/>
                </a:lnTo>
                <a:lnTo>
                  <a:pt x="10170" y="39350"/>
                </a:lnTo>
                <a:lnTo>
                  <a:pt x="10180" y="39350"/>
                </a:lnTo>
                <a:lnTo>
                  <a:pt x="10180" y="39340"/>
                </a:lnTo>
                <a:lnTo>
                  <a:pt x="10190" y="39340"/>
                </a:lnTo>
                <a:lnTo>
                  <a:pt x="10200" y="39340"/>
                </a:lnTo>
                <a:lnTo>
                  <a:pt x="10210" y="39340"/>
                </a:lnTo>
                <a:lnTo>
                  <a:pt x="10210" y="39330"/>
                </a:lnTo>
                <a:lnTo>
                  <a:pt x="10220" y="39330"/>
                </a:lnTo>
                <a:lnTo>
                  <a:pt x="10230" y="39330"/>
                </a:lnTo>
                <a:lnTo>
                  <a:pt x="10240" y="39320"/>
                </a:lnTo>
                <a:lnTo>
                  <a:pt x="10250" y="39320"/>
                </a:lnTo>
                <a:lnTo>
                  <a:pt x="10250" y="39310"/>
                </a:lnTo>
                <a:lnTo>
                  <a:pt x="10260" y="39310"/>
                </a:lnTo>
                <a:lnTo>
                  <a:pt x="10250" y="39300"/>
                </a:lnTo>
                <a:lnTo>
                  <a:pt x="10250" y="39290"/>
                </a:lnTo>
                <a:lnTo>
                  <a:pt x="10260" y="39290"/>
                </a:lnTo>
                <a:lnTo>
                  <a:pt x="10270" y="39280"/>
                </a:lnTo>
                <a:lnTo>
                  <a:pt x="10280" y="39280"/>
                </a:lnTo>
                <a:lnTo>
                  <a:pt x="10280" y="39270"/>
                </a:lnTo>
                <a:lnTo>
                  <a:pt x="10280" y="39260"/>
                </a:lnTo>
                <a:lnTo>
                  <a:pt x="10290" y="39260"/>
                </a:lnTo>
                <a:lnTo>
                  <a:pt x="10290" y="39250"/>
                </a:lnTo>
                <a:lnTo>
                  <a:pt x="10300" y="39250"/>
                </a:lnTo>
                <a:lnTo>
                  <a:pt x="10300" y="39240"/>
                </a:lnTo>
                <a:lnTo>
                  <a:pt x="10300" y="39230"/>
                </a:lnTo>
                <a:lnTo>
                  <a:pt x="10310" y="39230"/>
                </a:lnTo>
                <a:lnTo>
                  <a:pt x="10320" y="39220"/>
                </a:lnTo>
                <a:lnTo>
                  <a:pt x="10330" y="39220"/>
                </a:lnTo>
                <a:lnTo>
                  <a:pt x="10340" y="39210"/>
                </a:lnTo>
                <a:lnTo>
                  <a:pt x="10350" y="39210"/>
                </a:lnTo>
                <a:lnTo>
                  <a:pt x="10360" y="39210"/>
                </a:lnTo>
                <a:lnTo>
                  <a:pt x="10370" y="39210"/>
                </a:lnTo>
                <a:lnTo>
                  <a:pt x="10380" y="39210"/>
                </a:lnTo>
                <a:lnTo>
                  <a:pt x="10380" y="39200"/>
                </a:lnTo>
                <a:lnTo>
                  <a:pt x="10390" y="39200"/>
                </a:lnTo>
                <a:lnTo>
                  <a:pt x="10400" y="39200"/>
                </a:lnTo>
                <a:lnTo>
                  <a:pt x="10400" y="39210"/>
                </a:lnTo>
                <a:lnTo>
                  <a:pt x="10410" y="39210"/>
                </a:lnTo>
                <a:lnTo>
                  <a:pt x="10410" y="39200"/>
                </a:lnTo>
                <a:lnTo>
                  <a:pt x="10420" y="39200"/>
                </a:lnTo>
                <a:lnTo>
                  <a:pt x="10430" y="39200"/>
                </a:lnTo>
                <a:lnTo>
                  <a:pt x="10440" y="39200"/>
                </a:lnTo>
                <a:lnTo>
                  <a:pt x="10450" y="39200"/>
                </a:lnTo>
                <a:lnTo>
                  <a:pt x="10460" y="39200"/>
                </a:lnTo>
                <a:lnTo>
                  <a:pt x="10470" y="39200"/>
                </a:lnTo>
                <a:lnTo>
                  <a:pt x="10490" y="39200"/>
                </a:lnTo>
                <a:lnTo>
                  <a:pt x="10500" y="39200"/>
                </a:lnTo>
                <a:lnTo>
                  <a:pt x="10510" y="39200"/>
                </a:lnTo>
                <a:lnTo>
                  <a:pt x="10520" y="39200"/>
                </a:lnTo>
                <a:lnTo>
                  <a:pt x="10530" y="39200"/>
                </a:lnTo>
                <a:lnTo>
                  <a:pt x="10540" y="39200"/>
                </a:lnTo>
                <a:lnTo>
                  <a:pt x="10550" y="39200"/>
                </a:lnTo>
                <a:lnTo>
                  <a:pt x="10560" y="39200"/>
                </a:lnTo>
                <a:lnTo>
                  <a:pt x="10570" y="39200"/>
                </a:lnTo>
                <a:lnTo>
                  <a:pt x="10570" y="39210"/>
                </a:lnTo>
                <a:lnTo>
                  <a:pt x="10580" y="39210"/>
                </a:lnTo>
                <a:lnTo>
                  <a:pt x="10590" y="39210"/>
                </a:lnTo>
                <a:lnTo>
                  <a:pt x="10600" y="39210"/>
                </a:lnTo>
                <a:lnTo>
                  <a:pt x="10610" y="39210"/>
                </a:lnTo>
                <a:lnTo>
                  <a:pt x="10620" y="39210"/>
                </a:lnTo>
                <a:lnTo>
                  <a:pt x="10630" y="39210"/>
                </a:lnTo>
                <a:lnTo>
                  <a:pt x="10640" y="39210"/>
                </a:lnTo>
                <a:lnTo>
                  <a:pt x="10650" y="39210"/>
                </a:lnTo>
                <a:lnTo>
                  <a:pt x="10660" y="39210"/>
                </a:lnTo>
                <a:lnTo>
                  <a:pt x="10660" y="39200"/>
                </a:lnTo>
                <a:lnTo>
                  <a:pt x="10670" y="39200"/>
                </a:lnTo>
                <a:lnTo>
                  <a:pt x="10670" y="39190"/>
                </a:lnTo>
                <a:lnTo>
                  <a:pt x="10680" y="39190"/>
                </a:lnTo>
                <a:lnTo>
                  <a:pt x="10680" y="39180"/>
                </a:lnTo>
                <a:lnTo>
                  <a:pt x="10680" y="39170"/>
                </a:lnTo>
                <a:lnTo>
                  <a:pt x="10690" y="39170"/>
                </a:lnTo>
                <a:lnTo>
                  <a:pt x="10690" y="39160"/>
                </a:lnTo>
                <a:lnTo>
                  <a:pt x="10700" y="39160"/>
                </a:lnTo>
                <a:lnTo>
                  <a:pt x="10700" y="39150"/>
                </a:lnTo>
                <a:lnTo>
                  <a:pt x="10710" y="39150"/>
                </a:lnTo>
                <a:lnTo>
                  <a:pt x="10710" y="39140"/>
                </a:lnTo>
                <a:lnTo>
                  <a:pt x="10710" y="39130"/>
                </a:lnTo>
                <a:lnTo>
                  <a:pt x="10720" y="39130"/>
                </a:lnTo>
                <a:lnTo>
                  <a:pt x="10720" y="39120"/>
                </a:lnTo>
                <a:lnTo>
                  <a:pt x="10720" y="39110"/>
                </a:lnTo>
                <a:lnTo>
                  <a:pt x="10720" y="39100"/>
                </a:lnTo>
                <a:lnTo>
                  <a:pt x="10730" y="39100"/>
                </a:lnTo>
                <a:lnTo>
                  <a:pt x="10730" y="39090"/>
                </a:lnTo>
                <a:lnTo>
                  <a:pt x="10730" y="39080"/>
                </a:lnTo>
                <a:lnTo>
                  <a:pt x="10720" y="39080"/>
                </a:lnTo>
                <a:lnTo>
                  <a:pt x="10720" y="39070"/>
                </a:lnTo>
                <a:lnTo>
                  <a:pt x="10720" y="39060"/>
                </a:lnTo>
                <a:lnTo>
                  <a:pt x="10730" y="39060"/>
                </a:lnTo>
                <a:lnTo>
                  <a:pt x="10730" y="39050"/>
                </a:lnTo>
                <a:lnTo>
                  <a:pt x="10730" y="39040"/>
                </a:lnTo>
                <a:lnTo>
                  <a:pt x="10730" y="39030"/>
                </a:lnTo>
                <a:lnTo>
                  <a:pt x="10730" y="39020"/>
                </a:lnTo>
                <a:lnTo>
                  <a:pt x="10730" y="39010"/>
                </a:lnTo>
                <a:lnTo>
                  <a:pt x="10730" y="39000"/>
                </a:lnTo>
                <a:lnTo>
                  <a:pt x="10730" y="38990"/>
                </a:lnTo>
                <a:lnTo>
                  <a:pt x="10720" y="38990"/>
                </a:lnTo>
                <a:lnTo>
                  <a:pt x="10720" y="38980"/>
                </a:lnTo>
                <a:lnTo>
                  <a:pt x="10720" y="38970"/>
                </a:lnTo>
                <a:lnTo>
                  <a:pt x="10720" y="38960"/>
                </a:lnTo>
                <a:lnTo>
                  <a:pt x="10720" y="38950"/>
                </a:lnTo>
                <a:lnTo>
                  <a:pt x="10720" y="38940"/>
                </a:lnTo>
                <a:lnTo>
                  <a:pt x="10710" y="38940"/>
                </a:lnTo>
                <a:lnTo>
                  <a:pt x="10710" y="38930"/>
                </a:lnTo>
                <a:lnTo>
                  <a:pt x="10710" y="38920"/>
                </a:lnTo>
                <a:lnTo>
                  <a:pt x="10710" y="38910"/>
                </a:lnTo>
                <a:lnTo>
                  <a:pt x="10720" y="38910"/>
                </a:lnTo>
                <a:lnTo>
                  <a:pt x="10720" y="38900"/>
                </a:lnTo>
                <a:lnTo>
                  <a:pt x="10720" y="38890"/>
                </a:lnTo>
                <a:lnTo>
                  <a:pt x="10730" y="38880"/>
                </a:lnTo>
                <a:lnTo>
                  <a:pt x="10730" y="38870"/>
                </a:lnTo>
                <a:lnTo>
                  <a:pt x="10730" y="38860"/>
                </a:lnTo>
                <a:lnTo>
                  <a:pt x="10730" y="38850"/>
                </a:lnTo>
                <a:lnTo>
                  <a:pt x="10730" y="38840"/>
                </a:lnTo>
                <a:lnTo>
                  <a:pt x="10730" y="38830"/>
                </a:lnTo>
                <a:lnTo>
                  <a:pt x="10720" y="38820"/>
                </a:lnTo>
                <a:lnTo>
                  <a:pt x="10720" y="38810"/>
                </a:lnTo>
                <a:lnTo>
                  <a:pt x="10730" y="38810"/>
                </a:lnTo>
                <a:lnTo>
                  <a:pt x="10730" y="38800"/>
                </a:lnTo>
                <a:lnTo>
                  <a:pt x="10720" y="38800"/>
                </a:lnTo>
                <a:lnTo>
                  <a:pt x="10720" y="38790"/>
                </a:lnTo>
                <a:lnTo>
                  <a:pt x="10720" y="38780"/>
                </a:lnTo>
                <a:lnTo>
                  <a:pt x="10710" y="38780"/>
                </a:lnTo>
                <a:lnTo>
                  <a:pt x="10710" y="38770"/>
                </a:lnTo>
                <a:lnTo>
                  <a:pt x="10700" y="38770"/>
                </a:lnTo>
                <a:lnTo>
                  <a:pt x="10700" y="38760"/>
                </a:lnTo>
                <a:lnTo>
                  <a:pt x="10700" y="38750"/>
                </a:lnTo>
                <a:lnTo>
                  <a:pt x="10690" y="38740"/>
                </a:lnTo>
                <a:lnTo>
                  <a:pt x="10680" y="38740"/>
                </a:lnTo>
                <a:lnTo>
                  <a:pt x="10680" y="38730"/>
                </a:lnTo>
                <a:lnTo>
                  <a:pt x="10670" y="38730"/>
                </a:lnTo>
                <a:lnTo>
                  <a:pt x="10670" y="38720"/>
                </a:lnTo>
                <a:lnTo>
                  <a:pt x="10670" y="38710"/>
                </a:lnTo>
                <a:lnTo>
                  <a:pt x="10660" y="38710"/>
                </a:lnTo>
                <a:lnTo>
                  <a:pt x="10660" y="38700"/>
                </a:lnTo>
                <a:lnTo>
                  <a:pt x="10660" y="38690"/>
                </a:lnTo>
                <a:lnTo>
                  <a:pt x="10660" y="38680"/>
                </a:lnTo>
                <a:lnTo>
                  <a:pt x="10660" y="38670"/>
                </a:lnTo>
                <a:lnTo>
                  <a:pt x="10660" y="38660"/>
                </a:lnTo>
                <a:lnTo>
                  <a:pt x="10650" y="38650"/>
                </a:lnTo>
                <a:lnTo>
                  <a:pt x="10650" y="38640"/>
                </a:lnTo>
                <a:lnTo>
                  <a:pt x="10650" y="38630"/>
                </a:lnTo>
                <a:lnTo>
                  <a:pt x="10640" y="38620"/>
                </a:lnTo>
                <a:lnTo>
                  <a:pt x="10640" y="38610"/>
                </a:lnTo>
                <a:lnTo>
                  <a:pt x="10640" y="38600"/>
                </a:lnTo>
                <a:lnTo>
                  <a:pt x="10650" y="38600"/>
                </a:lnTo>
                <a:lnTo>
                  <a:pt x="10650" y="38590"/>
                </a:lnTo>
                <a:lnTo>
                  <a:pt x="10660" y="38590"/>
                </a:lnTo>
                <a:lnTo>
                  <a:pt x="10660" y="38580"/>
                </a:lnTo>
                <a:lnTo>
                  <a:pt x="10660" y="38570"/>
                </a:lnTo>
                <a:lnTo>
                  <a:pt x="10670" y="38570"/>
                </a:lnTo>
                <a:lnTo>
                  <a:pt x="10670" y="38560"/>
                </a:lnTo>
                <a:lnTo>
                  <a:pt x="10680" y="38540"/>
                </a:lnTo>
                <a:lnTo>
                  <a:pt x="10680" y="38530"/>
                </a:lnTo>
                <a:lnTo>
                  <a:pt x="10690" y="38520"/>
                </a:lnTo>
                <a:lnTo>
                  <a:pt x="10690" y="38510"/>
                </a:lnTo>
                <a:lnTo>
                  <a:pt x="10690" y="38500"/>
                </a:lnTo>
                <a:lnTo>
                  <a:pt x="10690" y="38490"/>
                </a:lnTo>
                <a:lnTo>
                  <a:pt x="10690" y="38480"/>
                </a:lnTo>
                <a:lnTo>
                  <a:pt x="10690" y="38470"/>
                </a:lnTo>
                <a:lnTo>
                  <a:pt x="10690" y="38460"/>
                </a:lnTo>
                <a:lnTo>
                  <a:pt x="10690" y="38440"/>
                </a:lnTo>
                <a:lnTo>
                  <a:pt x="10690" y="38430"/>
                </a:lnTo>
                <a:lnTo>
                  <a:pt x="10690" y="38420"/>
                </a:lnTo>
                <a:lnTo>
                  <a:pt x="10680" y="38420"/>
                </a:lnTo>
                <a:lnTo>
                  <a:pt x="10680" y="38410"/>
                </a:lnTo>
                <a:lnTo>
                  <a:pt x="10680" y="38400"/>
                </a:lnTo>
                <a:lnTo>
                  <a:pt x="10680" y="38390"/>
                </a:lnTo>
                <a:lnTo>
                  <a:pt x="10690" y="38380"/>
                </a:lnTo>
                <a:lnTo>
                  <a:pt x="10700" y="38370"/>
                </a:lnTo>
                <a:lnTo>
                  <a:pt x="10700" y="38360"/>
                </a:lnTo>
                <a:lnTo>
                  <a:pt x="10700" y="38350"/>
                </a:lnTo>
                <a:lnTo>
                  <a:pt x="10710" y="38350"/>
                </a:lnTo>
                <a:lnTo>
                  <a:pt x="10710" y="38340"/>
                </a:lnTo>
                <a:lnTo>
                  <a:pt x="10710" y="38330"/>
                </a:lnTo>
                <a:lnTo>
                  <a:pt x="10710" y="38320"/>
                </a:lnTo>
                <a:lnTo>
                  <a:pt x="10720" y="38310"/>
                </a:lnTo>
                <a:lnTo>
                  <a:pt x="10720" y="38300"/>
                </a:lnTo>
                <a:lnTo>
                  <a:pt x="10730" y="38300"/>
                </a:lnTo>
                <a:lnTo>
                  <a:pt x="10730" y="38290"/>
                </a:lnTo>
                <a:lnTo>
                  <a:pt x="10740" y="38280"/>
                </a:lnTo>
                <a:lnTo>
                  <a:pt x="10740" y="38270"/>
                </a:lnTo>
                <a:lnTo>
                  <a:pt x="10750" y="38270"/>
                </a:lnTo>
                <a:lnTo>
                  <a:pt x="10760" y="38270"/>
                </a:lnTo>
                <a:lnTo>
                  <a:pt x="10770" y="38270"/>
                </a:lnTo>
                <a:lnTo>
                  <a:pt x="10770" y="38260"/>
                </a:lnTo>
                <a:lnTo>
                  <a:pt x="10780" y="38260"/>
                </a:lnTo>
                <a:lnTo>
                  <a:pt x="10790" y="38260"/>
                </a:lnTo>
                <a:lnTo>
                  <a:pt x="10800" y="38260"/>
                </a:lnTo>
                <a:lnTo>
                  <a:pt x="10810" y="38260"/>
                </a:lnTo>
                <a:lnTo>
                  <a:pt x="10820" y="38260"/>
                </a:lnTo>
                <a:lnTo>
                  <a:pt x="10830" y="38260"/>
                </a:lnTo>
                <a:lnTo>
                  <a:pt x="10840" y="38260"/>
                </a:lnTo>
                <a:lnTo>
                  <a:pt x="10850" y="38260"/>
                </a:lnTo>
                <a:lnTo>
                  <a:pt x="10860" y="38260"/>
                </a:lnTo>
                <a:lnTo>
                  <a:pt x="10870" y="38260"/>
                </a:lnTo>
                <a:lnTo>
                  <a:pt x="10880" y="38260"/>
                </a:lnTo>
                <a:lnTo>
                  <a:pt x="10890" y="38270"/>
                </a:lnTo>
                <a:lnTo>
                  <a:pt x="10900" y="38270"/>
                </a:lnTo>
                <a:lnTo>
                  <a:pt x="10910" y="38270"/>
                </a:lnTo>
                <a:lnTo>
                  <a:pt x="10920" y="38280"/>
                </a:lnTo>
                <a:lnTo>
                  <a:pt x="10930" y="38280"/>
                </a:lnTo>
                <a:lnTo>
                  <a:pt x="10940" y="38290"/>
                </a:lnTo>
                <a:lnTo>
                  <a:pt x="10950" y="38290"/>
                </a:lnTo>
                <a:lnTo>
                  <a:pt x="10950" y="38300"/>
                </a:lnTo>
                <a:lnTo>
                  <a:pt x="10960" y="38290"/>
                </a:lnTo>
                <a:lnTo>
                  <a:pt x="10960" y="38300"/>
                </a:lnTo>
                <a:lnTo>
                  <a:pt x="10950" y="38300"/>
                </a:lnTo>
                <a:lnTo>
                  <a:pt x="10940" y="38300"/>
                </a:lnTo>
                <a:lnTo>
                  <a:pt x="10940" y="38310"/>
                </a:lnTo>
                <a:lnTo>
                  <a:pt x="10950" y="38310"/>
                </a:lnTo>
                <a:lnTo>
                  <a:pt x="10950" y="38300"/>
                </a:lnTo>
                <a:lnTo>
                  <a:pt x="10950" y="38310"/>
                </a:lnTo>
                <a:lnTo>
                  <a:pt x="10950" y="38320"/>
                </a:lnTo>
                <a:lnTo>
                  <a:pt x="10960" y="38320"/>
                </a:lnTo>
                <a:lnTo>
                  <a:pt x="10970" y="38320"/>
                </a:lnTo>
                <a:lnTo>
                  <a:pt x="10970" y="38330"/>
                </a:lnTo>
                <a:lnTo>
                  <a:pt x="10980" y="38330"/>
                </a:lnTo>
                <a:lnTo>
                  <a:pt x="10980" y="38340"/>
                </a:lnTo>
                <a:lnTo>
                  <a:pt x="10990" y="38340"/>
                </a:lnTo>
                <a:lnTo>
                  <a:pt x="10990" y="38350"/>
                </a:lnTo>
                <a:lnTo>
                  <a:pt x="11000" y="38350"/>
                </a:lnTo>
                <a:lnTo>
                  <a:pt x="11000" y="38360"/>
                </a:lnTo>
                <a:lnTo>
                  <a:pt x="11010" y="38360"/>
                </a:lnTo>
                <a:lnTo>
                  <a:pt x="11010" y="38370"/>
                </a:lnTo>
                <a:lnTo>
                  <a:pt x="11020" y="38370"/>
                </a:lnTo>
                <a:lnTo>
                  <a:pt x="11020" y="38380"/>
                </a:lnTo>
                <a:lnTo>
                  <a:pt x="11030" y="38380"/>
                </a:lnTo>
                <a:lnTo>
                  <a:pt x="11040" y="38380"/>
                </a:lnTo>
                <a:lnTo>
                  <a:pt x="11040" y="38390"/>
                </a:lnTo>
                <a:lnTo>
                  <a:pt x="11040" y="38400"/>
                </a:lnTo>
                <a:lnTo>
                  <a:pt x="11040" y="38410"/>
                </a:lnTo>
                <a:lnTo>
                  <a:pt x="11050" y="38420"/>
                </a:lnTo>
                <a:lnTo>
                  <a:pt x="11060" y="38430"/>
                </a:lnTo>
                <a:lnTo>
                  <a:pt x="11060" y="38440"/>
                </a:lnTo>
                <a:lnTo>
                  <a:pt x="11060" y="38450"/>
                </a:lnTo>
                <a:lnTo>
                  <a:pt x="11070" y="38450"/>
                </a:lnTo>
                <a:lnTo>
                  <a:pt x="11070" y="38460"/>
                </a:lnTo>
                <a:lnTo>
                  <a:pt x="11080" y="38470"/>
                </a:lnTo>
                <a:lnTo>
                  <a:pt x="11090" y="38470"/>
                </a:lnTo>
                <a:lnTo>
                  <a:pt x="11100" y="38480"/>
                </a:lnTo>
                <a:lnTo>
                  <a:pt x="11110" y="38480"/>
                </a:lnTo>
                <a:lnTo>
                  <a:pt x="11120" y="38480"/>
                </a:lnTo>
                <a:lnTo>
                  <a:pt x="11130" y="38480"/>
                </a:lnTo>
                <a:lnTo>
                  <a:pt x="11130" y="38490"/>
                </a:lnTo>
                <a:lnTo>
                  <a:pt x="11140" y="38490"/>
                </a:lnTo>
                <a:lnTo>
                  <a:pt x="11150" y="38490"/>
                </a:lnTo>
                <a:lnTo>
                  <a:pt x="11150" y="38500"/>
                </a:lnTo>
                <a:lnTo>
                  <a:pt x="11160" y="38500"/>
                </a:lnTo>
                <a:lnTo>
                  <a:pt x="11160" y="38510"/>
                </a:lnTo>
                <a:lnTo>
                  <a:pt x="11170" y="38510"/>
                </a:lnTo>
                <a:lnTo>
                  <a:pt x="11170" y="38520"/>
                </a:lnTo>
                <a:lnTo>
                  <a:pt x="11180" y="38520"/>
                </a:lnTo>
                <a:lnTo>
                  <a:pt x="11180" y="38530"/>
                </a:lnTo>
                <a:lnTo>
                  <a:pt x="11190" y="38530"/>
                </a:lnTo>
                <a:lnTo>
                  <a:pt x="11190" y="38540"/>
                </a:lnTo>
                <a:lnTo>
                  <a:pt x="11210" y="38520"/>
                </a:lnTo>
                <a:lnTo>
                  <a:pt x="11220" y="38520"/>
                </a:lnTo>
                <a:lnTo>
                  <a:pt x="11220" y="38530"/>
                </a:lnTo>
                <a:lnTo>
                  <a:pt x="11230" y="38540"/>
                </a:lnTo>
                <a:lnTo>
                  <a:pt x="11240" y="38550"/>
                </a:lnTo>
                <a:lnTo>
                  <a:pt x="11240" y="38560"/>
                </a:lnTo>
                <a:lnTo>
                  <a:pt x="11230" y="38550"/>
                </a:lnTo>
                <a:lnTo>
                  <a:pt x="11230" y="38540"/>
                </a:lnTo>
                <a:lnTo>
                  <a:pt x="11220" y="38540"/>
                </a:lnTo>
                <a:lnTo>
                  <a:pt x="11220" y="38530"/>
                </a:lnTo>
                <a:lnTo>
                  <a:pt x="11210" y="38530"/>
                </a:lnTo>
                <a:lnTo>
                  <a:pt x="11200" y="38530"/>
                </a:lnTo>
                <a:lnTo>
                  <a:pt x="11200" y="38540"/>
                </a:lnTo>
                <a:lnTo>
                  <a:pt x="11190" y="38540"/>
                </a:lnTo>
                <a:lnTo>
                  <a:pt x="11190" y="38550"/>
                </a:lnTo>
                <a:lnTo>
                  <a:pt x="11190" y="38560"/>
                </a:lnTo>
                <a:lnTo>
                  <a:pt x="11190" y="38570"/>
                </a:lnTo>
                <a:lnTo>
                  <a:pt x="11190" y="38580"/>
                </a:lnTo>
                <a:lnTo>
                  <a:pt x="11190" y="38590"/>
                </a:lnTo>
                <a:lnTo>
                  <a:pt x="11200" y="38600"/>
                </a:lnTo>
                <a:lnTo>
                  <a:pt x="11200" y="38610"/>
                </a:lnTo>
                <a:lnTo>
                  <a:pt x="11200" y="38620"/>
                </a:lnTo>
                <a:lnTo>
                  <a:pt x="11200" y="38630"/>
                </a:lnTo>
                <a:lnTo>
                  <a:pt x="11200" y="38640"/>
                </a:lnTo>
                <a:lnTo>
                  <a:pt x="11200" y="38650"/>
                </a:lnTo>
                <a:lnTo>
                  <a:pt x="11200" y="38660"/>
                </a:lnTo>
                <a:lnTo>
                  <a:pt x="11200" y="38670"/>
                </a:lnTo>
                <a:lnTo>
                  <a:pt x="11200" y="38680"/>
                </a:lnTo>
                <a:lnTo>
                  <a:pt x="11200" y="38690"/>
                </a:lnTo>
                <a:lnTo>
                  <a:pt x="11200" y="38700"/>
                </a:lnTo>
                <a:lnTo>
                  <a:pt x="11200" y="38710"/>
                </a:lnTo>
                <a:lnTo>
                  <a:pt x="11200" y="38720"/>
                </a:lnTo>
                <a:lnTo>
                  <a:pt x="11210" y="38720"/>
                </a:lnTo>
                <a:lnTo>
                  <a:pt x="11210" y="38730"/>
                </a:lnTo>
                <a:lnTo>
                  <a:pt x="11210" y="38740"/>
                </a:lnTo>
                <a:lnTo>
                  <a:pt x="11200" y="38740"/>
                </a:lnTo>
                <a:lnTo>
                  <a:pt x="11200" y="38750"/>
                </a:lnTo>
                <a:lnTo>
                  <a:pt x="11210" y="38750"/>
                </a:lnTo>
                <a:lnTo>
                  <a:pt x="11210" y="38760"/>
                </a:lnTo>
                <a:lnTo>
                  <a:pt x="11210" y="38770"/>
                </a:lnTo>
                <a:lnTo>
                  <a:pt x="11210" y="38780"/>
                </a:lnTo>
                <a:lnTo>
                  <a:pt x="11210" y="38790"/>
                </a:lnTo>
                <a:lnTo>
                  <a:pt x="11210" y="38800"/>
                </a:lnTo>
                <a:lnTo>
                  <a:pt x="11200" y="38800"/>
                </a:lnTo>
                <a:lnTo>
                  <a:pt x="11200" y="38810"/>
                </a:lnTo>
                <a:lnTo>
                  <a:pt x="11200" y="38820"/>
                </a:lnTo>
                <a:lnTo>
                  <a:pt x="11200" y="38830"/>
                </a:lnTo>
                <a:lnTo>
                  <a:pt x="11200" y="38840"/>
                </a:lnTo>
                <a:lnTo>
                  <a:pt x="11200" y="38850"/>
                </a:lnTo>
                <a:lnTo>
                  <a:pt x="11190" y="38850"/>
                </a:lnTo>
                <a:lnTo>
                  <a:pt x="11190" y="38860"/>
                </a:lnTo>
                <a:lnTo>
                  <a:pt x="11190" y="38870"/>
                </a:lnTo>
                <a:lnTo>
                  <a:pt x="11190" y="38880"/>
                </a:lnTo>
                <a:lnTo>
                  <a:pt x="11200" y="38880"/>
                </a:lnTo>
                <a:lnTo>
                  <a:pt x="11200" y="38890"/>
                </a:lnTo>
                <a:lnTo>
                  <a:pt x="11200" y="38900"/>
                </a:lnTo>
                <a:lnTo>
                  <a:pt x="11200" y="38910"/>
                </a:lnTo>
                <a:lnTo>
                  <a:pt x="11210" y="38920"/>
                </a:lnTo>
                <a:lnTo>
                  <a:pt x="11210" y="38930"/>
                </a:lnTo>
                <a:lnTo>
                  <a:pt x="11210" y="38940"/>
                </a:lnTo>
                <a:lnTo>
                  <a:pt x="11210" y="38950"/>
                </a:lnTo>
                <a:lnTo>
                  <a:pt x="11210" y="38960"/>
                </a:lnTo>
                <a:lnTo>
                  <a:pt x="11200" y="38960"/>
                </a:lnTo>
                <a:lnTo>
                  <a:pt x="11200" y="38970"/>
                </a:lnTo>
                <a:lnTo>
                  <a:pt x="11200" y="38980"/>
                </a:lnTo>
                <a:lnTo>
                  <a:pt x="11200" y="38990"/>
                </a:lnTo>
                <a:lnTo>
                  <a:pt x="11200" y="39000"/>
                </a:lnTo>
                <a:lnTo>
                  <a:pt x="11190" y="39000"/>
                </a:lnTo>
                <a:lnTo>
                  <a:pt x="11190" y="39010"/>
                </a:lnTo>
                <a:lnTo>
                  <a:pt x="11190" y="39020"/>
                </a:lnTo>
                <a:lnTo>
                  <a:pt x="11180" y="39020"/>
                </a:lnTo>
                <a:lnTo>
                  <a:pt x="11180" y="39030"/>
                </a:lnTo>
                <a:lnTo>
                  <a:pt x="11180" y="39040"/>
                </a:lnTo>
                <a:lnTo>
                  <a:pt x="11170" y="39050"/>
                </a:lnTo>
                <a:lnTo>
                  <a:pt x="11170" y="39060"/>
                </a:lnTo>
                <a:lnTo>
                  <a:pt x="11170" y="39070"/>
                </a:lnTo>
                <a:lnTo>
                  <a:pt x="11180" y="39090"/>
                </a:lnTo>
                <a:lnTo>
                  <a:pt x="11180" y="39100"/>
                </a:lnTo>
                <a:lnTo>
                  <a:pt x="11180" y="39110"/>
                </a:lnTo>
                <a:lnTo>
                  <a:pt x="11190" y="39110"/>
                </a:lnTo>
                <a:lnTo>
                  <a:pt x="11190" y="39120"/>
                </a:lnTo>
                <a:lnTo>
                  <a:pt x="11190" y="39130"/>
                </a:lnTo>
                <a:lnTo>
                  <a:pt x="11200" y="39130"/>
                </a:lnTo>
                <a:lnTo>
                  <a:pt x="11200" y="39140"/>
                </a:lnTo>
                <a:lnTo>
                  <a:pt x="11210" y="39150"/>
                </a:lnTo>
                <a:lnTo>
                  <a:pt x="11210" y="39160"/>
                </a:lnTo>
                <a:lnTo>
                  <a:pt x="11220" y="39160"/>
                </a:lnTo>
                <a:lnTo>
                  <a:pt x="11220" y="39170"/>
                </a:lnTo>
                <a:lnTo>
                  <a:pt x="11220" y="39180"/>
                </a:lnTo>
                <a:lnTo>
                  <a:pt x="11230" y="39180"/>
                </a:lnTo>
                <a:lnTo>
                  <a:pt x="11230" y="39190"/>
                </a:lnTo>
                <a:lnTo>
                  <a:pt x="11230" y="39200"/>
                </a:lnTo>
                <a:lnTo>
                  <a:pt x="11230" y="39210"/>
                </a:lnTo>
                <a:lnTo>
                  <a:pt x="11240" y="39210"/>
                </a:lnTo>
                <a:lnTo>
                  <a:pt x="11240" y="39220"/>
                </a:lnTo>
                <a:lnTo>
                  <a:pt x="11240" y="39230"/>
                </a:lnTo>
                <a:lnTo>
                  <a:pt x="11240" y="39240"/>
                </a:lnTo>
                <a:lnTo>
                  <a:pt x="11250" y="39240"/>
                </a:lnTo>
                <a:lnTo>
                  <a:pt x="11250" y="39250"/>
                </a:lnTo>
                <a:lnTo>
                  <a:pt x="11250" y="39260"/>
                </a:lnTo>
                <a:lnTo>
                  <a:pt x="11240" y="39270"/>
                </a:lnTo>
                <a:lnTo>
                  <a:pt x="11240" y="39280"/>
                </a:lnTo>
                <a:lnTo>
                  <a:pt x="11240" y="39290"/>
                </a:lnTo>
                <a:lnTo>
                  <a:pt x="11240" y="39300"/>
                </a:lnTo>
                <a:lnTo>
                  <a:pt x="11240" y="39310"/>
                </a:lnTo>
                <a:lnTo>
                  <a:pt x="11240" y="39320"/>
                </a:lnTo>
                <a:lnTo>
                  <a:pt x="11240" y="39330"/>
                </a:lnTo>
                <a:lnTo>
                  <a:pt x="11240" y="39340"/>
                </a:lnTo>
                <a:lnTo>
                  <a:pt x="11240" y="39350"/>
                </a:lnTo>
                <a:lnTo>
                  <a:pt x="11230" y="39350"/>
                </a:lnTo>
                <a:lnTo>
                  <a:pt x="11230" y="39360"/>
                </a:lnTo>
                <a:lnTo>
                  <a:pt x="11230" y="39370"/>
                </a:lnTo>
                <a:lnTo>
                  <a:pt x="11230" y="39380"/>
                </a:lnTo>
                <a:lnTo>
                  <a:pt x="11240" y="39390"/>
                </a:lnTo>
                <a:lnTo>
                  <a:pt x="11240" y="39400"/>
                </a:lnTo>
                <a:lnTo>
                  <a:pt x="11240" y="39410"/>
                </a:lnTo>
                <a:lnTo>
                  <a:pt x="11240" y="39420"/>
                </a:lnTo>
                <a:lnTo>
                  <a:pt x="11240" y="39430"/>
                </a:lnTo>
                <a:lnTo>
                  <a:pt x="11240" y="39440"/>
                </a:lnTo>
                <a:lnTo>
                  <a:pt x="11240" y="39450"/>
                </a:lnTo>
                <a:lnTo>
                  <a:pt x="11240" y="39460"/>
                </a:lnTo>
                <a:lnTo>
                  <a:pt x="11240" y="39470"/>
                </a:lnTo>
                <a:lnTo>
                  <a:pt x="11230" y="39470"/>
                </a:lnTo>
                <a:lnTo>
                  <a:pt x="11230" y="39480"/>
                </a:lnTo>
                <a:lnTo>
                  <a:pt x="11240" y="39480"/>
                </a:lnTo>
                <a:lnTo>
                  <a:pt x="11240" y="39490"/>
                </a:lnTo>
                <a:lnTo>
                  <a:pt x="11240" y="39500"/>
                </a:lnTo>
                <a:lnTo>
                  <a:pt x="11230" y="39500"/>
                </a:lnTo>
                <a:lnTo>
                  <a:pt x="11230" y="39510"/>
                </a:lnTo>
                <a:lnTo>
                  <a:pt x="11230" y="39520"/>
                </a:lnTo>
                <a:lnTo>
                  <a:pt x="11230" y="39530"/>
                </a:lnTo>
                <a:lnTo>
                  <a:pt x="11230" y="39540"/>
                </a:lnTo>
                <a:lnTo>
                  <a:pt x="11230" y="39550"/>
                </a:lnTo>
                <a:lnTo>
                  <a:pt x="11230" y="39560"/>
                </a:lnTo>
                <a:lnTo>
                  <a:pt x="11230" y="39570"/>
                </a:lnTo>
                <a:lnTo>
                  <a:pt x="11240" y="39570"/>
                </a:lnTo>
                <a:lnTo>
                  <a:pt x="11240" y="39580"/>
                </a:lnTo>
                <a:lnTo>
                  <a:pt x="11240" y="39590"/>
                </a:lnTo>
                <a:lnTo>
                  <a:pt x="11240" y="39600"/>
                </a:lnTo>
                <a:lnTo>
                  <a:pt x="11240" y="39610"/>
                </a:lnTo>
                <a:lnTo>
                  <a:pt x="11240" y="39620"/>
                </a:lnTo>
                <a:lnTo>
                  <a:pt x="11240" y="39630"/>
                </a:lnTo>
                <a:lnTo>
                  <a:pt x="11240" y="39640"/>
                </a:lnTo>
                <a:lnTo>
                  <a:pt x="11250" y="39640"/>
                </a:lnTo>
                <a:lnTo>
                  <a:pt x="11250" y="39650"/>
                </a:lnTo>
                <a:lnTo>
                  <a:pt x="11250" y="39660"/>
                </a:lnTo>
                <a:lnTo>
                  <a:pt x="11250" y="39670"/>
                </a:lnTo>
                <a:lnTo>
                  <a:pt x="11260" y="39670"/>
                </a:lnTo>
                <a:lnTo>
                  <a:pt x="11260" y="39680"/>
                </a:lnTo>
                <a:lnTo>
                  <a:pt x="11260" y="39690"/>
                </a:lnTo>
                <a:lnTo>
                  <a:pt x="11270" y="39690"/>
                </a:lnTo>
                <a:lnTo>
                  <a:pt x="11270" y="39700"/>
                </a:lnTo>
                <a:lnTo>
                  <a:pt x="11280" y="39700"/>
                </a:lnTo>
                <a:lnTo>
                  <a:pt x="11280" y="39710"/>
                </a:lnTo>
                <a:lnTo>
                  <a:pt x="11270" y="39710"/>
                </a:lnTo>
                <a:lnTo>
                  <a:pt x="11280" y="39710"/>
                </a:lnTo>
                <a:lnTo>
                  <a:pt x="11280" y="39720"/>
                </a:lnTo>
                <a:lnTo>
                  <a:pt x="11280" y="39730"/>
                </a:lnTo>
                <a:lnTo>
                  <a:pt x="11280" y="39740"/>
                </a:lnTo>
                <a:lnTo>
                  <a:pt x="11290" y="39740"/>
                </a:lnTo>
                <a:lnTo>
                  <a:pt x="11290" y="39750"/>
                </a:lnTo>
                <a:lnTo>
                  <a:pt x="11280" y="39750"/>
                </a:lnTo>
                <a:lnTo>
                  <a:pt x="11280" y="39760"/>
                </a:lnTo>
                <a:lnTo>
                  <a:pt x="11290" y="39760"/>
                </a:lnTo>
                <a:lnTo>
                  <a:pt x="11300" y="39760"/>
                </a:lnTo>
                <a:lnTo>
                  <a:pt x="11300" y="39770"/>
                </a:lnTo>
                <a:lnTo>
                  <a:pt x="11300" y="39780"/>
                </a:lnTo>
                <a:lnTo>
                  <a:pt x="11310" y="39780"/>
                </a:lnTo>
                <a:lnTo>
                  <a:pt x="11320" y="39780"/>
                </a:lnTo>
                <a:lnTo>
                  <a:pt x="11320" y="39790"/>
                </a:lnTo>
                <a:lnTo>
                  <a:pt x="11310" y="39790"/>
                </a:lnTo>
                <a:lnTo>
                  <a:pt x="11310" y="39800"/>
                </a:lnTo>
                <a:lnTo>
                  <a:pt x="11320" y="39800"/>
                </a:lnTo>
                <a:lnTo>
                  <a:pt x="11330" y="39800"/>
                </a:lnTo>
                <a:lnTo>
                  <a:pt x="11330" y="39810"/>
                </a:lnTo>
                <a:lnTo>
                  <a:pt x="11340" y="39810"/>
                </a:lnTo>
                <a:lnTo>
                  <a:pt x="11340" y="39820"/>
                </a:lnTo>
                <a:lnTo>
                  <a:pt x="11340" y="39830"/>
                </a:lnTo>
                <a:lnTo>
                  <a:pt x="11350" y="39830"/>
                </a:lnTo>
                <a:lnTo>
                  <a:pt x="11360" y="39830"/>
                </a:lnTo>
                <a:lnTo>
                  <a:pt x="11360" y="39840"/>
                </a:lnTo>
                <a:lnTo>
                  <a:pt x="11360" y="39850"/>
                </a:lnTo>
                <a:lnTo>
                  <a:pt x="11370" y="39850"/>
                </a:lnTo>
                <a:lnTo>
                  <a:pt x="11380" y="39850"/>
                </a:lnTo>
                <a:lnTo>
                  <a:pt x="11380" y="39840"/>
                </a:lnTo>
                <a:lnTo>
                  <a:pt x="11380" y="39850"/>
                </a:lnTo>
                <a:lnTo>
                  <a:pt x="11390" y="39850"/>
                </a:lnTo>
                <a:lnTo>
                  <a:pt x="11400" y="39860"/>
                </a:lnTo>
                <a:lnTo>
                  <a:pt x="11400" y="39850"/>
                </a:lnTo>
                <a:lnTo>
                  <a:pt x="11400" y="39860"/>
                </a:lnTo>
                <a:lnTo>
                  <a:pt x="11410" y="39860"/>
                </a:lnTo>
                <a:lnTo>
                  <a:pt x="11410" y="39850"/>
                </a:lnTo>
                <a:lnTo>
                  <a:pt x="11420" y="39850"/>
                </a:lnTo>
                <a:lnTo>
                  <a:pt x="11420" y="39860"/>
                </a:lnTo>
                <a:lnTo>
                  <a:pt x="11410" y="39860"/>
                </a:lnTo>
                <a:lnTo>
                  <a:pt x="11420" y="39870"/>
                </a:lnTo>
                <a:lnTo>
                  <a:pt x="11420" y="39860"/>
                </a:lnTo>
                <a:lnTo>
                  <a:pt x="11420" y="39870"/>
                </a:lnTo>
                <a:lnTo>
                  <a:pt x="11420" y="39880"/>
                </a:lnTo>
                <a:lnTo>
                  <a:pt x="11430" y="39880"/>
                </a:lnTo>
                <a:lnTo>
                  <a:pt x="11440" y="39890"/>
                </a:lnTo>
                <a:lnTo>
                  <a:pt x="11440" y="39880"/>
                </a:lnTo>
                <a:lnTo>
                  <a:pt x="11450" y="39880"/>
                </a:lnTo>
                <a:lnTo>
                  <a:pt x="11450" y="39890"/>
                </a:lnTo>
                <a:lnTo>
                  <a:pt x="11440" y="39890"/>
                </a:lnTo>
                <a:lnTo>
                  <a:pt x="11440" y="39900"/>
                </a:lnTo>
                <a:lnTo>
                  <a:pt x="11430" y="39900"/>
                </a:lnTo>
                <a:lnTo>
                  <a:pt x="11430" y="39910"/>
                </a:lnTo>
                <a:lnTo>
                  <a:pt x="11440" y="39920"/>
                </a:lnTo>
                <a:lnTo>
                  <a:pt x="11440" y="39910"/>
                </a:lnTo>
                <a:lnTo>
                  <a:pt x="11440" y="39920"/>
                </a:lnTo>
                <a:lnTo>
                  <a:pt x="11450" y="39920"/>
                </a:lnTo>
                <a:lnTo>
                  <a:pt x="11450" y="39910"/>
                </a:lnTo>
                <a:lnTo>
                  <a:pt x="11460" y="39910"/>
                </a:lnTo>
                <a:lnTo>
                  <a:pt x="11460" y="39900"/>
                </a:lnTo>
                <a:lnTo>
                  <a:pt x="11460" y="39890"/>
                </a:lnTo>
                <a:lnTo>
                  <a:pt x="11470" y="39890"/>
                </a:lnTo>
                <a:lnTo>
                  <a:pt x="11470" y="39900"/>
                </a:lnTo>
                <a:lnTo>
                  <a:pt x="11470" y="39890"/>
                </a:lnTo>
                <a:lnTo>
                  <a:pt x="11470" y="39900"/>
                </a:lnTo>
                <a:lnTo>
                  <a:pt x="11480" y="39900"/>
                </a:lnTo>
                <a:lnTo>
                  <a:pt x="11490" y="39900"/>
                </a:lnTo>
                <a:lnTo>
                  <a:pt x="11490" y="39910"/>
                </a:lnTo>
                <a:lnTo>
                  <a:pt x="11500" y="39910"/>
                </a:lnTo>
                <a:lnTo>
                  <a:pt x="11510" y="39910"/>
                </a:lnTo>
                <a:lnTo>
                  <a:pt x="11520" y="39910"/>
                </a:lnTo>
                <a:lnTo>
                  <a:pt x="11520" y="39920"/>
                </a:lnTo>
                <a:lnTo>
                  <a:pt x="11530" y="39920"/>
                </a:lnTo>
                <a:lnTo>
                  <a:pt x="11520" y="39920"/>
                </a:lnTo>
                <a:lnTo>
                  <a:pt x="11520" y="39910"/>
                </a:lnTo>
                <a:lnTo>
                  <a:pt x="11520" y="39900"/>
                </a:lnTo>
                <a:lnTo>
                  <a:pt x="11510" y="39900"/>
                </a:lnTo>
                <a:lnTo>
                  <a:pt x="11510" y="39890"/>
                </a:lnTo>
                <a:lnTo>
                  <a:pt x="11520" y="39890"/>
                </a:lnTo>
                <a:lnTo>
                  <a:pt x="11510" y="39890"/>
                </a:lnTo>
                <a:lnTo>
                  <a:pt x="11510" y="39880"/>
                </a:lnTo>
                <a:lnTo>
                  <a:pt x="11500" y="39880"/>
                </a:lnTo>
                <a:lnTo>
                  <a:pt x="11510" y="39880"/>
                </a:lnTo>
                <a:lnTo>
                  <a:pt x="11510" y="39870"/>
                </a:lnTo>
                <a:lnTo>
                  <a:pt x="11500" y="39870"/>
                </a:lnTo>
                <a:lnTo>
                  <a:pt x="11510" y="39870"/>
                </a:lnTo>
                <a:lnTo>
                  <a:pt x="11520" y="39870"/>
                </a:lnTo>
                <a:lnTo>
                  <a:pt x="11530" y="39870"/>
                </a:lnTo>
                <a:lnTo>
                  <a:pt x="11520" y="39870"/>
                </a:lnTo>
                <a:lnTo>
                  <a:pt x="11530" y="39870"/>
                </a:lnTo>
                <a:lnTo>
                  <a:pt x="11530" y="39880"/>
                </a:lnTo>
                <a:lnTo>
                  <a:pt x="11540" y="39880"/>
                </a:lnTo>
                <a:lnTo>
                  <a:pt x="11540" y="39890"/>
                </a:lnTo>
                <a:lnTo>
                  <a:pt x="11550" y="39890"/>
                </a:lnTo>
                <a:lnTo>
                  <a:pt x="11550" y="39880"/>
                </a:lnTo>
                <a:lnTo>
                  <a:pt x="11550" y="39870"/>
                </a:lnTo>
                <a:lnTo>
                  <a:pt x="11550" y="39880"/>
                </a:lnTo>
                <a:lnTo>
                  <a:pt x="11560" y="39880"/>
                </a:lnTo>
                <a:lnTo>
                  <a:pt x="11560" y="39870"/>
                </a:lnTo>
                <a:lnTo>
                  <a:pt x="11570" y="39870"/>
                </a:lnTo>
                <a:lnTo>
                  <a:pt x="11570" y="39880"/>
                </a:lnTo>
                <a:lnTo>
                  <a:pt x="11570" y="39890"/>
                </a:lnTo>
                <a:lnTo>
                  <a:pt x="11570" y="39880"/>
                </a:lnTo>
                <a:lnTo>
                  <a:pt x="11580" y="39880"/>
                </a:lnTo>
                <a:lnTo>
                  <a:pt x="11590" y="39880"/>
                </a:lnTo>
                <a:lnTo>
                  <a:pt x="11590" y="39890"/>
                </a:lnTo>
                <a:lnTo>
                  <a:pt x="11590" y="39900"/>
                </a:lnTo>
                <a:lnTo>
                  <a:pt x="11600" y="39900"/>
                </a:lnTo>
                <a:lnTo>
                  <a:pt x="11610" y="39900"/>
                </a:lnTo>
                <a:lnTo>
                  <a:pt x="11620" y="39900"/>
                </a:lnTo>
                <a:lnTo>
                  <a:pt x="11620" y="39890"/>
                </a:lnTo>
                <a:lnTo>
                  <a:pt x="11620" y="39880"/>
                </a:lnTo>
                <a:lnTo>
                  <a:pt x="11630" y="39880"/>
                </a:lnTo>
                <a:lnTo>
                  <a:pt x="11640" y="39880"/>
                </a:lnTo>
                <a:lnTo>
                  <a:pt x="11650" y="39880"/>
                </a:lnTo>
                <a:lnTo>
                  <a:pt x="11640" y="39890"/>
                </a:lnTo>
                <a:lnTo>
                  <a:pt x="11650" y="39890"/>
                </a:lnTo>
                <a:lnTo>
                  <a:pt x="11650" y="39880"/>
                </a:lnTo>
                <a:lnTo>
                  <a:pt x="11660" y="39880"/>
                </a:lnTo>
                <a:lnTo>
                  <a:pt x="11660" y="39870"/>
                </a:lnTo>
                <a:lnTo>
                  <a:pt x="11670" y="39880"/>
                </a:lnTo>
                <a:lnTo>
                  <a:pt x="11680" y="39880"/>
                </a:lnTo>
                <a:lnTo>
                  <a:pt x="11690" y="39880"/>
                </a:lnTo>
                <a:lnTo>
                  <a:pt x="11690" y="39870"/>
                </a:lnTo>
                <a:lnTo>
                  <a:pt x="11680" y="39870"/>
                </a:lnTo>
                <a:lnTo>
                  <a:pt x="11690" y="39870"/>
                </a:lnTo>
                <a:lnTo>
                  <a:pt x="11700" y="39870"/>
                </a:lnTo>
                <a:lnTo>
                  <a:pt x="11690" y="39870"/>
                </a:lnTo>
                <a:lnTo>
                  <a:pt x="11700" y="39870"/>
                </a:lnTo>
                <a:lnTo>
                  <a:pt x="11700" y="39880"/>
                </a:lnTo>
                <a:lnTo>
                  <a:pt x="11710" y="39880"/>
                </a:lnTo>
                <a:lnTo>
                  <a:pt x="11720" y="39890"/>
                </a:lnTo>
                <a:lnTo>
                  <a:pt x="11720" y="39880"/>
                </a:lnTo>
                <a:lnTo>
                  <a:pt x="11720" y="39890"/>
                </a:lnTo>
                <a:lnTo>
                  <a:pt x="11730" y="39890"/>
                </a:lnTo>
                <a:lnTo>
                  <a:pt x="11740" y="39890"/>
                </a:lnTo>
                <a:lnTo>
                  <a:pt x="11750" y="39890"/>
                </a:lnTo>
                <a:lnTo>
                  <a:pt x="11760" y="39890"/>
                </a:lnTo>
                <a:lnTo>
                  <a:pt x="11770" y="39890"/>
                </a:lnTo>
                <a:lnTo>
                  <a:pt x="11780" y="39890"/>
                </a:lnTo>
                <a:lnTo>
                  <a:pt x="11790" y="39890"/>
                </a:lnTo>
                <a:lnTo>
                  <a:pt x="11800" y="39890"/>
                </a:lnTo>
                <a:lnTo>
                  <a:pt x="11800" y="39900"/>
                </a:lnTo>
                <a:lnTo>
                  <a:pt x="11810" y="39900"/>
                </a:lnTo>
                <a:lnTo>
                  <a:pt x="11810" y="39890"/>
                </a:lnTo>
                <a:lnTo>
                  <a:pt x="11810" y="39900"/>
                </a:lnTo>
                <a:lnTo>
                  <a:pt x="11820" y="39900"/>
                </a:lnTo>
                <a:lnTo>
                  <a:pt x="11830" y="39900"/>
                </a:lnTo>
                <a:lnTo>
                  <a:pt x="11840" y="39900"/>
                </a:lnTo>
                <a:lnTo>
                  <a:pt x="11850" y="39900"/>
                </a:lnTo>
                <a:lnTo>
                  <a:pt x="11860" y="39900"/>
                </a:lnTo>
                <a:lnTo>
                  <a:pt x="11870" y="39900"/>
                </a:lnTo>
                <a:lnTo>
                  <a:pt x="11880" y="39900"/>
                </a:lnTo>
                <a:lnTo>
                  <a:pt x="11880" y="39910"/>
                </a:lnTo>
                <a:lnTo>
                  <a:pt x="11890" y="39910"/>
                </a:lnTo>
                <a:lnTo>
                  <a:pt x="11890" y="39900"/>
                </a:lnTo>
                <a:lnTo>
                  <a:pt x="11900" y="39900"/>
                </a:lnTo>
                <a:lnTo>
                  <a:pt x="11910" y="39900"/>
                </a:lnTo>
                <a:lnTo>
                  <a:pt x="11910" y="39890"/>
                </a:lnTo>
                <a:lnTo>
                  <a:pt x="11920" y="39890"/>
                </a:lnTo>
                <a:lnTo>
                  <a:pt x="11920" y="39880"/>
                </a:lnTo>
                <a:lnTo>
                  <a:pt x="11920" y="39870"/>
                </a:lnTo>
                <a:lnTo>
                  <a:pt x="11920" y="39860"/>
                </a:lnTo>
                <a:lnTo>
                  <a:pt x="11930" y="39860"/>
                </a:lnTo>
                <a:lnTo>
                  <a:pt x="11930" y="39850"/>
                </a:lnTo>
                <a:lnTo>
                  <a:pt x="11930" y="39860"/>
                </a:lnTo>
                <a:lnTo>
                  <a:pt x="11940" y="39860"/>
                </a:lnTo>
                <a:lnTo>
                  <a:pt x="11950" y="39860"/>
                </a:lnTo>
                <a:lnTo>
                  <a:pt x="11960" y="39860"/>
                </a:lnTo>
                <a:lnTo>
                  <a:pt x="11970" y="39860"/>
                </a:lnTo>
                <a:lnTo>
                  <a:pt x="11970" y="39850"/>
                </a:lnTo>
                <a:lnTo>
                  <a:pt x="11970" y="39860"/>
                </a:lnTo>
                <a:lnTo>
                  <a:pt x="11980" y="39860"/>
                </a:lnTo>
                <a:lnTo>
                  <a:pt x="11980" y="39850"/>
                </a:lnTo>
                <a:lnTo>
                  <a:pt x="11980" y="39840"/>
                </a:lnTo>
                <a:lnTo>
                  <a:pt x="11990" y="39840"/>
                </a:lnTo>
                <a:lnTo>
                  <a:pt x="12000" y="39840"/>
                </a:lnTo>
                <a:lnTo>
                  <a:pt x="12010" y="39840"/>
                </a:lnTo>
                <a:lnTo>
                  <a:pt x="12020" y="39840"/>
                </a:lnTo>
                <a:lnTo>
                  <a:pt x="12020" y="39830"/>
                </a:lnTo>
                <a:lnTo>
                  <a:pt x="12010" y="39830"/>
                </a:lnTo>
                <a:lnTo>
                  <a:pt x="12010" y="39820"/>
                </a:lnTo>
                <a:lnTo>
                  <a:pt x="12010" y="39810"/>
                </a:lnTo>
                <a:lnTo>
                  <a:pt x="12010" y="39800"/>
                </a:lnTo>
                <a:lnTo>
                  <a:pt x="12010" y="39790"/>
                </a:lnTo>
                <a:lnTo>
                  <a:pt x="12020" y="39780"/>
                </a:lnTo>
                <a:lnTo>
                  <a:pt x="12030" y="39780"/>
                </a:lnTo>
                <a:lnTo>
                  <a:pt x="12030" y="39770"/>
                </a:lnTo>
                <a:lnTo>
                  <a:pt x="12040" y="39770"/>
                </a:lnTo>
                <a:lnTo>
                  <a:pt x="12050" y="39770"/>
                </a:lnTo>
                <a:lnTo>
                  <a:pt x="12050" y="39760"/>
                </a:lnTo>
                <a:lnTo>
                  <a:pt x="12060" y="39760"/>
                </a:lnTo>
                <a:lnTo>
                  <a:pt x="12070" y="39760"/>
                </a:lnTo>
                <a:lnTo>
                  <a:pt x="12070" y="39750"/>
                </a:lnTo>
                <a:lnTo>
                  <a:pt x="12070" y="39740"/>
                </a:lnTo>
                <a:lnTo>
                  <a:pt x="12060" y="39740"/>
                </a:lnTo>
                <a:lnTo>
                  <a:pt x="12060" y="39730"/>
                </a:lnTo>
                <a:lnTo>
                  <a:pt x="12070" y="39730"/>
                </a:lnTo>
                <a:lnTo>
                  <a:pt x="12070" y="39740"/>
                </a:lnTo>
                <a:lnTo>
                  <a:pt x="12070" y="39730"/>
                </a:lnTo>
                <a:lnTo>
                  <a:pt x="12080" y="39730"/>
                </a:lnTo>
                <a:lnTo>
                  <a:pt x="12090" y="39730"/>
                </a:lnTo>
                <a:lnTo>
                  <a:pt x="12090" y="39720"/>
                </a:lnTo>
                <a:lnTo>
                  <a:pt x="12090" y="39730"/>
                </a:lnTo>
                <a:lnTo>
                  <a:pt x="12100" y="39730"/>
                </a:lnTo>
                <a:lnTo>
                  <a:pt x="12100" y="39720"/>
                </a:lnTo>
                <a:lnTo>
                  <a:pt x="12090" y="39720"/>
                </a:lnTo>
                <a:lnTo>
                  <a:pt x="12090" y="39710"/>
                </a:lnTo>
                <a:lnTo>
                  <a:pt x="12080" y="39700"/>
                </a:lnTo>
                <a:lnTo>
                  <a:pt x="12080" y="39690"/>
                </a:lnTo>
                <a:lnTo>
                  <a:pt x="12090" y="39690"/>
                </a:lnTo>
                <a:lnTo>
                  <a:pt x="12090" y="39680"/>
                </a:lnTo>
                <a:lnTo>
                  <a:pt x="12080" y="39680"/>
                </a:lnTo>
                <a:lnTo>
                  <a:pt x="12080" y="39670"/>
                </a:lnTo>
                <a:lnTo>
                  <a:pt x="12080" y="39660"/>
                </a:lnTo>
                <a:lnTo>
                  <a:pt x="12090" y="39660"/>
                </a:lnTo>
                <a:lnTo>
                  <a:pt x="12090" y="39650"/>
                </a:lnTo>
                <a:lnTo>
                  <a:pt x="12100" y="39650"/>
                </a:lnTo>
                <a:lnTo>
                  <a:pt x="12100" y="39640"/>
                </a:lnTo>
                <a:lnTo>
                  <a:pt x="12110" y="39640"/>
                </a:lnTo>
                <a:lnTo>
                  <a:pt x="12120" y="39630"/>
                </a:lnTo>
                <a:lnTo>
                  <a:pt x="12120" y="39620"/>
                </a:lnTo>
                <a:lnTo>
                  <a:pt x="12130" y="39620"/>
                </a:lnTo>
                <a:lnTo>
                  <a:pt x="12130" y="39610"/>
                </a:lnTo>
                <a:lnTo>
                  <a:pt x="12130" y="39600"/>
                </a:lnTo>
                <a:lnTo>
                  <a:pt x="12120" y="39600"/>
                </a:lnTo>
                <a:lnTo>
                  <a:pt x="12120" y="39590"/>
                </a:lnTo>
                <a:lnTo>
                  <a:pt x="12130" y="39590"/>
                </a:lnTo>
                <a:lnTo>
                  <a:pt x="12120" y="39590"/>
                </a:lnTo>
                <a:lnTo>
                  <a:pt x="12120" y="39580"/>
                </a:lnTo>
                <a:lnTo>
                  <a:pt x="12120" y="39570"/>
                </a:lnTo>
                <a:lnTo>
                  <a:pt x="12120" y="39560"/>
                </a:lnTo>
                <a:lnTo>
                  <a:pt x="12130" y="39560"/>
                </a:lnTo>
                <a:lnTo>
                  <a:pt x="12130" y="39550"/>
                </a:lnTo>
                <a:lnTo>
                  <a:pt x="12130" y="39540"/>
                </a:lnTo>
                <a:lnTo>
                  <a:pt x="12130" y="39530"/>
                </a:lnTo>
                <a:lnTo>
                  <a:pt x="12130" y="39520"/>
                </a:lnTo>
                <a:lnTo>
                  <a:pt x="12130" y="39510"/>
                </a:lnTo>
                <a:lnTo>
                  <a:pt x="12130" y="39500"/>
                </a:lnTo>
                <a:lnTo>
                  <a:pt x="12130" y="39490"/>
                </a:lnTo>
                <a:lnTo>
                  <a:pt x="12120" y="39490"/>
                </a:lnTo>
                <a:lnTo>
                  <a:pt x="12130" y="39490"/>
                </a:lnTo>
                <a:lnTo>
                  <a:pt x="12130" y="39480"/>
                </a:lnTo>
                <a:lnTo>
                  <a:pt x="12130" y="39470"/>
                </a:lnTo>
                <a:lnTo>
                  <a:pt x="12140" y="39470"/>
                </a:lnTo>
                <a:lnTo>
                  <a:pt x="12140" y="39460"/>
                </a:lnTo>
                <a:lnTo>
                  <a:pt x="12150" y="39460"/>
                </a:lnTo>
                <a:lnTo>
                  <a:pt x="12150" y="39450"/>
                </a:lnTo>
                <a:lnTo>
                  <a:pt x="12150" y="39440"/>
                </a:lnTo>
                <a:lnTo>
                  <a:pt x="12150" y="39430"/>
                </a:lnTo>
                <a:lnTo>
                  <a:pt x="12160" y="39430"/>
                </a:lnTo>
                <a:lnTo>
                  <a:pt x="12160" y="39420"/>
                </a:lnTo>
                <a:lnTo>
                  <a:pt x="12160" y="39410"/>
                </a:lnTo>
                <a:lnTo>
                  <a:pt x="12150" y="39410"/>
                </a:lnTo>
                <a:lnTo>
                  <a:pt x="12150" y="39400"/>
                </a:lnTo>
                <a:lnTo>
                  <a:pt x="12150" y="39390"/>
                </a:lnTo>
                <a:lnTo>
                  <a:pt x="12160" y="39390"/>
                </a:lnTo>
                <a:lnTo>
                  <a:pt x="12160" y="39380"/>
                </a:lnTo>
                <a:lnTo>
                  <a:pt x="12170" y="39380"/>
                </a:lnTo>
                <a:lnTo>
                  <a:pt x="12170" y="39390"/>
                </a:lnTo>
                <a:lnTo>
                  <a:pt x="12170" y="39380"/>
                </a:lnTo>
                <a:lnTo>
                  <a:pt x="12180" y="39380"/>
                </a:lnTo>
                <a:lnTo>
                  <a:pt x="12180" y="39390"/>
                </a:lnTo>
                <a:lnTo>
                  <a:pt x="12190" y="39390"/>
                </a:lnTo>
                <a:lnTo>
                  <a:pt x="12200" y="39390"/>
                </a:lnTo>
                <a:lnTo>
                  <a:pt x="12200" y="39380"/>
                </a:lnTo>
                <a:lnTo>
                  <a:pt x="12190" y="39380"/>
                </a:lnTo>
                <a:lnTo>
                  <a:pt x="12200" y="39380"/>
                </a:lnTo>
                <a:lnTo>
                  <a:pt x="12200" y="39370"/>
                </a:lnTo>
                <a:lnTo>
                  <a:pt x="12210" y="39370"/>
                </a:lnTo>
                <a:lnTo>
                  <a:pt x="12200" y="39370"/>
                </a:lnTo>
                <a:lnTo>
                  <a:pt x="12200" y="39360"/>
                </a:lnTo>
                <a:lnTo>
                  <a:pt x="12200" y="39370"/>
                </a:lnTo>
                <a:lnTo>
                  <a:pt x="12200" y="39360"/>
                </a:lnTo>
                <a:lnTo>
                  <a:pt x="12190" y="39360"/>
                </a:lnTo>
                <a:lnTo>
                  <a:pt x="12200" y="39350"/>
                </a:lnTo>
                <a:lnTo>
                  <a:pt x="12200" y="39340"/>
                </a:lnTo>
                <a:lnTo>
                  <a:pt x="12200" y="39330"/>
                </a:lnTo>
                <a:lnTo>
                  <a:pt x="12190" y="39330"/>
                </a:lnTo>
                <a:lnTo>
                  <a:pt x="12190" y="39320"/>
                </a:lnTo>
                <a:lnTo>
                  <a:pt x="12190" y="39310"/>
                </a:lnTo>
                <a:lnTo>
                  <a:pt x="12200" y="39310"/>
                </a:lnTo>
                <a:lnTo>
                  <a:pt x="12200" y="39300"/>
                </a:lnTo>
                <a:lnTo>
                  <a:pt x="12190" y="39300"/>
                </a:lnTo>
                <a:lnTo>
                  <a:pt x="12190" y="39290"/>
                </a:lnTo>
                <a:lnTo>
                  <a:pt x="12190" y="39280"/>
                </a:lnTo>
                <a:lnTo>
                  <a:pt x="12180" y="39280"/>
                </a:lnTo>
                <a:lnTo>
                  <a:pt x="12180" y="39270"/>
                </a:lnTo>
                <a:lnTo>
                  <a:pt x="12180" y="39260"/>
                </a:lnTo>
                <a:lnTo>
                  <a:pt x="12170" y="39260"/>
                </a:lnTo>
                <a:lnTo>
                  <a:pt x="12170" y="39250"/>
                </a:lnTo>
                <a:lnTo>
                  <a:pt x="12180" y="39250"/>
                </a:lnTo>
                <a:lnTo>
                  <a:pt x="12190" y="39250"/>
                </a:lnTo>
                <a:lnTo>
                  <a:pt x="12190" y="39240"/>
                </a:lnTo>
                <a:lnTo>
                  <a:pt x="12180" y="39240"/>
                </a:lnTo>
                <a:lnTo>
                  <a:pt x="12170" y="39240"/>
                </a:lnTo>
                <a:lnTo>
                  <a:pt x="12170" y="39230"/>
                </a:lnTo>
                <a:lnTo>
                  <a:pt x="12160" y="39230"/>
                </a:lnTo>
                <a:lnTo>
                  <a:pt x="12160" y="39220"/>
                </a:lnTo>
                <a:lnTo>
                  <a:pt x="12150" y="39220"/>
                </a:lnTo>
                <a:lnTo>
                  <a:pt x="12150" y="39230"/>
                </a:lnTo>
                <a:lnTo>
                  <a:pt x="12140" y="39230"/>
                </a:lnTo>
                <a:lnTo>
                  <a:pt x="12140" y="39220"/>
                </a:lnTo>
                <a:lnTo>
                  <a:pt x="12130" y="39220"/>
                </a:lnTo>
                <a:lnTo>
                  <a:pt x="12130" y="39230"/>
                </a:lnTo>
                <a:lnTo>
                  <a:pt x="12120" y="39230"/>
                </a:lnTo>
                <a:lnTo>
                  <a:pt x="12120" y="39220"/>
                </a:lnTo>
                <a:lnTo>
                  <a:pt x="12130" y="39220"/>
                </a:lnTo>
                <a:lnTo>
                  <a:pt x="12130" y="39210"/>
                </a:lnTo>
                <a:lnTo>
                  <a:pt x="12140" y="39210"/>
                </a:lnTo>
                <a:lnTo>
                  <a:pt x="12150" y="39210"/>
                </a:lnTo>
                <a:lnTo>
                  <a:pt x="12160" y="39210"/>
                </a:lnTo>
                <a:lnTo>
                  <a:pt x="12170" y="39210"/>
                </a:lnTo>
                <a:lnTo>
                  <a:pt x="12170" y="39220"/>
                </a:lnTo>
                <a:lnTo>
                  <a:pt x="12180" y="39220"/>
                </a:lnTo>
                <a:lnTo>
                  <a:pt x="12190" y="39220"/>
                </a:lnTo>
                <a:lnTo>
                  <a:pt x="12200" y="39220"/>
                </a:lnTo>
                <a:lnTo>
                  <a:pt x="12210" y="39220"/>
                </a:lnTo>
                <a:lnTo>
                  <a:pt x="12210" y="39210"/>
                </a:lnTo>
                <a:lnTo>
                  <a:pt x="12200" y="39210"/>
                </a:lnTo>
                <a:lnTo>
                  <a:pt x="12210" y="39210"/>
                </a:lnTo>
                <a:lnTo>
                  <a:pt x="12210" y="39200"/>
                </a:lnTo>
                <a:lnTo>
                  <a:pt x="12210" y="39190"/>
                </a:lnTo>
                <a:lnTo>
                  <a:pt x="12200" y="39190"/>
                </a:lnTo>
                <a:lnTo>
                  <a:pt x="12200" y="39180"/>
                </a:lnTo>
                <a:lnTo>
                  <a:pt x="12190" y="39170"/>
                </a:lnTo>
                <a:lnTo>
                  <a:pt x="12180" y="39170"/>
                </a:lnTo>
                <a:lnTo>
                  <a:pt x="12180" y="39160"/>
                </a:lnTo>
                <a:lnTo>
                  <a:pt x="12170" y="39160"/>
                </a:lnTo>
                <a:lnTo>
                  <a:pt x="12160" y="39160"/>
                </a:lnTo>
                <a:lnTo>
                  <a:pt x="12150" y="39160"/>
                </a:lnTo>
                <a:lnTo>
                  <a:pt x="12150" y="39150"/>
                </a:lnTo>
                <a:lnTo>
                  <a:pt x="12160" y="39150"/>
                </a:lnTo>
                <a:lnTo>
                  <a:pt x="12160" y="39140"/>
                </a:lnTo>
                <a:lnTo>
                  <a:pt x="12160" y="39130"/>
                </a:lnTo>
                <a:lnTo>
                  <a:pt x="12170" y="39130"/>
                </a:lnTo>
                <a:lnTo>
                  <a:pt x="12180" y="39130"/>
                </a:lnTo>
                <a:lnTo>
                  <a:pt x="12190" y="39130"/>
                </a:lnTo>
                <a:lnTo>
                  <a:pt x="12190" y="39120"/>
                </a:lnTo>
                <a:lnTo>
                  <a:pt x="12180" y="39120"/>
                </a:lnTo>
                <a:lnTo>
                  <a:pt x="12180" y="39110"/>
                </a:lnTo>
                <a:lnTo>
                  <a:pt x="12190" y="39110"/>
                </a:lnTo>
                <a:lnTo>
                  <a:pt x="12200" y="39110"/>
                </a:lnTo>
                <a:lnTo>
                  <a:pt x="12200" y="39120"/>
                </a:lnTo>
                <a:lnTo>
                  <a:pt x="12200" y="39130"/>
                </a:lnTo>
                <a:lnTo>
                  <a:pt x="12210" y="39130"/>
                </a:lnTo>
                <a:lnTo>
                  <a:pt x="12210" y="39120"/>
                </a:lnTo>
                <a:lnTo>
                  <a:pt x="12210" y="39110"/>
                </a:lnTo>
                <a:lnTo>
                  <a:pt x="12200" y="39110"/>
                </a:lnTo>
                <a:lnTo>
                  <a:pt x="12200" y="39100"/>
                </a:lnTo>
                <a:lnTo>
                  <a:pt x="12210" y="39100"/>
                </a:lnTo>
                <a:lnTo>
                  <a:pt x="12210" y="39110"/>
                </a:lnTo>
                <a:lnTo>
                  <a:pt x="12220" y="39110"/>
                </a:lnTo>
                <a:lnTo>
                  <a:pt x="12220" y="39100"/>
                </a:lnTo>
                <a:lnTo>
                  <a:pt x="12210" y="39100"/>
                </a:lnTo>
                <a:lnTo>
                  <a:pt x="12210" y="39090"/>
                </a:lnTo>
                <a:lnTo>
                  <a:pt x="12210" y="39080"/>
                </a:lnTo>
                <a:lnTo>
                  <a:pt x="12220" y="39080"/>
                </a:lnTo>
                <a:lnTo>
                  <a:pt x="12210" y="39080"/>
                </a:lnTo>
                <a:lnTo>
                  <a:pt x="12210" y="39070"/>
                </a:lnTo>
                <a:lnTo>
                  <a:pt x="12220" y="39070"/>
                </a:lnTo>
                <a:lnTo>
                  <a:pt x="12220" y="39060"/>
                </a:lnTo>
                <a:lnTo>
                  <a:pt x="12230" y="39060"/>
                </a:lnTo>
                <a:lnTo>
                  <a:pt x="12230" y="39050"/>
                </a:lnTo>
                <a:lnTo>
                  <a:pt x="12240" y="39050"/>
                </a:lnTo>
                <a:lnTo>
                  <a:pt x="12240" y="39060"/>
                </a:lnTo>
                <a:lnTo>
                  <a:pt x="12250" y="39060"/>
                </a:lnTo>
                <a:lnTo>
                  <a:pt x="12260" y="39060"/>
                </a:lnTo>
                <a:lnTo>
                  <a:pt x="12260" y="39050"/>
                </a:lnTo>
                <a:lnTo>
                  <a:pt x="12270" y="39050"/>
                </a:lnTo>
                <a:lnTo>
                  <a:pt x="12270" y="39040"/>
                </a:lnTo>
                <a:lnTo>
                  <a:pt x="12280" y="39040"/>
                </a:lnTo>
                <a:lnTo>
                  <a:pt x="12290" y="39040"/>
                </a:lnTo>
                <a:lnTo>
                  <a:pt x="12300" y="39040"/>
                </a:lnTo>
                <a:lnTo>
                  <a:pt x="12300" y="39030"/>
                </a:lnTo>
                <a:lnTo>
                  <a:pt x="12300" y="39020"/>
                </a:lnTo>
                <a:lnTo>
                  <a:pt x="12290" y="39020"/>
                </a:lnTo>
                <a:lnTo>
                  <a:pt x="12290" y="39010"/>
                </a:lnTo>
                <a:lnTo>
                  <a:pt x="12300" y="39010"/>
                </a:lnTo>
                <a:lnTo>
                  <a:pt x="12310" y="39010"/>
                </a:lnTo>
                <a:lnTo>
                  <a:pt x="12310" y="39000"/>
                </a:lnTo>
                <a:lnTo>
                  <a:pt x="12310" y="38990"/>
                </a:lnTo>
                <a:lnTo>
                  <a:pt x="12310" y="38980"/>
                </a:lnTo>
                <a:lnTo>
                  <a:pt x="12300" y="38980"/>
                </a:lnTo>
                <a:lnTo>
                  <a:pt x="12300" y="38970"/>
                </a:lnTo>
                <a:lnTo>
                  <a:pt x="12290" y="38970"/>
                </a:lnTo>
                <a:lnTo>
                  <a:pt x="12290" y="38960"/>
                </a:lnTo>
                <a:lnTo>
                  <a:pt x="12280" y="38960"/>
                </a:lnTo>
                <a:lnTo>
                  <a:pt x="12280" y="38950"/>
                </a:lnTo>
                <a:lnTo>
                  <a:pt x="12280" y="38940"/>
                </a:lnTo>
                <a:lnTo>
                  <a:pt x="12270" y="38940"/>
                </a:lnTo>
                <a:lnTo>
                  <a:pt x="12260" y="38940"/>
                </a:lnTo>
                <a:lnTo>
                  <a:pt x="12260" y="38930"/>
                </a:lnTo>
                <a:lnTo>
                  <a:pt x="12250" y="38930"/>
                </a:lnTo>
                <a:lnTo>
                  <a:pt x="12260" y="38930"/>
                </a:lnTo>
                <a:lnTo>
                  <a:pt x="12250" y="38930"/>
                </a:lnTo>
                <a:lnTo>
                  <a:pt x="12250" y="38920"/>
                </a:lnTo>
                <a:lnTo>
                  <a:pt x="12240" y="38920"/>
                </a:lnTo>
                <a:lnTo>
                  <a:pt x="12240" y="38910"/>
                </a:lnTo>
                <a:lnTo>
                  <a:pt x="12240" y="38920"/>
                </a:lnTo>
                <a:lnTo>
                  <a:pt x="12250" y="38920"/>
                </a:lnTo>
                <a:lnTo>
                  <a:pt x="12250" y="38910"/>
                </a:lnTo>
                <a:lnTo>
                  <a:pt x="12260" y="38910"/>
                </a:lnTo>
                <a:lnTo>
                  <a:pt x="12260" y="38900"/>
                </a:lnTo>
                <a:lnTo>
                  <a:pt x="12250" y="38900"/>
                </a:lnTo>
                <a:lnTo>
                  <a:pt x="12250" y="38890"/>
                </a:lnTo>
                <a:lnTo>
                  <a:pt x="12240" y="38890"/>
                </a:lnTo>
                <a:lnTo>
                  <a:pt x="12240" y="38880"/>
                </a:lnTo>
                <a:lnTo>
                  <a:pt x="12250" y="38880"/>
                </a:lnTo>
                <a:lnTo>
                  <a:pt x="12250" y="38870"/>
                </a:lnTo>
                <a:lnTo>
                  <a:pt x="12260" y="38870"/>
                </a:lnTo>
                <a:lnTo>
                  <a:pt x="12250" y="38870"/>
                </a:lnTo>
                <a:lnTo>
                  <a:pt x="12250" y="38860"/>
                </a:lnTo>
                <a:lnTo>
                  <a:pt x="12240" y="38860"/>
                </a:lnTo>
                <a:lnTo>
                  <a:pt x="12240" y="38850"/>
                </a:lnTo>
                <a:lnTo>
                  <a:pt x="12240" y="38840"/>
                </a:lnTo>
                <a:lnTo>
                  <a:pt x="12240" y="38830"/>
                </a:lnTo>
                <a:lnTo>
                  <a:pt x="12230" y="38830"/>
                </a:lnTo>
                <a:lnTo>
                  <a:pt x="12220" y="38830"/>
                </a:lnTo>
                <a:lnTo>
                  <a:pt x="12220" y="38820"/>
                </a:lnTo>
                <a:lnTo>
                  <a:pt x="12210" y="38820"/>
                </a:lnTo>
                <a:lnTo>
                  <a:pt x="12220" y="38820"/>
                </a:lnTo>
                <a:lnTo>
                  <a:pt x="12220" y="38810"/>
                </a:lnTo>
                <a:lnTo>
                  <a:pt x="12220" y="38820"/>
                </a:lnTo>
                <a:lnTo>
                  <a:pt x="12220" y="38810"/>
                </a:lnTo>
                <a:lnTo>
                  <a:pt x="12230" y="38810"/>
                </a:lnTo>
                <a:lnTo>
                  <a:pt x="12220" y="38810"/>
                </a:lnTo>
                <a:lnTo>
                  <a:pt x="12210" y="38810"/>
                </a:lnTo>
                <a:lnTo>
                  <a:pt x="12210" y="38800"/>
                </a:lnTo>
                <a:lnTo>
                  <a:pt x="12200" y="38800"/>
                </a:lnTo>
                <a:lnTo>
                  <a:pt x="12200" y="38790"/>
                </a:lnTo>
                <a:lnTo>
                  <a:pt x="12200" y="38780"/>
                </a:lnTo>
                <a:lnTo>
                  <a:pt x="12190" y="38780"/>
                </a:lnTo>
                <a:lnTo>
                  <a:pt x="12190" y="38770"/>
                </a:lnTo>
                <a:lnTo>
                  <a:pt x="12200" y="38770"/>
                </a:lnTo>
                <a:lnTo>
                  <a:pt x="12190" y="38770"/>
                </a:lnTo>
                <a:lnTo>
                  <a:pt x="12190" y="38760"/>
                </a:lnTo>
                <a:lnTo>
                  <a:pt x="12180" y="38760"/>
                </a:lnTo>
                <a:lnTo>
                  <a:pt x="12170" y="38760"/>
                </a:lnTo>
                <a:lnTo>
                  <a:pt x="12170" y="38750"/>
                </a:lnTo>
                <a:lnTo>
                  <a:pt x="12160" y="38750"/>
                </a:lnTo>
                <a:lnTo>
                  <a:pt x="12150" y="38750"/>
                </a:lnTo>
                <a:lnTo>
                  <a:pt x="12150" y="38760"/>
                </a:lnTo>
                <a:lnTo>
                  <a:pt x="12150" y="38750"/>
                </a:lnTo>
                <a:lnTo>
                  <a:pt x="12140" y="38750"/>
                </a:lnTo>
                <a:lnTo>
                  <a:pt x="12140" y="38740"/>
                </a:lnTo>
                <a:lnTo>
                  <a:pt x="12140" y="38730"/>
                </a:lnTo>
                <a:lnTo>
                  <a:pt x="12130" y="38730"/>
                </a:lnTo>
                <a:lnTo>
                  <a:pt x="12130" y="38720"/>
                </a:lnTo>
                <a:lnTo>
                  <a:pt x="12140" y="38720"/>
                </a:lnTo>
                <a:lnTo>
                  <a:pt x="12140" y="38710"/>
                </a:lnTo>
                <a:lnTo>
                  <a:pt x="12130" y="38710"/>
                </a:lnTo>
                <a:lnTo>
                  <a:pt x="12120" y="38710"/>
                </a:lnTo>
                <a:lnTo>
                  <a:pt x="12130" y="38710"/>
                </a:lnTo>
                <a:lnTo>
                  <a:pt x="12130" y="38700"/>
                </a:lnTo>
                <a:lnTo>
                  <a:pt x="12120" y="38700"/>
                </a:lnTo>
                <a:lnTo>
                  <a:pt x="12130" y="38700"/>
                </a:lnTo>
                <a:lnTo>
                  <a:pt x="12130" y="38690"/>
                </a:lnTo>
                <a:lnTo>
                  <a:pt x="12130" y="38680"/>
                </a:lnTo>
                <a:lnTo>
                  <a:pt x="12120" y="38680"/>
                </a:lnTo>
                <a:lnTo>
                  <a:pt x="12130" y="38680"/>
                </a:lnTo>
                <a:lnTo>
                  <a:pt x="12130" y="38670"/>
                </a:lnTo>
                <a:lnTo>
                  <a:pt x="12120" y="38670"/>
                </a:lnTo>
                <a:lnTo>
                  <a:pt x="12120" y="38660"/>
                </a:lnTo>
                <a:lnTo>
                  <a:pt x="12130" y="38660"/>
                </a:lnTo>
                <a:lnTo>
                  <a:pt x="12120" y="38660"/>
                </a:lnTo>
                <a:lnTo>
                  <a:pt x="12120" y="38650"/>
                </a:lnTo>
                <a:lnTo>
                  <a:pt x="12130" y="38650"/>
                </a:lnTo>
                <a:lnTo>
                  <a:pt x="12130" y="38640"/>
                </a:lnTo>
                <a:lnTo>
                  <a:pt x="12120" y="38640"/>
                </a:lnTo>
                <a:lnTo>
                  <a:pt x="12120" y="38630"/>
                </a:lnTo>
                <a:lnTo>
                  <a:pt x="12120" y="38620"/>
                </a:lnTo>
                <a:lnTo>
                  <a:pt x="12130" y="38620"/>
                </a:lnTo>
                <a:lnTo>
                  <a:pt x="12140" y="38630"/>
                </a:lnTo>
                <a:lnTo>
                  <a:pt x="12140" y="38620"/>
                </a:lnTo>
                <a:lnTo>
                  <a:pt x="12150" y="38620"/>
                </a:lnTo>
                <a:lnTo>
                  <a:pt x="12140" y="38620"/>
                </a:lnTo>
                <a:lnTo>
                  <a:pt x="12140" y="38610"/>
                </a:lnTo>
                <a:lnTo>
                  <a:pt x="12140" y="38600"/>
                </a:lnTo>
                <a:lnTo>
                  <a:pt x="12140" y="38590"/>
                </a:lnTo>
                <a:lnTo>
                  <a:pt x="12130" y="38590"/>
                </a:lnTo>
                <a:lnTo>
                  <a:pt x="12120" y="38590"/>
                </a:lnTo>
                <a:lnTo>
                  <a:pt x="12120" y="38580"/>
                </a:lnTo>
                <a:lnTo>
                  <a:pt x="12130" y="38580"/>
                </a:lnTo>
                <a:lnTo>
                  <a:pt x="12140" y="38580"/>
                </a:lnTo>
                <a:lnTo>
                  <a:pt x="12150" y="38580"/>
                </a:lnTo>
                <a:lnTo>
                  <a:pt x="12150" y="38570"/>
                </a:lnTo>
                <a:lnTo>
                  <a:pt x="12140" y="38570"/>
                </a:lnTo>
                <a:lnTo>
                  <a:pt x="12140" y="38560"/>
                </a:lnTo>
                <a:lnTo>
                  <a:pt x="12140" y="38550"/>
                </a:lnTo>
                <a:lnTo>
                  <a:pt x="12140" y="38540"/>
                </a:lnTo>
                <a:lnTo>
                  <a:pt x="12150" y="38540"/>
                </a:lnTo>
                <a:lnTo>
                  <a:pt x="12160" y="38540"/>
                </a:lnTo>
                <a:lnTo>
                  <a:pt x="12160" y="38530"/>
                </a:lnTo>
                <a:lnTo>
                  <a:pt x="12160" y="38520"/>
                </a:lnTo>
                <a:lnTo>
                  <a:pt x="12160" y="38510"/>
                </a:lnTo>
                <a:lnTo>
                  <a:pt x="12170" y="38510"/>
                </a:lnTo>
                <a:lnTo>
                  <a:pt x="12160" y="38510"/>
                </a:lnTo>
                <a:lnTo>
                  <a:pt x="12150" y="38510"/>
                </a:lnTo>
                <a:lnTo>
                  <a:pt x="12140" y="38510"/>
                </a:lnTo>
                <a:lnTo>
                  <a:pt x="12140" y="38500"/>
                </a:lnTo>
                <a:lnTo>
                  <a:pt x="12150" y="38500"/>
                </a:lnTo>
                <a:lnTo>
                  <a:pt x="12150" y="38490"/>
                </a:lnTo>
                <a:lnTo>
                  <a:pt x="12140" y="38490"/>
                </a:lnTo>
                <a:lnTo>
                  <a:pt x="12140" y="38500"/>
                </a:lnTo>
                <a:lnTo>
                  <a:pt x="12130" y="38500"/>
                </a:lnTo>
                <a:lnTo>
                  <a:pt x="12120" y="38500"/>
                </a:lnTo>
                <a:lnTo>
                  <a:pt x="12130" y="38500"/>
                </a:lnTo>
                <a:lnTo>
                  <a:pt x="12130" y="38490"/>
                </a:lnTo>
                <a:lnTo>
                  <a:pt x="12140" y="38490"/>
                </a:lnTo>
                <a:lnTo>
                  <a:pt x="12140" y="38480"/>
                </a:lnTo>
                <a:lnTo>
                  <a:pt x="12150" y="38480"/>
                </a:lnTo>
                <a:lnTo>
                  <a:pt x="12150" y="38470"/>
                </a:lnTo>
                <a:lnTo>
                  <a:pt x="12140" y="38470"/>
                </a:lnTo>
                <a:lnTo>
                  <a:pt x="12140" y="38460"/>
                </a:lnTo>
                <a:lnTo>
                  <a:pt x="12140" y="38470"/>
                </a:lnTo>
                <a:lnTo>
                  <a:pt x="12130" y="38460"/>
                </a:lnTo>
                <a:lnTo>
                  <a:pt x="12130" y="38450"/>
                </a:lnTo>
                <a:lnTo>
                  <a:pt x="12120" y="38450"/>
                </a:lnTo>
                <a:lnTo>
                  <a:pt x="12110" y="38450"/>
                </a:lnTo>
                <a:lnTo>
                  <a:pt x="12100" y="38440"/>
                </a:lnTo>
                <a:lnTo>
                  <a:pt x="12090" y="38440"/>
                </a:lnTo>
                <a:lnTo>
                  <a:pt x="12090" y="38450"/>
                </a:lnTo>
                <a:lnTo>
                  <a:pt x="12080" y="38450"/>
                </a:lnTo>
                <a:lnTo>
                  <a:pt x="12080" y="38440"/>
                </a:lnTo>
                <a:lnTo>
                  <a:pt x="12080" y="38430"/>
                </a:lnTo>
                <a:lnTo>
                  <a:pt x="12070" y="38430"/>
                </a:lnTo>
                <a:lnTo>
                  <a:pt x="12080" y="38430"/>
                </a:lnTo>
                <a:lnTo>
                  <a:pt x="12070" y="38430"/>
                </a:lnTo>
                <a:lnTo>
                  <a:pt x="12070" y="38420"/>
                </a:lnTo>
                <a:lnTo>
                  <a:pt x="12070" y="38430"/>
                </a:lnTo>
                <a:lnTo>
                  <a:pt x="12070" y="38420"/>
                </a:lnTo>
                <a:lnTo>
                  <a:pt x="12060" y="38420"/>
                </a:lnTo>
                <a:lnTo>
                  <a:pt x="12050" y="38420"/>
                </a:lnTo>
                <a:lnTo>
                  <a:pt x="12050" y="38430"/>
                </a:lnTo>
                <a:lnTo>
                  <a:pt x="12040" y="38430"/>
                </a:lnTo>
                <a:lnTo>
                  <a:pt x="12040" y="38420"/>
                </a:lnTo>
                <a:lnTo>
                  <a:pt x="12030" y="38420"/>
                </a:lnTo>
                <a:lnTo>
                  <a:pt x="12030" y="38410"/>
                </a:lnTo>
                <a:lnTo>
                  <a:pt x="12020" y="38410"/>
                </a:lnTo>
                <a:lnTo>
                  <a:pt x="12020" y="38400"/>
                </a:lnTo>
                <a:lnTo>
                  <a:pt x="12010" y="38400"/>
                </a:lnTo>
                <a:lnTo>
                  <a:pt x="12010" y="38410"/>
                </a:lnTo>
                <a:lnTo>
                  <a:pt x="12010" y="38420"/>
                </a:lnTo>
                <a:lnTo>
                  <a:pt x="12000" y="38420"/>
                </a:lnTo>
                <a:lnTo>
                  <a:pt x="11990" y="38420"/>
                </a:lnTo>
                <a:lnTo>
                  <a:pt x="11990" y="38430"/>
                </a:lnTo>
                <a:lnTo>
                  <a:pt x="11980" y="38430"/>
                </a:lnTo>
                <a:lnTo>
                  <a:pt x="11970" y="38430"/>
                </a:lnTo>
                <a:lnTo>
                  <a:pt x="11970" y="38440"/>
                </a:lnTo>
                <a:lnTo>
                  <a:pt x="11960" y="38440"/>
                </a:lnTo>
                <a:lnTo>
                  <a:pt x="11950" y="38440"/>
                </a:lnTo>
                <a:lnTo>
                  <a:pt x="11940" y="38440"/>
                </a:lnTo>
                <a:lnTo>
                  <a:pt x="11930" y="38440"/>
                </a:lnTo>
                <a:lnTo>
                  <a:pt x="11930" y="38450"/>
                </a:lnTo>
                <a:lnTo>
                  <a:pt x="11920" y="38450"/>
                </a:lnTo>
                <a:lnTo>
                  <a:pt x="11920" y="38460"/>
                </a:lnTo>
                <a:lnTo>
                  <a:pt x="11910" y="38460"/>
                </a:lnTo>
                <a:lnTo>
                  <a:pt x="11910" y="38470"/>
                </a:lnTo>
                <a:lnTo>
                  <a:pt x="11920" y="38470"/>
                </a:lnTo>
                <a:lnTo>
                  <a:pt x="11920" y="38480"/>
                </a:lnTo>
                <a:lnTo>
                  <a:pt x="11930" y="38480"/>
                </a:lnTo>
                <a:lnTo>
                  <a:pt x="11930" y="38470"/>
                </a:lnTo>
                <a:lnTo>
                  <a:pt x="11940" y="38470"/>
                </a:lnTo>
                <a:lnTo>
                  <a:pt x="11940" y="38460"/>
                </a:lnTo>
                <a:lnTo>
                  <a:pt x="11940" y="38470"/>
                </a:lnTo>
                <a:lnTo>
                  <a:pt x="11940" y="38480"/>
                </a:lnTo>
                <a:lnTo>
                  <a:pt x="11930" y="38480"/>
                </a:lnTo>
                <a:lnTo>
                  <a:pt x="11930" y="38490"/>
                </a:lnTo>
                <a:lnTo>
                  <a:pt x="11920" y="38490"/>
                </a:lnTo>
                <a:lnTo>
                  <a:pt x="11910" y="38500"/>
                </a:lnTo>
                <a:lnTo>
                  <a:pt x="11910" y="38510"/>
                </a:lnTo>
                <a:lnTo>
                  <a:pt x="11920" y="38510"/>
                </a:lnTo>
                <a:lnTo>
                  <a:pt x="11910" y="38510"/>
                </a:lnTo>
                <a:lnTo>
                  <a:pt x="11910" y="38520"/>
                </a:lnTo>
                <a:lnTo>
                  <a:pt x="11910" y="38530"/>
                </a:lnTo>
                <a:lnTo>
                  <a:pt x="11910" y="38540"/>
                </a:lnTo>
                <a:lnTo>
                  <a:pt x="11910" y="38550"/>
                </a:lnTo>
                <a:lnTo>
                  <a:pt x="11920" y="38550"/>
                </a:lnTo>
                <a:lnTo>
                  <a:pt x="11920" y="38560"/>
                </a:lnTo>
                <a:lnTo>
                  <a:pt x="11930" y="38560"/>
                </a:lnTo>
                <a:lnTo>
                  <a:pt x="11930" y="38570"/>
                </a:lnTo>
                <a:lnTo>
                  <a:pt x="11940" y="38570"/>
                </a:lnTo>
                <a:lnTo>
                  <a:pt x="11940" y="38580"/>
                </a:lnTo>
                <a:lnTo>
                  <a:pt x="11930" y="38580"/>
                </a:lnTo>
                <a:lnTo>
                  <a:pt x="11920" y="38580"/>
                </a:lnTo>
                <a:lnTo>
                  <a:pt x="11920" y="38590"/>
                </a:lnTo>
                <a:lnTo>
                  <a:pt x="11930" y="38590"/>
                </a:lnTo>
                <a:lnTo>
                  <a:pt x="11930" y="38600"/>
                </a:lnTo>
                <a:lnTo>
                  <a:pt x="11920" y="38600"/>
                </a:lnTo>
                <a:lnTo>
                  <a:pt x="11920" y="38610"/>
                </a:lnTo>
                <a:lnTo>
                  <a:pt x="11910" y="38610"/>
                </a:lnTo>
                <a:lnTo>
                  <a:pt x="11910" y="38620"/>
                </a:lnTo>
                <a:lnTo>
                  <a:pt x="11900" y="38620"/>
                </a:lnTo>
                <a:lnTo>
                  <a:pt x="11900" y="38630"/>
                </a:lnTo>
                <a:lnTo>
                  <a:pt x="11900" y="38640"/>
                </a:lnTo>
                <a:lnTo>
                  <a:pt x="11900" y="38650"/>
                </a:lnTo>
                <a:lnTo>
                  <a:pt x="11910" y="38650"/>
                </a:lnTo>
                <a:lnTo>
                  <a:pt x="11910" y="38660"/>
                </a:lnTo>
                <a:lnTo>
                  <a:pt x="11900" y="38660"/>
                </a:lnTo>
                <a:lnTo>
                  <a:pt x="11900" y="38670"/>
                </a:lnTo>
                <a:lnTo>
                  <a:pt x="11910" y="38670"/>
                </a:lnTo>
                <a:lnTo>
                  <a:pt x="11910" y="38660"/>
                </a:lnTo>
                <a:lnTo>
                  <a:pt x="11920" y="38650"/>
                </a:lnTo>
                <a:lnTo>
                  <a:pt x="11920" y="38660"/>
                </a:lnTo>
                <a:lnTo>
                  <a:pt x="11930" y="38660"/>
                </a:lnTo>
                <a:lnTo>
                  <a:pt x="11920" y="38660"/>
                </a:lnTo>
                <a:lnTo>
                  <a:pt x="11920" y="38650"/>
                </a:lnTo>
                <a:lnTo>
                  <a:pt x="11930" y="38650"/>
                </a:lnTo>
                <a:lnTo>
                  <a:pt x="11940" y="38650"/>
                </a:lnTo>
                <a:lnTo>
                  <a:pt x="11950" y="38650"/>
                </a:lnTo>
                <a:lnTo>
                  <a:pt x="11950" y="38660"/>
                </a:lnTo>
                <a:lnTo>
                  <a:pt x="11950" y="38650"/>
                </a:lnTo>
                <a:lnTo>
                  <a:pt x="11950" y="38660"/>
                </a:lnTo>
                <a:lnTo>
                  <a:pt x="11940" y="38660"/>
                </a:lnTo>
                <a:lnTo>
                  <a:pt x="11940" y="38670"/>
                </a:lnTo>
                <a:lnTo>
                  <a:pt x="11930" y="38670"/>
                </a:lnTo>
                <a:lnTo>
                  <a:pt x="11930" y="38680"/>
                </a:lnTo>
                <a:lnTo>
                  <a:pt x="11940" y="38680"/>
                </a:lnTo>
                <a:lnTo>
                  <a:pt x="11940" y="38690"/>
                </a:lnTo>
                <a:lnTo>
                  <a:pt x="11950" y="38690"/>
                </a:lnTo>
                <a:lnTo>
                  <a:pt x="11950" y="38680"/>
                </a:lnTo>
                <a:lnTo>
                  <a:pt x="11960" y="38680"/>
                </a:lnTo>
                <a:lnTo>
                  <a:pt x="11960" y="38690"/>
                </a:lnTo>
                <a:lnTo>
                  <a:pt x="11960" y="38680"/>
                </a:lnTo>
                <a:lnTo>
                  <a:pt x="11960" y="38690"/>
                </a:lnTo>
                <a:lnTo>
                  <a:pt x="11960" y="38700"/>
                </a:lnTo>
                <a:lnTo>
                  <a:pt x="11960" y="38710"/>
                </a:lnTo>
                <a:lnTo>
                  <a:pt x="11950" y="38710"/>
                </a:lnTo>
                <a:lnTo>
                  <a:pt x="11940" y="38710"/>
                </a:lnTo>
                <a:lnTo>
                  <a:pt x="11940" y="38720"/>
                </a:lnTo>
                <a:lnTo>
                  <a:pt x="11940" y="38730"/>
                </a:lnTo>
                <a:lnTo>
                  <a:pt x="11930" y="38730"/>
                </a:lnTo>
                <a:lnTo>
                  <a:pt x="11920" y="38730"/>
                </a:lnTo>
                <a:lnTo>
                  <a:pt x="11920" y="38740"/>
                </a:lnTo>
                <a:lnTo>
                  <a:pt x="11920" y="38750"/>
                </a:lnTo>
                <a:lnTo>
                  <a:pt x="11910" y="38750"/>
                </a:lnTo>
                <a:lnTo>
                  <a:pt x="11900" y="38750"/>
                </a:lnTo>
                <a:lnTo>
                  <a:pt x="11910" y="38750"/>
                </a:lnTo>
                <a:lnTo>
                  <a:pt x="11900" y="38750"/>
                </a:lnTo>
                <a:lnTo>
                  <a:pt x="11890" y="38750"/>
                </a:lnTo>
                <a:lnTo>
                  <a:pt x="11880" y="38750"/>
                </a:lnTo>
                <a:lnTo>
                  <a:pt x="11880" y="38740"/>
                </a:lnTo>
                <a:lnTo>
                  <a:pt x="11870" y="38740"/>
                </a:lnTo>
                <a:lnTo>
                  <a:pt x="11860" y="38740"/>
                </a:lnTo>
                <a:lnTo>
                  <a:pt x="11860" y="38730"/>
                </a:lnTo>
                <a:lnTo>
                  <a:pt x="11850" y="38720"/>
                </a:lnTo>
                <a:lnTo>
                  <a:pt x="11850" y="38710"/>
                </a:lnTo>
                <a:lnTo>
                  <a:pt x="11850" y="38700"/>
                </a:lnTo>
                <a:lnTo>
                  <a:pt x="11850" y="38690"/>
                </a:lnTo>
                <a:lnTo>
                  <a:pt x="11850" y="38680"/>
                </a:lnTo>
                <a:lnTo>
                  <a:pt x="11850" y="38670"/>
                </a:lnTo>
                <a:lnTo>
                  <a:pt x="11860" y="38670"/>
                </a:lnTo>
                <a:lnTo>
                  <a:pt x="11850" y="38660"/>
                </a:lnTo>
                <a:lnTo>
                  <a:pt x="11860" y="38650"/>
                </a:lnTo>
                <a:lnTo>
                  <a:pt x="11860" y="38640"/>
                </a:lnTo>
                <a:lnTo>
                  <a:pt x="11860" y="38630"/>
                </a:lnTo>
                <a:lnTo>
                  <a:pt x="11860" y="38620"/>
                </a:lnTo>
                <a:lnTo>
                  <a:pt x="11860" y="38610"/>
                </a:lnTo>
                <a:lnTo>
                  <a:pt x="11860" y="38600"/>
                </a:lnTo>
                <a:lnTo>
                  <a:pt x="11860" y="38590"/>
                </a:lnTo>
                <a:lnTo>
                  <a:pt x="11850" y="38590"/>
                </a:lnTo>
                <a:lnTo>
                  <a:pt x="11850" y="38580"/>
                </a:lnTo>
                <a:lnTo>
                  <a:pt x="11860" y="38580"/>
                </a:lnTo>
                <a:lnTo>
                  <a:pt x="11850" y="38580"/>
                </a:lnTo>
                <a:lnTo>
                  <a:pt x="11860" y="38580"/>
                </a:lnTo>
                <a:lnTo>
                  <a:pt x="11860" y="38570"/>
                </a:lnTo>
                <a:lnTo>
                  <a:pt x="11860" y="38560"/>
                </a:lnTo>
                <a:lnTo>
                  <a:pt x="11860" y="38550"/>
                </a:lnTo>
                <a:lnTo>
                  <a:pt x="11860" y="38540"/>
                </a:lnTo>
                <a:lnTo>
                  <a:pt x="11870" y="38540"/>
                </a:lnTo>
                <a:lnTo>
                  <a:pt x="11870" y="38530"/>
                </a:lnTo>
                <a:lnTo>
                  <a:pt x="11870" y="38520"/>
                </a:lnTo>
                <a:lnTo>
                  <a:pt x="11870" y="38510"/>
                </a:lnTo>
                <a:lnTo>
                  <a:pt x="11870" y="38500"/>
                </a:lnTo>
                <a:lnTo>
                  <a:pt x="11870" y="38490"/>
                </a:lnTo>
                <a:lnTo>
                  <a:pt x="11870" y="38480"/>
                </a:lnTo>
                <a:lnTo>
                  <a:pt x="11870" y="38470"/>
                </a:lnTo>
                <a:lnTo>
                  <a:pt x="11870" y="38460"/>
                </a:lnTo>
                <a:lnTo>
                  <a:pt x="11870" y="38450"/>
                </a:lnTo>
                <a:lnTo>
                  <a:pt x="11860" y="38440"/>
                </a:lnTo>
                <a:lnTo>
                  <a:pt x="11860" y="38430"/>
                </a:lnTo>
                <a:lnTo>
                  <a:pt x="11860" y="38420"/>
                </a:lnTo>
                <a:lnTo>
                  <a:pt x="11860" y="38410"/>
                </a:lnTo>
                <a:lnTo>
                  <a:pt x="11870" y="38410"/>
                </a:lnTo>
                <a:lnTo>
                  <a:pt x="11870" y="38400"/>
                </a:lnTo>
                <a:lnTo>
                  <a:pt x="11870" y="38390"/>
                </a:lnTo>
                <a:lnTo>
                  <a:pt x="11870" y="38380"/>
                </a:lnTo>
                <a:lnTo>
                  <a:pt x="11880" y="38370"/>
                </a:lnTo>
                <a:lnTo>
                  <a:pt x="11880" y="38360"/>
                </a:lnTo>
                <a:lnTo>
                  <a:pt x="11880" y="38350"/>
                </a:lnTo>
                <a:lnTo>
                  <a:pt x="11880" y="38340"/>
                </a:lnTo>
                <a:lnTo>
                  <a:pt x="11880" y="38330"/>
                </a:lnTo>
                <a:lnTo>
                  <a:pt x="11880" y="38320"/>
                </a:lnTo>
                <a:lnTo>
                  <a:pt x="11880" y="38310"/>
                </a:lnTo>
                <a:lnTo>
                  <a:pt x="11880" y="38300"/>
                </a:lnTo>
                <a:lnTo>
                  <a:pt x="11890" y="38290"/>
                </a:lnTo>
                <a:lnTo>
                  <a:pt x="11890" y="38280"/>
                </a:lnTo>
                <a:lnTo>
                  <a:pt x="11900" y="38280"/>
                </a:lnTo>
                <a:lnTo>
                  <a:pt x="11900" y="38270"/>
                </a:lnTo>
                <a:lnTo>
                  <a:pt x="11910" y="38270"/>
                </a:lnTo>
                <a:lnTo>
                  <a:pt x="11910" y="38260"/>
                </a:lnTo>
                <a:lnTo>
                  <a:pt x="11920" y="38250"/>
                </a:lnTo>
                <a:lnTo>
                  <a:pt x="11920" y="38240"/>
                </a:lnTo>
                <a:lnTo>
                  <a:pt x="11920" y="38230"/>
                </a:lnTo>
                <a:lnTo>
                  <a:pt x="11920" y="38220"/>
                </a:lnTo>
                <a:lnTo>
                  <a:pt x="11920" y="38210"/>
                </a:lnTo>
                <a:lnTo>
                  <a:pt x="11920" y="38200"/>
                </a:lnTo>
                <a:lnTo>
                  <a:pt x="11930" y="38200"/>
                </a:lnTo>
                <a:lnTo>
                  <a:pt x="11930" y="38190"/>
                </a:lnTo>
                <a:lnTo>
                  <a:pt x="11930" y="38180"/>
                </a:lnTo>
                <a:lnTo>
                  <a:pt x="11930" y="38170"/>
                </a:lnTo>
                <a:lnTo>
                  <a:pt x="11920" y="38170"/>
                </a:lnTo>
                <a:lnTo>
                  <a:pt x="11920" y="38160"/>
                </a:lnTo>
                <a:lnTo>
                  <a:pt x="11920" y="38150"/>
                </a:lnTo>
                <a:lnTo>
                  <a:pt x="11920" y="38140"/>
                </a:lnTo>
                <a:lnTo>
                  <a:pt x="11910" y="38130"/>
                </a:lnTo>
                <a:lnTo>
                  <a:pt x="11910" y="38120"/>
                </a:lnTo>
                <a:lnTo>
                  <a:pt x="11910" y="38110"/>
                </a:lnTo>
                <a:lnTo>
                  <a:pt x="11900" y="38110"/>
                </a:lnTo>
                <a:lnTo>
                  <a:pt x="11900" y="38100"/>
                </a:lnTo>
                <a:lnTo>
                  <a:pt x="11900" y="38090"/>
                </a:lnTo>
                <a:lnTo>
                  <a:pt x="11900" y="38080"/>
                </a:lnTo>
                <a:lnTo>
                  <a:pt x="11890" y="38080"/>
                </a:lnTo>
                <a:lnTo>
                  <a:pt x="11890" y="38070"/>
                </a:lnTo>
                <a:lnTo>
                  <a:pt x="11890" y="38060"/>
                </a:lnTo>
                <a:lnTo>
                  <a:pt x="11880" y="38060"/>
                </a:lnTo>
                <a:lnTo>
                  <a:pt x="11880" y="38050"/>
                </a:lnTo>
                <a:lnTo>
                  <a:pt x="11880" y="38040"/>
                </a:lnTo>
                <a:lnTo>
                  <a:pt x="11870" y="38040"/>
                </a:lnTo>
                <a:lnTo>
                  <a:pt x="11870" y="38030"/>
                </a:lnTo>
                <a:lnTo>
                  <a:pt x="11870" y="38020"/>
                </a:lnTo>
                <a:lnTo>
                  <a:pt x="11870" y="38010"/>
                </a:lnTo>
                <a:lnTo>
                  <a:pt x="11870" y="38000"/>
                </a:lnTo>
                <a:lnTo>
                  <a:pt x="11860" y="38000"/>
                </a:lnTo>
                <a:lnTo>
                  <a:pt x="11860" y="37990"/>
                </a:lnTo>
                <a:lnTo>
                  <a:pt x="11860" y="37980"/>
                </a:lnTo>
                <a:lnTo>
                  <a:pt x="11860" y="37970"/>
                </a:lnTo>
                <a:lnTo>
                  <a:pt x="11860" y="37960"/>
                </a:lnTo>
                <a:lnTo>
                  <a:pt x="11860" y="37950"/>
                </a:lnTo>
                <a:lnTo>
                  <a:pt x="11860" y="37940"/>
                </a:lnTo>
                <a:lnTo>
                  <a:pt x="11860" y="37930"/>
                </a:lnTo>
                <a:lnTo>
                  <a:pt x="11860" y="37920"/>
                </a:lnTo>
                <a:lnTo>
                  <a:pt x="11850" y="37920"/>
                </a:lnTo>
                <a:lnTo>
                  <a:pt x="11850" y="37910"/>
                </a:lnTo>
                <a:lnTo>
                  <a:pt x="11860" y="37910"/>
                </a:lnTo>
                <a:lnTo>
                  <a:pt x="11860" y="37900"/>
                </a:lnTo>
                <a:lnTo>
                  <a:pt x="11860" y="37890"/>
                </a:lnTo>
                <a:lnTo>
                  <a:pt x="11860" y="37880"/>
                </a:lnTo>
                <a:lnTo>
                  <a:pt x="11860" y="37870"/>
                </a:lnTo>
                <a:lnTo>
                  <a:pt x="11860" y="37860"/>
                </a:lnTo>
                <a:lnTo>
                  <a:pt x="11860" y="37850"/>
                </a:lnTo>
                <a:lnTo>
                  <a:pt x="11870" y="37840"/>
                </a:lnTo>
                <a:lnTo>
                  <a:pt x="11870" y="37830"/>
                </a:lnTo>
                <a:lnTo>
                  <a:pt x="11870" y="37820"/>
                </a:lnTo>
                <a:lnTo>
                  <a:pt x="11870" y="37810"/>
                </a:lnTo>
                <a:lnTo>
                  <a:pt x="11870" y="37800"/>
                </a:lnTo>
                <a:lnTo>
                  <a:pt x="11870" y="37790"/>
                </a:lnTo>
                <a:lnTo>
                  <a:pt x="11870" y="37780"/>
                </a:lnTo>
                <a:lnTo>
                  <a:pt x="11870" y="37770"/>
                </a:lnTo>
                <a:lnTo>
                  <a:pt x="11870" y="37760"/>
                </a:lnTo>
                <a:lnTo>
                  <a:pt x="11870" y="37750"/>
                </a:lnTo>
                <a:lnTo>
                  <a:pt x="11880" y="37750"/>
                </a:lnTo>
                <a:lnTo>
                  <a:pt x="11880" y="37740"/>
                </a:lnTo>
                <a:lnTo>
                  <a:pt x="11880" y="37730"/>
                </a:lnTo>
                <a:lnTo>
                  <a:pt x="11880" y="37720"/>
                </a:lnTo>
                <a:lnTo>
                  <a:pt x="11880" y="37710"/>
                </a:lnTo>
                <a:lnTo>
                  <a:pt x="11880" y="37700"/>
                </a:lnTo>
                <a:lnTo>
                  <a:pt x="11890" y="37700"/>
                </a:lnTo>
                <a:lnTo>
                  <a:pt x="11890" y="37690"/>
                </a:lnTo>
                <a:lnTo>
                  <a:pt x="11890" y="37680"/>
                </a:lnTo>
                <a:lnTo>
                  <a:pt x="11900" y="37670"/>
                </a:lnTo>
                <a:lnTo>
                  <a:pt x="11900" y="37660"/>
                </a:lnTo>
                <a:lnTo>
                  <a:pt x="11910" y="37650"/>
                </a:lnTo>
                <a:lnTo>
                  <a:pt x="11910" y="37640"/>
                </a:lnTo>
                <a:lnTo>
                  <a:pt x="11920" y="37630"/>
                </a:lnTo>
                <a:lnTo>
                  <a:pt x="11920" y="37620"/>
                </a:lnTo>
                <a:lnTo>
                  <a:pt x="11930" y="37620"/>
                </a:lnTo>
                <a:lnTo>
                  <a:pt x="11940" y="37610"/>
                </a:lnTo>
                <a:lnTo>
                  <a:pt x="11950" y="37610"/>
                </a:lnTo>
                <a:lnTo>
                  <a:pt x="11960" y="37610"/>
                </a:lnTo>
                <a:lnTo>
                  <a:pt x="11970" y="37610"/>
                </a:lnTo>
                <a:lnTo>
                  <a:pt x="11980" y="37610"/>
                </a:lnTo>
                <a:lnTo>
                  <a:pt x="11990" y="37610"/>
                </a:lnTo>
                <a:lnTo>
                  <a:pt x="12000" y="37610"/>
                </a:lnTo>
                <a:lnTo>
                  <a:pt x="12010" y="37610"/>
                </a:lnTo>
                <a:lnTo>
                  <a:pt x="12020" y="37610"/>
                </a:lnTo>
                <a:lnTo>
                  <a:pt x="12030" y="37610"/>
                </a:lnTo>
                <a:lnTo>
                  <a:pt x="12030" y="37620"/>
                </a:lnTo>
                <a:lnTo>
                  <a:pt x="12040" y="37620"/>
                </a:lnTo>
                <a:lnTo>
                  <a:pt x="12050" y="37620"/>
                </a:lnTo>
                <a:lnTo>
                  <a:pt x="12050" y="37630"/>
                </a:lnTo>
                <a:lnTo>
                  <a:pt x="12060" y="37630"/>
                </a:lnTo>
                <a:lnTo>
                  <a:pt x="12070" y="37630"/>
                </a:lnTo>
                <a:lnTo>
                  <a:pt x="12070" y="37640"/>
                </a:lnTo>
                <a:lnTo>
                  <a:pt x="12080" y="37640"/>
                </a:lnTo>
                <a:lnTo>
                  <a:pt x="12090" y="37640"/>
                </a:lnTo>
                <a:lnTo>
                  <a:pt x="12090" y="37650"/>
                </a:lnTo>
                <a:lnTo>
                  <a:pt x="12100" y="37650"/>
                </a:lnTo>
                <a:lnTo>
                  <a:pt x="12100" y="37660"/>
                </a:lnTo>
                <a:lnTo>
                  <a:pt x="12110" y="37660"/>
                </a:lnTo>
                <a:lnTo>
                  <a:pt x="12110" y="37670"/>
                </a:lnTo>
                <a:lnTo>
                  <a:pt x="12120" y="37670"/>
                </a:lnTo>
                <a:lnTo>
                  <a:pt x="12130" y="37670"/>
                </a:lnTo>
                <a:lnTo>
                  <a:pt x="12140" y="37670"/>
                </a:lnTo>
                <a:lnTo>
                  <a:pt x="12150" y="37670"/>
                </a:lnTo>
                <a:lnTo>
                  <a:pt x="12150" y="37680"/>
                </a:lnTo>
                <a:lnTo>
                  <a:pt x="12150" y="37690"/>
                </a:lnTo>
                <a:lnTo>
                  <a:pt x="12160" y="37690"/>
                </a:lnTo>
                <a:lnTo>
                  <a:pt x="12160" y="37700"/>
                </a:lnTo>
                <a:lnTo>
                  <a:pt x="12170" y="37700"/>
                </a:lnTo>
                <a:lnTo>
                  <a:pt x="12170" y="37710"/>
                </a:lnTo>
                <a:lnTo>
                  <a:pt x="12180" y="37710"/>
                </a:lnTo>
                <a:lnTo>
                  <a:pt x="12180" y="37720"/>
                </a:lnTo>
                <a:lnTo>
                  <a:pt x="12190" y="37720"/>
                </a:lnTo>
                <a:lnTo>
                  <a:pt x="12200" y="37720"/>
                </a:lnTo>
                <a:lnTo>
                  <a:pt x="12210" y="37730"/>
                </a:lnTo>
                <a:lnTo>
                  <a:pt x="12220" y="37730"/>
                </a:lnTo>
                <a:lnTo>
                  <a:pt x="12230" y="37730"/>
                </a:lnTo>
                <a:lnTo>
                  <a:pt x="12230" y="37740"/>
                </a:lnTo>
                <a:lnTo>
                  <a:pt x="12240" y="37750"/>
                </a:lnTo>
                <a:lnTo>
                  <a:pt x="12250" y="37750"/>
                </a:lnTo>
                <a:lnTo>
                  <a:pt x="12250" y="37760"/>
                </a:lnTo>
                <a:lnTo>
                  <a:pt x="12260" y="37760"/>
                </a:lnTo>
                <a:lnTo>
                  <a:pt x="12260" y="37770"/>
                </a:lnTo>
                <a:lnTo>
                  <a:pt x="12270" y="37760"/>
                </a:lnTo>
                <a:lnTo>
                  <a:pt x="12280" y="37760"/>
                </a:lnTo>
                <a:lnTo>
                  <a:pt x="12290" y="37760"/>
                </a:lnTo>
                <a:lnTo>
                  <a:pt x="12300" y="37760"/>
                </a:lnTo>
                <a:lnTo>
                  <a:pt x="12310" y="37760"/>
                </a:lnTo>
                <a:lnTo>
                  <a:pt x="12320" y="37760"/>
                </a:lnTo>
                <a:lnTo>
                  <a:pt x="12330" y="37760"/>
                </a:lnTo>
                <a:lnTo>
                  <a:pt x="12330" y="37750"/>
                </a:lnTo>
                <a:lnTo>
                  <a:pt x="12340" y="37750"/>
                </a:lnTo>
                <a:lnTo>
                  <a:pt x="12350" y="37750"/>
                </a:lnTo>
                <a:lnTo>
                  <a:pt x="12360" y="37750"/>
                </a:lnTo>
                <a:lnTo>
                  <a:pt x="12360" y="37740"/>
                </a:lnTo>
                <a:lnTo>
                  <a:pt x="12370" y="37740"/>
                </a:lnTo>
                <a:lnTo>
                  <a:pt x="12370" y="37730"/>
                </a:lnTo>
                <a:lnTo>
                  <a:pt x="12370" y="37720"/>
                </a:lnTo>
                <a:lnTo>
                  <a:pt x="12380" y="37720"/>
                </a:lnTo>
                <a:lnTo>
                  <a:pt x="12380" y="37710"/>
                </a:lnTo>
                <a:lnTo>
                  <a:pt x="12390" y="37700"/>
                </a:lnTo>
                <a:lnTo>
                  <a:pt x="12390" y="37690"/>
                </a:lnTo>
                <a:lnTo>
                  <a:pt x="12390" y="37680"/>
                </a:lnTo>
                <a:lnTo>
                  <a:pt x="12400" y="37680"/>
                </a:lnTo>
                <a:lnTo>
                  <a:pt x="12390" y="37680"/>
                </a:lnTo>
                <a:lnTo>
                  <a:pt x="12400" y="37680"/>
                </a:lnTo>
                <a:lnTo>
                  <a:pt x="12400" y="37670"/>
                </a:lnTo>
                <a:lnTo>
                  <a:pt x="12400" y="37660"/>
                </a:lnTo>
                <a:lnTo>
                  <a:pt x="12410" y="37660"/>
                </a:lnTo>
                <a:lnTo>
                  <a:pt x="12410" y="37650"/>
                </a:lnTo>
                <a:lnTo>
                  <a:pt x="12410" y="37640"/>
                </a:lnTo>
                <a:lnTo>
                  <a:pt x="12420" y="37640"/>
                </a:lnTo>
                <a:lnTo>
                  <a:pt x="12430" y="37640"/>
                </a:lnTo>
                <a:lnTo>
                  <a:pt x="12430" y="37630"/>
                </a:lnTo>
                <a:lnTo>
                  <a:pt x="12440" y="37630"/>
                </a:lnTo>
                <a:lnTo>
                  <a:pt x="12450" y="37630"/>
                </a:lnTo>
                <a:lnTo>
                  <a:pt x="12450" y="37620"/>
                </a:lnTo>
                <a:lnTo>
                  <a:pt x="12460" y="37620"/>
                </a:lnTo>
                <a:lnTo>
                  <a:pt x="12470" y="37610"/>
                </a:lnTo>
                <a:lnTo>
                  <a:pt x="12480" y="37610"/>
                </a:lnTo>
                <a:lnTo>
                  <a:pt x="12490" y="37610"/>
                </a:lnTo>
                <a:lnTo>
                  <a:pt x="12500" y="37600"/>
                </a:lnTo>
                <a:lnTo>
                  <a:pt x="12500" y="37590"/>
                </a:lnTo>
                <a:lnTo>
                  <a:pt x="12510" y="37590"/>
                </a:lnTo>
                <a:lnTo>
                  <a:pt x="12520" y="37590"/>
                </a:lnTo>
                <a:lnTo>
                  <a:pt x="12520" y="37580"/>
                </a:lnTo>
                <a:lnTo>
                  <a:pt x="12530" y="37580"/>
                </a:lnTo>
                <a:lnTo>
                  <a:pt x="12540" y="37570"/>
                </a:lnTo>
                <a:lnTo>
                  <a:pt x="12550" y="37570"/>
                </a:lnTo>
                <a:lnTo>
                  <a:pt x="12550" y="37560"/>
                </a:lnTo>
                <a:lnTo>
                  <a:pt x="12560" y="37560"/>
                </a:lnTo>
                <a:lnTo>
                  <a:pt x="12560" y="37570"/>
                </a:lnTo>
                <a:lnTo>
                  <a:pt x="12570" y="37570"/>
                </a:lnTo>
                <a:lnTo>
                  <a:pt x="12570" y="37560"/>
                </a:lnTo>
                <a:lnTo>
                  <a:pt x="12580" y="37560"/>
                </a:lnTo>
                <a:lnTo>
                  <a:pt x="12590" y="37560"/>
                </a:lnTo>
                <a:lnTo>
                  <a:pt x="12600" y="37550"/>
                </a:lnTo>
                <a:lnTo>
                  <a:pt x="12610" y="37550"/>
                </a:lnTo>
                <a:lnTo>
                  <a:pt x="12620" y="37550"/>
                </a:lnTo>
                <a:lnTo>
                  <a:pt x="12630" y="37550"/>
                </a:lnTo>
                <a:lnTo>
                  <a:pt x="12640" y="37550"/>
                </a:lnTo>
                <a:lnTo>
                  <a:pt x="12650" y="37550"/>
                </a:lnTo>
                <a:lnTo>
                  <a:pt x="12650" y="37560"/>
                </a:lnTo>
                <a:lnTo>
                  <a:pt x="12660" y="37560"/>
                </a:lnTo>
                <a:lnTo>
                  <a:pt x="12670" y="37560"/>
                </a:lnTo>
                <a:lnTo>
                  <a:pt x="12680" y="37560"/>
                </a:lnTo>
                <a:lnTo>
                  <a:pt x="12680" y="37570"/>
                </a:lnTo>
                <a:lnTo>
                  <a:pt x="12690" y="37570"/>
                </a:lnTo>
                <a:lnTo>
                  <a:pt x="12700" y="37570"/>
                </a:lnTo>
                <a:lnTo>
                  <a:pt x="12710" y="37570"/>
                </a:lnTo>
                <a:lnTo>
                  <a:pt x="12710" y="37580"/>
                </a:lnTo>
                <a:lnTo>
                  <a:pt x="12720" y="37580"/>
                </a:lnTo>
                <a:lnTo>
                  <a:pt x="12730" y="37580"/>
                </a:lnTo>
                <a:lnTo>
                  <a:pt x="12740" y="37590"/>
                </a:lnTo>
                <a:lnTo>
                  <a:pt x="12750" y="37590"/>
                </a:lnTo>
                <a:lnTo>
                  <a:pt x="12750" y="37600"/>
                </a:lnTo>
                <a:lnTo>
                  <a:pt x="12760" y="37600"/>
                </a:lnTo>
                <a:lnTo>
                  <a:pt x="12770" y="37600"/>
                </a:lnTo>
                <a:lnTo>
                  <a:pt x="12780" y="37590"/>
                </a:lnTo>
                <a:lnTo>
                  <a:pt x="12790" y="37590"/>
                </a:lnTo>
                <a:lnTo>
                  <a:pt x="12800" y="37580"/>
                </a:lnTo>
                <a:lnTo>
                  <a:pt x="12810" y="37580"/>
                </a:lnTo>
                <a:lnTo>
                  <a:pt x="12810" y="37570"/>
                </a:lnTo>
                <a:lnTo>
                  <a:pt x="12820" y="37570"/>
                </a:lnTo>
                <a:lnTo>
                  <a:pt x="12830" y="37570"/>
                </a:lnTo>
                <a:lnTo>
                  <a:pt x="12840" y="37570"/>
                </a:lnTo>
                <a:lnTo>
                  <a:pt x="12850" y="37560"/>
                </a:lnTo>
                <a:lnTo>
                  <a:pt x="12860" y="37560"/>
                </a:lnTo>
                <a:lnTo>
                  <a:pt x="12860" y="37550"/>
                </a:lnTo>
                <a:lnTo>
                  <a:pt x="12860" y="37540"/>
                </a:lnTo>
                <a:lnTo>
                  <a:pt x="12870" y="37540"/>
                </a:lnTo>
                <a:lnTo>
                  <a:pt x="12860" y="37540"/>
                </a:lnTo>
                <a:lnTo>
                  <a:pt x="12870" y="37540"/>
                </a:lnTo>
                <a:lnTo>
                  <a:pt x="12880" y="37540"/>
                </a:lnTo>
                <a:lnTo>
                  <a:pt x="12880" y="37530"/>
                </a:lnTo>
                <a:lnTo>
                  <a:pt x="12890" y="37530"/>
                </a:lnTo>
                <a:lnTo>
                  <a:pt x="12890" y="37520"/>
                </a:lnTo>
                <a:lnTo>
                  <a:pt x="12880" y="37520"/>
                </a:lnTo>
                <a:lnTo>
                  <a:pt x="12880" y="37510"/>
                </a:lnTo>
                <a:lnTo>
                  <a:pt x="12880" y="37500"/>
                </a:lnTo>
                <a:lnTo>
                  <a:pt x="12890" y="37500"/>
                </a:lnTo>
                <a:lnTo>
                  <a:pt x="12890" y="37490"/>
                </a:lnTo>
                <a:lnTo>
                  <a:pt x="12900" y="37490"/>
                </a:lnTo>
                <a:lnTo>
                  <a:pt x="12900" y="37480"/>
                </a:lnTo>
                <a:lnTo>
                  <a:pt x="12900" y="37470"/>
                </a:lnTo>
                <a:lnTo>
                  <a:pt x="12910" y="37470"/>
                </a:lnTo>
                <a:lnTo>
                  <a:pt x="12910" y="37460"/>
                </a:lnTo>
                <a:lnTo>
                  <a:pt x="12920" y="37460"/>
                </a:lnTo>
                <a:lnTo>
                  <a:pt x="12930" y="37450"/>
                </a:lnTo>
                <a:lnTo>
                  <a:pt x="12940" y="37450"/>
                </a:lnTo>
                <a:lnTo>
                  <a:pt x="12950" y="37440"/>
                </a:lnTo>
                <a:lnTo>
                  <a:pt x="12960" y="37440"/>
                </a:lnTo>
                <a:lnTo>
                  <a:pt x="12970" y="37440"/>
                </a:lnTo>
                <a:lnTo>
                  <a:pt x="12980" y="37440"/>
                </a:lnTo>
                <a:lnTo>
                  <a:pt x="12990" y="37440"/>
                </a:lnTo>
                <a:lnTo>
                  <a:pt x="13000" y="37440"/>
                </a:lnTo>
                <a:lnTo>
                  <a:pt x="13000" y="37450"/>
                </a:lnTo>
                <a:lnTo>
                  <a:pt x="13010" y="37450"/>
                </a:lnTo>
                <a:lnTo>
                  <a:pt x="13010" y="37460"/>
                </a:lnTo>
                <a:lnTo>
                  <a:pt x="13020" y="37460"/>
                </a:lnTo>
                <a:lnTo>
                  <a:pt x="13030" y="37460"/>
                </a:lnTo>
                <a:lnTo>
                  <a:pt x="13030" y="37470"/>
                </a:lnTo>
                <a:lnTo>
                  <a:pt x="13040" y="37470"/>
                </a:lnTo>
                <a:lnTo>
                  <a:pt x="13050" y="37470"/>
                </a:lnTo>
                <a:lnTo>
                  <a:pt x="13050" y="37480"/>
                </a:lnTo>
                <a:lnTo>
                  <a:pt x="13060" y="37480"/>
                </a:lnTo>
                <a:lnTo>
                  <a:pt x="13070" y="37480"/>
                </a:lnTo>
                <a:lnTo>
                  <a:pt x="13070" y="37490"/>
                </a:lnTo>
                <a:lnTo>
                  <a:pt x="13080" y="37490"/>
                </a:lnTo>
                <a:lnTo>
                  <a:pt x="13090" y="37490"/>
                </a:lnTo>
                <a:lnTo>
                  <a:pt x="13100" y="37490"/>
                </a:lnTo>
                <a:lnTo>
                  <a:pt x="13100" y="37500"/>
                </a:lnTo>
                <a:lnTo>
                  <a:pt x="13110" y="37500"/>
                </a:lnTo>
                <a:lnTo>
                  <a:pt x="13110" y="37510"/>
                </a:lnTo>
                <a:lnTo>
                  <a:pt x="13120" y="37510"/>
                </a:lnTo>
                <a:lnTo>
                  <a:pt x="13130" y="37510"/>
                </a:lnTo>
                <a:lnTo>
                  <a:pt x="13140" y="37510"/>
                </a:lnTo>
                <a:lnTo>
                  <a:pt x="13140" y="37520"/>
                </a:lnTo>
                <a:lnTo>
                  <a:pt x="13150" y="37520"/>
                </a:lnTo>
                <a:lnTo>
                  <a:pt x="13160" y="37520"/>
                </a:lnTo>
                <a:lnTo>
                  <a:pt x="13170" y="37520"/>
                </a:lnTo>
                <a:lnTo>
                  <a:pt x="13180" y="37520"/>
                </a:lnTo>
                <a:lnTo>
                  <a:pt x="13180" y="37530"/>
                </a:lnTo>
                <a:lnTo>
                  <a:pt x="13190" y="37530"/>
                </a:lnTo>
                <a:lnTo>
                  <a:pt x="13200" y="37530"/>
                </a:lnTo>
                <a:lnTo>
                  <a:pt x="13210" y="37530"/>
                </a:lnTo>
                <a:lnTo>
                  <a:pt x="13220" y="37530"/>
                </a:lnTo>
                <a:lnTo>
                  <a:pt x="13230" y="37530"/>
                </a:lnTo>
                <a:lnTo>
                  <a:pt x="13240" y="37530"/>
                </a:lnTo>
                <a:lnTo>
                  <a:pt x="13250" y="37530"/>
                </a:lnTo>
                <a:lnTo>
                  <a:pt x="13260" y="37540"/>
                </a:lnTo>
                <a:lnTo>
                  <a:pt x="13260" y="37550"/>
                </a:lnTo>
                <a:lnTo>
                  <a:pt x="13270" y="37550"/>
                </a:lnTo>
                <a:lnTo>
                  <a:pt x="13280" y="37550"/>
                </a:lnTo>
                <a:lnTo>
                  <a:pt x="13290" y="37560"/>
                </a:lnTo>
                <a:lnTo>
                  <a:pt x="13300" y="37560"/>
                </a:lnTo>
                <a:lnTo>
                  <a:pt x="13310" y="37560"/>
                </a:lnTo>
                <a:lnTo>
                  <a:pt x="13320" y="37560"/>
                </a:lnTo>
                <a:lnTo>
                  <a:pt x="13330" y="37560"/>
                </a:lnTo>
                <a:lnTo>
                  <a:pt x="13340" y="37560"/>
                </a:lnTo>
                <a:lnTo>
                  <a:pt x="13350" y="37560"/>
                </a:lnTo>
                <a:lnTo>
                  <a:pt x="13350" y="37550"/>
                </a:lnTo>
                <a:lnTo>
                  <a:pt x="13360" y="37550"/>
                </a:lnTo>
                <a:lnTo>
                  <a:pt x="13370" y="37550"/>
                </a:lnTo>
                <a:lnTo>
                  <a:pt x="13380" y="37540"/>
                </a:lnTo>
                <a:lnTo>
                  <a:pt x="13390" y="37530"/>
                </a:lnTo>
                <a:lnTo>
                  <a:pt x="13400" y="37530"/>
                </a:lnTo>
                <a:lnTo>
                  <a:pt x="13400" y="37520"/>
                </a:lnTo>
                <a:lnTo>
                  <a:pt x="13400" y="37510"/>
                </a:lnTo>
                <a:lnTo>
                  <a:pt x="13410" y="37510"/>
                </a:lnTo>
                <a:lnTo>
                  <a:pt x="13410" y="37500"/>
                </a:lnTo>
                <a:lnTo>
                  <a:pt x="13410" y="37490"/>
                </a:lnTo>
                <a:lnTo>
                  <a:pt x="13420" y="37490"/>
                </a:lnTo>
                <a:lnTo>
                  <a:pt x="13430" y="37490"/>
                </a:lnTo>
                <a:lnTo>
                  <a:pt x="13440" y="37480"/>
                </a:lnTo>
                <a:lnTo>
                  <a:pt x="13450" y="37480"/>
                </a:lnTo>
                <a:lnTo>
                  <a:pt x="13450" y="37490"/>
                </a:lnTo>
                <a:lnTo>
                  <a:pt x="13460" y="37490"/>
                </a:lnTo>
                <a:lnTo>
                  <a:pt x="13470" y="37490"/>
                </a:lnTo>
                <a:lnTo>
                  <a:pt x="13480" y="37490"/>
                </a:lnTo>
                <a:lnTo>
                  <a:pt x="13480" y="37500"/>
                </a:lnTo>
                <a:lnTo>
                  <a:pt x="13490" y="37500"/>
                </a:lnTo>
                <a:lnTo>
                  <a:pt x="13490" y="37490"/>
                </a:lnTo>
                <a:lnTo>
                  <a:pt x="13500" y="37490"/>
                </a:lnTo>
                <a:lnTo>
                  <a:pt x="13500" y="37480"/>
                </a:lnTo>
                <a:lnTo>
                  <a:pt x="13500" y="37470"/>
                </a:lnTo>
                <a:lnTo>
                  <a:pt x="13510" y="37470"/>
                </a:lnTo>
                <a:lnTo>
                  <a:pt x="13510" y="37480"/>
                </a:lnTo>
                <a:lnTo>
                  <a:pt x="13510" y="37490"/>
                </a:lnTo>
                <a:lnTo>
                  <a:pt x="13500" y="37500"/>
                </a:lnTo>
                <a:lnTo>
                  <a:pt x="13490" y="37500"/>
                </a:lnTo>
                <a:lnTo>
                  <a:pt x="13490" y="37510"/>
                </a:lnTo>
                <a:lnTo>
                  <a:pt x="13500" y="37510"/>
                </a:lnTo>
                <a:lnTo>
                  <a:pt x="13510" y="37500"/>
                </a:lnTo>
                <a:lnTo>
                  <a:pt x="13510" y="37510"/>
                </a:lnTo>
                <a:lnTo>
                  <a:pt x="13520" y="37510"/>
                </a:lnTo>
                <a:lnTo>
                  <a:pt x="13520" y="37500"/>
                </a:lnTo>
                <a:lnTo>
                  <a:pt x="13510" y="37500"/>
                </a:lnTo>
                <a:lnTo>
                  <a:pt x="13510" y="37490"/>
                </a:lnTo>
                <a:lnTo>
                  <a:pt x="13520" y="37480"/>
                </a:lnTo>
                <a:lnTo>
                  <a:pt x="13520" y="37490"/>
                </a:lnTo>
                <a:lnTo>
                  <a:pt x="13520" y="37500"/>
                </a:lnTo>
                <a:lnTo>
                  <a:pt x="13520" y="37510"/>
                </a:lnTo>
                <a:lnTo>
                  <a:pt x="13530" y="37520"/>
                </a:lnTo>
                <a:lnTo>
                  <a:pt x="13530" y="37510"/>
                </a:lnTo>
                <a:lnTo>
                  <a:pt x="13540" y="37510"/>
                </a:lnTo>
                <a:lnTo>
                  <a:pt x="13540" y="37500"/>
                </a:lnTo>
                <a:lnTo>
                  <a:pt x="13540" y="37510"/>
                </a:lnTo>
                <a:lnTo>
                  <a:pt x="13550" y="37510"/>
                </a:lnTo>
                <a:lnTo>
                  <a:pt x="13560" y="37510"/>
                </a:lnTo>
                <a:lnTo>
                  <a:pt x="13570" y="37510"/>
                </a:lnTo>
                <a:lnTo>
                  <a:pt x="13570" y="37500"/>
                </a:lnTo>
                <a:lnTo>
                  <a:pt x="13570" y="37490"/>
                </a:lnTo>
                <a:lnTo>
                  <a:pt x="13580" y="37490"/>
                </a:lnTo>
                <a:lnTo>
                  <a:pt x="13590" y="37490"/>
                </a:lnTo>
                <a:lnTo>
                  <a:pt x="13600" y="37490"/>
                </a:lnTo>
                <a:lnTo>
                  <a:pt x="13610" y="37490"/>
                </a:lnTo>
                <a:lnTo>
                  <a:pt x="13620" y="37490"/>
                </a:lnTo>
                <a:lnTo>
                  <a:pt x="13630" y="37490"/>
                </a:lnTo>
                <a:lnTo>
                  <a:pt x="13640" y="37490"/>
                </a:lnTo>
                <a:lnTo>
                  <a:pt x="13650" y="37490"/>
                </a:lnTo>
                <a:lnTo>
                  <a:pt x="13650" y="37480"/>
                </a:lnTo>
                <a:lnTo>
                  <a:pt x="13660" y="37470"/>
                </a:lnTo>
                <a:lnTo>
                  <a:pt x="13670" y="37470"/>
                </a:lnTo>
                <a:lnTo>
                  <a:pt x="13680" y="37470"/>
                </a:lnTo>
                <a:lnTo>
                  <a:pt x="13690" y="37470"/>
                </a:lnTo>
                <a:lnTo>
                  <a:pt x="13690" y="37460"/>
                </a:lnTo>
                <a:lnTo>
                  <a:pt x="13700" y="37460"/>
                </a:lnTo>
                <a:lnTo>
                  <a:pt x="13710" y="37460"/>
                </a:lnTo>
                <a:lnTo>
                  <a:pt x="13710" y="37450"/>
                </a:lnTo>
                <a:lnTo>
                  <a:pt x="13720" y="37450"/>
                </a:lnTo>
                <a:lnTo>
                  <a:pt x="13730" y="37440"/>
                </a:lnTo>
                <a:lnTo>
                  <a:pt x="13740" y="37440"/>
                </a:lnTo>
                <a:lnTo>
                  <a:pt x="13750" y="37440"/>
                </a:lnTo>
                <a:lnTo>
                  <a:pt x="13760" y="37440"/>
                </a:lnTo>
                <a:lnTo>
                  <a:pt x="13760" y="37430"/>
                </a:lnTo>
                <a:lnTo>
                  <a:pt x="13770" y="37430"/>
                </a:lnTo>
                <a:lnTo>
                  <a:pt x="13780" y="37430"/>
                </a:lnTo>
                <a:lnTo>
                  <a:pt x="13790" y="37430"/>
                </a:lnTo>
                <a:lnTo>
                  <a:pt x="13790" y="37420"/>
                </a:lnTo>
                <a:lnTo>
                  <a:pt x="13800" y="37420"/>
                </a:lnTo>
                <a:lnTo>
                  <a:pt x="13810" y="37420"/>
                </a:lnTo>
                <a:lnTo>
                  <a:pt x="13820" y="37420"/>
                </a:lnTo>
                <a:lnTo>
                  <a:pt x="13830" y="37420"/>
                </a:lnTo>
                <a:lnTo>
                  <a:pt x="13840" y="37420"/>
                </a:lnTo>
                <a:lnTo>
                  <a:pt x="13850" y="37430"/>
                </a:lnTo>
                <a:lnTo>
                  <a:pt x="13860" y="37430"/>
                </a:lnTo>
                <a:lnTo>
                  <a:pt x="13860" y="37420"/>
                </a:lnTo>
                <a:lnTo>
                  <a:pt x="13870" y="37420"/>
                </a:lnTo>
                <a:lnTo>
                  <a:pt x="13870" y="37430"/>
                </a:lnTo>
                <a:lnTo>
                  <a:pt x="13870" y="37420"/>
                </a:lnTo>
                <a:lnTo>
                  <a:pt x="13880" y="37420"/>
                </a:lnTo>
                <a:lnTo>
                  <a:pt x="13880" y="37430"/>
                </a:lnTo>
                <a:lnTo>
                  <a:pt x="13890" y="37430"/>
                </a:lnTo>
                <a:lnTo>
                  <a:pt x="13890" y="37420"/>
                </a:lnTo>
                <a:lnTo>
                  <a:pt x="13890" y="37430"/>
                </a:lnTo>
                <a:lnTo>
                  <a:pt x="13890" y="37420"/>
                </a:lnTo>
                <a:lnTo>
                  <a:pt x="13900" y="37430"/>
                </a:lnTo>
                <a:lnTo>
                  <a:pt x="13910" y="37430"/>
                </a:lnTo>
                <a:lnTo>
                  <a:pt x="13920" y="37430"/>
                </a:lnTo>
                <a:lnTo>
                  <a:pt x="13930" y="37430"/>
                </a:lnTo>
                <a:lnTo>
                  <a:pt x="13940" y="37430"/>
                </a:lnTo>
                <a:lnTo>
                  <a:pt x="13950" y="37430"/>
                </a:lnTo>
                <a:lnTo>
                  <a:pt x="13950" y="37440"/>
                </a:lnTo>
                <a:lnTo>
                  <a:pt x="13960" y="37440"/>
                </a:lnTo>
                <a:lnTo>
                  <a:pt x="13970" y="37440"/>
                </a:lnTo>
                <a:lnTo>
                  <a:pt x="13970" y="37450"/>
                </a:lnTo>
                <a:lnTo>
                  <a:pt x="13980" y="37450"/>
                </a:lnTo>
                <a:lnTo>
                  <a:pt x="13990" y="37450"/>
                </a:lnTo>
                <a:lnTo>
                  <a:pt x="14000" y="37450"/>
                </a:lnTo>
                <a:lnTo>
                  <a:pt x="14010" y="37450"/>
                </a:lnTo>
                <a:lnTo>
                  <a:pt x="14020" y="37450"/>
                </a:lnTo>
                <a:lnTo>
                  <a:pt x="14030" y="37450"/>
                </a:lnTo>
                <a:lnTo>
                  <a:pt x="14040" y="37450"/>
                </a:lnTo>
                <a:lnTo>
                  <a:pt x="14040" y="37460"/>
                </a:lnTo>
                <a:lnTo>
                  <a:pt x="14040" y="37450"/>
                </a:lnTo>
                <a:lnTo>
                  <a:pt x="14040" y="37460"/>
                </a:lnTo>
                <a:lnTo>
                  <a:pt x="14050" y="37460"/>
                </a:lnTo>
                <a:lnTo>
                  <a:pt x="14060" y="37460"/>
                </a:lnTo>
                <a:lnTo>
                  <a:pt x="14070" y="37460"/>
                </a:lnTo>
                <a:lnTo>
                  <a:pt x="14080" y="37460"/>
                </a:lnTo>
                <a:lnTo>
                  <a:pt x="14090" y="37460"/>
                </a:lnTo>
                <a:lnTo>
                  <a:pt x="14100" y="37450"/>
                </a:lnTo>
                <a:lnTo>
                  <a:pt x="14110" y="37450"/>
                </a:lnTo>
                <a:lnTo>
                  <a:pt x="14120" y="37450"/>
                </a:lnTo>
                <a:lnTo>
                  <a:pt x="14120" y="37440"/>
                </a:lnTo>
                <a:lnTo>
                  <a:pt x="14130" y="37440"/>
                </a:lnTo>
                <a:lnTo>
                  <a:pt x="14140" y="37440"/>
                </a:lnTo>
                <a:lnTo>
                  <a:pt x="14150" y="37440"/>
                </a:lnTo>
                <a:lnTo>
                  <a:pt x="14160" y="37440"/>
                </a:lnTo>
                <a:lnTo>
                  <a:pt x="14160" y="37430"/>
                </a:lnTo>
                <a:lnTo>
                  <a:pt x="14170" y="37430"/>
                </a:lnTo>
                <a:lnTo>
                  <a:pt x="14170" y="37440"/>
                </a:lnTo>
                <a:lnTo>
                  <a:pt x="14180" y="37440"/>
                </a:lnTo>
                <a:lnTo>
                  <a:pt x="14190" y="37440"/>
                </a:lnTo>
                <a:lnTo>
                  <a:pt x="14200" y="37440"/>
                </a:lnTo>
                <a:lnTo>
                  <a:pt x="14210" y="37440"/>
                </a:lnTo>
                <a:lnTo>
                  <a:pt x="14210" y="37430"/>
                </a:lnTo>
                <a:lnTo>
                  <a:pt x="14210" y="37440"/>
                </a:lnTo>
                <a:lnTo>
                  <a:pt x="14220" y="37440"/>
                </a:lnTo>
                <a:lnTo>
                  <a:pt x="14230" y="37440"/>
                </a:lnTo>
                <a:lnTo>
                  <a:pt x="14240" y="37440"/>
                </a:lnTo>
                <a:lnTo>
                  <a:pt x="14250" y="37430"/>
                </a:lnTo>
                <a:lnTo>
                  <a:pt x="14260" y="37430"/>
                </a:lnTo>
                <a:lnTo>
                  <a:pt x="14270" y="37430"/>
                </a:lnTo>
                <a:lnTo>
                  <a:pt x="14280" y="37420"/>
                </a:lnTo>
                <a:lnTo>
                  <a:pt x="14290" y="37420"/>
                </a:lnTo>
                <a:lnTo>
                  <a:pt x="14280" y="37420"/>
                </a:lnTo>
                <a:lnTo>
                  <a:pt x="14290" y="37420"/>
                </a:lnTo>
                <a:lnTo>
                  <a:pt x="14300" y="37420"/>
                </a:lnTo>
                <a:lnTo>
                  <a:pt x="14300" y="37410"/>
                </a:lnTo>
                <a:lnTo>
                  <a:pt x="14310" y="37410"/>
                </a:lnTo>
                <a:lnTo>
                  <a:pt x="14320" y="37400"/>
                </a:lnTo>
                <a:lnTo>
                  <a:pt x="14330" y="37400"/>
                </a:lnTo>
                <a:lnTo>
                  <a:pt x="14330" y="37390"/>
                </a:lnTo>
                <a:lnTo>
                  <a:pt x="14340" y="37390"/>
                </a:lnTo>
                <a:lnTo>
                  <a:pt x="14340" y="37380"/>
                </a:lnTo>
                <a:lnTo>
                  <a:pt x="14350" y="37380"/>
                </a:lnTo>
                <a:lnTo>
                  <a:pt x="14360" y="37380"/>
                </a:lnTo>
                <a:lnTo>
                  <a:pt x="14360" y="37370"/>
                </a:lnTo>
                <a:lnTo>
                  <a:pt x="14370" y="37370"/>
                </a:lnTo>
                <a:lnTo>
                  <a:pt x="14380" y="37370"/>
                </a:lnTo>
                <a:lnTo>
                  <a:pt x="14380" y="37360"/>
                </a:lnTo>
                <a:lnTo>
                  <a:pt x="14390" y="37360"/>
                </a:lnTo>
                <a:lnTo>
                  <a:pt x="14390" y="37370"/>
                </a:lnTo>
                <a:lnTo>
                  <a:pt x="14400" y="37360"/>
                </a:lnTo>
                <a:lnTo>
                  <a:pt x="14400" y="37370"/>
                </a:lnTo>
                <a:lnTo>
                  <a:pt x="14410" y="37370"/>
                </a:lnTo>
                <a:lnTo>
                  <a:pt x="14420" y="37370"/>
                </a:lnTo>
                <a:lnTo>
                  <a:pt x="14430" y="37370"/>
                </a:lnTo>
                <a:lnTo>
                  <a:pt x="14430" y="37360"/>
                </a:lnTo>
                <a:lnTo>
                  <a:pt x="14440" y="37360"/>
                </a:lnTo>
                <a:lnTo>
                  <a:pt x="14440" y="37350"/>
                </a:lnTo>
                <a:lnTo>
                  <a:pt x="14450" y="37350"/>
                </a:lnTo>
                <a:lnTo>
                  <a:pt x="14450" y="37340"/>
                </a:lnTo>
                <a:lnTo>
                  <a:pt x="14460" y="37340"/>
                </a:lnTo>
                <a:lnTo>
                  <a:pt x="14470" y="37340"/>
                </a:lnTo>
                <a:lnTo>
                  <a:pt x="14480" y="37340"/>
                </a:lnTo>
                <a:lnTo>
                  <a:pt x="14480" y="37350"/>
                </a:lnTo>
                <a:lnTo>
                  <a:pt x="14490" y="37350"/>
                </a:lnTo>
                <a:lnTo>
                  <a:pt x="14500" y="37350"/>
                </a:lnTo>
                <a:lnTo>
                  <a:pt x="14510" y="37350"/>
                </a:lnTo>
                <a:lnTo>
                  <a:pt x="14520" y="37350"/>
                </a:lnTo>
                <a:lnTo>
                  <a:pt x="14520" y="37340"/>
                </a:lnTo>
                <a:lnTo>
                  <a:pt x="14530" y="37340"/>
                </a:lnTo>
                <a:lnTo>
                  <a:pt x="14540" y="37340"/>
                </a:lnTo>
                <a:lnTo>
                  <a:pt x="14540" y="37330"/>
                </a:lnTo>
                <a:lnTo>
                  <a:pt x="14550" y="37330"/>
                </a:lnTo>
                <a:lnTo>
                  <a:pt x="14560" y="37330"/>
                </a:lnTo>
                <a:lnTo>
                  <a:pt x="14560" y="37320"/>
                </a:lnTo>
                <a:lnTo>
                  <a:pt x="14570" y="37320"/>
                </a:lnTo>
                <a:lnTo>
                  <a:pt x="14570" y="37310"/>
                </a:lnTo>
                <a:lnTo>
                  <a:pt x="14580" y="37300"/>
                </a:lnTo>
                <a:lnTo>
                  <a:pt x="14590" y="37290"/>
                </a:lnTo>
                <a:lnTo>
                  <a:pt x="14590" y="37280"/>
                </a:lnTo>
                <a:lnTo>
                  <a:pt x="14590" y="37270"/>
                </a:lnTo>
                <a:lnTo>
                  <a:pt x="14600" y="37270"/>
                </a:lnTo>
                <a:lnTo>
                  <a:pt x="14610" y="37270"/>
                </a:lnTo>
                <a:lnTo>
                  <a:pt x="14610" y="37260"/>
                </a:lnTo>
                <a:lnTo>
                  <a:pt x="14620" y="37260"/>
                </a:lnTo>
                <a:lnTo>
                  <a:pt x="14630" y="37260"/>
                </a:lnTo>
                <a:lnTo>
                  <a:pt x="14630" y="37250"/>
                </a:lnTo>
                <a:lnTo>
                  <a:pt x="14640" y="37250"/>
                </a:lnTo>
                <a:lnTo>
                  <a:pt x="14650" y="37250"/>
                </a:lnTo>
                <a:lnTo>
                  <a:pt x="14660" y="37250"/>
                </a:lnTo>
                <a:lnTo>
                  <a:pt x="14660" y="37240"/>
                </a:lnTo>
                <a:lnTo>
                  <a:pt x="14660" y="37250"/>
                </a:lnTo>
                <a:lnTo>
                  <a:pt x="14660" y="37240"/>
                </a:lnTo>
                <a:lnTo>
                  <a:pt x="14670" y="37240"/>
                </a:lnTo>
                <a:lnTo>
                  <a:pt x="14680" y="37240"/>
                </a:lnTo>
                <a:lnTo>
                  <a:pt x="14690" y="37240"/>
                </a:lnTo>
                <a:lnTo>
                  <a:pt x="14700" y="37240"/>
                </a:lnTo>
                <a:lnTo>
                  <a:pt x="14710" y="37240"/>
                </a:lnTo>
                <a:lnTo>
                  <a:pt x="14710" y="37230"/>
                </a:lnTo>
                <a:lnTo>
                  <a:pt x="14720" y="37230"/>
                </a:lnTo>
                <a:lnTo>
                  <a:pt x="14720" y="37220"/>
                </a:lnTo>
                <a:lnTo>
                  <a:pt x="14730" y="37220"/>
                </a:lnTo>
                <a:lnTo>
                  <a:pt x="14730" y="37210"/>
                </a:lnTo>
                <a:lnTo>
                  <a:pt x="14740" y="37210"/>
                </a:lnTo>
                <a:lnTo>
                  <a:pt x="14740" y="37200"/>
                </a:lnTo>
                <a:lnTo>
                  <a:pt x="14750" y="37200"/>
                </a:lnTo>
                <a:lnTo>
                  <a:pt x="14750" y="37190"/>
                </a:lnTo>
                <a:lnTo>
                  <a:pt x="14750" y="37180"/>
                </a:lnTo>
                <a:lnTo>
                  <a:pt x="14760" y="37170"/>
                </a:lnTo>
                <a:lnTo>
                  <a:pt x="14760" y="37160"/>
                </a:lnTo>
                <a:lnTo>
                  <a:pt x="14760" y="37150"/>
                </a:lnTo>
                <a:lnTo>
                  <a:pt x="14770" y="37150"/>
                </a:lnTo>
                <a:lnTo>
                  <a:pt x="14770" y="37140"/>
                </a:lnTo>
                <a:lnTo>
                  <a:pt x="14760" y="37140"/>
                </a:lnTo>
                <a:lnTo>
                  <a:pt x="14770" y="37140"/>
                </a:lnTo>
                <a:lnTo>
                  <a:pt x="14770" y="37130"/>
                </a:lnTo>
                <a:lnTo>
                  <a:pt x="14780" y="37130"/>
                </a:lnTo>
                <a:lnTo>
                  <a:pt x="14790" y="37130"/>
                </a:lnTo>
                <a:lnTo>
                  <a:pt x="14790" y="37120"/>
                </a:lnTo>
                <a:lnTo>
                  <a:pt x="14800" y="37120"/>
                </a:lnTo>
                <a:lnTo>
                  <a:pt x="14810" y="37120"/>
                </a:lnTo>
                <a:lnTo>
                  <a:pt x="14820" y="37120"/>
                </a:lnTo>
                <a:lnTo>
                  <a:pt x="14820" y="37110"/>
                </a:lnTo>
                <a:lnTo>
                  <a:pt x="14820" y="37100"/>
                </a:lnTo>
                <a:lnTo>
                  <a:pt x="14830" y="37100"/>
                </a:lnTo>
                <a:lnTo>
                  <a:pt x="14840" y="37100"/>
                </a:lnTo>
                <a:lnTo>
                  <a:pt x="14840" y="37090"/>
                </a:lnTo>
                <a:lnTo>
                  <a:pt x="14850" y="37090"/>
                </a:lnTo>
                <a:lnTo>
                  <a:pt x="14850" y="37080"/>
                </a:lnTo>
                <a:lnTo>
                  <a:pt x="14850" y="37070"/>
                </a:lnTo>
                <a:lnTo>
                  <a:pt x="14860" y="37070"/>
                </a:lnTo>
                <a:lnTo>
                  <a:pt x="14860" y="37080"/>
                </a:lnTo>
                <a:lnTo>
                  <a:pt x="14870" y="37080"/>
                </a:lnTo>
                <a:lnTo>
                  <a:pt x="14870" y="37090"/>
                </a:lnTo>
                <a:lnTo>
                  <a:pt x="14880" y="37090"/>
                </a:lnTo>
                <a:lnTo>
                  <a:pt x="14880" y="37080"/>
                </a:lnTo>
                <a:lnTo>
                  <a:pt x="14890" y="37080"/>
                </a:lnTo>
                <a:lnTo>
                  <a:pt x="14890" y="37070"/>
                </a:lnTo>
                <a:lnTo>
                  <a:pt x="14900" y="37070"/>
                </a:lnTo>
                <a:lnTo>
                  <a:pt x="14890" y="37070"/>
                </a:lnTo>
                <a:lnTo>
                  <a:pt x="14890" y="37060"/>
                </a:lnTo>
                <a:lnTo>
                  <a:pt x="14900" y="37060"/>
                </a:lnTo>
                <a:lnTo>
                  <a:pt x="14900" y="37050"/>
                </a:lnTo>
                <a:lnTo>
                  <a:pt x="14910" y="37050"/>
                </a:lnTo>
                <a:lnTo>
                  <a:pt x="14910" y="37040"/>
                </a:lnTo>
                <a:lnTo>
                  <a:pt x="14920" y="37040"/>
                </a:lnTo>
                <a:lnTo>
                  <a:pt x="14920" y="37030"/>
                </a:lnTo>
                <a:lnTo>
                  <a:pt x="14930" y="37030"/>
                </a:lnTo>
                <a:lnTo>
                  <a:pt x="14940" y="37020"/>
                </a:lnTo>
                <a:lnTo>
                  <a:pt x="14940" y="37010"/>
                </a:lnTo>
                <a:lnTo>
                  <a:pt x="14950" y="37000"/>
                </a:lnTo>
                <a:lnTo>
                  <a:pt x="14950" y="36990"/>
                </a:lnTo>
                <a:lnTo>
                  <a:pt x="14950" y="36980"/>
                </a:lnTo>
                <a:lnTo>
                  <a:pt x="14950" y="36970"/>
                </a:lnTo>
                <a:lnTo>
                  <a:pt x="14960" y="36970"/>
                </a:lnTo>
                <a:lnTo>
                  <a:pt x="14960" y="36960"/>
                </a:lnTo>
                <a:lnTo>
                  <a:pt x="14960" y="36950"/>
                </a:lnTo>
                <a:lnTo>
                  <a:pt x="14960" y="36940"/>
                </a:lnTo>
                <a:lnTo>
                  <a:pt x="14960" y="36930"/>
                </a:lnTo>
                <a:lnTo>
                  <a:pt x="14960" y="36920"/>
                </a:lnTo>
                <a:lnTo>
                  <a:pt x="14960" y="36910"/>
                </a:lnTo>
                <a:lnTo>
                  <a:pt x="14960" y="36900"/>
                </a:lnTo>
                <a:lnTo>
                  <a:pt x="14960" y="36890"/>
                </a:lnTo>
                <a:lnTo>
                  <a:pt x="14960" y="36880"/>
                </a:lnTo>
                <a:lnTo>
                  <a:pt x="14960" y="36870"/>
                </a:lnTo>
                <a:lnTo>
                  <a:pt x="14960" y="36860"/>
                </a:lnTo>
                <a:lnTo>
                  <a:pt x="14970" y="36860"/>
                </a:lnTo>
                <a:lnTo>
                  <a:pt x="14970" y="36850"/>
                </a:lnTo>
                <a:lnTo>
                  <a:pt x="14970" y="36840"/>
                </a:lnTo>
                <a:lnTo>
                  <a:pt x="14980" y="36840"/>
                </a:lnTo>
                <a:lnTo>
                  <a:pt x="14990" y="36830"/>
                </a:lnTo>
                <a:lnTo>
                  <a:pt x="15000" y="36830"/>
                </a:lnTo>
                <a:lnTo>
                  <a:pt x="15010" y="36830"/>
                </a:lnTo>
                <a:lnTo>
                  <a:pt x="15020" y="36830"/>
                </a:lnTo>
                <a:lnTo>
                  <a:pt x="15020" y="36820"/>
                </a:lnTo>
                <a:lnTo>
                  <a:pt x="15030" y="36820"/>
                </a:lnTo>
                <a:lnTo>
                  <a:pt x="15040" y="36820"/>
                </a:lnTo>
                <a:lnTo>
                  <a:pt x="15040" y="36810"/>
                </a:lnTo>
                <a:lnTo>
                  <a:pt x="15050" y="36810"/>
                </a:lnTo>
                <a:lnTo>
                  <a:pt x="15050" y="36800"/>
                </a:lnTo>
                <a:lnTo>
                  <a:pt x="15060" y="36800"/>
                </a:lnTo>
                <a:lnTo>
                  <a:pt x="15060" y="36790"/>
                </a:lnTo>
                <a:lnTo>
                  <a:pt x="15060" y="36780"/>
                </a:lnTo>
                <a:lnTo>
                  <a:pt x="15070" y="36780"/>
                </a:lnTo>
                <a:lnTo>
                  <a:pt x="15070" y="36770"/>
                </a:lnTo>
                <a:lnTo>
                  <a:pt x="15080" y="36770"/>
                </a:lnTo>
                <a:lnTo>
                  <a:pt x="15080" y="36760"/>
                </a:lnTo>
                <a:lnTo>
                  <a:pt x="15090" y="36760"/>
                </a:lnTo>
                <a:lnTo>
                  <a:pt x="15090" y="36750"/>
                </a:lnTo>
                <a:lnTo>
                  <a:pt x="15100" y="36750"/>
                </a:lnTo>
                <a:lnTo>
                  <a:pt x="15110" y="36740"/>
                </a:lnTo>
                <a:lnTo>
                  <a:pt x="15120" y="36740"/>
                </a:lnTo>
                <a:lnTo>
                  <a:pt x="15130" y="36730"/>
                </a:lnTo>
                <a:lnTo>
                  <a:pt x="15130" y="36720"/>
                </a:lnTo>
                <a:lnTo>
                  <a:pt x="15140" y="36710"/>
                </a:lnTo>
                <a:lnTo>
                  <a:pt x="15150" y="36700"/>
                </a:lnTo>
                <a:lnTo>
                  <a:pt x="15150" y="36690"/>
                </a:lnTo>
                <a:lnTo>
                  <a:pt x="15160" y="36680"/>
                </a:lnTo>
                <a:lnTo>
                  <a:pt x="15160" y="36670"/>
                </a:lnTo>
                <a:lnTo>
                  <a:pt x="15170" y="36660"/>
                </a:lnTo>
                <a:lnTo>
                  <a:pt x="15170" y="36650"/>
                </a:lnTo>
                <a:lnTo>
                  <a:pt x="15170" y="36640"/>
                </a:lnTo>
                <a:lnTo>
                  <a:pt x="15170" y="36630"/>
                </a:lnTo>
                <a:lnTo>
                  <a:pt x="15170" y="36620"/>
                </a:lnTo>
                <a:lnTo>
                  <a:pt x="15180" y="36610"/>
                </a:lnTo>
                <a:lnTo>
                  <a:pt x="15180" y="36600"/>
                </a:lnTo>
                <a:lnTo>
                  <a:pt x="15180" y="36590"/>
                </a:lnTo>
                <a:lnTo>
                  <a:pt x="15180" y="36580"/>
                </a:lnTo>
                <a:lnTo>
                  <a:pt x="15180" y="36570"/>
                </a:lnTo>
                <a:lnTo>
                  <a:pt x="15180" y="36560"/>
                </a:lnTo>
                <a:lnTo>
                  <a:pt x="15180" y="36550"/>
                </a:lnTo>
                <a:lnTo>
                  <a:pt x="15190" y="36550"/>
                </a:lnTo>
                <a:lnTo>
                  <a:pt x="15190" y="36540"/>
                </a:lnTo>
                <a:lnTo>
                  <a:pt x="15190" y="36530"/>
                </a:lnTo>
                <a:lnTo>
                  <a:pt x="15200" y="36530"/>
                </a:lnTo>
                <a:lnTo>
                  <a:pt x="15200" y="36520"/>
                </a:lnTo>
                <a:lnTo>
                  <a:pt x="15210" y="36520"/>
                </a:lnTo>
                <a:lnTo>
                  <a:pt x="15220" y="36520"/>
                </a:lnTo>
                <a:lnTo>
                  <a:pt x="15220" y="36510"/>
                </a:lnTo>
                <a:lnTo>
                  <a:pt x="15220" y="36500"/>
                </a:lnTo>
                <a:lnTo>
                  <a:pt x="15230" y="36500"/>
                </a:lnTo>
                <a:lnTo>
                  <a:pt x="15230" y="36490"/>
                </a:lnTo>
                <a:lnTo>
                  <a:pt x="15240" y="36480"/>
                </a:lnTo>
                <a:lnTo>
                  <a:pt x="15240" y="36470"/>
                </a:lnTo>
                <a:lnTo>
                  <a:pt x="15240" y="36460"/>
                </a:lnTo>
                <a:lnTo>
                  <a:pt x="15250" y="36460"/>
                </a:lnTo>
                <a:lnTo>
                  <a:pt x="15250" y="36450"/>
                </a:lnTo>
                <a:lnTo>
                  <a:pt x="15260" y="36450"/>
                </a:lnTo>
                <a:lnTo>
                  <a:pt x="15260" y="36440"/>
                </a:lnTo>
                <a:lnTo>
                  <a:pt x="15270" y="36430"/>
                </a:lnTo>
                <a:lnTo>
                  <a:pt x="15270" y="36420"/>
                </a:lnTo>
                <a:lnTo>
                  <a:pt x="15270" y="36410"/>
                </a:lnTo>
                <a:lnTo>
                  <a:pt x="15280" y="36400"/>
                </a:lnTo>
                <a:lnTo>
                  <a:pt x="15270" y="36390"/>
                </a:lnTo>
                <a:lnTo>
                  <a:pt x="15280" y="36380"/>
                </a:lnTo>
                <a:lnTo>
                  <a:pt x="15280" y="36370"/>
                </a:lnTo>
                <a:lnTo>
                  <a:pt x="15280" y="36360"/>
                </a:lnTo>
                <a:lnTo>
                  <a:pt x="15280" y="36350"/>
                </a:lnTo>
                <a:lnTo>
                  <a:pt x="15290" y="36350"/>
                </a:lnTo>
                <a:lnTo>
                  <a:pt x="15290" y="36340"/>
                </a:lnTo>
                <a:lnTo>
                  <a:pt x="15290" y="36330"/>
                </a:lnTo>
                <a:lnTo>
                  <a:pt x="15300" y="36320"/>
                </a:lnTo>
                <a:lnTo>
                  <a:pt x="15310" y="36230"/>
                </a:lnTo>
                <a:lnTo>
                  <a:pt x="15310" y="36220"/>
                </a:lnTo>
                <a:lnTo>
                  <a:pt x="15310" y="36200"/>
                </a:lnTo>
                <a:lnTo>
                  <a:pt x="15300" y="36190"/>
                </a:lnTo>
                <a:lnTo>
                  <a:pt x="15300" y="36170"/>
                </a:lnTo>
                <a:lnTo>
                  <a:pt x="15290" y="36170"/>
                </a:lnTo>
                <a:lnTo>
                  <a:pt x="15290" y="36160"/>
                </a:lnTo>
                <a:lnTo>
                  <a:pt x="15300" y="36160"/>
                </a:lnTo>
                <a:lnTo>
                  <a:pt x="15300" y="36150"/>
                </a:lnTo>
                <a:lnTo>
                  <a:pt x="15300" y="36140"/>
                </a:lnTo>
                <a:lnTo>
                  <a:pt x="15290" y="36140"/>
                </a:lnTo>
                <a:lnTo>
                  <a:pt x="15290" y="36130"/>
                </a:lnTo>
                <a:lnTo>
                  <a:pt x="15280" y="36120"/>
                </a:lnTo>
                <a:lnTo>
                  <a:pt x="15280" y="36110"/>
                </a:lnTo>
                <a:lnTo>
                  <a:pt x="15280" y="36100"/>
                </a:lnTo>
                <a:lnTo>
                  <a:pt x="15280" y="36090"/>
                </a:lnTo>
                <a:lnTo>
                  <a:pt x="15290" y="36090"/>
                </a:lnTo>
                <a:lnTo>
                  <a:pt x="15290" y="36080"/>
                </a:lnTo>
                <a:lnTo>
                  <a:pt x="15280" y="36080"/>
                </a:lnTo>
                <a:lnTo>
                  <a:pt x="15280" y="36070"/>
                </a:lnTo>
                <a:lnTo>
                  <a:pt x="15290" y="36060"/>
                </a:lnTo>
                <a:lnTo>
                  <a:pt x="15300" y="36060"/>
                </a:lnTo>
                <a:lnTo>
                  <a:pt x="15300" y="36050"/>
                </a:lnTo>
                <a:lnTo>
                  <a:pt x="15300" y="36040"/>
                </a:lnTo>
                <a:lnTo>
                  <a:pt x="15300" y="36030"/>
                </a:lnTo>
                <a:lnTo>
                  <a:pt x="15300" y="36010"/>
                </a:lnTo>
                <a:lnTo>
                  <a:pt x="15290" y="36010"/>
                </a:lnTo>
                <a:lnTo>
                  <a:pt x="15290" y="36000"/>
                </a:lnTo>
                <a:lnTo>
                  <a:pt x="15300" y="35990"/>
                </a:lnTo>
                <a:lnTo>
                  <a:pt x="15310" y="36000"/>
                </a:lnTo>
                <a:lnTo>
                  <a:pt x="15310" y="35990"/>
                </a:lnTo>
                <a:lnTo>
                  <a:pt x="15300" y="35990"/>
                </a:lnTo>
                <a:lnTo>
                  <a:pt x="15300" y="35980"/>
                </a:lnTo>
                <a:lnTo>
                  <a:pt x="15290" y="35980"/>
                </a:lnTo>
                <a:lnTo>
                  <a:pt x="15300" y="35970"/>
                </a:lnTo>
                <a:lnTo>
                  <a:pt x="15300" y="35960"/>
                </a:lnTo>
                <a:lnTo>
                  <a:pt x="15310" y="35960"/>
                </a:lnTo>
                <a:lnTo>
                  <a:pt x="15310" y="35950"/>
                </a:lnTo>
                <a:lnTo>
                  <a:pt x="15310" y="35960"/>
                </a:lnTo>
                <a:lnTo>
                  <a:pt x="15310" y="35970"/>
                </a:lnTo>
                <a:lnTo>
                  <a:pt x="15320" y="35970"/>
                </a:lnTo>
                <a:lnTo>
                  <a:pt x="15320" y="35960"/>
                </a:lnTo>
                <a:lnTo>
                  <a:pt x="15330" y="35960"/>
                </a:lnTo>
                <a:lnTo>
                  <a:pt x="15330" y="35950"/>
                </a:lnTo>
                <a:lnTo>
                  <a:pt x="15340" y="35930"/>
                </a:lnTo>
                <a:lnTo>
                  <a:pt x="15350" y="35930"/>
                </a:lnTo>
                <a:lnTo>
                  <a:pt x="15350" y="35920"/>
                </a:lnTo>
                <a:lnTo>
                  <a:pt x="15360" y="35920"/>
                </a:lnTo>
                <a:lnTo>
                  <a:pt x="15370" y="35910"/>
                </a:lnTo>
                <a:lnTo>
                  <a:pt x="15370" y="35900"/>
                </a:lnTo>
                <a:lnTo>
                  <a:pt x="15370" y="35890"/>
                </a:lnTo>
                <a:lnTo>
                  <a:pt x="15370" y="35880"/>
                </a:lnTo>
                <a:lnTo>
                  <a:pt x="15380" y="35870"/>
                </a:lnTo>
                <a:lnTo>
                  <a:pt x="15380" y="35860"/>
                </a:lnTo>
                <a:lnTo>
                  <a:pt x="15390" y="35870"/>
                </a:lnTo>
                <a:lnTo>
                  <a:pt x="15390" y="35880"/>
                </a:lnTo>
                <a:lnTo>
                  <a:pt x="15390" y="35890"/>
                </a:lnTo>
                <a:lnTo>
                  <a:pt x="15390" y="35900"/>
                </a:lnTo>
                <a:lnTo>
                  <a:pt x="15400" y="35900"/>
                </a:lnTo>
                <a:lnTo>
                  <a:pt x="15400" y="35890"/>
                </a:lnTo>
                <a:lnTo>
                  <a:pt x="15400" y="35880"/>
                </a:lnTo>
                <a:lnTo>
                  <a:pt x="15400" y="35870"/>
                </a:lnTo>
                <a:lnTo>
                  <a:pt x="15400" y="35860"/>
                </a:lnTo>
                <a:lnTo>
                  <a:pt x="15410" y="35860"/>
                </a:lnTo>
                <a:lnTo>
                  <a:pt x="15410" y="35850"/>
                </a:lnTo>
                <a:lnTo>
                  <a:pt x="15420" y="35830"/>
                </a:lnTo>
                <a:lnTo>
                  <a:pt x="15430" y="35820"/>
                </a:lnTo>
                <a:lnTo>
                  <a:pt x="15430" y="35810"/>
                </a:lnTo>
                <a:lnTo>
                  <a:pt x="15430" y="35800"/>
                </a:lnTo>
                <a:lnTo>
                  <a:pt x="15420" y="35800"/>
                </a:lnTo>
                <a:lnTo>
                  <a:pt x="15420" y="35790"/>
                </a:lnTo>
                <a:lnTo>
                  <a:pt x="15430" y="35790"/>
                </a:lnTo>
                <a:lnTo>
                  <a:pt x="15430" y="35780"/>
                </a:lnTo>
                <a:lnTo>
                  <a:pt x="15440" y="35780"/>
                </a:lnTo>
                <a:lnTo>
                  <a:pt x="15440" y="35790"/>
                </a:lnTo>
                <a:lnTo>
                  <a:pt x="15440" y="35800"/>
                </a:lnTo>
                <a:lnTo>
                  <a:pt x="15450" y="35800"/>
                </a:lnTo>
                <a:lnTo>
                  <a:pt x="15440" y="35800"/>
                </a:lnTo>
                <a:lnTo>
                  <a:pt x="15440" y="35810"/>
                </a:lnTo>
                <a:lnTo>
                  <a:pt x="15440" y="35820"/>
                </a:lnTo>
                <a:lnTo>
                  <a:pt x="15430" y="35820"/>
                </a:lnTo>
                <a:lnTo>
                  <a:pt x="15430" y="35830"/>
                </a:lnTo>
                <a:lnTo>
                  <a:pt x="15430" y="35840"/>
                </a:lnTo>
                <a:lnTo>
                  <a:pt x="15430" y="35850"/>
                </a:lnTo>
                <a:lnTo>
                  <a:pt x="15430" y="35860"/>
                </a:lnTo>
                <a:lnTo>
                  <a:pt x="15430" y="35870"/>
                </a:lnTo>
                <a:lnTo>
                  <a:pt x="15430" y="35880"/>
                </a:lnTo>
                <a:lnTo>
                  <a:pt x="15430" y="35890"/>
                </a:lnTo>
                <a:lnTo>
                  <a:pt x="15420" y="35910"/>
                </a:lnTo>
                <a:lnTo>
                  <a:pt x="15420" y="35920"/>
                </a:lnTo>
                <a:lnTo>
                  <a:pt x="15410" y="35920"/>
                </a:lnTo>
                <a:lnTo>
                  <a:pt x="15410" y="35940"/>
                </a:lnTo>
                <a:lnTo>
                  <a:pt x="15400" y="35960"/>
                </a:lnTo>
                <a:lnTo>
                  <a:pt x="15390" y="35960"/>
                </a:lnTo>
                <a:lnTo>
                  <a:pt x="15390" y="35970"/>
                </a:lnTo>
                <a:lnTo>
                  <a:pt x="15390" y="35980"/>
                </a:lnTo>
                <a:lnTo>
                  <a:pt x="15400" y="35980"/>
                </a:lnTo>
                <a:lnTo>
                  <a:pt x="15400" y="35970"/>
                </a:lnTo>
                <a:lnTo>
                  <a:pt x="15400" y="35960"/>
                </a:lnTo>
                <a:lnTo>
                  <a:pt x="15410" y="35960"/>
                </a:lnTo>
                <a:lnTo>
                  <a:pt x="15410" y="35950"/>
                </a:lnTo>
                <a:lnTo>
                  <a:pt x="15410" y="35940"/>
                </a:lnTo>
                <a:lnTo>
                  <a:pt x="15420" y="35940"/>
                </a:lnTo>
                <a:lnTo>
                  <a:pt x="15420" y="35930"/>
                </a:lnTo>
                <a:lnTo>
                  <a:pt x="15420" y="35920"/>
                </a:lnTo>
                <a:lnTo>
                  <a:pt x="15430" y="35920"/>
                </a:lnTo>
                <a:lnTo>
                  <a:pt x="15430" y="35910"/>
                </a:lnTo>
                <a:lnTo>
                  <a:pt x="15430" y="35900"/>
                </a:lnTo>
                <a:lnTo>
                  <a:pt x="15440" y="35900"/>
                </a:lnTo>
                <a:lnTo>
                  <a:pt x="15450" y="35900"/>
                </a:lnTo>
                <a:lnTo>
                  <a:pt x="15450" y="35890"/>
                </a:lnTo>
                <a:lnTo>
                  <a:pt x="15440" y="35890"/>
                </a:lnTo>
                <a:lnTo>
                  <a:pt x="15450" y="35890"/>
                </a:lnTo>
                <a:lnTo>
                  <a:pt x="15440" y="35890"/>
                </a:lnTo>
                <a:lnTo>
                  <a:pt x="15440" y="35880"/>
                </a:lnTo>
                <a:lnTo>
                  <a:pt x="15450" y="35880"/>
                </a:lnTo>
                <a:lnTo>
                  <a:pt x="15450" y="35870"/>
                </a:lnTo>
                <a:lnTo>
                  <a:pt x="15450" y="35860"/>
                </a:lnTo>
                <a:lnTo>
                  <a:pt x="15450" y="35850"/>
                </a:lnTo>
                <a:lnTo>
                  <a:pt x="15460" y="35850"/>
                </a:lnTo>
                <a:lnTo>
                  <a:pt x="15460" y="35840"/>
                </a:lnTo>
                <a:lnTo>
                  <a:pt x="15460" y="35830"/>
                </a:lnTo>
                <a:lnTo>
                  <a:pt x="15460" y="35820"/>
                </a:lnTo>
                <a:lnTo>
                  <a:pt x="15470" y="35820"/>
                </a:lnTo>
                <a:lnTo>
                  <a:pt x="15470" y="35810"/>
                </a:lnTo>
                <a:lnTo>
                  <a:pt x="15460" y="35800"/>
                </a:lnTo>
                <a:lnTo>
                  <a:pt x="15460" y="35790"/>
                </a:lnTo>
                <a:lnTo>
                  <a:pt x="15450" y="35790"/>
                </a:lnTo>
                <a:lnTo>
                  <a:pt x="15450" y="35780"/>
                </a:lnTo>
                <a:lnTo>
                  <a:pt x="15450" y="35770"/>
                </a:lnTo>
                <a:lnTo>
                  <a:pt x="15440" y="35770"/>
                </a:lnTo>
                <a:lnTo>
                  <a:pt x="15430" y="35770"/>
                </a:lnTo>
                <a:lnTo>
                  <a:pt x="15430" y="35760"/>
                </a:lnTo>
                <a:lnTo>
                  <a:pt x="15430" y="35750"/>
                </a:lnTo>
                <a:lnTo>
                  <a:pt x="15430" y="35740"/>
                </a:lnTo>
                <a:lnTo>
                  <a:pt x="15430" y="35730"/>
                </a:lnTo>
                <a:lnTo>
                  <a:pt x="15430" y="35720"/>
                </a:lnTo>
                <a:lnTo>
                  <a:pt x="15440" y="35720"/>
                </a:lnTo>
                <a:lnTo>
                  <a:pt x="15440" y="35710"/>
                </a:lnTo>
                <a:lnTo>
                  <a:pt x="15450" y="35700"/>
                </a:lnTo>
                <a:lnTo>
                  <a:pt x="15460" y="35700"/>
                </a:lnTo>
                <a:lnTo>
                  <a:pt x="15460" y="35690"/>
                </a:lnTo>
                <a:lnTo>
                  <a:pt x="15470" y="35690"/>
                </a:lnTo>
                <a:lnTo>
                  <a:pt x="15470" y="35680"/>
                </a:lnTo>
                <a:lnTo>
                  <a:pt x="15480" y="35680"/>
                </a:lnTo>
                <a:lnTo>
                  <a:pt x="15480" y="35690"/>
                </a:lnTo>
                <a:lnTo>
                  <a:pt x="15490" y="35690"/>
                </a:lnTo>
                <a:lnTo>
                  <a:pt x="15500" y="35680"/>
                </a:lnTo>
                <a:lnTo>
                  <a:pt x="15510" y="35680"/>
                </a:lnTo>
                <a:lnTo>
                  <a:pt x="15520" y="35680"/>
                </a:lnTo>
                <a:lnTo>
                  <a:pt x="15530" y="35680"/>
                </a:lnTo>
                <a:lnTo>
                  <a:pt x="15540" y="35680"/>
                </a:lnTo>
                <a:lnTo>
                  <a:pt x="15550" y="35680"/>
                </a:lnTo>
                <a:lnTo>
                  <a:pt x="15550" y="35690"/>
                </a:lnTo>
                <a:lnTo>
                  <a:pt x="15560" y="35690"/>
                </a:lnTo>
                <a:lnTo>
                  <a:pt x="15560" y="35700"/>
                </a:lnTo>
                <a:lnTo>
                  <a:pt x="15550" y="35690"/>
                </a:lnTo>
                <a:lnTo>
                  <a:pt x="15550" y="35700"/>
                </a:lnTo>
                <a:lnTo>
                  <a:pt x="15540" y="35690"/>
                </a:lnTo>
                <a:lnTo>
                  <a:pt x="15540" y="35700"/>
                </a:lnTo>
                <a:lnTo>
                  <a:pt x="15530" y="35700"/>
                </a:lnTo>
                <a:lnTo>
                  <a:pt x="15530" y="35710"/>
                </a:lnTo>
                <a:lnTo>
                  <a:pt x="15520" y="35710"/>
                </a:lnTo>
                <a:lnTo>
                  <a:pt x="15530" y="35710"/>
                </a:lnTo>
                <a:lnTo>
                  <a:pt x="15530" y="35720"/>
                </a:lnTo>
                <a:lnTo>
                  <a:pt x="15540" y="35720"/>
                </a:lnTo>
                <a:lnTo>
                  <a:pt x="15550" y="35720"/>
                </a:lnTo>
                <a:lnTo>
                  <a:pt x="15540" y="35730"/>
                </a:lnTo>
                <a:lnTo>
                  <a:pt x="15530" y="35730"/>
                </a:lnTo>
                <a:lnTo>
                  <a:pt x="15530" y="35740"/>
                </a:lnTo>
                <a:lnTo>
                  <a:pt x="15520" y="35740"/>
                </a:lnTo>
                <a:lnTo>
                  <a:pt x="15510" y="35750"/>
                </a:lnTo>
                <a:lnTo>
                  <a:pt x="15500" y="35750"/>
                </a:lnTo>
                <a:lnTo>
                  <a:pt x="15490" y="35750"/>
                </a:lnTo>
                <a:lnTo>
                  <a:pt x="15490" y="35760"/>
                </a:lnTo>
                <a:lnTo>
                  <a:pt x="15480" y="35760"/>
                </a:lnTo>
                <a:lnTo>
                  <a:pt x="15490" y="35760"/>
                </a:lnTo>
                <a:lnTo>
                  <a:pt x="15500" y="35760"/>
                </a:lnTo>
                <a:lnTo>
                  <a:pt x="15510" y="35760"/>
                </a:lnTo>
                <a:lnTo>
                  <a:pt x="15520" y="35760"/>
                </a:lnTo>
                <a:lnTo>
                  <a:pt x="15510" y="35760"/>
                </a:lnTo>
                <a:lnTo>
                  <a:pt x="15510" y="35770"/>
                </a:lnTo>
                <a:lnTo>
                  <a:pt x="15500" y="35770"/>
                </a:lnTo>
                <a:lnTo>
                  <a:pt x="15500" y="35780"/>
                </a:lnTo>
                <a:lnTo>
                  <a:pt x="15510" y="35780"/>
                </a:lnTo>
                <a:lnTo>
                  <a:pt x="15500" y="35780"/>
                </a:lnTo>
                <a:lnTo>
                  <a:pt x="15500" y="35790"/>
                </a:lnTo>
                <a:lnTo>
                  <a:pt x="15510" y="35790"/>
                </a:lnTo>
                <a:lnTo>
                  <a:pt x="15500" y="35790"/>
                </a:lnTo>
                <a:lnTo>
                  <a:pt x="15510" y="35790"/>
                </a:lnTo>
                <a:lnTo>
                  <a:pt x="15510" y="35780"/>
                </a:lnTo>
                <a:lnTo>
                  <a:pt x="15520" y="35780"/>
                </a:lnTo>
                <a:lnTo>
                  <a:pt x="15520" y="35790"/>
                </a:lnTo>
                <a:lnTo>
                  <a:pt x="15520" y="35800"/>
                </a:lnTo>
                <a:lnTo>
                  <a:pt x="15530" y="35790"/>
                </a:lnTo>
                <a:lnTo>
                  <a:pt x="15530" y="35800"/>
                </a:lnTo>
                <a:lnTo>
                  <a:pt x="15540" y="35800"/>
                </a:lnTo>
                <a:lnTo>
                  <a:pt x="15540" y="35810"/>
                </a:lnTo>
                <a:lnTo>
                  <a:pt x="15550" y="35810"/>
                </a:lnTo>
                <a:lnTo>
                  <a:pt x="15550" y="35820"/>
                </a:lnTo>
                <a:lnTo>
                  <a:pt x="15540" y="35820"/>
                </a:lnTo>
                <a:lnTo>
                  <a:pt x="15540" y="35810"/>
                </a:lnTo>
                <a:lnTo>
                  <a:pt x="15540" y="35820"/>
                </a:lnTo>
                <a:lnTo>
                  <a:pt x="15550" y="35820"/>
                </a:lnTo>
                <a:lnTo>
                  <a:pt x="15560" y="35830"/>
                </a:lnTo>
                <a:lnTo>
                  <a:pt x="15560" y="35840"/>
                </a:lnTo>
                <a:lnTo>
                  <a:pt x="15550" y="35840"/>
                </a:lnTo>
                <a:lnTo>
                  <a:pt x="15550" y="35850"/>
                </a:lnTo>
                <a:lnTo>
                  <a:pt x="15540" y="35850"/>
                </a:lnTo>
                <a:lnTo>
                  <a:pt x="15520" y="35880"/>
                </a:lnTo>
                <a:lnTo>
                  <a:pt x="15510" y="35890"/>
                </a:lnTo>
                <a:lnTo>
                  <a:pt x="15510" y="35900"/>
                </a:lnTo>
                <a:lnTo>
                  <a:pt x="15500" y="35910"/>
                </a:lnTo>
                <a:lnTo>
                  <a:pt x="15500" y="35920"/>
                </a:lnTo>
                <a:lnTo>
                  <a:pt x="15500" y="35930"/>
                </a:lnTo>
                <a:lnTo>
                  <a:pt x="15500" y="35940"/>
                </a:lnTo>
                <a:lnTo>
                  <a:pt x="15500" y="35950"/>
                </a:lnTo>
                <a:lnTo>
                  <a:pt x="15510" y="35950"/>
                </a:lnTo>
                <a:lnTo>
                  <a:pt x="15520" y="35950"/>
                </a:lnTo>
                <a:lnTo>
                  <a:pt x="15520" y="35940"/>
                </a:lnTo>
                <a:lnTo>
                  <a:pt x="15510" y="35940"/>
                </a:lnTo>
                <a:lnTo>
                  <a:pt x="15520" y="35940"/>
                </a:lnTo>
                <a:lnTo>
                  <a:pt x="15520" y="35930"/>
                </a:lnTo>
                <a:lnTo>
                  <a:pt x="15510" y="35930"/>
                </a:lnTo>
                <a:lnTo>
                  <a:pt x="15520" y="35930"/>
                </a:lnTo>
                <a:lnTo>
                  <a:pt x="15520" y="35920"/>
                </a:lnTo>
                <a:lnTo>
                  <a:pt x="15520" y="35910"/>
                </a:lnTo>
                <a:lnTo>
                  <a:pt x="15530" y="35910"/>
                </a:lnTo>
                <a:lnTo>
                  <a:pt x="15530" y="35900"/>
                </a:lnTo>
                <a:lnTo>
                  <a:pt x="15540" y="35900"/>
                </a:lnTo>
                <a:lnTo>
                  <a:pt x="15540" y="35890"/>
                </a:lnTo>
                <a:lnTo>
                  <a:pt x="15550" y="35880"/>
                </a:lnTo>
                <a:lnTo>
                  <a:pt x="15550" y="35870"/>
                </a:lnTo>
                <a:lnTo>
                  <a:pt x="15550" y="35880"/>
                </a:lnTo>
                <a:lnTo>
                  <a:pt x="15560" y="35880"/>
                </a:lnTo>
                <a:lnTo>
                  <a:pt x="15560" y="35870"/>
                </a:lnTo>
                <a:lnTo>
                  <a:pt x="15570" y="35870"/>
                </a:lnTo>
                <a:lnTo>
                  <a:pt x="15570" y="35860"/>
                </a:lnTo>
                <a:lnTo>
                  <a:pt x="15580" y="35860"/>
                </a:lnTo>
                <a:lnTo>
                  <a:pt x="15590" y="35860"/>
                </a:lnTo>
                <a:lnTo>
                  <a:pt x="15600" y="35860"/>
                </a:lnTo>
                <a:lnTo>
                  <a:pt x="15600" y="35850"/>
                </a:lnTo>
                <a:lnTo>
                  <a:pt x="15590" y="35850"/>
                </a:lnTo>
                <a:lnTo>
                  <a:pt x="15600" y="35850"/>
                </a:lnTo>
                <a:lnTo>
                  <a:pt x="15600" y="35840"/>
                </a:lnTo>
                <a:lnTo>
                  <a:pt x="15600" y="35850"/>
                </a:lnTo>
                <a:lnTo>
                  <a:pt x="15610" y="35850"/>
                </a:lnTo>
                <a:lnTo>
                  <a:pt x="15610" y="35840"/>
                </a:lnTo>
                <a:lnTo>
                  <a:pt x="15610" y="35830"/>
                </a:lnTo>
                <a:lnTo>
                  <a:pt x="15620" y="35830"/>
                </a:lnTo>
                <a:lnTo>
                  <a:pt x="15630" y="35830"/>
                </a:lnTo>
                <a:lnTo>
                  <a:pt x="15630" y="35820"/>
                </a:lnTo>
                <a:lnTo>
                  <a:pt x="15630" y="35830"/>
                </a:lnTo>
                <a:lnTo>
                  <a:pt x="15640" y="35820"/>
                </a:lnTo>
                <a:lnTo>
                  <a:pt x="15640" y="35810"/>
                </a:lnTo>
                <a:lnTo>
                  <a:pt x="15650" y="35810"/>
                </a:lnTo>
                <a:lnTo>
                  <a:pt x="15650" y="35800"/>
                </a:lnTo>
                <a:lnTo>
                  <a:pt x="15660" y="35800"/>
                </a:lnTo>
                <a:lnTo>
                  <a:pt x="15670" y="35800"/>
                </a:lnTo>
                <a:lnTo>
                  <a:pt x="15670" y="35790"/>
                </a:lnTo>
                <a:lnTo>
                  <a:pt x="15680" y="35790"/>
                </a:lnTo>
                <a:lnTo>
                  <a:pt x="15680" y="35780"/>
                </a:lnTo>
                <a:lnTo>
                  <a:pt x="15680" y="35790"/>
                </a:lnTo>
                <a:lnTo>
                  <a:pt x="15680" y="35780"/>
                </a:lnTo>
                <a:lnTo>
                  <a:pt x="15690" y="35780"/>
                </a:lnTo>
                <a:lnTo>
                  <a:pt x="15690" y="35790"/>
                </a:lnTo>
                <a:lnTo>
                  <a:pt x="15680" y="35790"/>
                </a:lnTo>
                <a:lnTo>
                  <a:pt x="15690" y="35790"/>
                </a:lnTo>
                <a:lnTo>
                  <a:pt x="15700" y="35790"/>
                </a:lnTo>
                <a:lnTo>
                  <a:pt x="15700" y="35780"/>
                </a:lnTo>
                <a:lnTo>
                  <a:pt x="15710" y="35780"/>
                </a:lnTo>
                <a:lnTo>
                  <a:pt x="15710" y="35790"/>
                </a:lnTo>
                <a:lnTo>
                  <a:pt x="15710" y="35780"/>
                </a:lnTo>
                <a:lnTo>
                  <a:pt x="15720" y="35780"/>
                </a:lnTo>
                <a:lnTo>
                  <a:pt x="15730" y="35780"/>
                </a:lnTo>
                <a:lnTo>
                  <a:pt x="15720" y="35780"/>
                </a:lnTo>
                <a:lnTo>
                  <a:pt x="15720" y="35770"/>
                </a:lnTo>
                <a:lnTo>
                  <a:pt x="15730" y="35770"/>
                </a:lnTo>
                <a:lnTo>
                  <a:pt x="15730" y="35780"/>
                </a:lnTo>
                <a:lnTo>
                  <a:pt x="15740" y="35780"/>
                </a:lnTo>
                <a:lnTo>
                  <a:pt x="15740" y="35770"/>
                </a:lnTo>
                <a:lnTo>
                  <a:pt x="15750" y="35770"/>
                </a:lnTo>
                <a:lnTo>
                  <a:pt x="15750" y="35780"/>
                </a:lnTo>
                <a:lnTo>
                  <a:pt x="15760" y="35780"/>
                </a:lnTo>
                <a:lnTo>
                  <a:pt x="15760" y="35770"/>
                </a:lnTo>
                <a:lnTo>
                  <a:pt x="15760" y="35780"/>
                </a:lnTo>
                <a:lnTo>
                  <a:pt x="15770" y="35770"/>
                </a:lnTo>
                <a:lnTo>
                  <a:pt x="15770" y="35780"/>
                </a:lnTo>
                <a:lnTo>
                  <a:pt x="15780" y="35780"/>
                </a:lnTo>
                <a:lnTo>
                  <a:pt x="15790" y="35780"/>
                </a:lnTo>
                <a:lnTo>
                  <a:pt x="15790" y="35770"/>
                </a:lnTo>
                <a:lnTo>
                  <a:pt x="15800" y="35770"/>
                </a:lnTo>
                <a:lnTo>
                  <a:pt x="15810" y="35770"/>
                </a:lnTo>
                <a:lnTo>
                  <a:pt x="15820" y="35770"/>
                </a:lnTo>
                <a:lnTo>
                  <a:pt x="15820" y="35780"/>
                </a:lnTo>
                <a:lnTo>
                  <a:pt x="15820" y="35790"/>
                </a:lnTo>
                <a:lnTo>
                  <a:pt x="15830" y="35790"/>
                </a:lnTo>
                <a:lnTo>
                  <a:pt x="15840" y="35790"/>
                </a:lnTo>
                <a:lnTo>
                  <a:pt x="15840" y="35800"/>
                </a:lnTo>
                <a:lnTo>
                  <a:pt x="15850" y="35800"/>
                </a:lnTo>
                <a:lnTo>
                  <a:pt x="15860" y="35800"/>
                </a:lnTo>
                <a:lnTo>
                  <a:pt x="15860" y="35810"/>
                </a:lnTo>
                <a:lnTo>
                  <a:pt x="15860" y="35820"/>
                </a:lnTo>
                <a:lnTo>
                  <a:pt x="15870" y="35820"/>
                </a:lnTo>
                <a:lnTo>
                  <a:pt x="15880" y="35820"/>
                </a:lnTo>
                <a:lnTo>
                  <a:pt x="15880" y="35830"/>
                </a:lnTo>
                <a:lnTo>
                  <a:pt x="15890" y="35830"/>
                </a:lnTo>
                <a:lnTo>
                  <a:pt x="15890" y="35820"/>
                </a:lnTo>
                <a:lnTo>
                  <a:pt x="15890" y="35830"/>
                </a:lnTo>
                <a:lnTo>
                  <a:pt x="15890" y="35820"/>
                </a:lnTo>
                <a:lnTo>
                  <a:pt x="15900" y="35820"/>
                </a:lnTo>
                <a:lnTo>
                  <a:pt x="15900" y="35830"/>
                </a:lnTo>
                <a:lnTo>
                  <a:pt x="15910" y="35820"/>
                </a:lnTo>
                <a:lnTo>
                  <a:pt x="15910" y="35830"/>
                </a:lnTo>
                <a:lnTo>
                  <a:pt x="15910" y="35840"/>
                </a:lnTo>
                <a:lnTo>
                  <a:pt x="15920" y="35840"/>
                </a:lnTo>
                <a:lnTo>
                  <a:pt x="15930" y="35840"/>
                </a:lnTo>
                <a:lnTo>
                  <a:pt x="15930" y="35830"/>
                </a:lnTo>
                <a:lnTo>
                  <a:pt x="15930" y="35840"/>
                </a:lnTo>
                <a:lnTo>
                  <a:pt x="15940" y="35850"/>
                </a:lnTo>
                <a:lnTo>
                  <a:pt x="15940" y="35860"/>
                </a:lnTo>
                <a:lnTo>
                  <a:pt x="15940" y="35870"/>
                </a:lnTo>
                <a:lnTo>
                  <a:pt x="15950" y="35870"/>
                </a:lnTo>
                <a:lnTo>
                  <a:pt x="15960" y="35870"/>
                </a:lnTo>
                <a:lnTo>
                  <a:pt x="15960" y="35880"/>
                </a:lnTo>
                <a:lnTo>
                  <a:pt x="15970" y="35880"/>
                </a:lnTo>
                <a:lnTo>
                  <a:pt x="15970" y="35890"/>
                </a:lnTo>
                <a:lnTo>
                  <a:pt x="15980" y="35900"/>
                </a:lnTo>
                <a:lnTo>
                  <a:pt x="15980" y="35910"/>
                </a:lnTo>
                <a:lnTo>
                  <a:pt x="15990" y="35910"/>
                </a:lnTo>
                <a:lnTo>
                  <a:pt x="15990" y="35920"/>
                </a:lnTo>
                <a:lnTo>
                  <a:pt x="16000" y="35930"/>
                </a:lnTo>
                <a:lnTo>
                  <a:pt x="16000" y="35940"/>
                </a:lnTo>
                <a:lnTo>
                  <a:pt x="16010" y="35940"/>
                </a:lnTo>
                <a:lnTo>
                  <a:pt x="16010" y="35950"/>
                </a:lnTo>
                <a:lnTo>
                  <a:pt x="16020" y="35960"/>
                </a:lnTo>
                <a:lnTo>
                  <a:pt x="16020" y="35970"/>
                </a:lnTo>
                <a:lnTo>
                  <a:pt x="16020" y="35980"/>
                </a:lnTo>
                <a:lnTo>
                  <a:pt x="16030" y="35990"/>
                </a:lnTo>
                <a:lnTo>
                  <a:pt x="16030" y="36000"/>
                </a:lnTo>
                <a:lnTo>
                  <a:pt x="16040" y="36000"/>
                </a:lnTo>
                <a:lnTo>
                  <a:pt x="16040" y="36010"/>
                </a:lnTo>
                <a:lnTo>
                  <a:pt x="16040" y="36020"/>
                </a:lnTo>
                <a:lnTo>
                  <a:pt x="16050" y="36020"/>
                </a:lnTo>
                <a:lnTo>
                  <a:pt x="16050" y="36030"/>
                </a:lnTo>
                <a:lnTo>
                  <a:pt x="16050" y="36040"/>
                </a:lnTo>
                <a:lnTo>
                  <a:pt x="16060" y="36040"/>
                </a:lnTo>
                <a:lnTo>
                  <a:pt x="16060" y="36050"/>
                </a:lnTo>
                <a:lnTo>
                  <a:pt x="16060" y="36060"/>
                </a:lnTo>
                <a:lnTo>
                  <a:pt x="16070" y="36060"/>
                </a:lnTo>
                <a:lnTo>
                  <a:pt x="16070" y="36070"/>
                </a:lnTo>
                <a:lnTo>
                  <a:pt x="16070" y="36080"/>
                </a:lnTo>
                <a:lnTo>
                  <a:pt x="16080" y="36080"/>
                </a:lnTo>
                <a:lnTo>
                  <a:pt x="16080" y="36090"/>
                </a:lnTo>
                <a:lnTo>
                  <a:pt x="16080" y="36100"/>
                </a:lnTo>
                <a:lnTo>
                  <a:pt x="16090" y="36100"/>
                </a:lnTo>
                <a:lnTo>
                  <a:pt x="16090" y="36110"/>
                </a:lnTo>
                <a:lnTo>
                  <a:pt x="16090" y="36120"/>
                </a:lnTo>
                <a:lnTo>
                  <a:pt x="16100" y="36130"/>
                </a:lnTo>
                <a:lnTo>
                  <a:pt x="16100" y="36140"/>
                </a:lnTo>
                <a:lnTo>
                  <a:pt x="16110" y="36150"/>
                </a:lnTo>
                <a:lnTo>
                  <a:pt x="16110" y="36170"/>
                </a:lnTo>
                <a:lnTo>
                  <a:pt x="16120" y="36170"/>
                </a:lnTo>
                <a:lnTo>
                  <a:pt x="16120" y="36180"/>
                </a:lnTo>
                <a:lnTo>
                  <a:pt x="16130" y="36190"/>
                </a:lnTo>
                <a:lnTo>
                  <a:pt x="16130" y="36200"/>
                </a:lnTo>
                <a:lnTo>
                  <a:pt x="16140" y="36210"/>
                </a:lnTo>
                <a:lnTo>
                  <a:pt x="16140" y="36220"/>
                </a:lnTo>
                <a:lnTo>
                  <a:pt x="16150" y="36230"/>
                </a:lnTo>
                <a:lnTo>
                  <a:pt x="16150" y="36240"/>
                </a:lnTo>
                <a:lnTo>
                  <a:pt x="16160" y="36250"/>
                </a:lnTo>
                <a:lnTo>
                  <a:pt x="16160" y="36260"/>
                </a:lnTo>
                <a:lnTo>
                  <a:pt x="16170" y="36270"/>
                </a:lnTo>
                <a:lnTo>
                  <a:pt x="16180" y="36280"/>
                </a:lnTo>
                <a:lnTo>
                  <a:pt x="16180" y="36300"/>
                </a:lnTo>
                <a:lnTo>
                  <a:pt x="16190" y="36300"/>
                </a:lnTo>
                <a:lnTo>
                  <a:pt x="16190" y="36310"/>
                </a:lnTo>
                <a:lnTo>
                  <a:pt x="16200" y="36320"/>
                </a:lnTo>
                <a:lnTo>
                  <a:pt x="16200" y="36330"/>
                </a:lnTo>
                <a:lnTo>
                  <a:pt x="16210" y="36330"/>
                </a:lnTo>
                <a:lnTo>
                  <a:pt x="16210" y="36340"/>
                </a:lnTo>
                <a:lnTo>
                  <a:pt x="16220" y="36340"/>
                </a:lnTo>
                <a:lnTo>
                  <a:pt x="16230" y="36330"/>
                </a:lnTo>
                <a:lnTo>
                  <a:pt x="16240" y="36330"/>
                </a:lnTo>
                <a:lnTo>
                  <a:pt x="16250" y="36340"/>
                </a:lnTo>
                <a:lnTo>
                  <a:pt x="16240" y="36340"/>
                </a:lnTo>
                <a:lnTo>
                  <a:pt x="16230" y="36340"/>
                </a:lnTo>
                <a:lnTo>
                  <a:pt x="16220" y="36350"/>
                </a:lnTo>
                <a:lnTo>
                  <a:pt x="16230" y="36360"/>
                </a:lnTo>
                <a:lnTo>
                  <a:pt x="16240" y="36350"/>
                </a:lnTo>
                <a:lnTo>
                  <a:pt x="16240" y="36340"/>
                </a:lnTo>
                <a:lnTo>
                  <a:pt x="16240" y="36350"/>
                </a:lnTo>
                <a:lnTo>
                  <a:pt x="16230" y="36360"/>
                </a:lnTo>
                <a:lnTo>
                  <a:pt x="16230" y="36370"/>
                </a:lnTo>
                <a:lnTo>
                  <a:pt x="16240" y="36370"/>
                </a:lnTo>
                <a:lnTo>
                  <a:pt x="16240" y="36380"/>
                </a:lnTo>
                <a:lnTo>
                  <a:pt x="16240" y="36390"/>
                </a:lnTo>
                <a:lnTo>
                  <a:pt x="16240" y="36400"/>
                </a:lnTo>
                <a:lnTo>
                  <a:pt x="16250" y="36410"/>
                </a:lnTo>
                <a:lnTo>
                  <a:pt x="16250" y="36420"/>
                </a:lnTo>
                <a:lnTo>
                  <a:pt x="16250" y="36430"/>
                </a:lnTo>
                <a:lnTo>
                  <a:pt x="16260" y="36440"/>
                </a:lnTo>
                <a:lnTo>
                  <a:pt x="16270" y="36440"/>
                </a:lnTo>
                <a:lnTo>
                  <a:pt x="16270" y="36450"/>
                </a:lnTo>
                <a:lnTo>
                  <a:pt x="16270" y="36460"/>
                </a:lnTo>
                <a:lnTo>
                  <a:pt x="16270" y="36470"/>
                </a:lnTo>
                <a:lnTo>
                  <a:pt x="16280" y="36470"/>
                </a:lnTo>
                <a:lnTo>
                  <a:pt x="16280" y="36480"/>
                </a:lnTo>
                <a:lnTo>
                  <a:pt x="16280" y="36490"/>
                </a:lnTo>
                <a:lnTo>
                  <a:pt x="16290" y="36500"/>
                </a:lnTo>
                <a:lnTo>
                  <a:pt x="16290" y="36510"/>
                </a:lnTo>
                <a:lnTo>
                  <a:pt x="16300" y="36530"/>
                </a:lnTo>
                <a:lnTo>
                  <a:pt x="16310" y="36540"/>
                </a:lnTo>
                <a:lnTo>
                  <a:pt x="16310" y="36550"/>
                </a:lnTo>
                <a:lnTo>
                  <a:pt x="16320" y="36550"/>
                </a:lnTo>
                <a:lnTo>
                  <a:pt x="16320" y="36560"/>
                </a:lnTo>
                <a:lnTo>
                  <a:pt x="16320" y="36570"/>
                </a:lnTo>
                <a:lnTo>
                  <a:pt x="16320" y="36580"/>
                </a:lnTo>
                <a:lnTo>
                  <a:pt x="16330" y="36580"/>
                </a:lnTo>
                <a:lnTo>
                  <a:pt x="16330" y="36590"/>
                </a:lnTo>
                <a:lnTo>
                  <a:pt x="16330" y="36600"/>
                </a:lnTo>
                <a:lnTo>
                  <a:pt x="16340" y="36610"/>
                </a:lnTo>
                <a:lnTo>
                  <a:pt x="16340" y="36620"/>
                </a:lnTo>
                <a:lnTo>
                  <a:pt x="16350" y="36630"/>
                </a:lnTo>
                <a:lnTo>
                  <a:pt x="16350" y="36640"/>
                </a:lnTo>
                <a:lnTo>
                  <a:pt x="16360" y="36640"/>
                </a:lnTo>
                <a:lnTo>
                  <a:pt x="16360" y="36650"/>
                </a:lnTo>
                <a:lnTo>
                  <a:pt x="16360" y="36660"/>
                </a:lnTo>
                <a:lnTo>
                  <a:pt x="16370" y="36660"/>
                </a:lnTo>
                <a:lnTo>
                  <a:pt x="16370" y="36670"/>
                </a:lnTo>
                <a:lnTo>
                  <a:pt x="16380" y="36680"/>
                </a:lnTo>
                <a:lnTo>
                  <a:pt x="16380" y="36690"/>
                </a:lnTo>
                <a:lnTo>
                  <a:pt x="16380" y="36700"/>
                </a:lnTo>
                <a:lnTo>
                  <a:pt x="16390" y="36700"/>
                </a:lnTo>
                <a:lnTo>
                  <a:pt x="16390" y="36710"/>
                </a:lnTo>
                <a:lnTo>
                  <a:pt x="16390" y="36720"/>
                </a:lnTo>
                <a:lnTo>
                  <a:pt x="16400" y="36730"/>
                </a:lnTo>
                <a:lnTo>
                  <a:pt x="16400" y="36740"/>
                </a:lnTo>
                <a:lnTo>
                  <a:pt x="16410" y="36750"/>
                </a:lnTo>
                <a:lnTo>
                  <a:pt x="16410" y="36760"/>
                </a:lnTo>
                <a:lnTo>
                  <a:pt x="16420" y="36770"/>
                </a:lnTo>
                <a:lnTo>
                  <a:pt x="16420" y="36780"/>
                </a:lnTo>
                <a:lnTo>
                  <a:pt x="16420" y="36790"/>
                </a:lnTo>
                <a:lnTo>
                  <a:pt x="16430" y="36790"/>
                </a:lnTo>
                <a:lnTo>
                  <a:pt x="16430" y="36800"/>
                </a:lnTo>
                <a:lnTo>
                  <a:pt x="16430" y="36810"/>
                </a:lnTo>
                <a:lnTo>
                  <a:pt x="16440" y="36820"/>
                </a:lnTo>
                <a:lnTo>
                  <a:pt x="16440" y="36830"/>
                </a:lnTo>
                <a:lnTo>
                  <a:pt x="16440" y="36840"/>
                </a:lnTo>
                <a:lnTo>
                  <a:pt x="16450" y="36840"/>
                </a:lnTo>
                <a:lnTo>
                  <a:pt x="16450" y="36850"/>
                </a:lnTo>
                <a:lnTo>
                  <a:pt x="16450" y="36860"/>
                </a:lnTo>
                <a:lnTo>
                  <a:pt x="16460" y="36860"/>
                </a:lnTo>
                <a:lnTo>
                  <a:pt x="16460" y="36870"/>
                </a:lnTo>
                <a:lnTo>
                  <a:pt x="16460" y="36880"/>
                </a:lnTo>
                <a:lnTo>
                  <a:pt x="16470" y="36890"/>
                </a:lnTo>
                <a:lnTo>
                  <a:pt x="16470" y="36900"/>
                </a:lnTo>
                <a:lnTo>
                  <a:pt x="16480" y="36900"/>
                </a:lnTo>
                <a:lnTo>
                  <a:pt x="16490" y="36920"/>
                </a:lnTo>
                <a:lnTo>
                  <a:pt x="16490" y="36930"/>
                </a:lnTo>
                <a:lnTo>
                  <a:pt x="16500" y="36930"/>
                </a:lnTo>
                <a:lnTo>
                  <a:pt x="16500" y="36940"/>
                </a:lnTo>
                <a:lnTo>
                  <a:pt x="16510" y="36940"/>
                </a:lnTo>
                <a:lnTo>
                  <a:pt x="16510" y="36950"/>
                </a:lnTo>
                <a:lnTo>
                  <a:pt x="16510" y="36960"/>
                </a:lnTo>
                <a:lnTo>
                  <a:pt x="16520" y="36960"/>
                </a:lnTo>
                <a:lnTo>
                  <a:pt x="16520" y="36970"/>
                </a:lnTo>
                <a:lnTo>
                  <a:pt x="16530" y="36980"/>
                </a:lnTo>
                <a:lnTo>
                  <a:pt x="16530" y="36990"/>
                </a:lnTo>
                <a:lnTo>
                  <a:pt x="16530" y="37000"/>
                </a:lnTo>
                <a:lnTo>
                  <a:pt x="16540" y="37010"/>
                </a:lnTo>
                <a:lnTo>
                  <a:pt x="16540" y="37020"/>
                </a:lnTo>
                <a:lnTo>
                  <a:pt x="16540" y="37030"/>
                </a:lnTo>
                <a:lnTo>
                  <a:pt x="16550" y="37040"/>
                </a:lnTo>
                <a:lnTo>
                  <a:pt x="16550" y="37050"/>
                </a:lnTo>
                <a:lnTo>
                  <a:pt x="16560" y="37050"/>
                </a:lnTo>
                <a:lnTo>
                  <a:pt x="16560" y="37060"/>
                </a:lnTo>
                <a:lnTo>
                  <a:pt x="16560" y="37070"/>
                </a:lnTo>
                <a:lnTo>
                  <a:pt x="16560" y="37080"/>
                </a:lnTo>
                <a:lnTo>
                  <a:pt x="16570" y="37080"/>
                </a:lnTo>
                <a:lnTo>
                  <a:pt x="16570" y="37090"/>
                </a:lnTo>
                <a:lnTo>
                  <a:pt x="16580" y="37100"/>
                </a:lnTo>
                <a:lnTo>
                  <a:pt x="16590" y="37100"/>
                </a:lnTo>
                <a:lnTo>
                  <a:pt x="16590" y="37110"/>
                </a:lnTo>
                <a:lnTo>
                  <a:pt x="16590" y="37120"/>
                </a:lnTo>
                <a:lnTo>
                  <a:pt x="16600" y="37120"/>
                </a:lnTo>
                <a:lnTo>
                  <a:pt x="16600" y="37130"/>
                </a:lnTo>
                <a:lnTo>
                  <a:pt x="16610" y="37140"/>
                </a:lnTo>
                <a:lnTo>
                  <a:pt x="16610" y="37150"/>
                </a:lnTo>
                <a:lnTo>
                  <a:pt x="16620" y="37150"/>
                </a:lnTo>
                <a:lnTo>
                  <a:pt x="16620" y="37160"/>
                </a:lnTo>
                <a:lnTo>
                  <a:pt x="16620" y="37170"/>
                </a:lnTo>
                <a:lnTo>
                  <a:pt x="16630" y="37170"/>
                </a:lnTo>
                <a:lnTo>
                  <a:pt x="16640" y="37180"/>
                </a:lnTo>
                <a:lnTo>
                  <a:pt x="16640" y="37190"/>
                </a:lnTo>
                <a:lnTo>
                  <a:pt x="16650" y="37200"/>
                </a:lnTo>
                <a:lnTo>
                  <a:pt x="16650" y="37210"/>
                </a:lnTo>
                <a:lnTo>
                  <a:pt x="16660" y="37210"/>
                </a:lnTo>
                <a:lnTo>
                  <a:pt x="16660" y="37220"/>
                </a:lnTo>
                <a:lnTo>
                  <a:pt x="16670" y="37220"/>
                </a:lnTo>
                <a:lnTo>
                  <a:pt x="16670" y="37230"/>
                </a:lnTo>
                <a:lnTo>
                  <a:pt x="16680" y="37230"/>
                </a:lnTo>
                <a:lnTo>
                  <a:pt x="16680" y="37240"/>
                </a:lnTo>
                <a:lnTo>
                  <a:pt x="16680" y="37250"/>
                </a:lnTo>
                <a:lnTo>
                  <a:pt x="16690" y="37250"/>
                </a:lnTo>
                <a:lnTo>
                  <a:pt x="16690" y="37260"/>
                </a:lnTo>
                <a:lnTo>
                  <a:pt x="16690" y="37250"/>
                </a:lnTo>
                <a:lnTo>
                  <a:pt x="16690" y="37260"/>
                </a:lnTo>
                <a:lnTo>
                  <a:pt x="16700" y="37260"/>
                </a:lnTo>
                <a:lnTo>
                  <a:pt x="16710" y="37270"/>
                </a:lnTo>
                <a:lnTo>
                  <a:pt x="16720" y="37270"/>
                </a:lnTo>
                <a:lnTo>
                  <a:pt x="16720" y="37280"/>
                </a:lnTo>
                <a:lnTo>
                  <a:pt x="16730" y="37280"/>
                </a:lnTo>
                <a:lnTo>
                  <a:pt x="16730" y="37290"/>
                </a:lnTo>
                <a:lnTo>
                  <a:pt x="16730" y="37300"/>
                </a:lnTo>
                <a:lnTo>
                  <a:pt x="16730" y="37290"/>
                </a:lnTo>
                <a:lnTo>
                  <a:pt x="16740" y="37290"/>
                </a:lnTo>
                <a:lnTo>
                  <a:pt x="16740" y="37300"/>
                </a:lnTo>
                <a:lnTo>
                  <a:pt x="16740" y="37310"/>
                </a:lnTo>
                <a:lnTo>
                  <a:pt x="16740" y="37300"/>
                </a:lnTo>
                <a:lnTo>
                  <a:pt x="16750" y="37300"/>
                </a:lnTo>
                <a:lnTo>
                  <a:pt x="16750" y="37310"/>
                </a:lnTo>
                <a:lnTo>
                  <a:pt x="16750" y="37320"/>
                </a:lnTo>
                <a:lnTo>
                  <a:pt x="16750" y="37310"/>
                </a:lnTo>
                <a:lnTo>
                  <a:pt x="16760" y="37310"/>
                </a:lnTo>
                <a:lnTo>
                  <a:pt x="16760" y="37320"/>
                </a:lnTo>
                <a:lnTo>
                  <a:pt x="16760" y="37330"/>
                </a:lnTo>
                <a:lnTo>
                  <a:pt x="16770" y="37330"/>
                </a:lnTo>
                <a:lnTo>
                  <a:pt x="16780" y="37330"/>
                </a:lnTo>
                <a:lnTo>
                  <a:pt x="16790" y="37330"/>
                </a:lnTo>
                <a:lnTo>
                  <a:pt x="16800" y="37330"/>
                </a:lnTo>
                <a:lnTo>
                  <a:pt x="16810" y="37330"/>
                </a:lnTo>
                <a:lnTo>
                  <a:pt x="16820" y="37340"/>
                </a:lnTo>
                <a:lnTo>
                  <a:pt x="16830" y="37340"/>
                </a:lnTo>
                <a:lnTo>
                  <a:pt x="16830" y="37350"/>
                </a:lnTo>
                <a:lnTo>
                  <a:pt x="16840" y="37350"/>
                </a:lnTo>
                <a:lnTo>
                  <a:pt x="16840" y="37360"/>
                </a:lnTo>
                <a:lnTo>
                  <a:pt x="16840" y="37350"/>
                </a:lnTo>
                <a:lnTo>
                  <a:pt x="16840" y="37360"/>
                </a:lnTo>
                <a:lnTo>
                  <a:pt x="16850" y="37360"/>
                </a:lnTo>
                <a:lnTo>
                  <a:pt x="16860" y="37360"/>
                </a:lnTo>
                <a:lnTo>
                  <a:pt x="16860" y="37370"/>
                </a:lnTo>
                <a:lnTo>
                  <a:pt x="16870" y="37370"/>
                </a:lnTo>
                <a:lnTo>
                  <a:pt x="16880" y="37370"/>
                </a:lnTo>
                <a:lnTo>
                  <a:pt x="16880" y="37380"/>
                </a:lnTo>
                <a:lnTo>
                  <a:pt x="16890" y="37380"/>
                </a:lnTo>
                <a:lnTo>
                  <a:pt x="16900" y="37380"/>
                </a:lnTo>
                <a:lnTo>
                  <a:pt x="16910" y="37380"/>
                </a:lnTo>
                <a:lnTo>
                  <a:pt x="16920" y="37380"/>
                </a:lnTo>
                <a:lnTo>
                  <a:pt x="16920" y="37370"/>
                </a:lnTo>
                <a:lnTo>
                  <a:pt x="16920" y="37380"/>
                </a:lnTo>
                <a:lnTo>
                  <a:pt x="16920" y="37370"/>
                </a:lnTo>
                <a:lnTo>
                  <a:pt x="16930" y="37380"/>
                </a:lnTo>
                <a:lnTo>
                  <a:pt x="16930" y="37370"/>
                </a:lnTo>
                <a:lnTo>
                  <a:pt x="16930" y="37380"/>
                </a:lnTo>
                <a:lnTo>
                  <a:pt x="16940" y="37380"/>
                </a:lnTo>
                <a:lnTo>
                  <a:pt x="16940" y="37390"/>
                </a:lnTo>
                <a:lnTo>
                  <a:pt x="16950" y="37390"/>
                </a:lnTo>
                <a:lnTo>
                  <a:pt x="16950" y="37380"/>
                </a:lnTo>
                <a:lnTo>
                  <a:pt x="16950" y="37390"/>
                </a:lnTo>
                <a:lnTo>
                  <a:pt x="16960" y="37390"/>
                </a:lnTo>
                <a:lnTo>
                  <a:pt x="16970" y="37390"/>
                </a:lnTo>
                <a:lnTo>
                  <a:pt x="16960" y="37380"/>
                </a:lnTo>
                <a:lnTo>
                  <a:pt x="16970" y="37380"/>
                </a:lnTo>
                <a:lnTo>
                  <a:pt x="16980" y="37380"/>
                </a:lnTo>
                <a:lnTo>
                  <a:pt x="16970" y="37380"/>
                </a:lnTo>
                <a:lnTo>
                  <a:pt x="16980" y="37390"/>
                </a:lnTo>
                <a:lnTo>
                  <a:pt x="16980" y="37380"/>
                </a:lnTo>
                <a:lnTo>
                  <a:pt x="16980" y="37390"/>
                </a:lnTo>
                <a:lnTo>
                  <a:pt x="16990" y="37390"/>
                </a:lnTo>
                <a:lnTo>
                  <a:pt x="16990" y="37380"/>
                </a:lnTo>
                <a:lnTo>
                  <a:pt x="16990" y="37390"/>
                </a:lnTo>
                <a:lnTo>
                  <a:pt x="17000" y="37390"/>
                </a:lnTo>
                <a:lnTo>
                  <a:pt x="17000" y="37380"/>
                </a:lnTo>
                <a:lnTo>
                  <a:pt x="17010" y="37380"/>
                </a:lnTo>
                <a:lnTo>
                  <a:pt x="17020" y="37380"/>
                </a:lnTo>
                <a:lnTo>
                  <a:pt x="17030" y="37380"/>
                </a:lnTo>
                <a:lnTo>
                  <a:pt x="17040" y="37380"/>
                </a:lnTo>
                <a:lnTo>
                  <a:pt x="17040" y="37390"/>
                </a:lnTo>
                <a:lnTo>
                  <a:pt x="17050" y="37390"/>
                </a:lnTo>
                <a:lnTo>
                  <a:pt x="17060" y="37390"/>
                </a:lnTo>
                <a:lnTo>
                  <a:pt x="17050" y="37390"/>
                </a:lnTo>
                <a:lnTo>
                  <a:pt x="17050" y="37400"/>
                </a:lnTo>
                <a:lnTo>
                  <a:pt x="17050" y="37390"/>
                </a:lnTo>
                <a:lnTo>
                  <a:pt x="17060" y="37400"/>
                </a:lnTo>
                <a:lnTo>
                  <a:pt x="17050" y="37400"/>
                </a:lnTo>
                <a:lnTo>
                  <a:pt x="17060" y="37400"/>
                </a:lnTo>
                <a:lnTo>
                  <a:pt x="17070" y="37400"/>
                </a:lnTo>
                <a:lnTo>
                  <a:pt x="17080" y="37400"/>
                </a:lnTo>
                <a:lnTo>
                  <a:pt x="17070" y="37400"/>
                </a:lnTo>
                <a:lnTo>
                  <a:pt x="17070" y="37410"/>
                </a:lnTo>
                <a:lnTo>
                  <a:pt x="17070" y="37400"/>
                </a:lnTo>
                <a:lnTo>
                  <a:pt x="17080" y="37400"/>
                </a:lnTo>
                <a:lnTo>
                  <a:pt x="17090" y="37400"/>
                </a:lnTo>
                <a:lnTo>
                  <a:pt x="17080" y="37400"/>
                </a:lnTo>
                <a:lnTo>
                  <a:pt x="17090" y="37400"/>
                </a:lnTo>
                <a:lnTo>
                  <a:pt x="17100" y="37400"/>
                </a:lnTo>
                <a:lnTo>
                  <a:pt x="17110" y="37400"/>
                </a:lnTo>
                <a:lnTo>
                  <a:pt x="17110" y="37390"/>
                </a:lnTo>
                <a:lnTo>
                  <a:pt x="17120" y="37390"/>
                </a:lnTo>
                <a:lnTo>
                  <a:pt x="17120" y="37400"/>
                </a:lnTo>
                <a:lnTo>
                  <a:pt x="17130" y="37400"/>
                </a:lnTo>
                <a:lnTo>
                  <a:pt x="17130" y="37390"/>
                </a:lnTo>
                <a:lnTo>
                  <a:pt x="17140" y="37390"/>
                </a:lnTo>
                <a:lnTo>
                  <a:pt x="17140" y="37400"/>
                </a:lnTo>
                <a:lnTo>
                  <a:pt x="17140" y="37390"/>
                </a:lnTo>
                <a:lnTo>
                  <a:pt x="17150" y="37390"/>
                </a:lnTo>
                <a:lnTo>
                  <a:pt x="17160" y="37390"/>
                </a:lnTo>
                <a:lnTo>
                  <a:pt x="17170" y="37390"/>
                </a:lnTo>
                <a:lnTo>
                  <a:pt x="17180" y="37390"/>
                </a:lnTo>
                <a:lnTo>
                  <a:pt x="17190" y="37400"/>
                </a:lnTo>
                <a:lnTo>
                  <a:pt x="17190" y="37390"/>
                </a:lnTo>
                <a:lnTo>
                  <a:pt x="17200" y="37390"/>
                </a:lnTo>
                <a:lnTo>
                  <a:pt x="17210" y="37390"/>
                </a:lnTo>
                <a:lnTo>
                  <a:pt x="17220" y="37380"/>
                </a:lnTo>
                <a:lnTo>
                  <a:pt x="17220" y="37390"/>
                </a:lnTo>
                <a:lnTo>
                  <a:pt x="17230" y="37390"/>
                </a:lnTo>
                <a:lnTo>
                  <a:pt x="17240" y="37380"/>
                </a:lnTo>
                <a:lnTo>
                  <a:pt x="17240" y="37390"/>
                </a:lnTo>
                <a:lnTo>
                  <a:pt x="17250" y="37390"/>
                </a:lnTo>
                <a:lnTo>
                  <a:pt x="17250" y="37380"/>
                </a:lnTo>
                <a:lnTo>
                  <a:pt x="17250" y="37390"/>
                </a:lnTo>
                <a:lnTo>
                  <a:pt x="17260" y="37390"/>
                </a:lnTo>
                <a:lnTo>
                  <a:pt x="17270" y="37390"/>
                </a:lnTo>
                <a:lnTo>
                  <a:pt x="17280" y="37390"/>
                </a:lnTo>
                <a:lnTo>
                  <a:pt x="17290" y="37390"/>
                </a:lnTo>
                <a:lnTo>
                  <a:pt x="17300" y="37390"/>
                </a:lnTo>
                <a:lnTo>
                  <a:pt x="17300" y="37380"/>
                </a:lnTo>
                <a:lnTo>
                  <a:pt x="17310" y="37390"/>
                </a:lnTo>
                <a:lnTo>
                  <a:pt x="17320" y="37390"/>
                </a:lnTo>
                <a:lnTo>
                  <a:pt x="17320" y="37380"/>
                </a:lnTo>
                <a:lnTo>
                  <a:pt x="17330" y="37380"/>
                </a:lnTo>
                <a:lnTo>
                  <a:pt x="17320" y="37370"/>
                </a:lnTo>
                <a:lnTo>
                  <a:pt x="17330" y="37370"/>
                </a:lnTo>
                <a:lnTo>
                  <a:pt x="17330" y="37360"/>
                </a:lnTo>
                <a:lnTo>
                  <a:pt x="17340" y="37360"/>
                </a:lnTo>
                <a:lnTo>
                  <a:pt x="17340" y="37370"/>
                </a:lnTo>
                <a:lnTo>
                  <a:pt x="17350" y="37370"/>
                </a:lnTo>
                <a:lnTo>
                  <a:pt x="17350" y="37360"/>
                </a:lnTo>
                <a:lnTo>
                  <a:pt x="17360" y="37360"/>
                </a:lnTo>
                <a:lnTo>
                  <a:pt x="17370" y="37360"/>
                </a:lnTo>
                <a:lnTo>
                  <a:pt x="17370" y="37350"/>
                </a:lnTo>
                <a:lnTo>
                  <a:pt x="17380" y="37350"/>
                </a:lnTo>
                <a:lnTo>
                  <a:pt x="17380" y="37340"/>
                </a:lnTo>
                <a:lnTo>
                  <a:pt x="17390" y="37340"/>
                </a:lnTo>
                <a:lnTo>
                  <a:pt x="17390" y="37330"/>
                </a:lnTo>
                <a:lnTo>
                  <a:pt x="17400" y="37330"/>
                </a:lnTo>
                <a:lnTo>
                  <a:pt x="17400" y="37320"/>
                </a:lnTo>
                <a:lnTo>
                  <a:pt x="17400" y="37310"/>
                </a:lnTo>
                <a:lnTo>
                  <a:pt x="17410" y="37310"/>
                </a:lnTo>
                <a:lnTo>
                  <a:pt x="17410" y="37300"/>
                </a:lnTo>
                <a:lnTo>
                  <a:pt x="17420" y="37300"/>
                </a:lnTo>
                <a:lnTo>
                  <a:pt x="17420" y="37290"/>
                </a:lnTo>
                <a:lnTo>
                  <a:pt x="17430" y="37290"/>
                </a:lnTo>
                <a:lnTo>
                  <a:pt x="17430" y="37280"/>
                </a:lnTo>
                <a:lnTo>
                  <a:pt x="17440" y="37280"/>
                </a:lnTo>
                <a:lnTo>
                  <a:pt x="17440" y="37270"/>
                </a:lnTo>
                <a:lnTo>
                  <a:pt x="17450" y="37270"/>
                </a:lnTo>
                <a:lnTo>
                  <a:pt x="17460" y="37270"/>
                </a:lnTo>
                <a:lnTo>
                  <a:pt x="17460" y="37260"/>
                </a:lnTo>
                <a:lnTo>
                  <a:pt x="17470" y="37250"/>
                </a:lnTo>
                <a:lnTo>
                  <a:pt x="17480" y="37240"/>
                </a:lnTo>
                <a:lnTo>
                  <a:pt x="17480" y="37230"/>
                </a:lnTo>
                <a:lnTo>
                  <a:pt x="17490" y="37230"/>
                </a:lnTo>
                <a:lnTo>
                  <a:pt x="17490" y="37220"/>
                </a:lnTo>
                <a:lnTo>
                  <a:pt x="17500" y="37220"/>
                </a:lnTo>
                <a:lnTo>
                  <a:pt x="17510" y="37220"/>
                </a:lnTo>
                <a:lnTo>
                  <a:pt x="17510" y="37210"/>
                </a:lnTo>
                <a:lnTo>
                  <a:pt x="17500" y="37200"/>
                </a:lnTo>
                <a:lnTo>
                  <a:pt x="17500" y="37190"/>
                </a:lnTo>
                <a:lnTo>
                  <a:pt x="17510" y="37190"/>
                </a:lnTo>
                <a:lnTo>
                  <a:pt x="17510" y="37200"/>
                </a:lnTo>
                <a:lnTo>
                  <a:pt x="17520" y="37200"/>
                </a:lnTo>
                <a:lnTo>
                  <a:pt x="17530" y="37200"/>
                </a:lnTo>
                <a:lnTo>
                  <a:pt x="17530" y="37190"/>
                </a:lnTo>
                <a:lnTo>
                  <a:pt x="17530" y="37180"/>
                </a:lnTo>
                <a:lnTo>
                  <a:pt x="17540" y="37180"/>
                </a:lnTo>
                <a:lnTo>
                  <a:pt x="17530" y="37180"/>
                </a:lnTo>
                <a:lnTo>
                  <a:pt x="17530" y="37170"/>
                </a:lnTo>
                <a:lnTo>
                  <a:pt x="17530" y="37160"/>
                </a:lnTo>
                <a:lnTo>
                  <a:pt x="17520" y="37160"/>
                </a:lnTo>
                <a:lnTo>
                  <a:pt x="17520" y="37150"/>
                </a:lnTo>
                <a:lnTo>
                  <a:pt x="17510" y="37150"/>
                </a:lnTo>
                <a:lnTo>
                  <a:pt x="17510" y="37140"/>
                </a:lnTo>
                <a:lnTo>
                  <a:pt x="17500" y="37140"/>
                </a:lnTo>
                <a:lnTo>
                  <a:pt x="17510" y="37140"/>
                </a:lnTo>
                <a:lnTo>
                  <a:pt x="17510" y="37130"/>
                </a:lnTo>
                <a:lnTo>
                  <a:pt x="17520" y="37130"/>
                </a:lnTo>
                <a:lnTo>
                  <a:pt x="17520" y="37120"/>
                </a:lnTo>
                <a:lnTo>
                  <a:pt x="17510" y="37120"/>
                </a:lnTo>
                <a:lnTo>
                  <a:pt x="17520" y="37120"/>
                </a:lnTo>
                <a:lnTo>
                  <a:pt x="17520" y="37110"/>
                </a:lnTo>
                <a:lnTo>
                  <a:pt x="17520" y="37100"/>
                </a:lnTo>
                <a:lnTo>
                  <a:pt x="17510" y="37100"/>
                </a:lnTo>
                <a:lnTo>
                  <a:pt x="17510" y="37090"/>
                </a:lnTo>
                <a:lnTo>
                  <a:pt x="17520" y="37090"/>
                </a:lnTo>
                <a:lnTo>
                  <a:pt x="17530" y="37090"/>
                </a:lnTo>
                <a:lnTo>
                  <a:pt x="17530" y="37080"/>
                </a:lnTo>
                <a:lnTo>
                  <a:pt x="17540" y="37080"/>
                </a:lnTo>
                <a:lnTo>
                  <a:pt x="17550" y="37080"/>
                </a:lnTo>
                <a:lnTo>
                  <a:pt x="17560" y="37080"/>
                </a:lnTo>
                <a:lnTo>
                  <a:pt x="17560" y="37070"/>
                </a:lnTo>
                <a:lnTo>
                  <a:pt x="17570" y="37070"/>
                </a:lnTo>
                <a:lnTo>
                  <a:pt x="17580" y="37070"/>
                </a:lnTo>
                <a:lnTo>
                  <a:pt x="17590" y="37070"/>
                </a:lnTo>
                <a:lnTo>
                  <a:pt x="17600" y="37060"/>
                </a:lnTo>
                <a:lnTo>
                  <a:pt x="17600" y="37050"/>
                </a:lnTo>
                <a:lnTo>
                  <a:pt x="17600" y="37040"/>
                </a:lnTo>
                <a:lnTo>
                  <a:pt x="17610" y="37040"/>
                </a:lnTo>
                <a:lnTo>
                  <a:pt x="17610" y="37030"/>
                </a:lnTo>
                <a:lnTo>
                  <a:pt x="17600" y="37030"/>
                </a:lnTo>
                <a:lnTo>
                  <a:pt x="17610" y="37030"/>
                </a:lnTo>
                <a:lnTo>
                  <a:pt x="17610" y="37020"/>
                </a:lnTo>
                <a:lnTo>
                  <a:pt x="17610" y="37010"/>
                </a:lnTo>
                <a:lnTo>
                  <a:pt x="17620" y="37010"/>
                </a:lnTo>
                <a:lnTo>
                  <a:pt x="17610" y="37000"/>
                </a:lnTo>
                <a:lnTo>
                  <a:pt x="17620" y="37000"/>
                </a:lnTo>
                <a:lnTo>
                  <a:pt x="17620" y="36990"/>
                </a:lnTo>
                <a:lnTo>
                  <a:pt x="17610" y="36990"/>
                </a:lnTo>
                <a:lnTo>
                  <a:pt x="17610" y="36980"/>
                </a:lnTo>
                <a:lnTo>
                  <a:pt x="17600" y="36980"/>
                </a:lnTo>
                <a:lnTo>
                  <a:pt x="17600" y="36970"/>
                </a:lnTo>
                <a:lnTo>
                  <a:pt x="17590" y="36970"/>
                </a:lnTo>
                <a:lnTo>
                  <a:pt x="17590" y="36960"/>
                </a:lnTo>
                <a:lnTo>
                  <a:pt x="17580" y="36960"/>
                </a:lnTo>
                <a:lnTo>
                  <a:pt x="17580" y="36950"/>
                </a:lnTo>
                <a:lnTo>
                  <a:pt x="17570" y="36950"/>
                </a:lnTo>
                <a:lnTo>
                  <a:pt x="17560" y="36950"/>
                </a:lnTo>
                <a:lnTo>
                  <a:pt x="17560" y="36940"/>
                </a:lnTo>
                <a:lnTo>
                  <a:pt x="17550" y="36940"/>
                </a:lnTo>
                <a:lnTo>
                  <a:pt x="17540" y="36940"/>
                </a:lnTo>
                <a:lnTo>
                  <a:pt x="17540" y="36930"/>
                </a:lnTo>
                <a:lnTo>
                  <a:pt x="17530" y="36930"/>
                </a:lnTo>
                <a:lnTo>
                  <a:pt x="17530" y="36920"/>
                </a:lnTo>
                <a:lnTo>
                  <a:pt x="17530" y="36910"/>
                </a:lnTo>
                <a:lnTo>
                  <a:pt x="17520" y="36910"/>
                </a:lnTo>
                <a:lnTo>
                  <a:pt x="17520" y="36900"/>
                </a:lnTo>
                <a:lnTo>
                  <a:pt x="17520" y="36890"/>
                </a:lnTo>
                <a:lnTo>
                  <a:pt x="17530" y="36890"/>
                </a:lnTo>
                <a:lnTo>
                  <a:pt x="17540" y="36890"/>
                </a:lnTo>
                <a:lnTo>
                  <a:pt x="17540" y="36880"/>
                </a:lnTo>
                <a:lnTo>
                  <a:pt x="17550" y="36880"/>
                </a:lnTo>
                <a:lnTo>
                  <a:pt x="17550" y="36870"/>
                </a:lnTo>
                <a:lnTo>
                  <a:pt x="17560" y="36870"/>
                </a:lnTo>
                <a:lnTo>
                  <a:pt x="17560" y="36860"/>
                </a:lnTo>
                <a:lnTo>
                  <a:pt x="17570" y="36860"/>
                </a:lnTo>
                <a:lnTo>
                  <a:pt x="17570" y="36850"/>
                </a:lnTo>
                <a:lnTo>
                  <a:pt x="17580" y="36850"/>
                </a:lnTo>
                <a:lnTo>
                  <a:pt x="17590" y="36850"/>
                </a:lnTo>
                <a:lnTo>
                  <a:pt x="17590" y="36840"/>
                </a:lnTo>
                <a:lnTo>
                  <a:pt x="17600" y="36840"/>
                </a:lnTo>
                <a:lnTo>
                  <a:pt x="17610" y="36830"/>
                </a:lnTo>
                <a:lnTo>
                  <a:pt x="17620" y="36820"/>
                </a:lnTo>
                <a:lnTo>
                  <a:pt x="17620" y="36810"/>
                </a:lnTo>
                <a:lnTo>
                  <a:pt x="17630" y="36810"/>
                </a:lnTo>
                <a:lnTo>
                  <a:pt x="17630" y="36800"/>
                </a:lnTo>
                <a:lnTo>
                  <a:pt x="17640" y="36800"/>
                </a:lnTo>
                <a:lnTo>
                  <a:pt x="17640" y="36810"/>
                </a:lnTo>
                <a:lnTo>
                  <a:pt x="17650" y="36810"/>
                </a:lnTo>
                <a:lnTo>
                  <a:pt x="17650" y="36820"/>
                </a:lnTo>
                <a:lnTo>
                  <a:pt x="17650" y="36830"/>
                </a:lnTo>
                <a:lnTo>
                  <a:pt x="17650" y="36840"/>
                </a:lnTo>
                <a:lnTo>
                  <a:pt x="17660" y="36840"/>
                </a:lnTo>
                <a:lnTo>
                  <a:pt x="17660" y="36850"/>
                </a:lnTo>
                <a:lnTo>
                  <a:pt x="17660" y="36860"/>
                </a:lnTo>
                <a:lnTo>
                  <a:pt x="17670" y="36870"/>
                </a:lnTo>
                <a:lnTo>
                  <a:pt x="17670" y="36880"/>
                </a:lnTo>
                <a:lnTo>
                  <a:pt x="17680" y="36880"/>
                </a:lnTo>
                <a:lnTo>
                  <a:pt x="17690" y="36880"/>
                </a:lnTo>
                <a:lnTo>
                  <a:pt x="17690" y="36890"/>
                </a:lnTo>
                <a:lnTo>
                  <a:pt x="17690" y="36900"/>
                </a:lnTo>
                <a:lnTo>
                  <a:pt x="17700" y="36900"/>
                </a:lnTo>
                <a:lnTo>
                  <a:pt x="17710" y="36900"/>
                </a:lnTo>
                <a:lnTo>
                  <a:pt x="17720" y="36900"/>
                </a:lnTo>
                <a:lnTo>
                  <a:pt x="17720" y="36890"/>
                </a:lnTo>
                <a:lnTo>
                  <a:pt x="17730" y="36890"/>
                </a:lnTo>
                <a:lnTo>
                  <a:pt x="17740" y="36890"/>
                </a:lnTo>
                <a:lnTo>
                  <a:pt x="17750" y="36880"/>
                </a:lnTo>
                <a:lnTo>
                  <a:pt x="17760" y="36880"/>
                </a:lnTo>
                <a:lnTo>
                  <a:pt x="17760" y="36870"/>
                </a:lnTo>
                <a:lnTo>
                  <a:pt x="17770" y="36870"/>
                </a:lnTo>
                <a:lnTo>
                  <a:pt x="17780" y="36870"/>
                </a:lnTo>
                <a:lnTo>
                  <a:pt x="17780" y="36880"/>
                </a:lnTo>
                <a:lnTo>
                  <a:pt x="17790" y="36880"/>
                </a:lnTo>
                <a:lnTo>
                  <a:pt x="17790" y="36890"/>
                </a:lnTo>
                <a:lnTo>
                  <a:pt x="17790" y="36900"/>
                </a:lnTo>
                <a:lnTo>
                  <a:pt x="17800" y="36900"/>
                </a:lnTo>
                <a:lnTo>
                  <a:pt x="17800" y="36910"/>
                </a:lnTo>
                <a:lnTo>
                  <a:pt x="17800" y="36920"/>
                </a:lnTo>
                <a:lnTo>
                  <a:pt x="17810" y="36920"/>
                </a:lnTo>
                <a:lnTo>
                  <a:pt x="17810" y="36930"/>
                </a:lnTo>
                <a:lnTo>
                  <a:pt x="17810" y="36920"/>
                </a:lnTo>
                <a:lnTo>
                  <a:pt x="17820" y="36920"/>
                </a:lnTo>
                <a:lnTo>
                  <a:pt x="17820" y="36930"/>
                </a:lnTo>
                <a:lnTo>
                  <a:pt x="17830" y="36930"/>
                </a:lnTo>
                <a:lnTo>
                  <a:pt x="17830" y="36940"/>
                </a:lnTo>
                <a:lnTo>
                  <a:pt x="17840" y="36940"/>
                </a:lnTo>
                <a:lnTo>
                  <a:pt x="17850" y="36940"/>
                </a:lnTo>
                <a:lnTo>
                  <a:pt x="17860" y="36940"/>
                </a:lnTo>
                <a:lnTo>
                  <a:pt x="17860" y="36950"/>
                </a:lnTo>
                <a:lnTo>
                  <a:pt x="17860" y="36960"/>
                </a:lnTo>
                <a:lnTo>
                  <a:pt x="17860" y="36970"/>
                </a:lnTo>
                <a:lnTo>
                  <a:pt x="17870" y="36970"/>
                </a:lnTo>
                <a:lnTo>
                  <a:pt x="17870" y="36980"/>
                </a:lnTo>
                <a:lnTo>
                  <a:pt x="17870" y="36990"/>
                </a:lnTo>
                <a:lnTo>
                  <a:pt x="17870" y="36980"/>
                </a:lnTo>
                <a:lnTo>
                  <a:pt x="17870" y="36990"/>
                </a:lnTo>
                <a:lnTo>
                  <a:pt x="17880" y="36990"/>
                </a:lnTo>
                <a:lnTo>
                  <a:pt x="17880" y="37000"/>
                </a:lnTo>
                <a:lnTo>
                  <a:pt x="17880" y="37010"/>
                </a:lnTo>
                <a:lnTo>
                  <a:pt x="17880" y="37020"/>
                </a:lnTo>
                <a:lnTo>
                  <a:pt x="17890" y="37020"/>
                </a:lnTo>
                <a:lnTo>
                  <a:pt x="17890" y="37010"/>
                </a:lnTo>
                <a:lnTo>
                  <a:pt x="17890" y="37020"/>
                </a:lnTo>
                <a:lnTo>
                  <a:pt x="17890" y="37010"/>
                </a:lnTo>
                <a:lnTo>
                  <a:pt x="17900" y="37020"/>
                </a:lnTo>
                <a:lnTo>
                  <a:pt x="17890" y="37020"/>
                </a:lnTo>
                <a:lnTo>
                  <a:pt x="17900" y="37020"/>
                </a:lnTo>
                <a:lnTo>
                  <a:pt x="17910" y="37020"/>
                </a:lnTo>
                <a:lnTo>
                  <a:pt x="17920" y="37020"/>
                </a:lnTo>
                <a:lnTo>
                  <a:pt x="17920" y="37030"/>
                </a:lnTo>
                <a:lnTo>
                  <a:pt x="17920" y="37040"/>
                </a:lnTo>
                <a:lnTo>
                  <a:pt x="17930" y="37040"/>
                </a:lnTo>
                <a:lnTo>
                  <a:pt x="17940" y="37040"/>
                </a:lnTo>
                <a:lnTo>
                  <a:pt x="17940" y="37050"/>
                </a:lnTo>
                <a:lnTo>
                  <a:pt x="17950" y="37050"/>
                </a:lnTo>
                <a:lnTo>
                  <a:pt x="17950" y="37040"/>
                </a:lnTo>
                <a:lnTo>
                  <a:pt x="17950" y="37030"/>
                </a:lnTo>
                <a:lnTo>
                  <a:pt x="17960" y="37030"/>
                </a:lnTo>
                <a:lnTo>
                  <a:pt x="17970" y="37030"/>
                </a:lnTo>
                <a:lnTo>
                  <a:pt x="17970" y="37040"/>
                </a:lnTo>
                <a:lnTo>
                  <a:pt x="17980" y="37040"/>
                </a:lnTo>
                <a:lnTo>
                  <a:pt x="17990" y="37040"/>
                </a:lnTo>
                <a:lnTo>
                  <a:pt x="17990" y="37030"/>
                </a:lnTo>
                <a:lnTo>
                  <a:pt x="18000" y="37030"/>
                </a:lnTo>
                <a:lnTo>
                  <a:pt x="18000" y="37040"/>
                </a:lnTo>
                <a:lnTo>
                  <a:pt x="18020" y="37040"/>
                </a:lnTo>
                <a:lnTo>
                  <a:pt x="18010" y="37040"/>
                </a:lnTo>
                <a:lnTo>
                  <a:pt x="18000" y="37040"/>
                </a:lnTo>
                <a:lnTo>
                  <a:pt x="17990" y="37050"/>
                </a:lnTo>
                <a:lnTo>
                  <a:pt x="17980" y="37050"/>
                </a:lnTo>
                <a:lnTo>
                  <a:pt x="17990" y="37050"/>
                </a:lnTo>
                <a:lnTo>
                  <a:pt x="17990" y="37060"/>
                </a:lnTo>
                <a:lnTo>
                  <a:pt x="18000" y="37070"/>
                </a:lnTo>
                <a:lnTo>
                  <a:pt x="18000" y="37080"/>
                </a:lnTo>
                <a:lnTo>
                  <a:pt x="18010" y="37070"/>
                </a:lnTo>
                <a:lnTo>
                  <a:pt x="18010" y="37060"/>
                </a:lnTo>
                <a:lnTo>
                  <a:pt x="18000" y="37050"/>
                </a:lnTo>
                <a:lnTo>
                  <a:pt x="18010" y="37050"/>
                </a:lnTo>
                <a:lnTo>
                  <a:pt x="18010" y="37060"/>
                </a:lnTo>
                <a:lnTo>
                  <a:pt x="18010" y="37070"/>
                </a:lnTo>
                <a:lnTo>
                  <a:pt x="18020" y="37070"/>
                </a:lnTo>
                <a:lnTo>
                  <a:pt x="18010" y="37070"/>
                </a:lnTo>
                <a:lnTo>
                  <a:pt x="18000" y="37080"/>
                </a:lnTo>
                <a:lnTo>
                  <a:pt x="17990" y="37080"/>
                </a:lnTo>
                <a:lnTo>
                  <a:pt x="17990" y="37070"/>
                </a:lnTo>
                <a:lnTo>
                  <a:pt x="17980" y="37070"/>
                </a:lnTo>
                <a:lnTo>
                  <a:pt x="17970" y="37070"/>
                </a:lnTo>
                <a:lnTo>
                  <a:pt x="17960" y="37080"/>
                </a:lnTo>
                <a:lnTo>
                  <a:pt x="17950" y="37080"/>
                </a:lnTo>
                <a:lnTo>
                  <a:pt x="17950" y="37090"/>
                </a:lnTo>
                <a:lnTo>
                  <a:pt x="17950" y="37100"/>
                </a:lnTo>
                <a:lnTo>
                  <a:pt x="17950" y="37110"/>
                </a:lnTo>
                <a:lnTo>
                  <a:pt x="17950" y="37120"/>
                </a:lnTo>
                <a:lnTo>
                  <a:pt x="17960" y="37120"/>
                </a:lnTo>
                <a:lnTo>
                  <a:pt x="17950" y="37120"/>
                </a:lnTo>
                <a:lnTo>
                  <a:pt x="17950" y="37130"/>
                </a:lnTo>
                <a:lnTo>
                  <a:pt x="17950" y="37140"/>
                </a:lnTo>
                <a:lnTo>
                  <a:pt x="17960" y="37140"/>
                </a:lnTo>
                <a:lnTo>
                  <a:pt x="17960" y="37150"/>
                </a:lnTo>
                <a:lnTo>
                  <a:pt x="17950" y="37150"/>
                </a:lnTo>
                <a:lnTo>
                  <a:pt x="17950" y="37160"/>
                </a:lnTo>
                <a:lnTo>
                  <a:pt x="17940" y="37170"/>
                </a:lnTo>
                <a:lnTo>
                  <a:pt x="17930" y="37180"/>
                </a:lnTo>
                <a:lnTo>
                  <a:pt x="17940" y="37180"/>
                </a:lnTo>
                <a:lnTo>
                  <a:pt x="17950" y="37180"/>
                </a:lnTo>
                <a:lnTo>
                  <a:pt x="17950" y="37190"/>
                </a:lnTo>
                <a:lnTo>
                  <a:pt x="17940" y="37190"/>
                </a:lnTo>
                <a:lnTo>
                  <a:pt x="17950" y="37200"/>
                </a:lnTo>
                <a:lnTo>
                  <a:pt x="17950" y="37190"/>
                </a:lnTo>
                <a:lnTo>
                  <a:pt x="17960" y="37190"/>
                </a:lnTo>
                <a:lnTo>
                  <a:pt x="17960" y="37200"/>
                </a:lnTo>
                <a:lnTo>
                  <a:pt x="17950" y="37200"/>
                </a:lnTo>
                <a:lnTo>
                  <a:pt x="17950" y="37210"/>
                </a:lnTo>
                <a:lnTo>
                  <a:pt x="17950" y="37220"/>
                </a:lnTo>
                <a:lnTo>
                  <a:pt x="17960" y="37220"/>
                </a:lnTo>
                <a:lnTo>
                  <a:pt x="17970" y="37220"/>
                </a:lnTo>
                <a:lnTo>
                  <a:pt x="17970" y="37210"/>
                </a:lnTo>
                <a:lnTo>
                  <a:pt x="17960" y="37210"/>
                </a:lnTo>
                <a:lnTo>
                  <a:pt x="17970" y="37210"/>
                </a:lnTo>
                <a:lnTo>
                  <a:pt x="17980" y="37200"/>
                </a:lnTo>
                <a:lnTo>
                  <a:pt x="17980" y="37210"/>
                </a:lnTo>
                <a:lnTo>
                  <a:pt x="17990" y="37210"/>
                </a:lnTo>
                <a:lnTo>
                  <a:pt x="17990" y="37220"/>
                </a:lnTo>
                <a:lnTo>
                  <a:pt x="18000" y="37220"/>
                </a:lnTo>
                <a:lnTo>
                  <a:pt x="18010" y="37210"/>
                </a:lnTo>
                <a:lnTo>
                  <a:pt x="18010" y="37220"/>
                </a:lnTo>
                <a:lnTo>
                  <a:pt x="18010" y="37210"/>
                </a:lnTo>
                <a:lnTo>
                  <a:pt x="18020" y="37210"/>
                </a:lnTo>
                <a:lnTo>
                  <a:pt x="18020" y="37220"/>
                </a:lnTo>
                <a:lnTo>
                  <a:pt x="18030" y="37220"/>
                </a:lnTo>
                <a:lnTo>
                  <a:pt x="18020" y="37220"/>
                </a:lnTo>
                <a:lnTo>
                  <a:pt x="18030" y="37220"/>
                </a:lnTo>
                <a:lnTo>
                  <a:pt x="18030" y="37230"/>
                </a:lnTo>
                <a:lnTo>
                  <a:pt x="18020" y="37230"/>
                </a:lnTo>
                <a:lnTo>
                  <a:pt x="18020" y="37240"/>
                </a:lnTo>
                <a:lnTo>
                  <a:pt x="18020" y="37250"/>
                </a:lnTo>
                <a:lnTo>
                  <a:pt x="18010" y="37250"/>
                </a:lnTo>
                <a:lnTo>
                  <a:pt x="18020" y="37250"/>
                </a:lnTo>
                <a:lnTo>
                  <a:pt x="18020" y="37260"/>
                </a:lnTo>
                <a:lnTo>
                  <a:pt x="18010" y="37260"/>
                </a:lnTo>
                <a:lnTo>
                  <a:pt x="18020" y="37270"/>
                </a:lnTo>
                <a:lnTo>
                  <a:pt x="18010" y="37270"/>
                </a:lnTo>
                <a:lnTo>
                  <a:pt x="18010" y="37280"/>
                </a:lnTo>
                <a:lnTo>
                  <a:pt x="18010" y="37290"/>
                </a:lnTo>
                <a:lnTo>
                  <a:pt x="18000" y="37300"/>
                </a:lnTo>
                <a:lnTo>
                  <a:pt x="18010" y="37300"/>
                </a:lnTo>
                <a:lnTo>
                  <a:pt x="18000" y="37300"/>
                </a:lnTo>
                <a:lnTo>
                  <a:pt x="18000" y="37310"/>
                </a:lnTo>
                <a:lnTo>
                  <a:pt x="18010" y="37310"/>
                </a:lnTo>
                <a:lnTo>
                  <a:pt x="18010" y="37320"/>
                </a:lnTo>
                <a:lnTo>
                  <a:pt x="18010" y="37330"/>
                </a:lnTo>
                <a:lnTo>
                  <a:pt x="18020" y="37330"/>
                </a:lnTo>
                <a:lnTo>
                  <a:pt x="18020" y="37340"/>
                </a:lnTo>
                <a:lnTo>
                  <a:pt x="18020" y="37350"/>
                </a:lnTo>
                <a:lnTo>
                  <a:pt x="18010" y="37350"/>
                </a:lnTo>
                <a:lnTo>
                  <a:pt x="18010" y="37360"/>
                </a:lnTo>
                <a:lnTo>
                  <a:pt x="18020" y="37360"/>
                </a:lnTo>
                <a:lnTo>
                  <a:pt x="18030" y="37360"/>
                </a:lnTo>
                <a:lnTo>
                  <a:pt x="18040" y="37360"/>
                </a:lnTo>
                <a:lnTo>
                  <a:pt x="18050" y="37360"/>
                </a:lnTo>
                <a:lnTo>
                  <a:pt x="18050" y="37370"/>
                </a:lnTo>
                <a:lnTo>
                  <a:pt x="18040" y="37370"/>
                </a:lnTo>
                <a:lnTo>
                  <a:pt x="18050" y="37380"/>
                </a:lnTo>
                <a:lnTo>
                  <a:pt x="18050" y="37370"/>
                </a:lnTo>
                <a:lnTo>
                  <a:pt x="18060" y="37370"/>
                </a:lnTo>
                <a:lnTo>
                  <a:pt x="18060" y="37360"/>
                </a:lnTo>
                <a:lnTo>
                  <a:pt x="18070" y="37360"/>
                </a:lnTo>
                <a:lnTo>
                  <a:pt x="18070" y="37370"/>
                </a:lnTo>
                <a:lnTo>
                  <a:pt x="18080" y="37370"/>
                </a:lnTo>
                <a:lnTo>
                  <a:pt x="18080" y="37360"/>
                </a:lnTo>
                <a:lnTo>
                  <a:pt x="18080" y="37350"/>
                </a:lnTo>
                <a:lnTo>
                  <a:pt x="18090" y="37340"/>
                </a:lnTo>
                <a:lnTo>
                  <a:pt x="18100" y="37340"/>
                </a:lnTo>
                <a:lnTo>
                  <a:pt x="18090" y="37340"/>
                </a:lnTo>
                <a:lnTo>
                  <a:pt x="18090" y="37350"/>
                </a:lnTo>
                <a:lnTo>
                  <a:pt x="18090" y="37360"/>
                </a:lnTo>
                <a:lnTo>
                  <a:pt x="18080" y="37360"/>
                </a:lnTo>
                <a:lnTo>
                  <a:pt x="18090" y="37370"/>
                </a:lnTo>
                <a:lnTo>
                  <a:pt x="18100" y="37360"/>
                </a:lnTo>
                <a:lnTo>
                  <a:pt x="18110" y="37360"/>
                </a:lnTo>
                <a:lnTo>
                  <a:pt x="18120" y="37370"/>
                </a:lnTo>
                <a:lnTo>
                  <a:pt x="18130" y="37370"/>
                </a:lnTo>
                <a:lnTo>
                  <a:pt x="18140" y="37370"/>
                </a:lnTo>
                <a:lnTo>
                  <a:pt x="18140" y="37380"/>
                </a:lnTo>
                <a:lnTo>
                  <a:pt x="18140" y="37390"/>
                </a:lnTo>
                <a:lnTo>
                  <a:pt x="18150" y="37390"/>
                </a:lnTo>
                <a:lnTo>
                  <a:pt x="18150" y="37400"/>
                </a:lnTo>
                <a:lnTo>
                  <a:pt x="18160" y="37400"/>
                </a:lnTo>
                <a:lnTo>
                  <a:pt x="18160" y="37390"/>
                </a:lnTo>
                <a:lnTo>
                  <a:pt x="18170" y="37390"/>
                </a:lnTo>
                <a:lnTo>
                  <a:pt x="18170" y="37400"/>
                </a:lnTo>
                <a:lnTo>
                  <a:pt x="18170" y="37410"/>
                </a:lnTo>
                <a:lnTo>
                  <a:pt x="18160" y="37410"/>
                </a:lnTo>
                <a:lnTo>
                  <a:pt x="18160" y="37420"/>
                </a:lnTo>
                <a:lnTo>
                  <a:pt x="18150" y="37420"/>
                </a:lnTo>
                <a:lnTo>
                  <a:pt x="18150" y="37410"/>
                </a:lnTo>
                <a:lnTo>
                  <a:pt x="18140" y="37410"/>
                </a:lnTo>
                <a:lnTo>
                  <a:pt x="18130" y="37410"/>
                </a:lnTo>
                <a:lnTo>
                  <a:pt x="18130" y="37420"/>
                </a:lnTo>
                <a:lnTo>
                  <a:pt x="18130" y="37430"/>
                </a:lnTo>
                <a:lnTo>
                  <a:pt x="18120" y="37430"/>
                </a:lnTo>
                <a:lnTo>
                  <a:pt x="18130" y="37430"/>
                </a:lnTo>
                <a:lnTo>
                  <a:pt x="18140" y="37430"/>
                </a:lnTo>
                <a:lnTo>
                  <a:pt x="18140" y="37440"/>
                </a:lnTo>
                <a:lnTo>
                  <a:pt x="18150" y="37440"/>
                </a:lnTo>
                <a:lnTo>
                  <a:pt x="18170" y="37440"/>
                </a:lnTo>
                <a:lnTo>
                  <a:pt x="18180" y="37440"/>
                </a:lnTo>
                <a:lnTo>
                  <a:pt x="18180" y="37430"/>
                </a:lnTo>
                <a:lnTo>
                  <a:pt x="18190" y="37430"/>
                </a:lnTo>
                <a:lnTo>
                  <a:pt x="18190" y="37440"/>
                </a:lnTo>
                <a:lnTo>
                  <a:pt x="18200" y="37440"/>
                </a:lnTo>
                <a:lnTo>
                  <a:pt x="18210" y="37440"/>
                </a:lnTo>
                <a:lnTo>
                  <a:pt x="18220" y="37440"/>
                </a:lnTo>
                <a:lnTo>
                  <a:pt x="18230" y="37440"/>
                </a:lnTo>
                <a:lnTo>
                  <a:pt x="18230" y="37450"/>
                </a:lnTo>
                <a:lnTo>
                  <a:pt x="18240" y="37450"/>
                </a:lnTo>
                <a:lnTo>
                  <a:pt x="18250" y="37450"/>
                </a:lnTo>
                <a:lnTo>
                  <a:pt x="18260" y="37450"/>
                </a:lnTo>
                <a:lnTo>
                  <a:pt x="18260" y="37460"/>
                </a:lnTo>
                <a:lnTo>
                  <a:pt x="18270" y="37460"/>
                </a:lnTo>
                <a:lnTo>
                  <a:pt x="18280" y="37460"/>
                </a:lnTo>
                <a:lnTo>
                  <a:pt x="18290" y="37460"/>
                </a:lnTo>
                <a:lnTo>
                  <a:pt x="18290" y="37450"/>
                </a:lnTo>
                <a:lnTo>
                  <a:pt x="18290" y="37460"/>
                </a:lnTo>
                <a:lnTo>
                  <a:pt x="18300" y="37460"/>
                </a:lnTo>
                <a:lnTo>
                  <a:pt x="18290" y="37460"/>
                </a:lnTo>
                <a:lnTo>
                  <a:pt x="18290" y="37470"/>
                </a:lnTo>
                <a:lnTo>
                  <a:pt x="18290" y="37480"/>
                </a:lnTo>
                <a:lnTo>
                  <a:pt x="18290" y="37490"/>
                </a:lnTo>
                <a:lnTo>
                  <a:pt x="18300" y="37490"/>
                </a:lnTo>
                <a:lnTo>
                  <a:pt x="18310" y="37490"/>
                </a:lnTo>
                <a:lnTo>
                  <a:pt x="18320" y="37490"/>
                </a:lnTo>
                <a:lnTo>
                  <a:pt x="18320" y="37500"/>
                </a:lnTo>
                <a:lnTo>
                  <a:pt x="18330" y="37500"/>
                </a:lnTo>
                <a:lnTo>
                  <a:pt x="18340" y="37500"/>
                </a:lnTo>
                <a:lnTo>
                  <a:pt x="18350" y="37500"/>
                </a:lnTo>
                <a:lnTo>
                  <a:pt x="18360" y="37510"/>
                </a:lnTo>
                <a:lnTo>
                  <a:pt x="18360" y="37520"/>
                </a:lnTo>
                <a:lnTo>
                  <a:pt x="18370" y="37520"/>
                </a:lnTo>
                <a:lnTo>
                  <a:pt x="18370" y="37530"/>
                </a:lnTo>
                <a:lnTo>
                  <a:pt x="18380" y="37530"/>
                </a:lnTo>
                <a:lnTo>
                  <a:pt x="18380" y="37540"/>
                </a:lnTo>
                <a:lnTo>
                  <a:pt x="18390" y="37540"/>
                </a:lnTo>
                <a:lnTo>
                  <a:pt x="18390" y="37530"/>
                </a:lnTo>
                <a:lnTo>
                  <a:pt x="18390" y="37540"/>
                </a:lnTo>
                <a:lnTo>
                  <a:pt x="18400" y="37540"/>
                </a:lnTo>
                <a:lnTo>
                  <a:pt x="18400" y="37530"/>
                </a:lnTo>
                <a:lnTo>
                  <a:pt x="18410" y="37530"/>
                </a:lnTo>
                <a:lnTo>
                  <a:pt x="18400" y="37520"/>
                </a:lnTo>
                <a:lnTo>
                  <a:pt x="18410" y="37520"/>
                </a:lnTo>
                <a:lnTo>
                  <a:pt x="18420" y="37520"/>
                </a:lnTo>
                <a:lnTo>
                  <a:pt x="18430" y="37520"/>
                </a:lnTo>
                <a:lnTo>
                  <a:pt x="18430" y="37530"/>
                </a:lnTo>
                <a:lnTo>
                  <a:pt x="18440" y="37530"/>
                </a:lnTo>
                <a:lnTo>
                  <a:pt x="18450" y="37530"/>
                </a:lnTo>
                <a:lnTo>
                  <a:pt x="18460" y="37530"/>
                </a:lnTo>
                <a:lnTo>
                  <a:pt x="18460" y="37520"/>
                </a:lnTo>
                <a:lnTo>
                  <a:pt x="18470" y="37520"/>
                </a:lnTo>
                <a:lnTo>
                  <a:pt x="18470" y="37510"/>
                </a:lnTo>
                <a:lnTo>
                  <a:pt x="18480" y="37510"/>
                </a:lnTo>
                <a:lnTo>
                  <a:pt x="18480" y="37500"/>
                </a:lnTo>
                <a:lnTo>
                  <a:pt x="18470" y="37500"/>
                </a:lnTo>
                <a:lnTo>
                  <a:pt x="18470" y="37490"/>
                </a:lnTo>
                <a:lnTo>
                  <a:pt x="18480" y="37490"/>
                </a:lnTo>
                <a:lnTo>
                  <a:pt x="18480" y="37480"/>
                </a:lnTo>
                <a:lnTo>
                  <a:pt x="18490" y="37480"/>
                </a:lnTo>
                <a:lnTo>
                  <a:pt x="18490" y="37490"/>
                </a:lnTo>
                <a:lnTo>
                  <a:pt x="18490" y="37480"/>
                </a:lnTo>
                <a:lnTo>
                  <a:pt x="18500" y="37480"/>
                </a:lnTo>
                <a:lnTo>
                  <a:pt x="18500" y="37470"/>
                </a:lnTo>
                <a:lnTo>
                  <a:pt x="18500" y="37460"/>
                </a:lnTo>
                <a:lnTo>
                  <a:pt x="18510" y="37460"/>
                </a:lnTo>
                <a:lnTo>
                  <a:pt x="18510" y="37450"/>
                </a:lnTo>
                <a:lnTo>
                  <a:pt x="18520" y="37450"/>
                </a:lnTo>
                <a:lnTo>
                  <a:pt x="18520" y="37440"/>
                </a:lnTo>
                <a:lnTo>
                  <a:pt x="18520" y="37430"/>
                </a:lnTo>
                <a:lnTo>
                  <a:pt x="18530" y="37420"/>
                </a:lnTo>
                <a:lnTo>
                  <a:pt x="18540" y="37420"/>
                </a:lnTo>
                <a:lnTo>
                  <a:pt x="18540" y="37410"/>
                </a:lnTo>
                <a:lnTo>
                  <a:pt x="18540" y="37400"/>
                </a:lnTo>
                <a:lnTo>
                  <a:pt x="18550" y="37400"/>
                </a:lnTo>
                <a:lnTo>
                  <a:pt x="18550" y="37390"/>
                </a:lnTo>
                <a:lnTo>
                  <a:pt x="18560" y="37390"/>
                </a:lnTo>
                <a:lnTo>
                  <a:pt x="18560" y="37380"/>
                </a:lnTo>
                <a:lnTo>
                  <a:pt x="18570" y="37380"/>
                </a:lnTo>
                <a:lnTo>
                  <a:pt x="18570" y="37370"/>
                </a:lnTo>
                <a:lnTo>
                  <a:pt x="18570" y="37360"/>
                </a:lnTo>
                <a:lnTo>
                  <a:pt x="18580" y="37360"/>
                </a:lnTo>
                <a:lnTo>
                  <a:pt x="18580" y="37350"/>
                </a:lnTo>
                <a:lnTo>
                  <a:pt x="18590" y="37350"/>
                </a:lnTo>
                <a:lnTo>
                  <a:pt x="18590" y="37340"/>
                </a:lnTo>
                <a:lnTo>
                  <a:pt x="18580" y="37340"/>
                </a:lnTo>
                <a:lnTo>
                  <a:pt x="18580" y="37330"/>
                </a:lnTo>
                <a:lnTo>
                  <a:pt x="18580" y="37320"/>
                </a:lnTo>
                <a:lnTo>
                  <a:pt x="18580" y="37310"/>
                </a:lnTo>
                <a:lnTo>
                  <a:pt x="18580" y="37320"/>
                </a:lnTo>
                <a:lnTo>
                  <a:pt x="18590" y="37320"/>
                </a:lnTo>
                <a:lnTo>
                  <a:pt x="18590" y="37310"/>
                </a:lnTo>
                <a:lnTo>
                  <a:pt x="18580" y="37310"/>
                </a:lnTo>
                <a:lnTo>
                  <a:pt x="18580" y="37300"/>
                </a:lnTo>
                <a:lnTo>
                  <a:pt x="18580" y="37290"/>
                </a:lnTo>
                <a:lnTo>
                  <a:pt x="18590" y="37290"/>
                </a:lnTo>
                <a:lnTo>
                  <a:pt x="18590" y="37280"/>
                </a:lnTo>
                <a:lnTo>
                  <a:pt x="18580" y="37280"/>
                </a:lnTo>
                <a:lnTo>
                  <a:pt x="18590" y="37280"/>
                </a:lnTo>
                <a:lnTo>
                  <a:pt x="18600" y="37290"/>
                </a:lnTo>
                <a:lnTo>
                  <a:pt x="18590" y="37290"/>
                </a:lnTo>
                <a:lnTo>
                  <a:pt x="18600" y="37290"/>
                </a:lnTo>
                <a:lnTo>
                  <a:pt x="18610" y="37290"/>
                </a:lnTo>
                <a:lnTo>
                  <a:pt x="18600" y="37290"/>
                </a:lnTo>
                <a:lnTo>
                  <a:pt x="18610" y="37290"/>
                </a:lnTo>
                <a:lnTo>
                  <a:pt x="18610" y="37280"/>
                </a:lnTo>
                <a:lnTo>
                  <a:pt x="18610" y="37290"/>
                </a:lnTo>
                <a:lnTo>
                  <a:pt x="18620" y="37280"/>
                </a:lnTo>
                <a:lnTo>
                  <a:pt x="18620" y="37270"/>
                </a:lnTo>
                <a:lnTo>
                  <a:pt x="18620" y="37260"/>
                </a:lnTo>
                <a:lnTo>
                  <a:pt x="18620" y="37250"/>
                </a:lnTo>
                <a:lnTo>
                  <a:pt x="18610" y="37250"/>
                </a:lnTo>
                <a:lnTo>
                  <a:pt x="18610" y="37240"/>
                </a:lnTo>
                <a:lnTo>
                  <a:pt x="18620" y="37240"/>
                </a:lnTo>
                <a:lnTo>
                  <a:pt x="18610" y="37240"/>
                </a:lnTo>
                <a:lnTo>
                  <a:pt x="18610" y="37230"/>
                </a:lnTo>
                <a:lnTo>
                  <a:pt x="18620" y="37230"/>
                </a:lnTo>
                <a:lnTo>
                  <a:pt x="18620" y="37240"/>
                </a:lnTo>
                <a:lnTo>
                  <a:pt x="18630" y="37240"/>
                </a:lnTo>
                <a:lnTo>
                  <a:pt x="18630" y="37230"/>
                </a:lnTo>
                <a:lnTo>
                  <a:pt x="18630" y="37220"/>
                </a:lnTo>
                <a:lnTo>
                  <a:pt x="18630" y="37210"/>
                </a:lnTo>
                <a:lnTo>
                  <a:pt x="18630" y="37200"/>
                </a:lnTo>
                <a:lnTo>
                  <a:pt x="18640" y="37200"/>
                </a:lnTo>
                <a:lnTo>
                  <a:pt x="18640" y="37190"/>
                </a:lnTo>
                <a:lnTo>
                  <a:pt x="18650" y="37190"/>
                </a:lnTo>
                <a:lnTo>
                  <a:pt x="18650" y="37180"/>
                </a:lnTo>
                <a:lnTo>
                  <a:pt x="18650" y="37170"/>
                </a:lnTo>
                <a:lnTo>
                  <a:pt x="18640" y="37160"/>
                </a:lnTo>
                <a:lnTo>
                  <a:pt x="18650" y="37160"/>
                </a:lnTo>
                <a:lnTo>
                  <a:pt x="18650" y="37150"/>
                </a:lnTo>
                <a:lnTo>
                  <a:pt x="18640" y="37150"/>
                </a:lnTo>
                <a:lnTo>
                  <a:pt x="18650" y="37150"/>
                </a:lnTo>
                <a:lnTo>
                  <a:pt x="18650" y="37140"/>
                </a:lnTo>
                <a:lnTo>
                  <a:pt x="18650" y="37130"/>
                </a:lnTo>
                <a:lnTo>
                  <a:pt x="18650" y="37120"/>
                </a:lnTo>
                <a:lnTo>
                  <a:pt x="18650" y="37110"/>
                </a:lnTo>
                <a:lnTo>
                  <a:pt x="18650" y="37100"/>
                </a:lnTo>
                <a:lnTo>
                  <a:pt x="18650" y="37110"/>
                </a:lnTo>
                <a:lnTo>
                  <a:pt x="18650" y="37100"/>
                </a:lnTo>
                <a:lnTo>
                  <a:pt x="18660" y="37100"/>
                </a:lnTo>
                <a:lnTo>
                  <a:pt x="18660" y="37090"/>
                </a:lnTo>
                <a:lnTo>
                  <a:pt x="18660" y="37080"/>
                </a:lnTo>
                <a:lnTo>
                  <a:pt x="18660" y="37070"/>
                </a:lnTo>
                <a:lnTo>
                  <a:pt x="18670" y="37070"/>
                </a:lnTo>
                <a:lnTo>
                  <a:pt x="18670" y="37060"/>
                </a:lnTo>
                <a:lnTo>
                  <a:pt x="18660" y="37050"/>
                </a:lnTo>
                <a:lnTo>
                  <a:pt x="18670" y="37050"/>
                </a:lnTo>
                <a:lnTo>
                  <a:pt x="18670" y="37060"/>
                </a:lnTo>
                <a:lnTo>
                  <a:pt x="18670" y="37050"/>
                </a:lnTo>
                <a:lnTo>
                  <a:pt x="18680" y="37050"/>
                </a:lnTo>
                <a:lnTo>
                  <a:pt x="18680" y="37040"/>
                </a:lnTo>
                <a:lnTo>
                  <a:pt x="18680" y="37030"/>
                </a:lnTo>
                <a:lnTo>
                  <a:pt x="18690" y="37030"/>
                </a:lnTo>
                <a:lnTo>
                  <a:pt x="18680" y="37030"/>
                </a:lnTo>
                <a:lnTo>
                  <a:pt x="18690" y="37030"/>
                </a:lnTo>
                <a:lnTo>
                  <a:pt x="18690" y="37020"/>
                </a:lnTo>
                <a:lnTo>
                  <a:pt x="18690" y="37010"/>
                </a:lnTo>
                <a:lnTo>
                  <a:pt x="18690" y="37000"/>
                </a:lnTo>
                <a:lnTo>
                  <a:pt x="18700" y="37000"/>
                </a:lnTo>
                <a:lnTo>
                  <a:pt x="18700" y="36990"/>
                </a:lnTo>
                <a:lnTo>
                  <a:pt x="18710" y="36980"/>
                </a:lnTo>
                <a:lnTo>
                  <a:pt x="18710" y="36970"/>
                </a:lnTo>
                <a:lnTo>
                  <a:pt x="18710" y="36960"/>
                </a:lnTo>
                <a:lnTo>
                  <a:pt x="18720" y="36960"/>
                </a:lnTo>
                <a:lnTo>
                  <a:pt x="18720" y="36950"/>
                </a:lnTo>
                <a:lnTo>
                  <a:pt x="18720" y="36940"/>
                </a:lnTo>
                <a:lnTo>
                  <a:pt x="18720" y="36930"/>
                </a:lnTo>
                <a:lnTo>
                  <a:pt x="18730" y="36930"/>
                </a:lnTo>
                <a:lnTo>
                  <a:pt x="18730" y="36920"/>
                </a:lnTo>
                <a:lnTo>
                  <a:pt x="18730" y="36910"/>
                </a:lnTo>
                <a:lnTo>
                  <a:pt x="18740" y="36910"/>
                </a:lnTo>
                <a:lnTo>
                  <a:pt x="18740" y="36900"/>
                </a:lnTo>
                <a:lnTo>
                  <a:pt x="18740" y="36890"/>
                </a:lnTo>
                <a:lnTo>
                  <a:pt x="18740" y="36880"/>
                </a:lnTo>
                <a:lnTo>
                  <a:pt x="18750" y="36880"/>
                </a:lnTo>
                <a:lnTo>
                  <a:pt x="18750" y="36870"/>
                </a:lnTo>
                <a:lnTo>
                  <a:pt x="18750" y="36860"/>
                </a:lnTo>
                <a:lnTo>
                  <a:pt x="18750" y="36850"/>
                </a:lnTo>
                <a:lnTo>
                  <a:pt x="18760" y="36850"/>
                </a:lnTo>
                <a:lnTo>
                  <a:pt x="18760" y="36840"/>
                </a:lnTo>
                <a:lnTo>
                  <a:pt x="18770" y="36830"/>
                </a:lnTo>
                <a:lnTo>
                  <a:pt x="18770" y="36820"/>
                </a:lnTo>
                <a:lnTo>
                  <a:pt x="18770" y="36810"/>
                </a:lnTo>
                <a:lnTo>
                  <a:pt x="18780" y="36810"/>
                </a:lnTo>
                <a:lnTo>
                  <a:pt x="18780" y="36800"/>
                </a:lnTo>
                <a:lnTo>
                  <a:pt x="18780" y="36790"/>
                </a:lnTo>
                <a:lnTo>
                  <a:pt x="18780" y="36780"/>
                </a:lnTo>
                <a:lnTo>
                  <a:pt x="18780" y="36770"/>
                </a:lnTo>
                <a:lnTo>
                  <a:pt x="18780" y="36760"/>
                </a:lnTo>
                <a:lnTo>
                  <a:pt x="18790" y="36750"/>
                </a:lnTo>
                <a:lnTo>
                  <a:pt x="18790" y="36740"/>
                </a:lnTo>
                <a:lnTo>
                  <a:pt x="18780" y="36740"/>
                </a:lnTo>
                <a:lnTo>
                  <a:pt x="18790" y="36730"/>
                </a:lnTo>
                <a:lnTo>
                  <a:pt x="18780" y="36730"/>
                </a:lnTo>
                <a:lnTo>
                  <a:pt x="18780" y="36720"/>
                </a:lnTo>
                <a:lnTo>
                  <a:pt x="18790" y="36720"/>
                </a:lnTo>
                <a:lnTo>
                  <a:pt x="18790" y="36710"/>
                </a:lnTo>
                <a:lnTo>
                  <a:pt x="18780" y="36710"/>
                </a:lnTo>
                <a:lnTo>
                  <a:pt x="18790" y="36710"/>
                </a:lnTo>
                <a:lnTo>
                  <a:pt x="18790" y="36700"/>
                </a:lnTo>
                <a:lnTo>
                  <a:pt x="18780" y="36700"/>
                </a:lnTo>
                <a:lnTo>
                  <a:pt x="18790" y="36700"/>
                </a:lnTo>
                <a:lnTo>
                  <a:pt x="18780" y="36700"/>
                </a:lnTo>
                <a:lnTo>
                  <a:pt x="18780" y="36690"/>
                </a:lnTo>
                <a:lnTo>
                  <a:pt x="18780" y="36680"/>
                </a:lnTo>
                <a:lnTo>
                  <a:pt x="18770" y="36680"/>
                </a:lnTo>
                <a:lnTo>
                  <a:pt x="18770" y="36670"/>
                </a:lnTo>
                <a:lnTo>
                  <a:pt x="18770" y="36660"/>
                </a:lnTo>
                <a:lnTo>
                  <a:pt x="18770" y="36650"/>
                </a:lnTo>
                <a:lnTo>
                  <a:pt x="18770" y="36640"/>
                </a:lnTo>
                <a:lnTo>
                  <a:pt x="18770" y="36630"/>
                </a:lnTo>
                <a:lnTo>
                  <a:pt x="18770" y="36620"/>
                </a:lnTo>
                <a:lnTo>
                  <a:pt x="18770" y="36610"/>
                </a:lnTo>
                <a:lnTo>
                  <a:pt x="18760" y="36600"/>
                </a:lnTo>
                <a:lnTo>
                  <a:pt x="18760" y="36590"/>
                </a:lnTo>
                <a:lnTo>
                  <a:pt x="18760" y="36580"/>
                </a:lnTo>
                <a:lnTo>
                  <a:pt x="18760" y="36570"/>
                </a:lnTo>
                <a:lnTo>
                  <a:pt x="18760" y="36560"/>
                </a:lnTo>
                <a:lnTo>
                  <a:pt x="18760" y="36550"/>
                </a:lnTo>
                <a:lnTo>
                  <a:pt x="18760" y="36540"/>
                </a:lnTo>
                <a:lnTo>
                  <a:pt x="18760" y="36530"/>
                </a:lnTo>
                <a:lnTo>
                  <a:pt x="18760" y="36520"/>
                </a:lnTo>
                <a:lnTo>
                  <a:pt x="18770" y="36520"/>
                </a:lnTo>
                <a:lnTo>
                  <a:pt x="18760" y="36520"/>
                </a:lnTo>
                <a:lnTo>
                  <a:pt x="18760" y="36510"/>
                </a:lnTo>
                <a:lnTo>
                  <a:pt x="18760" y="36500"/>
                </a:lnTo>
                <a:lnTo>
                  <a:pt x="18770" y="36500"/>
                </a:lnTo>
                <a:lnTo>
                  <a:pt x="18770" y="36490"/>
                </a:lnTo>
                <a:lnTo>
                  <a:pt x="18780" y="36490"/>
                </a:lnTo>
                <a:lnTo>
                  <a:pt x="18780" y="36480"/>
                </a:lnTo>
                <a:lnTo>
                  <a:pt x="18790" y="36480"/>
                </a:lnTo>
                <a:lnTo>
                  <a:pt x="18790" y="36470"/>
                </a:lnTo>
                <a:lnTo>
                  <a:pt x="18800" y="36470"/>
                </a:lnTo>
                <a:lnTo>
                  <a:pt x="18800" y="36460"/>
                </a:lnTo>
                <a:lnTo>
                  <a:pt x="18810" y="36460"/>
                </a:lnTo>
                <a:lnTo>
                  <a:pt x="18810" y="36450"/>
                </a:lnTo>
                <a:lnTo>
                  <a:pt x="18820" y="36450"/>
                </a:lnTo>
                <a:lnTo>
                  <a:pt x="18820" y="36440"/>
                </a:lnTo>
                <a:lnTo>
                  <a:pt x="18820" y="36430"/>
                </a:lnTo>
                <a:lnTo>
                  <a:pt x="18810" y="36430"/>
                </a:lnTo>
                <a:lnTo>
                  <a:pt x="18820" y="36430"/>
                </a:lnTo>
                <a:lnTo>
                  <a:pt x="18820" y="36420"/>
                </a:lnTo>
                <a:lnTo>
                  <a:pt x="18830" y="36420"/>
                </a:lnTo>
                <a:lnTo>
                  <a:pt x="18830" y="36410"/>
                </a:lnTo>
                <a:lnTo>
                  <a:pt x="18840" y="36410"/>
                </a:lnTo>
                <a:lnTo>
                  <a:pt x="18840" y="36400"/>
                </a:lnTo>
                <a:lnTo>
                  <a:pt x="18850" y="36400"/>
                </a:lnTo>
                <a:lnTo>
                  <a:pt x="18850" y="36390"/>
                </a:lnTo>
                <a:lnTo>
                  <a:pt x="18860" y="36390"/>
                </a:lnTo>
                <a:lnTo>
                  <a:pt x="18860" y="36380"/>
                </a:lnTo>
                <a:lnTo>
                  <a:pt x="18860" y="36370"/>
                </a:lnTo>
                <a:lnTo>
                  <a:pt x="18870" y="36370"/>
                </a:lnTo>
                <a:lnTo>
                  <a:pt x="18870" y="36360"/>
                </a:lnTo>
                <a:lnTo>
                  <a:pt x="18880" y="36360"/>
                </a:lnTo>
                <a:lnTo>
                  <a:pt x="18880" y="36350"/>
                </a:lnTo>
                <a:lnTo>
                  <a:pt x="18890" y="36350"/>
                </a:lnTo>
                <a:lnTo>
                  <a:pt x="18890" y="36340"/>
                </a:lnTo>
                <a:lnTo>
                  <a:pt x="18900" y="36340"/>
                </a:lnTo>
                <a:lnTo>
                  <a:pt x="18900" y="36330"/>
                </a:lnTo>
                <a:lnTo>
                  <a:pt x="18910" y="36320"/>
                </a:lnTo>
                <a:lnTo>
                  <a:pt x="18910" y="36310"/>
                </a:lnTo>
                <a:lnTo>
                  <a:pt x="18920" y="36310"/>
                </a:lnTo>
                <a:lnTo>
                  <a:pt x="18920" y="36300"/>
                </a:lnTo>
                <a:lnTo>
                  <a:pt x="18930" y="36300"/>
                </a:lnTo>
                <a:lnTo>
                  <a:pt x="18940" y="36300"/>
                </a:lnTo>
                <a:lnTo>
                  <a:pt x="18950" y="36300"/>
                </a:lnTo>
                <a:lnTo>
                  <a:pt x="18940" y="36290"/>
                </a:lnTo>
                <a:lnTo>
                  <a:pt x="18950" y="36290"/>
                </a:lnTo>
                <a:lnTo>
                  <a:pt x="18950" y="36280"/>
                </a:lnTo>
                <a:lnTo>
                  <a:pt x="18950" y="36270"/>
                </a:lnTo>
                <a:lnTo>
                  <a:pt x="18950" y="36260"/>
                </a:lnTo>
                <a:lnTo>
                  <a:pt x="18950" y="36250"/>
                </a:lnTo>
                <a:lnTo>
                  <a:pt x="18960" y="36250"/>
                </a:lnTo>
                <a:lnTo>
                  <a:pt x="18960" y="36240"/>
                </a:lnTo>
                <a:lnTo>
                  <a:pt x="18970" y="36240"/>
                </a:lnTo>
                <a:lnTo>
                  <a:pt x="18970" y="36230"/>
                </a:lnTo>
                <a:lnTo>
                  <a:pt x="18980" y="36230"/>
                </a:lnTo>
                <a:lnTo>
                  <a:pt x="18980" y="36220"/>
                </a:lnTo>
                <a:lnTo>
                  <a:pt x="18990" y="36220"/>
                </a:lnTo>
                <a:lnTo>
                  <a:pt x="19000" y="36220"/>
                </a:lnTo>
                <a:lnTo>
                  <a:pt x="19000" y="36210"/>
                </a:lnTo>
                <a:lnTo>
                  <a:pt x="19010" y="36210"/>
                </a:lnTo>
                <a:lnTo>
                  <a:pt x="19010" y="36220"/>
                </a:lnTo>
                <a:lnTo>
                  <a:pt x="19020" y="36220"/>
                </a:lnTo>
                <a:lnTo>
                  <a:pt x="19020" y="36210"/>
                </a:lnTo>
                <a:lnTo>
                  <a:pt x="19030" y="36210"/>
                </a:lnTo>
                <a:lnTo>
                  <a:pt x="19030" y="36200"/>
                </a:lnTo>
                <a:lnTo>
                  <a:pt x="19040" y="36200"/>
                </a:lnTo>
                <a:lnTo>
                  <a:pt x="19040" y="36190"/>
                </a:lnTo>
                <a:lnTo>
                  <a:pt x="19050" y="36190"/>
                </a:lnTo>
                <a:lnTo>
                  <a:pt x="19050" y="36180"/>
                </a:lnTo>
                <a:lnTo>
                  <a:pt x="19050" y="36170"/>
                </a:lnTo>
                <a:lnTo>
                  <a:pt x="19050" y="36180"/>
                </a:lnTo>
                <a:lnTo>
                  <a:pt x="19060" y="36180"/>
                </a:lnTo>
                <a:lnTo>
                  <a:pt x="19060" y="36190"/>
                </a:lnTo>
                <a:lnTo>
                  <a:pt x="19070" y="36190"/>
                </a:lnTo>
                <a:lnTo>
                  <a:pt x="19070" y="36180"/>
                </a:lnTo>
                <a:lnTo>
                  <a:pt x="19080" y="36180"/>
                </a:lnTo>
                <a:lnTo>
                  <a:pt x="19090" y="36180"/>
                </a:lnTo>
                <a:lnTo>
                  <a:pt x="19080" y="36180"/>
                </a:lnTo>
                <a:lnTo>
                  <a:pt x="19090" y="36180"/>
                </a:lnTo>
                <a:lnTo>
                  <a:pt x="19100" y="36180"/>
                </a:lnTo>
                <a:lnTo>
                  <a:pt x="19100" y="36170"/>
                </a:lnTo>
                <a:lnTo>
                  <a:pt x="19100" y="36160"/>
                </a:lnTo>
                <a:lnTo>
                  <a:pt x="19110" y="36160"/>
                </a:lnTo>
                <a:lnTo>
                  <a:pt x="19110" y="36150"/>
                </a:lnTo>
                <a:lnTo>
                  <a:pt x="19100" y="36150"/>
                </a:lnTo>
                <a:lnTo>
                  <a:pt x="19110" y="36150"/>
                </a:lnTo>
                <a:lnTo>
                  <a:pt x="19110" y="36140"/>
                </a:lnTo>
                <a:lnTo>
                  <a:pt x="19100" y="36140"/>
                </a:lnTo>
                <a:lnTo>
                  <a:pt x="19110" y="36140"/>
                </a:lnTo>
                <a:lnTo>
                  <a:pt x="19110" y="36130"/>
                </a:lnTo>
                <a:lnTo>
                  <a:pt x="19110" y="36140"/>
                </a:lnTo>
                <a:lnTo>
                  <a:pt x="19110" y="36150"/>
                </a:lnTo>
                <a:lnTo>
                  <a:pt x="19120" y="36150"/>
                </a:lnTo>
                <a:lnTo>
                  <a:pt x="19120" y="36140"/>
                </a:lnTo>
                <a:lnTo>
                  <a:pt x="19130" y="36140"/>
                </a:lnTo>
                <a:lnTo>
                  <a:pt x="19140" y="36140"/>
                </a:lnTo>
                <a:lnTo>
                  <a:pt x="19140" y="36130"/>
                </a:lnTo>
                <a:lnTo>
                  <a:pt x="19150" y="36130"/>
                </a:lnTo>
                <a:lnTo>
                  <a:pt x="19150" y="36140"/>
                </a:lnTo>
                <a:lnTo>
                  <a:pt x="19160" y="36140"/>
                </a:lnTo>
                <a:lnTo>
                  <a:pt x="19160" y="36130"/>
                </a:lnTo>
                <a:lnTo>
                  <a:pt x="19160" y="36140"/>
                </a:lnTo>
                <a:lnTo>
                  <a:pt x="19170" y="36130"/>
                </a:lnTo>
                <a:lnTo>
                  <a:pt x="19170" y="36140"/>
                </a:lnTo>
                <a:lnTo>
                  <a:pt x="19180" y="36140"/>
                </a:lnTo>
                <a:lnTo>
                  <a:pt x="19180" y="36130"/>
                </a:lnTo>
                <a:lnTo>
                  <a:pt x="19190" y="36130"/>
                </a:lnTo>
                <a:lnTo>
                  <a:pt x="19200" y="36130"/>
                </a:lnTo>
                <a:lnTo>
                  <a:pt x="19210" y="36130"/>
                </a:lnTo>
                <a:lnTo>
                  <a:pt x="19210" y="36140"/>
                </a:lnTo>
                <a:lnTo>
                  <a:pt x="19210" y="36130"/>
                </a:lnTo>
                <a:lnTo>
                  <a:pt x="19220" y="36130"/>
                </a:lnTo>
                <a:lnTo>
                  <a:pt x="19220" y="36140"/>
                </a:lnTo>
                <a:lnTo>
                  <a:pt x="19230" y="36140"/>
                </a:lnTo>
                <a:lnTo>
                  <a:pt x="19230" y="36150"/>
                </a:lnTo>
                <a:lnTo>
                  <a:pt x="19230" y="36160"/>
                </a:lnTo>
                <a:lnTo>
                  <a:pt x="19240" y="36160"/>
                </a:lnTo>
                <a:lnTo>
                  <a:pt x="19240" y="36150"/>
                </a:lnTo>
                <a:lnTo>
                  <a:pt x="19240" y="36160"/>
                </a:lnTo>
                <a:lnTo>
                  <a:pt x="19250" y="36160"/>
                </a:lnTo>
                <a:lnTo>
                  <a:pt x="19250" y="36170"/>
                </a:lnTo>
                <a:lnTo>
                  <a:pt x="19260" y="36170"/>
                </a:lnTo>
                <a:lnTo>
                  <a:pt x="19270" y="36170"/>
                </a:lnTo>
                <a:lnTo>
                  <a:pt x="19270" y="36180"/>
                </a:lnTo>
                <a:lnTo>
                  <a:pt x="19270" y="36190"/>
                </a:lnTo>
                <a:lnTo>
                  <a:pt x="19280" y="36190"/>
                </a:lnTo>
                <a:lnTo>
                  <a:pt x="19280" y="36180"/>
                </a:lnTo>
                <a:lnTo>
                  <a:pt x="19280" y="36190"/>
                </a:lnTo>
                <a:lnTo>
                  <a:pt x="19290" y="36190"/>
                </a:lnTo>
                <a:lnTo>
                  <a:pt x="19300" y="36190"/>
                </a:lnTo>
                <a:lnTo>
                  <a:pt x="19310" y="36190"/>
                </a:lnTo>
                <a:lnTo>
                  <a:pt x="19310" y="36200"/>
                </a:lnTo>
                <a:lnTo>
                  <a:pt x="19310" y="36190"/>
                </a:lnTo>
                <a:lnTo>
                  <a:pt x="19320" y="36190"/>
                </a:lnTo>
                <a:lnTo>
                  <a:pt x="19320" y="36180"/>
                </a:lnTo>
                <a:lnTo>
                  <a:pt x="19320" y="36190"/>
                </a:lnTo>
                <a:lnTo>
                  <a:pt x="19320" y="36200"/>
                </a:lnTo>
                <a:lnTo>
                  <a:pt x="19330" y="36200"/>
                </a:lnTo>
                <a:lnTo>
                  <a:pt x="19330" y="36190"/>
                </a:lnTo>
                <a:lnTo>
                  <a:pt x="19340" y="36200"/>
                </a:lnTo>
                <a:lnTo>
                  <a:pt x="19340" y="36210"/>
                </a:lnTo>
                <a:lnTo>
                  <a:pt x="19350" y="36210"/>
                </a:lnTo>
                <a:lnTo>
                  <a:pt x="19350" y="36220"/>
                </a:lnTo>
                <a:lnTo>
                  <a:pt x="19360" y="36220"/>
                </a:lnTo>
                <a:lnTo>
                  <a:pt x="19370" y="36220"/>
                </a:lnTo>
                <a:lnTo>
                  <a:pt x="19370" y="36230"/>
                </a:lnTo>
                <a:lnTo>
                  <a:pt x="19380" y="36230"/>
                </a:lnTo>
                <a:lnTo>
                  <a:pt x="19380" y="36220"/>
                </a:lnTo>
                <a:lnTo>
                  <a:pt x="19380" y="36230"/>
                </a:lnTo>
                <a:lnTo>
                  <a:pt x="19390" y="36230"/>
                </a:lnTo>
                <a:lnTo>
                  <a:pt x="19400" y="36230"/>
                </a:lnTo>
                <a:lnTo>
                  <a:pt x="19410" y="36230"/>
                </a:lnTo>
                <a:lnTo>
                  <a:pt x="19410" y="36220"/>
                </a:lnTo>
                <a:lnTo>
                  <a:pt x="19410" y="36230"/>
                </a:lnTo>
                <a:lnTo>
                  <a:pt x="19410" y="36240"/>
                </a:lnTo>
                <a:lnTo>
                  <a:pt x="19420" y="36240"/>
                </a:lnTo>
                <a:lnTo>
                  <a:pt x="19430" y="36240"/>
                </a:lnTo>
                <a:lnTo>
                  <a:pt x="19440" y="36240"/>
                </a:lnTo>
                <a:lnTo>
                  <a:pt x="19450" y="36240"/>
                </a:lnTo>
                <a:lnTo>
                  <a:pt x="19450" y="36250"/>
                </a:lnTo>
                <a:lnTo>
                  <a:pt x="19460" y="36250"/>
                </a:lnTo>
                <a:lnTo>
                  <a:pt x="19460" y="36260"/>
                </a:lnTo>
                <a:lnTo>
                  <a:pt x="19460" y="36250"/>
                </a:lnTo>
                <a:lnTo>
                  <a:pt x="19470" y="36250"/>
                </a:lnTo>
                <a:lnTo>
                  <a:pt x="19480" y="36250"/>
                </a:lnTo>
                <a:lnTo>
                  <a:pt x="19480" y="36260"/>
                </a:lnTo>
                <a:lnTo>
                  <a:pt x="19480" y="36270"/>
                </a:lnTo>
                <a:lnTo>
                  <a:pt x="19490" y="36270"/>
                </a:lnTo>
                <a:lnTo>
                  <a:pt x="19490" y="36280"/>
                </a:lnTo>
                <a:lnTo>
                  <a:pt x="19500" y="36280"/>
                </a:lnTo>
                <a:lnTo>
                  <a:pt x="19500" y="36290"/>
                </a:lnTo>
                <a:lnTo>
                  <a:pt x="19510" y="36290"/>
                </a:lnTo>
                <a:lnTo>
                  <a:pt x="19510" y="36280"/>
                </a:lnTo>
                <a:lnTo>
                  <a:pt x="19520" y="36280"/>
                </a:lnTo>
                <a:lnTo>
                  <a:pt x="19530" y="36290"/>
                </a:lnTo>
                <a:lnTo>
                  <a:pt x="19540" y="36290"/>
                </a:lnTo>
                <a:lnTo>
                  <a:pt x="19550" y="36290"/>
                </a:lnTo>
                <a:lnTo>
                  <a:pt x="19550" y="36300"/>
                </a:lnTo>
                <a:lnTo>
                  <a:pt x="19560" y="36300"/>
                </a:lnTo>
                <a:lnTo>
                  <a:pt x="19570" y="36300"/>
                </a:lnTo>
                <a:lnTo>
                  <a:pt x="19570" y="36310"/>
                </a:lnTo>
                <a:lnTo>
                  <a:pt x="19570" y="36320"/>
                </a:lnTo>
                <a:lnTo>
                  <a:pt x="19580" y="36320"/>
                </a:lnTo>
                <a:lnTo>
                  <a:pt x="19580" y="36310"/>
                </a:lnTo>
                <a:lnTo>
                  <a:pt x="19580" y="36320"/>
                </a:lnTo>
                <a:lnTo>
                  <a:pt x="19580" y="36330"/>
                </a:lnTo>
                <a:lnTo>
                  <a:pt x="19590" y="36330"/>
                </a:lnTo>
                <a:lnTo>
                  <a:pt x="19600" y="36330"/>
                </a:lnTo>
                <a:lnTo>
                  <a:pt x="19600" y="36340"/>
                </a:lnTo>
                <a:lnTo>
                  <a:pt x="19610" y="36340"/>
                </a:lnTo>
                <a:lnTo>
                  <a:pt x="19620" y="36340"/>
                </a:lnTo>
                <a:lnTo>
                  <a:pt x="19620" y="36350"/>
                </a:lnTo>
                <a:lnTo>
                  <a:pt x="19620" y="36340"/>
                </a:lnTo>
                <a:lnTo>
                  <a:pt x="19620" y="36350"/>
                </a:lnTo>
                <a:lnTo>
                  <a:pt x="19630" y="36350"/>
                </a:lnTo>
                <a:lnTo>
                  <a:pt x="19640" y="36350"/>
                </a:lnTo>
                <a:lnTo>
                  <a:pt x="19650" y="36350"/>
                </a:lnTo>
                <a:lnTo>
                  <a:pt x="19660" y="36350"/>
                </a:lnTo>
                <a:lnTo>
                  <a:pt x="19660" y="36360"/>
                </a:lnTo>
                <a:lnTo>
                  <a:pt x="19670" y="36360"/>
                </a:lnTo>
                <a:lnTo>
                  <a:pt x="19680" y="36360"/>
                </a:lnTo>
                <a:lnTo>
                  <a:pt x="19690" y="36360"/>
                </a:lnTo>
                <a:lnTo>
                  <a:pt x="19700" y="36360"/>
                </a:lnTo>
                <a:lnTo>
                  <a:pt x="19700" y="36350"/>
                </a:lnTo>
                <a:lnTo>
                  <a:pt x="19700" y="36360"/>
                </a:lnTo>
                <a:lnTo>
                  <a:pt x="19710" y="36360"/>
                </a:lnTo>
                <a:lnTo>
                  <a:pt x="19720" y="36360"/>
                </a:lnTo>
                <a:lnTo>
                  <a:pt x="19720" y="36370"/>
                </a:lnTo>
                <a:lnTo>
                  <a:pt x="19720" y="36360"/>
                </a:lnTo>
                <a:lnTo>
                  <a:pt x="19730" y="36360"/>
                </a:lnTo>
                <a:lnTo>
                  <a:pt x="19730" y="36350"/>
                </a:lnTo>
                <a:lnTo>
                  <a:pt x="19740" y="36360"/>
                </a:lnTo>
                <a:lnTo>
                  <a:pt x="19740" y="36350"/>
                </a:lnTo>
                <a:lnTo>
                  <a:pt x="19750" y="36350"/>
                </a:lnTo>
                <a:lnTo>
                  <a:pt x="19750" y="36360"/>
                </a:lnTo>
                <a:lnTo>
                  <a:pt x="19760" y="36360"/>
                </a:lnTo>
                <a:lnTo>
                  <a:pt x="19760" y="36350"/>
                </a:lnTo>
                <a:lnTo>
                  <a:pt x="19760" y="36360"/>
                </a:lnTo>
                <a:lnTo>
                  <a:pt x="19760" y="36370"/>
                </a:lnTo>
                <a:lnTo>
                  <a:pt x="19770" y="36370"/>
                </a:lnTo>
                <a:lnTo>
                  <a:pt x="19770" y="36380"/>
                </a:lnTo>
                <a:lnTo>
                  <a:pt x="19760" y="36380"/>
                </a:lnTo>
                <a:lnTo>
                  <a:pt x="19770" y="36380"/>
                </a:lnTo>
                <a:lnTo>
                  <a:pt x="19770" y="36390"/>
                </a:lnTo>
                <a:lnTo>
                  <a:pt x="19770" y="36400"/>
                </a:lnTo>
                <a:lnTo>
                  <a:pt x="19780" y="36400"/>
                </a:lnTo>
                <a:lnTo>
                  <a:pt x="19790" y="36400"/>
                </a:lnTo>
                <a:lnTo>
                  <a:pt x="19790" y="36410"/>
                </a:lnTo>
                <a:lnTo>
                  <a:pt x="19800" y="36400"/>
                </a:lnTo>
                <a:lnTo>
                  <a:pt x="19790" y="36400"/>
                </a:lnTo>
                <a:lnTo>
                  <a:pt x="19800" y="36400"/>
                </a:lnTo>
                <a:lnTo>
                  <a:pt x="19800" y="36390"/>
                </a:lnTo>
                <a:lnTo>
                  <a:pt x="19810" y="36390"/>
                </a:lnTo>
                <a:lnTo>
                  <a:pt x="19800" y="36390"/>
                </a:lnTo>
                <a:lnTo>
                  <a:pt x="19810" y="36390"/>
                </a:lnTo>
                <a:lnTo>
                  <a:pt x="19810" y="36380"/>
                </a:lnTo>
                <a:lnTo>
                  <a:pt x="19810" y="36390"/>
                </a:lnTo>
                <a:lnTo>
                  <a:pt x="19820" y="36390"/>
                </a:lnTo>
                <a:lnTo>
                  <a:pt x="19830" y="36390"/>
                </a:lnTo>
                <a:lnTo>
                  <a:pt x="19830" y="36380"/>
                </a:lnTo>
                <a:lnTo>
                  <a:pt x="19820" y="36380"/>
                </a:lnTo>
                <a:lnTo>
                  <a:pt x="19820" y="36370"/>
                </a:lnTo>
                <a:lnTo>
                  <a:pt x="19820" y="36360"/>
                </a:lnTo>
                <a:lnTo>
                  <a:pt x="19820" y="36350"/>
                </a:lnTo>
                <a:lnTo>
                  <a:pt x="19810" y="36350"/>
                </a:lnTo>
                <a:lnTo>
                  <a:pt x="19810" y="36340"/>
                </a:lnTo>
                <a:lnTo>
                  <a:pt x="19820" y="36340"/>
                </a:lnTo>
                <a:lnTo>
                  <a:pt x="19820" y="36350"/>
                </a:lnTo>
                <a:lnTo>
                  <a:pt x="19830" y="36350"/>
                </a:lnTo>
                <a:lnTo>
                  <a:pt x="19830" y="36340"/>
                </a:lnTo>
                <a:lnTo>
                  <a:pt x="19840" y="36340"/>
                </a:lnTo>
                <a:lnTo>
                  <a:pt x="19840" y="36330"/>
                </a:lnTo>
                <a:lnTo>
                  <a:pt x="19840" y="36320"/>
                </a:lnTo>
                <a:lnTo>
                  <a:pt x="19850" y="36320"/>
                </a:lnTo>
                <a:lnTo>
                  <a:pt x="19850" y="36310"/>
                </a:lnTo>
                <a:lnTo>
                  <a:pt x="19860" y="36310"/>
                </a:lnTo>
                <a:lnTo>
                  <a:pt x="19860" y="36320"/>
                </a:lnTo>
                <a:lnTo>
                  <a:pt x="19860" y="36330"/>
                </a:lnTo>
                <a:lnTo>
                  <a:pt x="19870" y="36330"/>
                </a:lnTo>
                <a:lnTo>
                  <a:pt x="19860" y="36330"/>
                </a:lnTo>
                <a:lnTo>
                  <a:pt x="19870" y="36330"/>
                </a:lnTo>
                <a:lnTo>
                  <a:pt x="19870" y="36320"/>
                </a:lnTo>
                <a:lnTo>
                  <a:pt x="19870" y="36330"/>
                </a:lnTo>
                <a:lnTo>
                  <a:pt x="19870" y="36320"/>
                </a:lnTo>
                <a:lnTo>
                  <a:pt x="19880" y="36320"/>
                </a:lnTo>
                <a:lnTo>
                  <a:pt x="19880" y="36310"/>
                </a:lnTo>
                <a:lnTo>
                  <a:pt x="19880" y="36300"/>
                </a:lnTo>
                <a:lnTo>
                  <a:pt x="19890" y="36300"/>
                </a:lnTo>
                <a:lnTo>
                  <a:pt x="19900" y="36300"/>
                </a:lnTo>
                <a:lnTo>
                  <a:pt x="19900" y="36310"/>
                </a:lnTo>
                <a:lnTo>
                  <a:pt x="19900" y="36300"/>
                </a:lnTo>
                <a:lnTo>
                  <a:pt x="19900" y="36310"/>
                </a:lnTo>
                <a:lnTo>
                  <a:pt x="19910" y="36310"/>
                </a:lnTo>
                <a:lnTo>
                  <a:pt x="19920" y="36310"/>
                </a:lnTo>
                <a:lnTo>
                  <a:pt x="19920" y="36300"/>
                </a:lnTo>
                <a:lnTo>
                  <a:pt x="19930" y="36290"/>
                </a:lnTo>
                <a:lnTo>
                  <a:pt x="19930" y="36300"/>
                </a:lnTo>
                <a:lnTo>
                  <a:pt x="19920" y="36310"/>
                </a:lnTo>
                <a:lnTo>
                  <a:pt x="19930" y="36310"/>
                </a:lnTo>
                <a:lnTo>
                  <a:pt x="19920" y="36310"/>
                </a:lnTo>
                <a:lnTo>
                  <a:pt x="19920" y="36320"/>
                </a:lnTo>
                <a:lnTo>
                  <a:pt x="19930" y="36320"/>
                </a:lnTo>
                <a:lnTo>
                  <a:pt x="19930" y="36310"/>
                </a:lnTo>
                <a:lnTo>
                  <a:pt x="19940" y="36310"/>
                </a:lnTo>
                <a:lnTo>
                  <a:pt x="19940" y="36300"/>
                </a:lnTo>
                <a:lnTo>
                  <a:pt x="19950" y="36300"/>
                </a:lnTo>
                <a:lnTo>
                  <a:pt x="19960" y="36300"/>
                </a:lnTo>
                <a:lnTo>
                  <a:pt x="19960" y="36290"/>
                </a:lnTo>
                <a:lnTo>
                  <a:pt x="19960" y="36280"/>
                </a:lnTo>
                <a:lnTo>
                  <a:pt x="19970" y="36280"/>
                </a:lnTo>
                <a:lnTo>
                  <a:pt x="19980" y="36280"/>
                </a:lnTo>
                <a:lnTo>
                  <a:pt x="19990" y="36280"/>
                </a:lnTo>
                <a:lnTo>
                  <a:pt x="20000" y="36280"/>
                </a:lnTo>
                <a:lnTo>
                  <a:pt x="19990" y="36280"/>
                </a:lnTo>
                <a:lnTo>
                  <a:pt x="20000" y="36280"/>
                </a:lnTo>
                <a:lnTo>
                  <a:pt x="20000" y="36270"/>
                </a:lnTo>
                <a:lnTo>
                  <a:pt x="20010" y="36270"/>
                </a:lnTo>
                <a:lnTo>
                  <a:pt x="20020" y="36270"/>
                </a:lnTo>
                <a:lnTo>
                  <a:pt x="20030" y="36270"/>
                </a:lnTo>
                <a:lnTo>
                  <a:pt x="20030" y="36260"/>
                </a:lnTo>
                <a:lnTo>
                  <a:pt x="20030" y="36270"/>
                </a:lnTo>
                <a:lnTo>
                  <a:pt x="20040" y="36270"/>
                </a:lnTo>
                <a:lnTo>
                  <a:pt x="20040" y="36260"/>
                </a:lnTo>
                <a:lnTo>
                  <a:pt x="20050" y="36250"/>
                </a:lnTo>
                <a:lnTo>
                  <a:pt x="20050" y="36240"/>
                </a:lnTo>
                <a:lnTo>
                  <a:pt x="20040" y="36240"/>
                </a:lnTo>
                <a:lnTo>
                  <a:pt x="20040" y="36230"/>
                </a:lnTo>
                <a:lnTo>
                  <a:pt x="20040" y="36220"/>
                </a:lnTo>
                <a:lnTo>
                  <a:pt x="20050" y="36220"/>
                </a:lnTo>
                <a:lnTo>
                  <a:pt x="20060" y="36230"/>
                </a:lnTo>
                <a:lnTo>
                  <a:pt x="20060" y="36220"/>
                </a:lnTo>
                <a:lnTo>
                  <a:pt x="20070" y="36230"/>
                </a:lnTo>
                <a:lnTo>
                  <a:pt x="20070" y="36220"/>
                </a:lnTo>
                <a:lnTo>
                  <a:pt x="20070" y="36210"/>
                </a:lnTo>
                <a:lnTo>
                  <a:pt x="20080" y="36210"/>
                </a:lnTo>
                <a:lnTo>
                  <a:pt x="20090" y="36210"/>
                </a:lnTo>
                <a:lnTo>
                  <a:pt x="20100" y="36210"/>
                </a:lnTo>
                <a:lnTo>
                  <a:pt x="20110" y="36210"/>
                </a:lnTo>
                <a:lnTo>
                  <a:pt x="20120" y="36210"/>
                </a:lnTo>
                <a:lnTo>
                  <a:pt x="20120" y="36200"/>
                </a:lnTo>
                <a:lnTo>
                  <a:pt x="20130" y="36200"/>
                </a:lnTo>
                <a:lnTo>
                  <a:pt x="20130" y="36190"/>
                </a:lnTo>
                <a:lnTo>
                  <a:pt x="20130" y="36200"/>
                </a:lnTo>
                <a:lnTo>
                  <a:pt x="20130" y="36210"/>
                </a:lnTo>
                <a:lnTo>
                  <a:pt x="20140" y="36210"/>
                </a:lnTo>
                <a:lnTo>
                  <a:pt x="20150" y="36210"/>
                </a:lnTo>
                <a:lnTo>
                  <a:pt x="20160" y="36210"/>
                </a:lnTo>
                <a:lnTo>
                  <a:pt x="20150" y="36210"/>
                </a:lnTo>
                <a:lnTo>
                  <a:pt x="20150" y="36200"/>
                </a:lnTo>
                <a:lnTo>
                  <a:pt x="20160" y="36200"/>
                </a:lnTo>
                <a:lnTo>
                  <a:pt x="20170" y="36200"/>
                </a:lnTo>
                <a:lnTo>
                  <a:pt x="20170" y="36190"/>
                </a:lnTo>
                <a:lnTo>
                  <a:pt x="20170" y="36180"/>
                </a:lnTo>
                <a:lnTo>
                  <a:pt x="20180" y="36180"/>
                </a:lnTo>
                <a:lnTo>
                  <a:pt x="20190" y="36180"/>
                </a:lnTo>
                <a:lnTo>
                  <a:pt x="20180" y="36170"/>
                </a:lnTo>
                <a:lnTo>
                  <a:pt x="20190" y="36170"/>
                </a:lnTo>
                <a:lnTo>
                  <a:pt x="20180" y="36170"/>
                </a:lnTo>
                <a:lnTo>
                  <a:pt x="20180" y="36160"/>
                </a:lnTo>
                <a:lnTo>
                  <a:pt x="20180" y="36150"/>
                </a:lnTo>
                <a:lnTo>
                  <a:pt x="20190" y="36150"/>
                </a:lnTo>
                <a:lnTo>
                  <a:pt x="20190" y="36140"/>
                </a:lnTo>
                <a:lnTo>
                  <a:pt x="20190" y="36130"/>
                </a:lnTo>
                <a:lnTo>
                  <a:pt x="20190" y="36120"/>
                </a:lnTo>
                <a:lnTo>
                  <a:pt x="20200" y="36120"/>
                </a:lnTo>
                <a:lnTo>
                  <a:pt x="20200" y="36110"/>
                </a:lnTo>
                <a:lnTo>
                  <a:pt x="20200" y="36100"/>
                </a:lnTo>
                <a:lnTo>
                  <a:pt x="20210" y="36100"/>
                </a:lnTo>
                <a:lnTo>
                  <a:pt x="20210" y="36110"/>
                </a:lnTo>
                <a:lnTo>
                  <a:pt x="20200" y="36110"/>
                </a:lnTo>
                <a:lnTo>
                  <a:pt x="20200" y="36120"/>
                </a:lnTo>
                <a:lnTo>
                  <a:pt x="20210" y="36120"/>
                </a:lnTo>
                <a:lnTo>
                  <a:pt x="20220" y="36120"/>
                </a:lnTo>
                <a:lnTo>
                  <a:pt x="20220" y="36130"/>
                </a:lnTo>
                <a:lnTo>
                  <a:pt x="20230" y="36130"/>
                </a:lnTo>
                <a:lnTo>
                  <a:pt x="20240" y="36130"/>
                </a:lnTo>
                <a:lnTo>
                  <a:pt x="20250" y="36130"/>
                </a:lnTo>
                <a:lnTo>
                  <a:pt x="20260" y="36130"/>
                </a:lnTo>
                <a:lnTo>
                  <a:pt x="20260" y="36140"/>
                </a:lnTo>
                <a:lnTo>
                  <a:pt x="20260" y="36150"/>
                </a:lnTo>
                <a:lnTo>
                  <a:pt x="20270" y="36150"/>
                </a:lnTo>
                <a:lnTo>
                  <a:pt x="20270" y="36160"/>
                </a:lnTo>
                <a:lnTo>
                  <a:pt x="20280" y="36160"/>
                </a:lnTo>
                <a:lnTo>
                  <a:pt x="20280" y="36150"/>
                </a:lnTo>
                <a:lnTo>
                  <a:pt x="20290" y="36150"/>
                </a:lnTo>
                <a:lnTo>
                  <a:pt x="20280" y="36150"/>
                </a:lnTo>
                <a:lnTo>
                  <a:pt x="20290" y="36150"/>
                </a:lnTo>
                <a:lnTo>
                  <a:pt x="20280" y="36160"/>
                </a:lnTo>
                <a:lnTo>
                  <a:pt x="20290" y="36160"/>
                </a:lnTo>
                <a:lnTo>
                  <a:pt x="20280" y="36160"/>
                </a:lnTo>
                <a:lnTo>
                  <a:pt x="20280" y="36170"/>
                </a:lnTo>
                <a:lnTo>
                  <a:pt x="20290" y="36170"/>
                </a:lnTo>
                <a:lnTo>
                  <a:pt x="20290" y="36160"/>
                </a:lnTo>
                <a:lnTo>
                  <a:pt x="20290" y="36170"/>
                </a:lnTo>
                <a:lnTo>
                  <a:pt x="20290" y="36180"/>
                </a:lnTo>
                <a:lnTo>
                  <a:pt x="20290" y="36170"/>
                </a:lnTo>
                <a:lnTo>
                  <a:pt x="20300" y="36170"/>
                </a:lnTo>
                <a:lnTo>
                  <a:pt x="20300" y="36180"/>
                </a:lnTo>
                <a:lnTo>
                  <a:pt x="20300" y="36190"/>
                </a:lnTo>
                <a:lnTo>
                  <a:pt x="20310" y="36200"/>
                </a:lnTo>
                <a:lnTo>
                  <a:pt x="20310" y="36210"/>
                </a:lnTo>
                <a:lnTo>
                  <a:pt x="20320" y="36210"/>
                </a:lnTo>
                <a:lnTo>
                  <a:pt x="20320" y="36220"/>
                </a:lnTo>
                <a:lnTo>
                  <a:pt x="20330" y="36220"/>
                </a:lnTo>
                <a:lnTo>
                  <a:pt x="20340" y="36220"/>
                </a:lnTo>
                <a:lnTo>
                  <a:pt x="20340" y="36230"/>
                </a:lnTo>
                <a:lnTo>
                  <a:pt x="20350" y="36230"/>
                </a:lnTo>
                <a:lnTo>
                  <a:pt x="20350" y="36220"/>
                </a:lnTo>
                <a:lnTo>
                  <a:pt x="20360" y="36220"/>
                </a:lnTo>
                <a:lnTo>
                  <a:pt x="20370" y="36220"/>
                </a:lnTo>
                <a:lnTo>
                  <a:pt x="20380" y="36220"/>
                </a:lnTo>
                <a:lnTo>
                  <a:pt x="20380" y="36230"/>
                </a:lnTo>
                <a:lnTo>
                  <a:pt x="20380" y="36240"/>
                </a:lnTo>
                <a:lnTo>
                  <a:pt x="20390" y="36240"/>
                </a:lnTo>
                <a:lnTo>
                  <a:pt x="20390" y="36230"/>
                </a:lnTo>
                <a:lnTo>
                  <a:pt x="20390" y="36240"/>
                </a:lnTo>
                <a:lnTo>
                  <a:pt x="20390" y="36250"/>
                </a:lnTo>
                <a:lnTo>
                  <a:pt x="20400" y="36250"/>
                </a:lnTo>
                <a:lnTo>
                  <a:pt x="20400" y="36240"/>
                </a:lnTo>
                <a:lnTo>
                  <a:pt x="20400" y="36250"/>
                </a:lnTo>
                <a:lnTo>
                  <a:pt x="20410" y="36250"/>
                </a:lnTo>
                <a:lnTo>
                  <a:pt x="20420" y="36250"/>
                </a:lnTo>
                <a:lnTo>
                  <a:pt x="20420" y="36260"/>
                </a:lnTo>
                <a:lnTo>
                  <a:pt x="20430" y="36260"/>
                </a:lnTo>
                <a:lnTo>
                  <a:pt x="20430" y="36270"/>
                </a:lnTo>
                <a:lnTo>
                  <a:pt x="20440" y="36270"/>
                </a:lnTo>
                <a:lnTo>
                  <a:pt x="20440" y="36280"/>
                </a:lnTo>
                <a:lnTo>
                  <a:pt x="20450" y="36280"/>
                </a:lnTo>
                <a:lnTo>
                  <a:pt x="20450" y="36290"/>
                </a:lnTo>
                <a:lnTo>
                  <a:pt x="20450" y="36300"/>
                </a:lnTo>
                <a:lnTo>
                  <a:pt x="20460" y="36300"/>
                </a:lnTo>
                <a:lnTo>
                  <a:pt x="20470" y="36300"/>
                </a:lnTo>
                <a:lnTo>
                  <a:pt x="20470" y="36310"/>
                </a:lnTo>
                <a:lnTo>
                  <a:pt x="20480" y="36320"/>
                </a:lnTo>
                <a:lnTo>
                  <a:pt x="20490" y="36320"/>
                </a:lnTo>
                <a:lnTo>
                  <a:pt x="20490" y="36310"/>
                </a:lnTo>
                <a:lnTo>
                  <a:pt x="20490" y="36320"/>
                </a:lnTo>
                <a:lnTo>
                  <a:pt x="20500" y="36320"/>
                </a:lnTo>
                <a:lnTo>
                  <a:pt x="20500" y="36330"/>
                </a:lnTo>
                <a:lnTo>
                  <a:pt x="20500" y="36340"/>
                </a:lnTo>
                <a:lnTo>
                  <a:pt x="20500" y="36350"/>
                </a:lnTo>
                <a:lnTo>
                  <a:pt x="20500" y="36360"/>
                </a:lnTo>
                <a:lnTo>
                  <a:pt x="20510" y="36360"/>
                </a:lnTo>
                <a:lnTo>
                  <a:pt x="20510" y="36370"/>
                </a:lnTo>
                <a:lnTo>
                  <a:pt x="20520" y="36370"/>
                </a:lnTo>
                <a:lnTo>
                  <a:pt x="20520" y="36380"/>
                </a:lnTo>
                <a:lnTo>
                  <a:pt x="20530" y="36390"/>
                </a:lnTo>
                <a:lnTo>
                  <a:pt x="20530" y="36400"/>
                </a:lnTo>
                <a:lnTo>
                  <a:pt x="20540" y="36400"/>
                </a:lnTo>
                <a:lnTo>
                  <a:pt x="20540" y="36410"/>
                </a:lnTo>
                <a:lnTo>
                  <a:pt x="20550" y="36410"/>
                </a:lnTo>
                <a:lnTo>
                  <a:pt x="20550" y="36400"/>
                </a:lnTo>
                <a:lnTo>
                  <a:pt x="20550" y="36410"/>
                </a:lnTo>
                <a:lnTo>
                  <a:pt x="20560" y="36410"/>
                </a:lnTo>
                <a:lnTo>
                  <a:pt x="20570" y="36410"/>
                </a:lnTo>
                <a:lnTo>
                  <a:pt x="20580" y="36400"/>
                </a:lnTo>
                <a:lnTo>
                  <a:pt x="20570" y="36410"/>
                </a:lnTo>
                <a:lnTo>
                  <a:pt x="20580" y="36410"/>
                </a:lnTo>
                <a:lnTo>
                  <a:pt x="20590" y="36410"/>
                </a:lnTo>
                <a:lnTo>
                  <a:pt x="20590" y="36400"/>
                </a:lnTo>
                <a:lnTo>
                  <a:pt x="20600" y="36400"/>
                </a:lnTo>
                <a:lnTo>
                  <a:pt x="20610" y="36400"/>
                </a:lnTo>
                <a:lnTo>
                  <a:pt x="20610" y="36410"/>
                </a:lnTo>
                <a:lnTo>
                  <a:pt x="20610" y="36400"/>
                </a:lnTo>
                <a:lnTo>
                  <a:pt x="20610" y="36410"/>
                </a:lnTo>
                <a:lnTo>
                  <a:pt x="20620" y="36410"/>
                </a:lnTo>
                <a:lnTo>
                  <a:pt x="20620" y="36400"/>
                </a:lnTo>
                <a:lnTo>
                  <a:pt x="20620" y="36410"/>
                </a:lnTo>
                <a:lnTo>
                  <a:pt x="20630" y="36410"/>
                </a:lnTo>
                <a:lnTo>
                  <a:pt x="20630" y="36420"/>
                </a:lnTo>
                <a:lnTo>
                  <a:pt x="20630" y="36430"/>
                </a:lnTo>
                <a:lnTo>
                  <a:pt x="20640" y="36430"/>
                </a:lnTo>
                <a:lnTo>
                  <a:pt x="20640" y="36420"/>
                </a:lnTo>
                <a:lnTo>
                  <a:pt x="20650" y="36420"/>
                </a:lnTo>
                <a:lnTo>
                  <a:pt x="20650" y="36430"/>
                </a:lnTo>
                <a:lnTo>
                  <a:pt x="20660" y="36430"/>
                </a:lnTo>
                <a:lnTo>
                  <a:pt x="20660" y="36420"/>
                </a:lnTo>
                <a:lnTo>
                  <a:pt x="20670" y="36420"/>
                </a:lnTo>
                <a:lnTo>
                  <a:pt x="20670" y="36410"/>
                </a:lnTo>
                <a:lnTo>
                  <a:pt x="20680" y="36410"/>
                </a:lnTo>
                <a:lnTo>
                  <a:pt x="20680" y="36420"/>
                </a:lnTo>
                <a:lnTo>
                  <a:pt x="20690" y="36420"/>
                </a:lnTo>
                <a:lnTo>
                  <a:pt x="20700" y="36420"/>
                </a:lnTo>
                <a:lnTo>
                  <a:pt x="20700" y="36410"/>
                </a:lnTo>
                <a:lnTo>
                  <a:pt x="20710" y="36410"/>
                </a:lnTo>
                <a:lnTo>
                  <a:pt x="20720" y="36410"/>
                </a:lnTo>
                <a:lnTo>
                  <a:pt x="20720" y="36400"/>
                </a:lnTo>
                <a:lnTo>
                  <a:pt x="20730" y="36400"/>
                </a:lnTo>
                <a:lnTo>
                  <a:pt x="20730" y="36390"/>
                </a:lnTo>
                <a:lnTo>
                  <a:pt x="20740" y="36390"/>
                </a:lnTo>
                <a:lnTo>
                  <a:pt x="20750" y="36390"/>
                </a:lnTo>
                <a:lnTo>
                  <a:pt x="20760" y="36390"/>
                </a:lnTo>
                <a:lnTo>
                  <a:pt x="20750" y="36400"/>
                </a:lnTo>
                <a:lnTo>
                  <a:pt x="20760" y="36400"/>
                </a:lnTo>
                <a:lnTo>
                  <a:pt x="20770" y="36400"/>
                </a:lnTo>
                <a:lnTo>
                  <a:pt x="20780" y="36400"/>
                </a:lnTo>
                <a:lnTo>
                  <a:pt x="20780" y="36410"/>
                </a:lnTo>
                <a:lnTo>
                  <a:pt x="20790" y="36410"/>
                </a:lnTo>
                <a:lnTo>
                  <a:pt x="20790" y="36420"/>
                </a:lnTo>
                <a:lnTo>
                  <a:pt x="20800" y="36420"/>
                </a:lnTo>
                <a:lnTo>
                  <a:pt x="20790" y="36420"/>
                </a:lnTo>
                <a:lnTo>
                  <a:pt x="20800" y="36430"/>
                </a:lnTo>
                <a:lnTo>
                  <a:pt x="20800" y="36420"/>
                </a:lnTo>
                <a:lnTo>
                  <a:pt x="20810" y="36420"/>
                </a:lnTo>
                <a:lnTo>
                  <a:pt x="20810" y="36410"/>
                </a:lnTo>
                <a:lnTo>
                  <a:pt x="20810" y="36420"/>
                </a:lnTo>
                <a:lnTo>
                  <a:pt x="20820" y="36420"/>
                </a:lnTo>
                <a:lnTo>
                  <a:pt x="20820" y="36430"/>
                </a:lnTo>
                <a:lnTo>
                  <a:pt x="20830" y="36430"/>
                </a:lnTo>
                <a:lnTo>
                  <a:pt x="20830" y="36420"/>
                </a:lnTo>
                <a:lnTo>
                  <a:pt x="20830" y="36410"/>
                </a:lnTo>
                <a:lnTo>
                  <a:pt x="20840" y="36420"/>
                </a:lnTo>
                <a:lnTo>
                  <a:pt x="20850" y="36420"/>
                </a:lnTo>
                <a:lnTo>
                  <a:pt x="20850" y="36410"/>
                </a:lnTo>
                <a:lnTo>
                  <a:pt x="20860" y="36410"/>
                </a:lnTo>
                <a:lnTo>
                  <a:pt x="20870" y="36410"/>
                </a:lnTo>
                <a:lnTo>
                  <a:pt x="20870" y="36420"/>
                </a:lnTo>
                <a:lnTo>
                  <a:pt x="20870" y="36410"/>
                </a:lnTo>
                <a:lnTo>
                  <a:pt x="20880" y="36410"/>
                </a:lnTo>
                <a:lnTo>
                  <a:pt x="20890" y="36410"/>
                </a:lnTo>
                <a:lnTo>
                  <a:pt x="20900" y="36410"/>
                </a:lnTo>
                <a:lnTo>
                  <a:pt x="20910" y="36410"/>
                </a:lnTo>
                <a:lnTo>
                  <a:pt x="20910" y="36400"/>
                </a:lnTo>
                <a:lnTo>
                  <a:pt x="20920" y="36400"/>
                </a:lnTo>
                <a:lnTo>
                  <a:pt x="20930" y="36400"/>
                </a:lnTo>
                <a:lnTo>
                  <a:pt x="20930" y="36390"/>
                </a:lnTo>
                <a:lnTo>
                  <a:pt x="20940" y="36390"/>
                </a:lnTo>
                <a:lnTo>
                  <a:pt x="20950" y="36390"/>
                </a:lnTo>
                <a:lnTo>
                  <a:pt x="20960" y="36390"/>
                </a:lnTo>
                <a:lnTo>
                  <a:pt x="20970" y="36390"/>
                </a:lnTo>
                <a:lnTo>
                  <a:pt x="20980" y="36390"/>
                </a:lnTo>
                <a:lnTo>
                  <a:pt x="20980" y="36380"/>
                </a:lnTo>
                <a:lnTo>
                  <a:pt x="20990" y="36380"/>
                </a:lnTo>
                <a:lnTo>
                  <a:pt x="21000" y="36380"/>
                </a:lnTo>
                <a:lnTo>
                  <a:pt x="21010" y="36380"/>
                </a:lnTo>
                <a:lnTo>
                  <a:pt x="21010" y="36390"/>
                </a:lnTo>
                <a:lnTo>
                  <a:pt x="21010" y="36380"/>
                </a:lnTo>
                <a:lnTo>
                  <a:pt x="21020" y="36380"/>
                </a:lnTo>
                <a:lnTo>
                  <a:pt x="21030" y="36380"/>
                </a:lnTo>
                <a:lnTo>
                  <a:pt x="21040" y="36380"/>
                </a:lnTo>
                <a:lnTo>
                  <a:pt x="21050" y="36380"/>
                </a:lnTo>
                <a:lnTo>
                  <a:pt x="21060" y="36370"/>
                </a:lnTo>
                <a:lnTo>
                  <a:pt x="21070" y="36370"/>
                </a:lnTo>
                <a:lnTo>
                  <a:pt x="21080" y="36370"/>
                </a:lnTo>
                <a:lnTo>
                  <a:pt x="21090" y="36370"/>
                </a:lnTo>
                <a:lnTo>
                  <a:pt x="21100" y="36380"/>
                </a:lnTo>
                <a:lnTo>
                  <a:pt x="21110" y="36380"/>
                </a:lnTo>
                <a:lnTo>
                  <a:pt x="21120" y="36380"/>
                </a:lnTo>
                <a:lnTo>
                  <a:pt x="21120" y="36370"/>
                </a:lnTo>
                <a:lnTo>
                  <a:pt x="21130" y="36370"/>
                </a:lnTo>
                <a:lnTo>
                  <a:pt x="21130" y="36360"/>
                </a:lnTo>
                <a:lnTo>
                  <a:pt x="21140" y="36360"/>
                </a:lnTo>
                <a:lnTo>
                  <a:pt x="21150" y="36350"/>
                </a:lnTo>
                <a:lnTo>
                  <a:pt x="21160" y="36350"/>
                </a:lnTo>
                <a:lnTo>
                  <a:pt x="21170" y="36350"/>
                </a:lnTo>
                <a:lnTo>
                  <a:pt x="21180" y="36350"/>
                </a:lnTo>
                <a:lnTo>
                  <a:pt x="21190" y="36360"/>
                </a:lnTo>
                <a:lnTo>
                  <a:pt x="21190" y="36350"/>
                </a:lnTo>
                <a:lnTo>
                  <a:pt x="21200" y="36350"/>
                </a:lnTo>
                <a:lnTo>
                  <a:pt x="21210" y="36350"/>
                </a:lnTo>
                <a:lnTo>
                  <a:pt x="21210" y="36360"/>
                </a:lnTo>
                <a:lnTo>
                  <a:pt x="21220" y="36360"/>
                </a:lnTo>
                <a:lnTo>
                  <a:pt x="21230" y="36360"/>
                </a:lnTo>
                <a:lnTo>
                  <a:pt x="21230" y="36370"/>
                </a:lnTo>
                <a:lnTo>
                  <a:pt x="21240" y="36370"/>
                </a:lnTo>
                <a:lnTo>
                  <a:pt x="21240" y="36380"/>
                </a:lnTo>
                <a:lnTo>
                  <a:pt x="21250" y="36380"/>
                </a:lnTo>
                <a:lnTo>
                  <a:pt x="21260" y="36390"/>
                </a:lnTo>
                <a:lnTo>
                  <a:pt x="21250" y="36390"/>
                </a:lnTo>
                <a:lnTo>
                  <a:pt x="21250" y="36400"/>
                </a:lnTo>
                <a:lnTo>
                  <a:pt x="21250" y="36410"/>
                </a:lnTo>
                <a:lnTo>
                  <a:pt x="21260" y="36410"/>
                </a:lnTo>
                <a:lnTo>
                  <a:pt x="21270" y="36410"/>
                </a:lnTo>
                <a:lnTo>
                  <a:pt x="21270" y="36420"/>
                </a:lnTo>
                <a:lnTo>
                  <a:pt x="21280" y="36420"/>
                </a:lnTo>
                <a:lnTo>
                  <a:pt x="21290" y="36420"/>
                </a:lnTo>
                <a:lnTo>
                  <a:pt x="21300" y="36420"/>
                </a:lnTo>
                <a:lnTo>
                  <a:pt x="21310" y="36430"/>
                </a:lnTo>
                <a:lnTo>
                  <a:pt x="21320" y="36430"/>
                </a:lnTo>
                <a:lnTo>
                  <a:pt x="21330" y="36430"/>
                </a:lnTo>
                <a:lnTo>
                  <a:pt x="21340" y="36430"/>
                </a:lnTo>
                <a:lnTo>
                  <a:pt x="21350" y="36430"/>
                </a:lnTo>
                <a:lnTo>
                  <a:pt x="21360" y="36430"/>
                </a:lnTo>
                <a:lnTo>
                  <a:pt x="21360" y="36440"/>
                </a:lnTo>
                <a:lnTo>
                  <a:pt x="21370" y="36440"/>
                </a:lnTo>
                <a:lnTo>
                  <a:pt x="21370" y="36450"/>
                </a:lnTo>
                <a:lnTo>
                  <a:pt x="21380" y="36450"/>
                </a:lnTo>
                <a:lnTo>
                  <a:pt x="21380" y="36460"/>
                </a:lnTo>
                <a:lnTo>
                  <a:pt x="21380" y="36470"/>
                </a:lnTo>
                <a:lnTo>
                  <a:pt x="21380" y="36480"/>
                </a:lnTo>
                <a:lnTo>
                  <a:pt x="21380" y="36490"/>
                </a:lnTo>
                <a:lnTo>
                  <a:pt x="21370" y="36490"/>
                </a:lnTo>
                <a:lnTo>
                  <a:pt x="21370" y="36500"/>
                </a:lnTo>
                <a:lnTo>
                  <a:pt x="21370" y="36510"/>
                </a:lnTo>
                <a:lnTo>
                  <a:pt x="21360" y="36520"/>
                </a:lnTo>
                <a:lnTo>
                  <a:pt x="21360" y="36530"/>
                </a:lnTo>
                <a:lnTo>
                  <a:pt x="21360" y="36540"/>
                </a:lnTo>
                <a:lnTo>
                  <a:pt x="21370" y="36550"/>
                </a:lnTo>
                <a:lnTo>
                  <a:pt x="21370" y="36560"/>
                </a:lnTo>
                <a:lnTo>
                  <a:pt x="21370" y="36570"/>
                </a:lnTo>
                <a:lnTo>
                  <a:pt x="21380" y="36570"/>
                </a:lnTo>
                <a:lnTo>
                  <a:pt x="21380" y="36580"/>
                </a:lnTo>
                <a:lnTo>
                  <a:pt x="21390" y="36580"/>
                </a:lnTo>
                <a:lnTo>
                  <a:pt x="21390" y="36590"/>
                </a:lnTo>
                <a:lnTo>
                  <a:pt x="21400" y="36590"/>
                </a:lnTo>
                <a:lnTo>
                  <a:pt x="21410" y="36600"/>
                </a:lnTo>
                <a:lnTo>
                  <a:pt x="21420" y="36600"/>
                </a:lnTo>
                <a:lnTo>
                  <a:pt x="21430" y="36600"/>
                </a:lnTo>
                <a:lnTo>
                  <a:pt x="21440" y="36600"/>
                </a:lnTo>
                <a:lnTo>
                  <a:pt x="21440" y="36590"/>
                </a:lnTo>
                <a:lnTo>
                  <a:pt x="21450" y="36590"/>
                </a:lnTo>
                <a:lnTo>
                  <a:pt x="21450" y="36600"/>
                </a:lnTo>
                <a:lnTo>
                  <a:pt x="21460" y="36600"/>
                </a:lnTo>
                <a:lnTo>
                  <a:pt x="21450" y="36600"/>
                </a:lnTo>
                <a:lnTo>
                  <a:pt x="21450" y="36590"/>
                </a:lnTo>
                <a:lnTo>
                  <a:pt x="21460" y="36590"/>
                </a:lnTo>
                <a:lnTo>
                  <a:pt x="21470" y="36590"/>
                </a:lnTo>
                <a:lnTo>
                  <a:pt x="21470" y="36600"/>
                </a:lnTo>
                <a:lnTo>
                  <a:pt x="21480" y="36600"/>
                </a:lnTo>
                <a:lnTo>
                  <a:pt x="21490" y="36600"/>
                </a:lnTo>
                <a:lnTo>
                  <a:pt x="21500" y="36600"/>
                </a:lnTo>
                <a:lnTo>
                  <a:pt x="21500" y="36610"/>
                </a:lnTo>
                <a:lnTo>
                  <a:pt x="21510" y="36610"/>
                </a:lnTo>
                <a:lnTo>
                  <a:pt x="21510" y="36600"/>
                </a:lnTo>
                <a:lnTo>
                  <a:pt x="21520" y="36600"/>
                </a:lnTo>
                <a:lnTo>
                  <a:pt x="21530" y="36600"/>
                </a:lnTo>
                <a:lnTo>
                  <a:pt x="21540" y="36600"/>
                </a:lnTo>
                <a:lnTo>
                  <a:pt x="21550" y="36600"/>
                </a:lnTo>
                <a:lnTo>
                  <a:pt x="21550" y="36610"/>
                </a:lnTo>
                <a:lnTo>
                  <a:pt x="21560" y="36610"/>
                </a:lnTo>
                <a:lnTo>
                  <a:pt x="21570" y="36620"/>
                </a:lnTo>
                <a:lnTo>
                  <a:pt x="21570" y="36610"/>
                </a:lnTo>
                <a:lnTo>
                  <a:pt x="21580" y="36610"/>
                </a:lnTo>
                <a:lnTo>
                  <a:pt x="21580" y="36620"/>
                </a:lnTo>
                <a:lnTo>
                  <a:pt x="21590" y="36620"/>
                </a:lnTo>
                <a:lnTo>
                  <a:pt x="21590" y="36630"/>
                </a:lnTo>
                <a:lnTo>
                  <a:pt x="21590" y="36640"/>
                </a:lnTo>
                <a:lnTo>
                  <a:pt x="21590" y="36650"/>
                </a:lnTo>
                <a:lnTo>
                  <a:pt x="21590" y="36660"/>
                </a:lnTo>
                <a:lnTo>
                  <a:pt x="21590" y="36670"/>
                </a:lnTo>
                <a:lnTo>
                  <a:pt x="21590" y="36680"/>
                </a:lnTo>
                <a:lnTo>
                  <a:pt x="21600" y="36680"/>
                </a:lnTo>
                <a:lnTo>
                  <a:pt x="21590" y="36680"/>
                </a:lnTo>
                <a:lnTo>
                  <a:pt x="21600" y="36680"/>
                </a:lnTo>
                <a:lnTo>
                  <a:pt x="21600" y="36690"/>
                </a:lnTo>
                <a:lnTo>
                  <a:pt x="21600" y="36700"/>
                </a:lnTo>
                <a:lnTo>
                  <a:pt x="21610" y="36700"/>
                </a:lnTo>
                <a:lnTo>
                  <a:pt x="21610" y="36690"/>
                </a:lnTo>
                <a:lnTo>
                  <a:pt x="21620" y="36700"/>
                </a:lnTo>
                <a:lnTo>
                  <a:pt x="21610" y="36700"/>
                </a:lnTo>
                <a:lnTo>
                  <a:pt x="21610" y="36710"/>
                </a:lnTo>
                <a:lnTo>
                  <a:pt x="21610" y="36720"/>
                </a:lnTo>
                <a:lnTo>
                  <a:pt x="21620" y="36720"/>
                </a:lnTo>
                <a:lnTo>
                  <a:pt x="21620" y="36730"/>
                </a:lnTo>
                <a:lnTo>
                  <a:pt x="21630" y="36730"/>
                </a:lnTo>
                <a:lnTo>
                  <a:pt x="21640" y="36730"/>
                </a:lnTo>
                <a:lnTo>
                  <a:pt x="21650" y="36730"/>
                </a:lnTo>
                <a:lnTo>
                  <a:pt x="21660" y="36730"/>
                </a:lnTo>
                <a:lnTo>
                  <a:pt x="21670" y="36710"/>
                </a:lnTo>
                <a:lnTo>
                  <a:pt x="21670" y="36700"/>
                </a:lnTo>
                <a:lnTo>
                  <a:pt x="21680" y="36690"/>
                </a:lnTo>
                <a:lnTo>
                  <a:pt x="21690" y="36690"/>
                </a:lnTo>
                <a:lnTo>
                  <a:pt x="21690" y="36700"/>
                </a:lnTo>
                <a:lnTo>
                  <a:pt x="21680" y="36700"/>
                </a:lnTo>
                <a:lnTo>
                  <a:pt x="21680" y="36710"/>
                </a:lnTo>
                <a:lnTo>
                  <a:pt x="21670" y="36710"/>
                </a:lnTo>
                <a:lnTo>
                  <a:pt x="21670" y="36720"/>
                </a:lnTo>
                <a:lnTo>
                  <a:pt x="21670" y="36730"/>
                </a:lnTo>
                <a:lnTo>
                  <a:pt x="21670" y="36740"/>
                </a:lnTo>
                <a:lnTo>
                  <a:pt x="21680" y="36740"/>
                </a:lnTo>
                <a:lnTo>
                  <a:pt x="21680" y="36750"/>
                </a:lnTo>
                <a:lnTo>
                  <a:pt x="21680" y="36740"/>
                </a:lnTo>
                <a:lnTo>
                  <a:pt x="21690" y="36740"/>
                </a:lnTo>
                <a:lnTo>
                  <a:pt x="21690" y="36750"/>
                </a:lnTo>
                <a:lnTo>
                  <a:pt x="21700" y="36750"/>
                </a:lnTo>
                <a:lnTo>
                  <a:pt x="21700" y="36760"/>
                </a:lnTo>
                <a:lnTo>
                  <a:pt x="21710" y="36760"/>
                </a:lnTo>
                <a:lnTo>
                  <a:pt x="21710" y="36770"/>
                </a:lnTo>
                <a:lnTo>
                  <a:pt x="21720" y="36770"/>
                </a:lnTo>
                <a:lnTo>
                  <a:pt x="21720" y="36780"/>
                </a:lnTo>
                <a:lnTo>
                  <a:pt x="21720" y="36770"/>
                </a:lnTo>
                <a:lnTo>
                  <a:pt x="21730" y="36770"/>
                </a:lnTo>
                <a:lnTo>
                  <a:pt x="21730" y="36780"/>
                </a:lnTo>
                <a:lnTo>
                  <a:pt x="21740" y="36780"/>
                </a:lnTo>
                <a:lnTo>
                  <a:pt x="21750" y="36780"/>
                </a:lnTo>
                <a:lnTo>
                  <a:pt x="21750" y="36770"/>
                </a:lnTo>
                <a:lnTo>
                  <a:pt x="21760" y="36770"/>
                </a:lnTo>
                <a:lnTo>
                  <a:pt x="21760" y="36780"/>
                </a:lnTo>
                <a:lnTo>
                  <a:pt x="21760" y="36770"/>
                </a:lnTo>
                <a:lnTo>
                  <a:pt x="21760" y="36780"/>
                </a:lnTo>
                <a:lnTo>
                  <a:pt x="21770" y="36780"/>
                </a:lnTo>
                <a:lnTo>
                  <a:pt x="21770" y="36770"/>
                </a:lnTo>
                <a:lnTo>
                  <a:pt x="21770" y="36780"/>
                </a:lnTo>
                <a:lnTo>
                  <a:pt x="21780" y="36780"/>
                </a:lnTo>
                <a:lnTo>
                  <a:pt x="21780" y="36790"/>
                </a:lnTo>
                <a:lnTo>
                  <a:pt x="21790" y="36790"/>
                </a:lnTo>
                <a:lnTo>
                  <a:pt x="21790" y="36780"/>
                </a:lnTo>
                <a:lnTo>
                  <a:pt x="21790" y="36790"/>
                </a:lnTo>
                <a:lnTo>
                  <a:pt x="21800" y="36790"/>
                </a:lnTo>
                <a:lnTo>
                  <a:pt x="21810" y="36800"/>
                </a:lnTo>
                <a:lnTo>
                  <a:pt x="21820" y="36800"/>
                </a:lnTo>
                <a:lnTo>
                  <a:pt x="21820" y="36810"/>
                </a:lnTo>
                <a:lnTo>
                  <a:pt x="21830" y="36810"/>
                </a:lnTo>
                <a:lnTo>
                  <a:pt x="21840" y="36810"/>
                </a:lnTo>
                <a:lnTo>
                  <a:pt x="21840" y="36820"/>
                </a:lnTo>
                <a:lnTo>
                  <a:pt x="21850" y="36820"/>
                </a:lnTo>
                <a:lnTo>
                  <a:pt x="21850" y="36810"/>
                </a:lnTo>
                <a:lnTo>
                  <a:pt x="21850" y="36820"/>
                </a:lnTo>
                <a:lnTo>
                  <a:pt x="21850" y="36810"/>
                </a:lnTo>
                <a:lnTo>
                  <a:pt x="21860" y="36810"/>
                </a:lnTo>
                <a:lnTo>
                  <a:pt x="21860" y="36820"/>
                </a:lnTo>
                <a:lnTo>
                  <a:pt x="21870" y="36820"/>
                </a:lnTo>
                <a:lnTo>
                  <a:pt x="21880" y="36820"/>
                </a:lnTo>
                <a:lnTo>
                  <a:pt x="21870" y="36820"/>
                </a:lnTo>
                <a:lnTo>
                  <a:pt x="21880" y="36820"/>
                </a:lnTo>
                <a:lnTo>
                  <a:pt x="21880" y="36810"/>
                </a:lnTo>
                <a:lnTo>
                  <a:pt x="21880" y="36820"/>
                </a:lnTo>
                <a:lnTo>
                  <a:pt x="21890" y="36820"/>
                </a:lnTo>
                <a:lnTo>
                  <a:pt x="21890" y="36830"/>
                </a:lnTo>
                <a:lnTo>
                  <a:pt x="21900" y="36830"/>
                </a:lnTo>
                <a:lnTo>
                  <a:pt x="21910" y="36830"/>
                </a:lnTo>
                <a:lnTo>
                  <a:pt x="21910" y="36840"/>
                </a:lnTo>
                <a:lnTo>
                  <a:pt x="21920" y="36840"/>
                </a:lnTo>
                <a:lnTo>
                  <a:pt x="21930" y="36850"/>
                </a:lnTo>
                <a:lnTo>
                  <a:pt x="21930" y="36840"/>
                </a:lnTo>
                <a:lnTo>
                  <a:pt x="21940" y="36840"/>
                </a:lnTo>
                <a:lnTo>
                  <a:pt x="21950" y="36840"/>
                </a:lnTo>
                <a:lnTo>
                  <a:pt x="21950" y="36850"/>
                </a:lnTo>
                <a:lnTo>
                  <a:pt x="21960" y="36850"/>
                </a:lnTo>
                <a:lnTo>
                  <a:pt x="21970" y="36850"/>
                </a:lnTo>
                <a:lnTo>
                  <a:pt x="21970" y="36840"/>
                </a:lnTo>
                <a:lnTo>
                  <a:pt x="21980" y="36840"/>
                </a:lnTo>
                <a:lnTo>
                  <a:pt x="21980" y="36850"/>
                </a:lnTo>
                <a:lnTo>
                  <a:pt x="21980" y="36860"/>
                </a:lnTo>
                <a:lnTo>
                  <a:pt x="21990" y="36860"/>
                </a:lnTo>
                <a:lnTo>
                  <a:pt x="21990" y="36870"/>
                </a:lnTo>
                <a:lnTo>
                  <a:pt x="22000" y="36870"/>
                </a:lnTo>
                <a:lnTo>
                  <a:pt x="22000" y="36880"/>
                </a:lnTo>
                <a:lnTo>
                  <a:pt x="22000" y="36890"/>
                </a:lnTo>
                <a:lnTo>
                  <a:pt x="22010" y="36890"/>
                </a:lnTo>
                <a:lnTo>
                  <a:pt x="22020" y="36890"/>
                </a:lnTo>
                <a:lnTo>
                  <a:pt x="22030" y="36890"/>
                </a:lnTo>
                <a:lnTo>
                  <a:pt x="22030" y="36900"/>
                </a:lnTo>
                <a:lnTo>
                  <a:pt x="22040" y="36900"/>
                </a:lnTo>
                <a:lnTo>
                  <a:pt x="22040" y="36910"/>
                </a:lnTo>
                <a:lnTo>
                  <a:pt x="22050" y="36910"/>
                </a:lnTo>
                <a:lnTo>
                  <a:pt x="22050" y="36920"/>
                </a:lnTo>
                <a:lnTo>
                  <a:pt x="22050" y="36930"/>
                </a:lnTo>
                <a:lnTo>
                  <a:pt x="22060" y="36930"/>
                </a:lnTo>
                <a:lnTo>
                  <a:pt x="22070" y="36930"/>
                </a:lnTo>
                <a:lnTo>
                  <a:pt x="22080" y="36930"/>
                </a:lnTo>
                <a:lnTo>
                  <a:pt x="22080" y="36940"/>
                </a:lnTo>
                <a:lnTo>
                  <a:pt x="22080" y="36950"/>
                </a:lnTo>
                <a:lnTo>
                  <a:pt x="22090" y="36950"/>
                </a:lnTo>
                <a:lnTo>
                  <a:pt x="22100" y="36950"/>
                </a:lnTo>
                <a:lnTo>
                  <a:pt x="22110" y="36950"/>
                </a:lnTo>
                <a:lnTo>
                  <a:pt x="22110" y="36960"/>
                </a:lnTo>
                <a:lnTo>
                  <a:pt x="22110" y="36970"/>
                </a:lnTo>
                <a:lnTo>
                  <a:pt x="22110" y="36980"/>
                </a:lnTo>
                <a:lnTo>
                  <a:pt x="22120" y="36980"/>
                </a:lnTo>
                <a:lnTo>
                  <a:pt x="22120" y="36990"/>
                </a:lnTo>
                <a:lnTo>
                  <a:pt x="22130" y="36990"/>
                </a:lnTo>
                <a:lnTo>
                  <a:pt x="22140" y="36990"/>
                </a:lnTo>
                <a:lnTo>
                  <a:pt x="22140" y="36980"/>
                </a:lnTo>
                <a:lnTo>
                  <a:pt x="22150" y="36980"/>
                </a:lnTo>
                <a:lnTo>
                  <a:pt x="22150" y="36990"/>
                </a:lnTo>
                <a:lnTo>
                  <a:pt x="22160" y="36990"/>
                </a:lnTo>
                <a:lnTo>
                  <a:pt x="22150" y="36990"/>
                </a:lnTo>
                <a:lnTo>
                  <a:pt x="22150" y="37000"/>
                </a:lnTo>
                <a:lnTo>
                  <a:pt x="22160" y="37000"/>
                </a:lnTo>
                <a:lnTo>
                  <a:pt x="22170" y="37000"/>
                </a:lnTo>
                <a:lnTo>
                  <a:pt x="22180" y="37000"/>
                </a:lnTo>
                <a:lnTo>
                  <a:pt x="22170" y="37000"/>
                </a:lnTo>
                <a:lnTo>
                  <a:pt x="22180" y="37000"/>
                </a:lnTo>
                <a:lnTo>
                  <a:pt x="22180" y="37010"/>
                </a:lnTo>
                <a:lnTo>
                  <a:pt x="22190" y="37010"/>
                </a:lnTo>
                <a:lnTo>
                  <a:pt x="22200" y="37020"/>
                </a:lnTo>
                <a:lnTo>
                  <a:pt x="22200" y="37030"/>
                </a:lnTo>
                <a:lnTo>
                  <a:pt x="22210" y="37030"/>
                </a:lnTo>
                <a:lnTo>
                  <a:pt x="22220" y="37030"/>
                </a:lnTo>
                <a:lnTo>
                  <a:pt x="22220" y="37040"/>
                </a:lnTo>
                <a:lnTo>
                  <a:pt x="22230" y="37040"/>
                </a:lnTo>
                <a:lnTo>
                  <a:pt x="22230" y="37050"/>
                </a:lnTo>
                <a:lnTo>
                  <a:pt x="22240" y="37060"/>
                </a:lnTo>
                <a:lnTo>
                  <a:pt x="22240" y="37070"/>
                </a:lnTo>
                <a:lnTo>
                  <a:pt x="22250" y="37070"/>
                </a:lnTo>
                <a:lnTo>
                  <a:pt x="22240" y="37070"/>
                </a:lnTo>
                <a:lnTo>
                  <a:pt x="22240" y="37080"/>
                </a:lnTo>
                <a:lnTo>
                  <a:pt x="22240" y="37090"/>
                </a:lnTo>
                <a:lnTo>
                  <a:pt x="22250" y="37090"/>
                </a:lnTo>
                <a:lnTo>
                  <a:pt x="22250" y="37100"/>
                </a:lnTo>
                <a:lnTo>
                  <a:pt x="22250" y="37110"/>
                </a:lnTo>
                <a:lnTo>
                  <a:pt x="22260" y="37110"/>
                </a:lnTo>
                <a:lnTo>
                  <a:pt x="22260" y="37120"/>
                </a:lnTo>
                <a:lnTo>
                  <a:pt x="22270" y="37120"/>
                </a:lnTo>
                <a:lnTo>
                  <a:pt x="22270" y="37130"/>
                </a:lnTo>
                <a:lnTo>
                  <a:pt x="22280" y="37130"/>
                </a:lnTo>
                <a:lnTo>
                  <a:pt x="22280" y="37140"/>
                </a:lnTo>
                <a:lnTo>
                  <a:pt x="22290" y="37140"/>
                </a:lnTo>
                <a:lnTo>
                  <a:pt x="22290" y="37150"/>
                </a:lnTo>
                <a:lnTo>
                  <a:pt x="22300" y="37150"/>
                </a:lnTo>
                <a:lnTo>
                  <a:pt x="22310" y="37150"/>
                </a:lnTo>
                <a:lnTo>
                  <a:pt x="22310" y="37160"/>
                </a:lnTo>
                <a:lnTo>
                  <a:pt x="22320" y="37160"/>
                </a:lnTo>
                <a:lnTo>
                  <a:pt x="22310" y="37160"/>
                </a:lnTo>
                <a:lnTo>
                  <a:pt x="22310" y="37170"/>
                </a:lnTo>
                <a:lnTo>
                  <a:pt x="22320" y="37170"/>
                </a:lnTo>
                <a:lnTo>
                  <a:pt x="22320" y="37180"/>
                </a:lnTo>
                <a:lnTo>
                  <a:pt x="22330" y="37180"/>
                </a:lnTo>
                <a:lnTo>
                  <a:pt x="22330" y="37190"/>
                </a:lnTo>
                <a:lnTo>
                  <a:pt x="22340" y="37200"/>
                </a:lnTo>
                <a:lnTo>
                  <a:pt x="22340" y="37210"/>
                </a:lnTo>
                <a:lnTo>
                  <a:pt x="22350" y="37210"/>
                </a:lnTo>
                <a:lnTo>
                  <a:pt x="22350" y="37220"/>
                </a:lnTo>
                <a:lnTo>
                  <a:pt x="22350" y="37230"/>
                </a:lnTo>
                <a:lnTo>
                  <a:pt x="22360" y="37230"/>
                </a:lnTo>
                <a:lnTo>
                  <a:pt x="22360" y="37240"/>
                </a:lnTo>
                <a:lnTo>
                  <a:pt x="22360" y="37250"/>
                </a:lnTo>
                <a:lnTo>
                  <a:pt x="22360" y="37260"/>
                </a:lnTo>
                <a:lnTo>
                  <a:pt x="22360" y="37270"/>
                </a:lnTo>
                <a:lnTo>
                  <a:pt x="22360" y="37280"/>
                </a:lnTo>
                <a:lnTo>
                  <a:pt x="22370" y="37280"/>
                </a:lnTo>
                <a:lnTo>
                  <a:pt x="22370" y="37290"/>
                </a:lnTo>
                <a:lnTo>
                  <a:pt x="22370" y="37300"/>
                </a:lnTo>
                <a:lnTo>
                  <a:pt x="22380" y="37300"/>
                </a:lnTo>
                <a:lnTo>
                  <a:pt x="22370" y="37300"/>
                </a:lnTo>
                <a:lnTo>
                  <a:pt x="22380" y="37300"/>
                </a:lnTo>
                <a:lnTo>
                  <a:pt x="22380" y="37310"/>
                </a:lnTo>
                <a:lnTo>
                  <a:pt x="22380" y="37320"/>
                </a:lnTo>
                <a:lnTo>
                  <a:pt x="22390" y="37320"/>
                </a:lnTo>
                <a:lnTo>
                  <a:pt x="22380" y="37320"/>
                </a:lnTo>
                <a:lnTo>
                  <a:pt x="22390" y="37320"/>
                </a:lnTo>
                <a:lnTo>
                  <a:pt x="22390" y="37330"/>
                </a:lnTo>
                <a:lnTo>
                  <a:pt x="22400" y="37330"/>
                </a:lnTo>
                <a:lnTo>
                  <a:pt x="22390" y="37340"/>
                </a:lnTo>
                <a:lnTo>
                  <a:pt x="22390" y="37350"/>
                </a:lnTo>
                <a:lnTo>
                  <a:pt x="22400" y="37350"/>
                </a:lnTo>
                <a:lnTo>
                  <a:pt x="22400" y="37360"/>
                </a:lnTo>
                <a:lnTo>
                  <a:pt x="22400" y="37370"/>
                </a:lnTo>
                <a:lnTo>
                  <a:pt x="22410" y="37370"/>
                </a:lnTo>
                <a:lnTo>
                  <a:pt x="22400" y="37370"/>
                </a:lnTo>
                <a:lnTo>
                  <a:pt x="22410" y="37370"/>
                </a:lnTo>
                <a:lnTo>
                  <a:pt x="22410" y="37380"/>
                </a:lnTo>
                <a:lnTo>
                  <a:pt x="22410" y="37390"/>
                </a:lnTo>
                <a:lnTo>
                  <a:pt x="22410" y="37400"/>
                </a:lnTo>
                <a:lnTo>
                  <a:pt x="22420" y="37400"/>
                </a:lnTo>
                <a:lnTo>
                  <a:pt x="22420" y="37410"/>
                </a:lnTo>
                <a:lnTo>
                  <a:pt x="22420" y="37420"/>
                </a:lnTo>
                <a:lnTo>
                  <a:pt x="22420" y="37430"/>
                </a:lnTo>
                <a:lnTo>
                  <a:pt x="22430" y="37440"/>
                </a:lnTo>
                <a:lnTo>
                  <a:pt x="22440" y="37440"/>
                </a:lnTo>
                <a:lnTo>
                  <a:pt x="22440" y="37450"/>
                </a:lnTo>
                <a:lnTo>
                  <a:pt x="22440" y="37460"/>
                </a:lnTo>
                <a:lnTo>
                  <a:pt x="22450" y="37460"/>
                </a:lnTo>
                <a:lnTo>
                  <a:pt x="22450" y="37470"/>
                </a:lnTo>
                <a:lnTo>
                  <a:pt x="22460" y="37470"/>
                </a:lnTo>
                <a:lnTo>
                  <a:pt x="22460" y="37460"/>
                </a:lnTo>
                <a:lnTo>
                  <a:pt x="22470" y="37460"/>
                </a:lnTo>
                <a:lnTo>
                  <a:pt x="22480" y="37460"/>
                </a:lnTo>
                <a:lnTo>
                  <a:pt x="22490" y="37460"/>
                </a:lnTo>
                <a:lnTo>
                  <a:pt x="22490" y="37450"/>
                </a:lnTo>
                <a:lnTo>
                  <a:pt x="22500" y="37450"/>
                </a:lnTo>
                <a:lnTo>
                  <a:pt x="22510" y="37450"/>
                </a:lnTo>
                <a:lnTo>
                  <a:pt x="22510" y="37440"/>
                </a:lnTo>
                <a:lnTo>
                  <a:pt x="22510" y="37450"/>
                </a:lnTo>
                <a:lnTo>
                  <a:pt x="22520" y="37450"/>
                </a:lnTo>
                <a:lnTo>
                  <a:pt x="22530" y="37450"/>
                </a:lnTo>
                <a:lnTo>
                  <a:pt x="22520" y="37450"/>
                </a:lnTo>
                <a:lnTo>
                  <a:pt x="22520" y="37440"/>
                </a:lnTo>
                <a:lnTo>
                  <a:pt x="22530" y="37440"/>
                </a:lnTo>
                <a:lnTo>
                  <a:pt x="22540" y="37440"/>
                </a:lnTo>
                <a:lnTo>
                  <a:pt x="22540" y="37430"/>
                </a:lnTo>
                <a:lnTo>
                  <a:pt x="22550" y="37430"/>
                </a:lnTo>
                <a:lnTo>
                  <a:pt x="22550" y="37440"/>
                </a:lnTo>
                <a:lnTo>
                  <a:pt x="22550" y="37430"/>
                </a:lnTo>
                <a:lnTo>
                  <a:pt x="22550" y="37420"/>
                </a:lnTo>
                <a:lnTo>
                  <a:pt x="22560" y="37420"/>
                </a:lnTo>
                <a:lnTo>
                  <a:pt x="22570" y="37420"/>
                </a:lnTo>
                <a:lnTo>
                  <a:pt x="22570" y="37430"/>
                </a:lnTo>
                <a:lnTo>
                  <a:pt x="22580" y="37430"/>
                </a:lnTo>
                <a:lnTo>
                  <a:pt x="22580" y="37440"/>
                </a:lnTo>
                <a:lnTo>
                  <a:pt x="22580" y="37430"/>
                </a:lnTo>
                <a:lnTo>
                  <a:pt x="22590" y="37430"/>
                </a:lnTo>
                <a:lnTo>
                  <a:pt x="22600" y="37430"/>
                </a:lnTo>
                <a:lnTo>
                  <a:pt x="22610" y="37430"/>
                </a:lnTo>
                <a:lnTo>
                  <a:pt x="22610" y="37440"/>
                </a:lnTo>
                <a:lnTo>
                  <a:pt x="22600" y="37440"/>
                </a:lnTo>
                <a:lnTo>
                  <a:pt x="22600" y="37450"/>
                </a:lnTo>
                <a:lnTo>
                  <a:pt x="22610" y="37450"/>
                </a:lnTo>
                <a:lnTo>
                  <a:pt x="22620" y="37450"/>
                </a:lnTo>
                <a:lnTo>
                  <a:pt x="22620" y="37460"/>
                </a:lnTo>
                <a:lnTo>
                  <a:pt x="22630" y="37460"/>
                </a:lnTo>
                <a:lnTo>
                  <a:pt x="22640" y="37460"/>
                </a:lnTo>
                <a:lnTo>
                  <a:pt x="22650" y="37450"/>
                </a:lnTo>
                <a:lnTo>
                  <a:pt x="22660" y="37450"/>
                </a:lnTo>
                <a:lnTo>
                  <a:pt x="22670" y="37460"/>
                </a:lnTo>
                <a:lnTo>
                  <a:pt x="22660" y="37460"/>
                </a:lnTo>
                <a:lnTo>
                  <a:pt x="22660" y="37470"/>
                </a:lnTo>
                <a:lnTo>
                  <a:pt x="22670" y="37470"/>
                </a:lnTo>
                <a:lnTo>
                  <a:pt x="22680" y="37470"/>
                </a:lnTo>
                <a:lnTo>
                  <a:pt x="22680" y="37480"/>
                </a:lnTo>
                <a:lnTo>
                  <a:pt x="22680" y="37490"/>
                </a:lnTo>
                <a:lnTo>
                  <a:pt x="22690" y="37490"/>
                </a:lnTo>
                <a:lnTo>
                  <a:pt x="22690" y="37500"/>
                </a:lnTo>
                <a:lnTo>
                  <a:pt x="22700" y="37500"/>
                </a:lnTo>
                <a:lnTo>
                  <a:pt x="22710" y="37500"/>
                </a:lnTo>
                <a:lnTo>
                  <a:pt x="22710" y="37510"/>
                </a:lnTo>
                <a:lnTo>
                  <a:pt x="22710" y="37520"/>
                </a:lnTo>
                <a:lnTo>
                  <a:pt x="22710" y="37530"/>
                </a:lnTo>
                <a:lnTo>
                  <a:pt x="22710" y="37540"/>
                </a:lnTo>
                <a:lnTo>
                  <a:pt x="22720" y="37540"/>
                </a:lnTo>
                <a:lnTo>
                  <a:pt x="22730" y="37530"/>
                </a:lnTo>
                <a:lnTo>
                  <a:pt x="22720" y="37530"/>
                </a:lnTo>
                <a:lnTo>
                  <a:pt x="22730" y="37530"/>
                </a:lnTo>
                <a:lnTo>
                  <a:pt x="22730" y="37520"/>
                </a:lnTo>
                <a:lnTo>
                  <a:pt x="22740" y="37520"/>
                </a:lnTo>
                <a:lnTo>
                  <a:pt x="22740" y="37510"/>
                </a:lnTo>
                <a:lnTo>
                  <a:pt x="22750" y="37510"/>
                </a:lnTo>
                <a:lnTo>
                  <a:pt x="22750" y="37520"/>
                </a:lnTo>
                <a:lnTo>
                  <a:pt x="22760" y="37510"/>
                </a:lnTo>
                <a:lnTo>
                  <a:pt x="22750" y="37510"/>
                </a:lnTo>
                <a:lnTo>
                  <a:pt x="22760" y="37510"/>
                </a:lnTo>
                <a:lnTo>
                  <a:pt x="22760" y="37520"/>
                </a:lnTo>
                <a:lnTo>
                  <a:pt x="22770" y="37520"/>
                </a:lnTo>
                <a:lnTo>
                  <a:pt x="22770" y="37530"/>
                </a:lnTo>
                <a:lnTo>
                  <a:pt x="22780" y="37530"/>
                </a:lnTo>
                <a:lnTo>
                  <a:pt x="22790" y="37530"/>
                </a:lnTo>
                <a:lnTo>
                  <a:pt x="22790" y="37540"/>
                </a:lnTo>
                <a:lnTo>
                  <a:pt x="22800" y="37540"/>
                </a:lnTo>
                <a:lnTo>
                  <a:pt x="22810" y="37540"/>
                </a:lnTo>
                <a:lnTo>
                  <a:pt x="22810" y="37550"/>
                </a:lnTo>
                <a:lnTo>
                  <a:pt x="22820" y="37550"/>
                </a:lnTo>
                <a:lnTo>
                  <a:pt x="22830" y="37550"/>
                </a:lnTo>
                <a:lnTo>
                  <a:pt x="22830" y="37560"/>
                </a:lnTo>
                <a:lnTo>
                  <a:pt x="22830" y="37570"/>
                </a:lnTo>
                <a:lnTo>
                  <a:pt x="22830" y="37580"/>
                </a:lnTo>
                <a:lnTo>
                  <a:pt x="22830" y="37590"/>
                </a:lnTo>
                <a:lnTo>
                  <a:pt x="22830" y="37600"/>
                </a:lnTo>
                <a:lnTo>
                  <a:pt x="22840" y="37600"/>
                </a:lnTo>
                <a:lnTo>
                  <a:pt x="22840" y="37590"/>
                </a:lnTo>
                <a:lnTo>
                  <a:pt x="22850" y="37590"/>
                </a:lnTo>
                <a:lnTo>
                  <a:pt x="22860" y="37590"/>
                </a:lnTo>
                <a:lnTo>
                  <a:pt x="22860" y="37600"/>
                </a:lnTo>
                <a:lnTo>
                  <a:pt x="22870" y="37600"/>
                </a:lnTo>
                <a:lnTo>
                  <a:pt x="22870" y="37610"/>
                </a:lnTo>
                <a:lnTo>
                  <a:pt x="22860" y="37610"/>
                </a:lnTo>
                <a:lnTo>
                  <a:pt x="22850" y="37610"/>
                </a:lnTo>
                <a:lnTo>
                  <a:pt x="22850" y="37620"/>
                </a:lnTo>
                <a:lnTo>
                  <a:pt x="22850" y="37630"/>
                </a:lnTo>
                <a:lnTo>
                  <a:pt x="22860" y="37630"/>
                </a:lnTo>
                <a:lnTo>
                  <a:pt x="22860" y="37640"/>
                </a:lnTo>
                <a:lnTo>
                  <a:pt x="22860" y="37650"/>
                </a:lnTo>
                <a:lnTo>
                  <a:pt x="22860" y="37640"/>
                </a:lnTo>
                <a:lnTo>
                  <a:pt x="22860" y="37650"/>
                </a:lnTo>
                <a:lnTo>
                  <a:pt x="22850" y="37650"/>
                </a:lnTo>
                <a:lnTo>
                  <a:pt x="22850" y="37640"/>
                </a:lnTo>
                <a:lnTo>
                  <a:pt x="22850" y="37650"/>
                </a:lnTo>
                <a:lnTo>
                  <a:pt x="22850" y="37660"/>
                </a:lnTo>
                <a:lnTo>
                  <a:pt x="22840" y="37670"/>
                </a:lnTo>
                <a:lnTo>
                  <a:pt x="22850" y="37670"/>
                </a:lnTo>
                <a:lnTo>
                  <a:pt x="22850" y="37680"/>
                </a:lnTo>
                <a:lnTo>
                  <a:pt x="22860" y="37670"/>
                </a:lnTo>
                <a:lnTo>
                  <a:pt x="22860" y="37680"/>
                </a:lnTo>
                <a:lnTo>
                  <a:pt x="22860" y="37690"/>
                </a:lnTo>
                <a:lnTo>
                  <a:pt x="22860" y="37700"/>
                </a:lnTo>
                <a:lnTo>
                  <a:pt x="22850" y="37700"/>
                </a:lnTo>
                <a:lnTo>
                  <a:pt x="22850" y="37710"/>
                </a:lnTo>
                <a:lnTo>
                  <a:pt x="22840" y="37710"/>
                </a:lnTo>
                <a:lnTo>
                  <a:pt x="22830" y="37720"/>
                </a:lnTo>
                <a:lnTo>
                  <a:pt x="22830" y="37730"/>
                </a:lnTo>
                <a:lnTo>
                  <a:pt x="22840" y="37730"/>
                </a:lnTo>
                <a:lnTo>
                  <a:pt x="22840" y="37720"/>
                </a:lnTo>
                <a:lnTo>
                  <a:pt x="22850" y="37720"/>
                </a:lnTo>
                <a:lnTo>
                  <a:pt x="22860" y="37720"/>
                </a:lnTo>
                <a:lnTo>
                  <a:pt x="22860" y="37730"/>
                </a:lnTo>
                <a:lnTo>
                  <a:pt x="22870" y="37730"/>
                </a:lnTo>
                <a:lnTo>
                  <a:pt x="22860" y="37730"/>
                </a:lnTo>
                <a:lnTo>
                  <a:pt x="22870" y="37730"/>
                </a:lnTo>
                <a:lnTo>
                  <a:pt x="22880" y="37730"/>
                </a:lnTo>
                <a:lnTo>
                  <a:pt x="22880" y="37740"/>
                </a:lnTo>
                <a:lnTo>
                  <a:pt x="22880" y="37750"/>
                </a:lnTo>
                <a:lnTo>
                  <a:pt x="22890" y="37750"/>
                </a:lnTo>
                <a:lnTo>
                  <a:pt x="22890" y="37740"/>
                </a:lnTo>
                <a:lnTo>
                  <a:pt x="22900" y="37740"/>
                </a:lnTo>
                <a:lnTo>
                  <a:pt x="22910" y="37740"/>
                </a:lnTo>
                <a:lnTo>
                  <a:pt x="22910" y="37730"/>
                </a:lnTo>
                <a:lnTo>
                  <a:pt x="22920" y="37730"/>
                </a:lnTo>
                <a:lnTo>
                  <a:pt x="22920" y="37720"/>
                </a:lnTo>
                <a:lnTo>
                  <a:pt x="22910" y="37720"/>
                </a:lnTo>
                <a:lnTo>
                  <a:pt x="22920" y="37720"/>
                </a:lnTo>
                <a:lnTo>
                  <a:pt x="22920" y="37730"/>
                </a:lnTo>
                <a:lnTo>
                  <a:pt x="22930" y="37730"/>
                </a:lnTo>
                <a:lnTo>
                  <a:pt x="22940" y="37720"/>
                </a:lnTo>
                <a:lnTo>
                  <a:pt x="22930" y="37720"/>
                </a:lnTo>
                <a:lnTo>
                  <a:pt x="22940" y="37720"/>
                </a:lnTo>
                <a:lnTo>
                  <a:pt x="22950" y="37720"/>
                </a:lnTo>
                <a:lnTo>
                  <a:pt x="22950" y="37730"/>
                </a:lnTo>
                <a:lnTo>
                  <a:pt x="22940" y="37730"/>
                </a:lnTo>
                <a:lnTo>
                  <a:pt x="22940" y="37740"/>
                </a:lnTo>
                <a:lnTo>
                  <a:pt x="22940" y="37750"/>
                </a:lnTo>
                <a:lnTo>
                  <a:pt x="22940" y="37760"/>
                </a:lnTo>
                <a:lnTo>
                  <a:pt x="22930" y="37760"/>
                </a:lnTo>
                <a:lnTo>
                  <a:pt x="22930" y="37770"/>
                </a:lnTo>
                <a:lnTo>
                  <a:pt x="22920" y="37770"/>
                </a:lnTo>
                <a:lnTo>
                  <a:pt x="22920" y="37780"/>
                </a:lnTo>
                <a:lnTo>
                  <a:pt x="22920" y="37790"/>
                </a:lnTo>
                <a:lnTo>
                  <a:pt x="22910" y="37790"/>
                </a:lnTo>
                <a:lnTo>
                  <a:pt x="22910" y="37800"/>
                </a:lnTo>
                <a:lnTo>
                  <a:pt x="22920" y="37800"/>
                </a:lnTo>
                <a:lnTo>
                  <a:pt x="22930" y="37810"/>
                </a:lnTo>
                <a:lnTo>
                  <a:pt x="22940" y="37810"/>
                </a:lnTo>
                <a:lnTo>
                  <a:pt x="22950" y="37800"/>
                </a:lnTo>
                <a:lnTo>
                  <a:pt x="22960" y="37800"/>
                </a:lnTo>
                <a:lnTo>
                  <a:pt x="22960" y="37790"/>
                </a:lnTo>
                <a:lnTo>
                  <a:pt x="22970" y="37790"/>
                </a:lnTo>
                <a:lnTo>
                  <a:pt x="22980" y="37790"/>
                </a:lnTo>
                <a:lnTo>
                  <a:pt x="22980" y="37780"/>
                </a:lnTo>
                <a:lnTo>
                  <a:pt x="22990" y="37780"/>
                </a:lnTo>
                <a:lnTo>
                  <a:pt x="23000" y="37780"/>
                </a:lnTo>
                <a:lnTo>
                  <a:pt x="23000" y="37790"/>
                </a:lnTo>
                <a:lnTo>
                  <a:pt x="23000" y="37800"/>
                </a:lnTo>
                <a:lnTo>
                  <a:pt x="22990" y="37800"/>
                </a:lnTo>
                <a:lnTo>
                  <a:pt x="22990" y="37810"/>
                </a:lnTo>
                <a:lnTo>
                  <a:pt x="22980" y="37810"/>
                </a:lnTo>
                <a:lnTo>
                  <a:pt x="22980" y="37820"/>
                </a:lnTo>
                <a:lnTo>
                  <a:pt x="22970" y="37820"/>
                </a:lnTo>
                <a:lnTo>
                  <a:pt x="22970" y="37830"/>
                </a:lnTo>
                <a:lnTo>
                  <a:pt x="22970" y="37840"/>
                </a:lnTo>
                <a:lnTo>
                  <a:pt x="22980" y="37840"/>
                </a:lnTo>
                <a:lnTo>
                  <a:pt x="22980" y="37850"/>
                </a:lnTo>
                <a:lnTo>
                  <a:pt x="22990" y="37850"/>
                </a:lnTo>
                <a:lnTo>
                  <a:pt x="23000" y="37850"/>
                </a:lnTo>
                <a:lnTo>
                  <a:pt x="23010" y="37850"/>
                </a:lnTo>
                <a:lnTo>
                  <a:pt x="23020" y="37860"/>
                </a:lnTo>
                <a:lnTo>
                  <a:pt x="23020" y="37870"/>
                </a:lnTo>
                <a:lnTo>
                  <a:pt x="23020" y="37860"/>
                </a:lnTo>
                <a:lnTo>
                  <a:pt x="23020" y="37870"/>
                </a:lnTo>
                <a:lnTo>
                  <a:pt x="23010" y="37870"/>
                </a:lnTo>
                <a:lnTo>
                  <a:pt x="23020" y="37870"/>
                </a:lnTo>
                <a:lnTo>
                  <a:pt x="23030" y="37870"/>
                </a:lnTo>
                <a:lnTo>
                  <a:pt x="23030" y="37880"/>
                </a:lnTo>
                <a:lnTo>
                  <a:pt x="23040" y="37880"/>
                </a:lnTo>
                <a:lnTo>
                  <a:pt x="23040" y="37870"/>
                </a:lnTo>
                <a:lnTo>
                  <a:pt x="23050" y="37870"/>
                </a:lnTo>
                <a:lnTo>
                  <a:pt x="23050" y="37860"/>
                </a:lnTo>
                <a:lnTo>
                  <a:pt x="23060" y="37860"/>
                </a:lnTo>
                <a:lnTo>
                  <a:pt x="23060" y="37870"/>
                </a:lnTo>
                <a:lnTo>
                  <a:pt x="23060" y="37860"/>
                </a:lnTo>
                <a:lnTo>
                  <a:pt x="23070" y="37860"/>
                </a:lnTo>
                <a:lnTo>
                  <a:pt x="23080" y="37860"/>
                </a:lnTo>
                <a:lnTo>
                  <a:pt x="23080" y="37850"/>
                </a:lnTo>
                <a:lnTo>
                  <a:pt x="23090" y="37850"/>
                </a:lnTo>
                <a:lnTo>
                  <a:pt x="23090" y="37860"/>
                </a:lnTo>
                <a:lnTo>
                  <a:pt x="23090" y="37850"/>
                </a:lnTo>
                <a:lnTo>
                  <a:pt x="23090" y="37840"/>
                </a:lnTo>
                <a:lnTo>
                  <a:pt x="23100" y="37840"/>
                </a:lnTo>
                <a:lnTo>
                  <a:pt x="23100" y="37830"/>
                </a:lnTo>
                <a:lnTo>
                  <a:pt x="23110" y="37840"/>
                </a:lnTo>
                <a:lnTo>
                  <a:pt x="23110" y="37850"/>
                </a:lnTo>
                <a:lnTo>
                  <a:pt x="23120" y="37850"/>
                </a:lnTo>
                <a:lnTo>
                  <a:pt x="23130" y="37850"/>
                </a:lnTo>
                <a:lnTo>
                  <a:pt x="23140" y="37850"/>
                </a:lnTo>
                <a:lnTo>
                  <a:pt x="23150" y="37850"/>
                </a:lnTo>
                <a:lnTo>
                  <a:pt x="23160" y="37860"/>
                </a:lnTo>
                <a:lnTo>
                  <a:pt x="23170" y="37870"/>
                </a:lnTo>
                <a:lnTo>
                  <a:pt x="23180" y="37870"/>
                </a:lnTo>
                <a:lnTo>
                  <a:pt x="23190" y="37860"/>
                </a:lnTo>
                <a:lnTo>
                  <a:pt x="23190" y="37850"/>
                </a:lnTo>
                <a:lnTo>
                  <a:pt x="23180" y="37850"/>
                </a:lnTo>
                <a:lnTo>
                  <a:pt x="23170" y="37850"/>
                </a:lnTo>
                <a:lnTo>
                  <a:pt x="23170" y="37840"/>
                </a:lnTo>
                <a:lnTo>
                  <a:pt x="23160" y="37840"/>
                </a:lnTo>
                <a:lnTo>
                  <a:pt x="23160" y="37830"/>
                </a:lnTo>
                <a:lnTo>
                  <a:pt x="23160" y="37820"/>
                </a:lnTo>
                <a:lnTo>
                  <a:pt x="23170" y="37820"/>
                </a:lnTo>
                <a:lnTo>
                  <a:pt x="23170" y="37810"/>
                </a:lnTo>
                <a:lnTo>
                  <a:pt x="23180" y="37810"/>
                </a:lnTo>
                <a:lnTo>
                  <a:pt x="23190" y="37810"/>
                </a:lnTo>
                <a:lnTo>
                  <a:pt x="23200" y="37810"/>
                </a:lnTo>
                <a:lnTo>
                  <a:pt x="23200" y="37800"/>
                </a:lnTo>
                <a:lnTo>
                  <a:pt x="23210" y="37800"/>
                </a:lnTo>
                <a:lnTo>
                  <a:pt x="23210" y="37810"/>
                </a:lnTo>
                <a:lnTo>
                  <a:pt x="23220" y="37810"/>
                </a:lnTo>
                <a:lnTo>
                  <a:pt x="23230" y="37810"/>
                </a:lnTo>
                <a:lnTo>
                  <a:pt x="23240" y="37800"/>
                </a:lnTo>
                <a:lnTo>
                  <a:pt x="23250" y="37800"/>
                </a:lnTo>
                <a:lnTo>
                  <a:pt x="23250" y="37810"/>
                </a:lnTo>
                <a:lnTo>
                  <a:pt x="23260" y="37810"/>
                </a:lnTo>
                <a:lnTo>
                  <a:pt x="23270" y="37810"/>
                </a:lnTo>
                <a:lnTo>
                  <a:pt x="23270" y="37820"/>
                </a:lnTo>
                <a:lnTo>
                  <a:pt x="23270" y="37830"/>
                </a:lnTo>
                <a:lnTo>
                  <a:pt x="23280" y="37830"/>
                </a:lnTo>
                <a:lnTo>
                  <a:pt x="23290" y="37830"/>
                </a:lnTo>
                <a:lnTo>
                  <a:pt x="23300" y="37840"/>
                </a:lnTo>
                <a:lnTo>
                  <a:pt x="23290" y="37830"/>
                </a:lnTo>
                <a:lnTo>
                  <a:pt x="23280" y="37830"/>
                </a:lnTo>
                <a:lnTo>
                  <a:pt x="23270" y="37830"/>
                </a:lnTo>
                <a:lnTo>
                  <a:pt x="23270" y="37840"/>
                </a:lnTo>
                <a:lnTo>
                  <a:pt x="23260" y="37840"/>
                </a:lnTo>
                <a:lnTo>
                  <a:pt x="23250" y="37840"/>
                </a:lnTo>
                <a:lnTo>
                  <a:pt x="23250" y="37850"/>
                </a:lnTo>
                <a:lnTo>
                  <a:pt x="23240" y="37850"/>
                </a:lnTo>
                <a:lnTo>
                  <a:pt x="23240" y="37860"/>
                </a:lnTo>
                <a:lnTo>
                  <a:pt x="23240" y="37850"/>
                </a:lnTo>
                <a:lnTo>
                  <a:pt x="23230" y="37850"/>
                </a:lnTo>
                <a:lnTo>
                  <a:pt x="23220" y="37850"/>
                </a:lnTo>
                <a:lnTo>
                  <a:pt x="23210" y="37850"/>
                </a:lnTo>
                <a:lnTo>
                  <a:pt x="23200" y="37850"/>
                </a:lnTo>
                <a:lnTo>
                  <a:pt x="23200" y="37860"/>
                </a:lnTo>
                <a:lnTo>
                  <a:pt x="23190" y="37860"/>
                </a:lnTo>
                <a:lnTo>
                  <a:pt x="23190" y="37870"/>
                </a:lnTo>
                <a:lnTo>
                  <a:pt x="23190" y="37880"/>
                </a:lnTo>
                <a:lnTo>
                  <a:pt x="23200" y="37880"/>
                </a:lnTo>
                <a:lnTo>
                  <a:pt x="23200" y="37890"/>
                </a:lnTo>
                <a:lnTo>
                  <a:pt x="23210" y="37890"/>
                </a:lnTo>
                <a:lnTo>
                  <a:pt x="23220" y="37890"/>
                </a:lnTo>
                <a:lnTo>
                  <a:pt x="23220" y="37900"/>
                </a:lnTo>
                <a:lnTo>
                  <a:pt x="23220" y="37890"/>
                </a:lnTo>
                <a:lnTo>
                  <a:pt x="23220" y="37900"/>
                </a:lnTo>
                <a:lnTo>
                  <a:pt x="23220" y="37910"/>
                </a:lnTo>
                <a:lnTo>
                  <a:pt x="23230" y="37910"/>
                </a:lnTo>
                <a:lnTo>
                  <a:pt x="23230" y="37900"/>
                </a:lnTo>
                <a:lnTo>
                  <a:pt x="23230" y="37910"/>
                </a:lnTo>
                <a:lnTo>
                  <a:pt x="23240" y="37920"/>
                </a:lnTo>
                <a:lnTo>
                  <a:pt x="23250" y="37920"/>
                </a:lnTo>
                <a:lnTo>
                  <a:pt x="23250" y="37930"/>
                </a:lnTo>
                <a:lnTo>
                  <a:pt x="23250" y="37940"/>
                </a:lnTo>
                <a:lnTo>
                  <a:pt x="23260" y="37940"/>
                </a:lnTo>
                <a:lnTo>
                  <a:pt x="23270" y="37950"/>
                </a:lnTo>
                <a:lnTo>
                  <a:pt x="23280" y="37950"/>
                </a:lnTo>
                <a:lnTo>
                  <a:pt x="23280" y="37960"/>
                </a:lnTo>
                <a:lnTo>
                  <a:pt x="23290" y="37960"/>
                </a:lnTo>
                <a:lnTo>
                  <a:pt x="23290" y="37950"/>
                </a:lnTo>
                <a:lnTo>
                  <a:pt x="23290" y="37940"/>
                </a:lnTo>
                <a:lnTo>
                  <a:pt x="23300" y="37940"/>
                </a:lnTo>
                <a:lnTo>
                  <a:pt x="23300" y="37950"/>
                </a:lnTo>
                <a:lnTo>
                  <a:pt x="23300" y="37960"/>
                </a:lnTo>
                <a:lnTo>
                  <a:pt x="23300" y="37970"/>
                </a:lnTo>
                <a:lnTo>
                  <a:pt x="23310" y="37970"/>
                </a:lnTo>
                <a:lnTo>
                  <a:pt x="23320" y="37970"/>
                </a:lnTo>
                <a:lnTo>
                  <a:pt x="23320" y="37980"/>
                </a:lnTo>
                <a:lnTo>
                  <a:pt x="23330" y="37990"/>
                </a:lnTo>
                <a:lnTo>
                  <a:pt x="23340" y="37990"/>
                </a:lnTo>
                <a:lnTo>
                  <a:pt x="23350" y="37990"/>
                </a:lnTo>
                <a:lnTo>
                  <a:pt x="23360" y="38000"/>
                </a:lnTo>
                <a:lnTo>
                  <a:pt x="23360" y="37990"/>
                </a:lnTo>
                <a:lnTo>
                  <a:pt x="23370" y="37990"/>
                </a:lnTo>
                <a:lnTo>
                  <a:pt x="23380" y="37990"/>
                </a:lnTo>
                <a:lnTo>
                  <a:pt x="23380" y="38000"/>
                </a:lnTo>
                <a:lnTo>
                  <a:pt x="23390" y="38000"/>
                </a:lnTo>
                <a:lnTo>
                  <a:pt x="23400" y="38000"/>
                </a:lnTo>
                <a:lnTo>
                  <a:pt x="23410" y="38000"/>
                </a:lnTo>
                <a:lnTo>
                  <a:pt x="23420" y="38000"/>
                </a:lnTo>
                <a:lnTo>
                  <a:pt x="23420" y="37990"/>
                </a:lnTo>
                <a:lnTo>
                  <a:pt x="23420" y="37980"/>
                </a:lnTo>
                <a:lnTo>
                  <a:pt x="23410" y="37980"/>
                </a:lnTo>
                <a:lnTo>
                  <a:pt x="23410" y="37970"/>
                </a:lnTo>
                <a:lnTo>
                  <a:pt x="23420" y="37970"/>
                </a:lnTo>
                <a:lnTo>
                  <a:pt x="23430" y="37970"/>
                </a:lnTo>
                <a:lnTo>
                  <a:pt x="23440" y="37970"/>
                </a:lnTo>
                <a:lnTo>
                  <a:pt x="23450" y="37970"/>
                </a:lnTo>
                <a:lnTo>
                  <a:pt x="23460" y="37970"/>
                </a:lnTo>
                <a:lnTo>
                  <a:pt x="23450" y="37970"/>
                </a:lnTo>
                <a:lnTo>
                  <a:pt x="23460" y="37970"/>
                </a:lnTo>
                <a:lnTo>
                  <a:pt x="23470" y="37970"/>
                </a:lnTo>
                <a:lnTo>
                  <a:pt x="23470" y="37980"/>
                </a:lnTo>
                <a:lnTo>
                  <a:pt x="23470" y="37970"/>
                </a:lnTo>
                <a:lnTo>
                  <a:pt x="23470" y="37960"/>
                </a:lnTo>
                <a:lnTo>
                  <a:pt x="23460" y="37960"/>
                </a:lnTo>
                <a:lnTo>
                  <a:pt x="23470" y="37950"/>
                </a:lnTo>
                <a:lnTo>
                  <a:pt x="23480" y="37950"/>
                </a:lnTo>
                <a:lnTo>
                  <a:pt x="23480" y="37940"/>
                </a:lnTo>
                <a:lnTo>
                  <a:pt x="23490" y="37940"/>
                </a:lnTo>
                <a:lnTo>
                  <a:pt x="23500" y="37940"/>
                </a:lnTo>
                <a:lnTo>
                  <a:pt x="23500" y="37950"/>
                </a:lnTo>
                <a:lnTo>
                  <a:pt x="23510" y="37950"/>
                </a:lnTo>
                <a:lnTo>
                  <a:pt x="23510" y="37940"/>
                </a:lnTo>
                <a:lnTo>
                  <a:pt x="23520" y="37940"/>
                </a:lnTo>
                <a:lnTo>
                  <a:pt x="23520" y="37930"/>
                </a:lnTo>
                <a:lnTo>
                  <a:pt x="23530" y="37940"/>
                </a:lnTo>
                <a:lnTo>
                  <a:pt x="23540" y="37940"/>
                </a:lnTo>
                <a:lnTo>
                  <a:pt x="23540" y="37950"/>
                </a:lnTo>
                <a:lnTo>
                  <a:pt x="23540" y="37940"/>
                </a:lnTo>
                <a:lnTo>
                  <a:pt x="23550" y="37940"/>
                </a:lnTo>
                <a:lnTo>
                  <a:pt x="23550" y="37950"/>
                </a:lnTo>
                <a:lnTo>
                  <a:pt x="23550" y="37960"/>
                </a:lnTo>
                <a:lnTo>
                  <a:pt x="23560" y="37960"/>
                </a:lnTo>
                <a:lnTo>
                  <a:pt x="23570" y="37960"/>
                </a:lnTo>
                <a:lnTo>
                  <a:pt x="23580" y="37960"/>
                </a:lnTo>
                <a:lnTo>
                  <a:pt x="23580" y="37970"/>
                </a:lnTo>
                <a:lnTo>
                  <a:pt x="23580" y="37960"/>
                </a:lnTo>
                <a:lnTo>
                  <a:pt x="23580" y="37970"/>
                </a:lnTo>
                <a:lnTo>
                  <a:pt x="23580" y="37960"/>
                </a:lnTo>
                <a:lnTo>
                  <a:pt x="23590" y="37960"/>
                </a:lnTo>
                <a:lnTo>
                  <a:pt x="23600" y="37960"/>
                </a:lnTo>
                <a:lnTo>
                  <a:pt x="23600" y="37970"/>
                </a:lnTo>
                <a:lnTo>
                  <a:pt x="23610" y="37970"/>
                </a:lnTo>
                <a:lnTo>
                  <a:pt x="23620" y="37980"/>
                </a:lnTo>
                <a:lnTo>
                  <a:pt x="23620" y="37990"/>
                </a:lnTo>
                <a:lnTo>
                  <a:pt x="23630" y="37990"/>
                </a:lnTo>
                <a:lnTo>
                  <a:pt x="23630" y="38000"/>
                </a:lnTo>
                <a:lnTo>
                  <a:pt x="23640" y="38000"/>
                </a:lnTo>
                <a:lnTo>
                  <a:pt x="23650" y="38000"/>
                </a:lnTo>
                <a:lnTo>
                  <a:pt x="23650" y="37990"/>
                </a:lnTo>
                <a:lnTo>
                  <a:pt x="23660" y="37990"/>
                </a:lnTo>
                <a:lnTo>
                  <a:pt x="23670" y="37990"/>
                </a:lnTo>
                <a:lnTo>
                  <a:pt x="23680" y="38000"/>
                </a:lnTo>
                <a:lnTo>
                  <a:pt x="23690" y="38000"/>
                </a:lnTo>
                <a:lnTo>
                  <a:pt x="23700" y="38000"/>
                </a:lnTo>
                <a:lnTo>
                  <a:pt x="23710" y="38000"/>
                </a:lnTo>
                <a:lnTo>
                  <a:pt x="23710" y="38010"/>
                </a:lnTo>
                <a:lnTo>
                  <a:pt x="23720" y="38010"/>
                </a:lnTo>
                <a:lnTo>
                  <a:pt x="23720" y="38000"/>
                </a:lnTo>
                <a:lnTo>
                  <a:pt x="23720" y="38010"/>
                </a:lnTo>
                <a:lnTo>
                  <a:pt x="23730" y="38010"/>
                </a:lnTo>
                <a:lnTo>
                  <a:pt x="23740" y="38010"/>
                </a:lnTo>
                <a:lnTo>
                  <a:pt x="23740" y="38020"/>
                </a:lnTo>
                <a:lnTo>
                  <a:pt x="23750" y="38020"/>
                </a:lnTo>
                <a:lnTo>
                  <a:pt x="23750" y="38010"/>
                </a:lnTo>
                <a:lnTo>
                  <a:pt x="23760" y="38010"/>
                </a:lnTo>
                <a:lnTo>
                  <a:pt x="23770" y="38010"/>
                </a:lnTo>
                <a:lnTo>
                  <a:pt x="23770" y="38020"/>
                </a:lnTo>
                <a:lnTo>
                  <a:pt x="23780" y="38020"/>
                </a:lnTo>
                <a:lnTo>
                  <a:pt x="23790" y="38020"/>
                </a:lnTo>
                <a:lnTo>
                  <a:pt x="23790" y="38030"/>
                </a:lnTo>
                <a:lnTo>
                  <a:pt x="23800" y="38030"/>
                </a:lnTo>
                <a:lnTo>
                  <a:pt x="23810" y="38040"/>
                </a:lnTo>
                <a:lnTo>
                  <a:pt x="23820" y="38040"/>
                </a:lnTo>
                <a:lnTo>
                  <a:pt x="23820" y="38050"/>
                </a:lnTo>
                <a:lnTo>
                  <a:pt x="23830" y="38050"/>
                </a:lnTo>
                <a:lnTo>
                  <a:pt x="23830" y="38060"/>
                </a:lnTo>
                <a:lnTo>
                  <a:pt x="23840" y="38060"/>
                </a:lnTo>
                <a:lnTo>
                  <a:pt x="23840" y="38070"/>
                </a:lnTo>
                <a:lnTo>
                  <a:pt x="23850" y="38070"/>
                </a:lnTo>
                <a:lnTo>
                  <a:pt x="23850" y="38060"/>
                </a:lnTo>
                <a:lnTo>
                  <a:pt x="23860" y="38060"/>
                </a:lnTo>
                <a:lnTo>
                  <a:pt x="23850" y="38070"/>
                </a:lnTo>
                <a:lnTo>
                  <a:pt x="23850" y="38080"/>
                </a:lnTo>
                <a:lnTo>
                  <a:pt x="23850" y="38090"/>
                </a:lnTo>
                <a:lnTo>
                  <a:pt x="23860" y="38090"/>
                </a:lnTo>
                <a:lnTo>
                  <a:pt x="23860" y="38100"/>
                </a:lnTo>
                <a:lnTo>
                  <a:pt x="23860" y="38110"/>
                </a:lnTo>
                <a:lnTo>
                  <a:pt x="23870" y="38110"/>
                </a:lnTo>
                <a:lnTo>
                  <a:pt x="23880" y="38110"/>
                </a:lnTo>
                <a:lnTo>
                  <a:pt x="23880" y="38120"/>
                </a:lnTo>
                <a:lnTo>
                  <a:pt x="23890" y="38120"/>
                </a:lnTo>
                <a:lnTo>
                  <a:pt x="23890" y="38130"/>
                </a:lnTo>
                <a:lnTo>
                  <a:pt x="23900" y="38130"/>
                </a:lnTo>
                <a:lnTo>
                  <a:pt x="23900" y="38140"/>
                </a:lnTo>
                <a:lnTo>
                  <a:pt x="23900" y="38150"/>
                </a:lnTo>
                <a:lnTo>
                  <a:pt x="23910" y="38150"/>
                </a:lnTo>
                <a:lnTo>
                  <a:pt x="23910" y="38160"/>
                </a:lnTo>
                <a:lnTo>
                  <a:pt x="23920" y="38160"/>
                </a:lnTo>
                <a:lnTo>
                  <a:pt x="23930" y="38160"/>
                </a:lnTo>
                <a:lnTo>
                  <a:pt x="23930" y="38150"/>
                </a:lnTo>
                <a:lnTo>
                  <a:pt x="23940" y="38140"/>
                </a:lnTo>
                <a:lnTo>
                  <a:pt x="23930" y="38130"/>
                </a:lnTo>
                <a:lnTo>
                  <a:pt x="23940" y="38120"/>
                </a:lnTo>
                <a:lnTo>
                  <a:pt x="23950" y="38120"/>
                </a:lnTo>
                <a:lnTo>
                  <a:pt x="23960" y="38120"/>
                </a:lnTo>
                <a:lnTo>
                  <a:pt x="23960" y="38110"/>
                </a:lnTo>
                <a:lnTo>
                  <a:pt x="23980" y="38090"/>
                </a:lnTo>
                <a:lnTo>
                  <a:pt x="23980" y="38080"/>
                </a:lnTo>
                <a:lnTo>
                  <a:pt x="23990" y="38080"/>
                </a:lnTo>
                <a:lnTo>
                  <a:pt x="23990" y="38070"/>
                </a:lnTo>
                <a:lnTo>
                  <a:pt x="24000" y="38060"/>
                </a:lnTo>
                <a:lnTo>
                  <a:pt x="24020" y="38040"/>
                </a:lnTo>
                <a:lnTo>
                  <a:pt x="24040" y="38010"/>
                </a:lnTo>
                <a:lnTo>
                  <a:pt x="24040" y="38000"/>
                </a:lnTo>
                <a:lnTo>
                  <a:pt x="24060" y="37980"/>
                </a:lnTo>
                <a:lnTo>
                  <a:pt x="24060" y="37970"/>
                </a:lnTo>
                <a:lnTo>
                  <a:pt x="24070" y="37970"/>
                </a:lnTo>
                <a:lnTo>
                  <a:pt x="24080" y="37960"/>
                </a:lnTo>
                <a:lnTo>
                  <a:pt x="24090" y="37930"/>
                </a:lnTo>
                <a:lnTo>
                  <a:pt x="24110" y="37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