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Saarde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Estonia • State Map | Fully Editable Vector Shape</a:t>
            </a:r>
          </a:p>
        </p:txBody>
      </p:sp>
      <p:sp>
        <p:nvSpPr>
          <p:cNvPr id="101" name="Saarde"/>
          <p:cNvSpPr/>
          <p:nvPr/>
        </p:nvSpPr>
        <p:spPr>
          <a:xfrm>
            <a:off x="2517760" y="1325880"/>
            <a:ext cx="7156173" cy="4937760"/>
          </a:xfrm>
          <a:custGeom>
            <a:avLst/>
            <a:gdLst/>
            <a:ahLst/>
            <a:cxnLst/>
            <a:rect l="0" t="0" r="100000" b="69000"/>
            <a:pathLst>
              <a:path w="100000" h="69000">
                <a:moveTo>
                  <a:pt x="49850" y="44040"/>
                </a:moveTo>
                <a:lnTo>
                  <a:pt x="49860" y="44080"/>
                </a:lnTo>
                <a:lnTo>
                  <a:pt x="49860" y="44090"/>
                </a:lnTo>
                <a:lnTo>
                  <a:pt x="49880" y="44160"/>
                </a:lnTo>
                <a:lnTo>
                  <a:pt x="49890" y="44230"/>
                </a:lnTo>
                <a:lnTo>
                  <a:pt x="49910" y="44290"/>
                </a:lnTo>
                <a:lnTo>
                  <a:pt x="49920" y="44290"/>
                </a:lnTo>
                <a:lnTo>
                  <a:pt x="49930" y="44290"/>
                </a:lnTo>
                <a:lnTo>
                  <a:pt x="49930" y="44300"/>
                </a:lnTo>
                <a:lnTo>
                  <a:pt x="50060" y="44270"/>
                </a:lnTo>
                <a:lnTo>
                  <a:pt x="50120" y="44250"/>
                </a:lnTo>
                <a:lnTo>
                  <a:pt x="50130" y="44250"/>
                </a:lnTo>
                <a:lnTo>
                  <a:pt x="50160" y="44240"/>
                </a:lnTo>
                <a:lnTo>
                  <a:pt x="50180" y="44240"/>
                </a:lnTo>
                <a:lnTo>
                  <a:pt x="50270" y="44220"/>
                </a:lnTo>
                <a:lnTo>
                  <a:pt x="50320" y="44210"/>
                </a:lnTo>
                <a:lnTo>
                  <a:pt x="50340" y="44200"/>
                </a:lnTo>
                <a:lnTo>
                  <a:pt x="50420" y="44180"/>
                </a:lnTo>
                <a:lnTo>
                  <a:pt x="50560" y="44150"/>
                </a:lnTo>
                <a:lnTo>
                  <a:pt x="50570" y="44150"/>
                </a:lnTo>
                <a:lnTo>
                  <a:pt x="50630" y="44130"/>
                </a:lnTo>
                <a:lnTo>
                  <a:pt x="50690" y="44120"/>
                </a:lnTo>
                <a:lnTo>
                  <a:pt x="50700" y="44120"/>
                </a:lnTo>
                <a:lnTo>
                  <a:pt x="50740" y="44110"/>
                </a:lnTo>
                <a:lnTo>
                  <a:pt x="50750" y="44110"/>
                </a:lnTo>
                <a:lnTo>
                  <a:pt x="50760" y="44110"/>
                </a:lnTo>
                <a:lnTo>
                  <a:pt x="50810" y="44130"/>
                </a:lnTo>
                <a:lnTo>
                  <a:pt x="50930" y="44180"/>
                </a:lnTo>
                <a:lnTo>
                  <a:pt x="50980" y="44220"/>
                </a:lnTo>
                <a:lnTo>
                  <a:pt x="51040" y="44250"/>
                </a:lnTo>
                <a:lnTo>
                  <a:pt x="51090" y="44270"/>
                </a:lnTo>
                <a:lnTo>
                  <a:pt x="51130" y="44270"/>
                </a:lnTo>
                <a:lnTo>
                  <a:pt x="51170" y="44270"/>
                </a:lnTo>
                <a:lnTo>
                  <a:pt x="51170" y="44280"/>
                </a:lnTo>
                <a:lnTo>
                  <a:pt x="51220" y="44290"/>
                </a:lnTo>
                <a:lnTo>
                  <a:pt x="51240" y="44300"/>
                </a:lnTo>
                <a:lnTo>
                  <a:pt x="51300" y="44310"/>
                </a:lnTo>
                <a:lnTo>
                  <a:pt x="51320" y="44320"/>
                </a:lnTo>
                <a:lnTo>
                  <a:pt x="51340" y="44330"/>
                </a:lnTo>
                <a:lnTo>
                  <a:pt x="51360" y="44340"/>
                </a:lnTo>
                <a:lnTo>
                  <a:pt x="51380" y="44350"/>
                </a:lnTo>
                <a:lnTo>
                  <a:pt x="51390" y="44360"/>
                </a:lnTo>
                <a:lnTo>
                  <a:pt x="51400" y="44360"/>
                </a:lnTo>
                <a:lnTo>
                  <a:pt x="51410" y="44360"/>
                </a:lnTo>
                <a:lnTo>
                  <a:pt x="51460" y="44350"/>
                </a:lnTo>
                <a:lnTo>
                  <a:pt x="51500" y="44340"/>
                </a:lnTo>
                <a:lnTo>
                  <a:pt x="51510" y="44340"/>
                </a:lnTo>
                <a:lnTo>
                  <a:pt x="51510" y="44320"/>
                </a:lnTo>
                <a:lnTo>
                  <a:pt x="51510" y="44310"/>
                </a:lnTo>
                <a:lnTo>
                  <a:pt x="51510" y="44300"/>
                </a:lnTo>
                <a:lnTo>
                  <a:pt x="51520" y="44300"/>
                </a:lnTo>
                <a:lnTo>
                  <a:pt x="51520" y="44280"/>
                </a:lnTo>
                <a:lnTo>
                  <a:pt x="51520" y="44270"/>
                </a:lnTo>
                <a:lnTo>
                  <a:pt x="51520" y="44260"/>
                </a:lnTo>
                <a:lnTo>
                  <a:pt x="51530" y="44260"/>
                </a:lnTo>
                <a:lnTo>
                  <a:pt x="51540" y="44260"/>
                </a:lnTo>
                <a:lnTo>
                  <a:pt x="51540" y="44270"/>
                </a:lnTo>
                <a:lnTo>
                  <a:pt x="51550" y="44270"/>
                </a:lnTo>
                <a:lnTo>
                  <a:pt x="51560" y="44280"/>
                </a:lnTo>
                <a:lnTo>
                  <a:pt x="51560" y="44290"/>
                </a:lnTo>
                <a:lnTo>
                  <a:pt x="51570" y="44290"/>
                </a:lnTo>
                <a:lnTo>
                  <a:pt x="51570" y="44300"/>
                </a:lnTo>
                <a:lnTo>
                  <a:pt x="51570" y="44310"/>
                </a:lnTo>
                <a:lnTo>
                  <a:pt x="51570" y="44320"/>
                </a:lnTo>
                <a:lnTo>
                  <a:pt x="51570" y="44330"/>
                </a:lnTo>
                <a:lnTo>
                  <a:pt x="51570" y="44340"/>
                </a:lnTo>
                <a:lnTo>
                  <a:pt x="51570" y="44350"/>
                </a:lnTo>
                <a:lnTo>
                  <a:pt x="51560" y="44350"/>
                </a:lnTo>
                <a:lnTo>
                  <a:pt x="51560" y="44360"/>
                </a:lnTo>
                <a:lnTo>
                  <a:pt x="51560" y="44370"/>
                </a:lnTo>
                <a:lnTo>
                  <a:pt x="51560" y="44380"/>
                </a:lnTo>
                <a:lnTo>
                  <a:pt x="51550" y="44390"/>
                </a:lnTo>
                <a:lnTo>
                  <a:pt x="51550" y="44400"/>
                </a:lnTo>
                <a:lnTo>
                  <a:pt x="51550" y="44410"/>
                </a:lnTo>
                <a:lnTo>
                  <a:pt x="51540" y="44410"/>
                </a:lnTo>
                <a:lnTo>
                  <a:pt x="51540" y="44420"/>
                </a:lnTo>
                <a:lnTo>
                  <a:pt x="51540" y="44430"/>
                </a:lnTo>
                <a:lnTo>
                  <a:pt x="51550" y="44430"/>
                </a:lnTo>
                <a:lnTo>
                  <a:pt x="51560" y="44430"/>
                </a:lnTo>
                <a:lnTo>
                  <a:pt x="51560" y="44420"/>
                </a:lnTo>
                <a:lnTo>
                  <a:pt x="51570" y="44420"/>
                </a:lnTo>
                <a:lnTo>
                  <a:pt x="51570" y="44430"/>
                </a:lnTo>
                <a:lnTo>
                  <a:pt x="51580" y="44430"/>
                </a:lnTo>
                <a:lnTo>
                  <a:pt x="51590" y="44430"/>
                </a:lnTo>
                <a:lnTo>
                  <a:pt x="51600" y="44440"/>
                </a:lnTo>
                <a:lnTo>
                  <a:pt x="51590" y="44440"/>
                </a:lnTo>
                <a:lnTo>
                  <a:pt x="51590" y="44450"/>
                </a:lnTo>
                <a:lnTo>
                  <a:pt x="51600" y="44460"/>
                </a:lnTo>
                <a:lnTo>
                  <a:pt x="51610" y="44470"/>
                </a:lnTo>
                <a:lnTo>
                  <a:pt x="51610" y="44480"/>
                </a:lnTo>
                <a:lnTo>
                  <a:pt x="51600" y="44480"/>
                </a:lnTo>
                <a:lnTo>
                  <a:pt x="51600" y="44490"/>
                </a:lnTo>
                <a:lnTo>
                  <a:pt x="51590" y="44490"/>
                </a:lnTo>
                <a:lnTo>
                  <a:pt x="51590" y="44500"/>
                </a:lnTo>
                <a:lnTo>
                  <a:pt x="51600" y="44510"/>
                </a:lnTo>
                <a:lnTo>
                  <a:pt x="51590" y="44510"/>
                </a:lnTo>
                <a:lnTo>
                  <a:pt x="51590" y="44520"/>
                </a:lnTo>
                <a:lnTo>
                  <a:pt x="51590" y="44530"/>
                </a:lnTo>
                <a:lnTo>
                  <a:pt x="51590" y="44540"/>
                </a:lnTo>
                <a:lnTo>
                  <a:pt x="51580" y="44550"/>
                </a:lnTo>
                <a:lnTo>
                  <a:pt x="51580" y="44560"/>
                </a:lnTo>
                <a:lnTo>
                  <a:pt x="51580" y="44570"/>
                </a:lnTo>
                <a:lnTo>
                  <a:pt x="51580" y="44580"/>
                </a:lnTo>
                <a:lnTo>
                  <a:pt x="51570" y="44590"/>
                </a:lnTo>
                <a:lnTo>
                  <a:pt x="51580" y="44590"/>
                </a:lnTo>
                <a:lnTo>
                  <a:pt x="51590" y="44590"/>
                </a:lnTo>
                <a:lnTo>
                  <a:pt x="51600" y="44590"/>
                </a:lnTo>
                <a:lnTo>
                  <a:pt x="51600" y="44600"/>
                </a:lnTo>
                <a:lnTo>
                  <a:pt x="51600" y="44590"/>
                </a:lnTo>
                <a:lnTo>
                  <a:pt x="51610" y="44590"/>
                </a:lnTo>
                <a:lnTo>
                  <a:pt x="51630" y="44580"/>
                </a:lnTo>
                <a:lnTo>
                  <a:pt x="51670" y="44550"/>
                </a:lnTo>
                <a:lnTo>
                  <a:pt x="51680" y="44540"/>
                </a:lnTo>
                <a:lnTo>
                  <a:pt x="51750" y="44480"/>
                </a:lnTo>
                <a:lnTo>
                  <a:pt x="51770" y="44460"/>
                </a:lnTo>
                <a:lnTo>
                  <a:pt x="51800" y="44430"/>
                </a:lnTo>
                <a:lnTo>
                  <a:pt x="51830" y="44430"/>
                </a:lnTo>
                <a:lnTo>
                  <a:pt x="51920" y="44410"/>
                </a:lnTo>
                <a:lnTo>
                  <a:pt x="51930" y="44400"/>
                </a:lnTo>
                <a:lnTo>
                  <a:pt x="52000" y="44390"/>
                </a:lnTo>
                <a:lnTo>
                  <a:pt x="52060" y="44380"/>
                </a:lnTo>
                <a:lnTo>
                  <a:pt x="52090" y="44370"/>
                </a:lnTo>
                <a:lnTo>
                  <a:pt x="52160" y="44400"/>
                </a:lnTo>
                <a:lnTo>
                  <a:pt x="52200" y="44430"/>
                </a:lnTo>
                <a:lnTo>
                  <a:pt x="52210" y="44440"/>
                </a:lnTo>
                <a:lnTo>
                  <a:pt x="52220" y="44440"/>
                </a:lnTo>
                <a:lnTo>
                  <a:pt x="52290" y="44500"/>
                </a:lnTo>
                <a:lnTo>
                  <a:pt x="52310" y="44520"/>
                </a:lnTo>
                <a:lnTo>
                  <a:pt x="52330" y="44570"/>
                </a:lnTo>
                <a:lnTo>
                  <a:pt x="52350" y="44610"/>
                </a:lnTo>
                <a:lnTo>
                  <a:pt x="52360" y="44640"/>
                </a:lnTo>
                <a:lnTo>
                  <a:pt x="52420" y="44760"/>
                </a:lnTo>
                <a:lnTo>
                  <a:pt x="52480" y="44890"/>
                </a:lnTo>
                <a:lnTo>
                  <a:pt x="52540" y="45020"/>
                </a:lnTo>
                <a:lnTo>
                  <a:pt x="52670" y="45290"/>
                </a:lnTo>
                <a:lnTo>
                  <a:pt x="52750" y="45310"/>
                </a:lnTo>
                <a:lnTo>
                  <a:pt x="52760" y="45310"/>
                </a:lnTo>
                <a:lnTo>
                  <a:pt x="52770" y="45310"/>
                </a:lnTo>
                <a:lnTo>
                  <a:pt x="52780" y="45310"/>
                </a:lnTo>
                <a:lnTo>
                  <a:pt x="52790" y="45310"/>
                </a:lnTo>
                <a:lnTo>
                  <a:pt x="52800" y="45320"/>
                </a:lnTo>
                <a:lnTo>
                  <a:pt x="52840" y="45320"/>
                </a:lnTo>
                <a:lnTo>
                  <a:pt x="52850" y="45320"/>
                </a:lnTo>
                <a:lnTo>
                  <a:pt x="52860" y="45330"/>
                </a:lnTo>
                <a:lnTo>
                  <a:pt x="52910" y="45340"/>
                </a:lnTo>
                <a:lnTo>
                  <a:pt x="52920" y="45340"/>
                </a:lnTo>
                <a:lnTo>
                  <a:pt x="52990" y="45350"/>
                </a:lnTo>
                <a:lnTo>
                  <a:pt x="53000" y="45350"/>
                </a:lnTo>
                <a:lnTo>
                  <a:pt x="53010" y="45350"/>
                </a:lnTo>
                <a:lnTo>
                  <a:pt x="53020" y="45350"/>
                </a:lnTo>
                <a:lnTo>
                  <a:pt x="53060" y="45360"/>
                </a:lnTo>
                <a:lnTo>
                  <a:pt x="53150" y="45380"/>
                </a:lnTo>
                <a:lnTo>
                  <a:pt x="53160" y="45380"/>
                </a:lnTo>
                <a:lnTo>
                  <a:pt x="53180" y="45380"/>
                </a:lnTo>
                <a:lnTo>
                  <a:pt x="53230" y="45390"/>
                </a:lnTo>
                <a:lnTo>
                  <a:pt x="53240" y="45390"/>
                </a:lnTo>
                <a:lnTo>
                  <a:pt x="53240" y="45400"/>
                </a:lnTo>
                <a:lnTo>
                  <a:pt x="53250" y="45400"/>
                </a:lnTo>
                <a:lnTo>
                  <a:pt x="53260" y="45400"/>
                </a:lnTo>
                <a:lnTo>
                  <a:pt x="53320" y="45410"/>
                </a:lnTo>
                <a:lnTo>
                  <a:pt x="53330" y="45410"/>
                </a:lnTo>
                <a:lnTo>
                  <a:pt x="53890" y="45510"/>
                </a:lnTo>
                <a:lnTo>
                  <a:pt x="53900" y="45510"/>
                </a:lnTo>
                <a:lnTo>
                  <a:pt x="53890" y="45520"/>
                </a:lnTo>
                <a:lnTo>
                  <a:pt x="53880" y="45520"/>
                </a:lnTo>
                <a:lnTo>
                  <a:pt x="53880" y="45530"/>
                </a:lnTo>
                <a:lnTo>
                  <a:pt x="53880" y="45540"/>
                </a:lnTo>
                <a:lnTo>
                  <a:pt x="53870" y="45540"/>
                </a:lnTo>
                <a:lnTo>
                  <a:pt x="53870" y="45550"/>
                </a:lnTo>
                <a:lnTo>
                  <a:pt x="53870" y="45560"/>
                </a:lnTo>
                <a:lnTo>
                  <a:pt x="53860" y="45560"/>
                </a:lnTo>
                <a:lnTo>
                  <a:pt x="53860" y="45570"/>
                </a:lnTo>
                <a:lnTo>
                  <a:pt x="53870" y="45580"/>
                </a:lnTo>
                <a:lnTo>
                  <a:pt x="53870" y="45590"/>
                </a:lnTo>
                <a:lnTo>
                  <a:pt x="53870" y="45600"/>
                </a:lnTo>
                <a:lnTo>
                  <a:pt x="53880" y="45600"/>
                </a:lnTo>
                <a:lnTo>
                  <a:pt x="53890" y="45600"/>
                </a:lnTo>
                <a:lnTo>
                  <a:pt x="53900" y="45600"/>
                </a:lnTo>
                <a:lnTo>
                  <a:pt x="53900" y="45610"/>
                </a:lnTo>
                <a:lnTo>
                  <a:pt x="53900" y="45600"/>
                </a:lnTo>
                <a:lnTo>
                  <a:pt x="53900" y="45610"/>
                </a:lnTo>
                <a:lnTo>
                  <a:pt x="53910" y="45610"/>
                </a:lnTo>
                <a:lnTo>
                  <a:pt x="53910" y="45620"/>
                </a:lnTo>
                <a:lnTo>
                  <a:pt x="53910" y="45630"/>
                </a:lnTo>
                <a:lnTo>
                  <a:pt x="53910" y="45640"/>
                </a:lnTo>
                <a:lnTo>
                  <a:pt x="53910" y="45650"/>
                </a:lnTo>
                <a:lnTo>
                  <a:pt x="53910" y="45660"/>
                </a:lnTo>
                <a:lnTo>
                  <a:pt x="53910" y="45670"/>
                </a:lnTo>
                <a:lnTo>
                  <a:pt x="53900" y="45670"/>
                </a:lnTo>
                <a:lnTo>
                  <a:pt x="53910" y="45710"/>
                </a:lnTo>
                <a:lnTo>
                  <a:pt x="53910" y="45720"/>
                </a:lnTo>
                <a:lnTo>
                  <a:pt x="53910" y="45730"/>
                </a:lnTo>
                <a:lnTo>
                  <a:pt x="53910" y="45750"/>
                </a:lnTo>
                <a:lnTo>
                  <a:pt x="53910" y="45780"/>
                </a:lnTo>
                <a:lnTo>
                  <a:pt x="53910" y="45810"/>
                </a:lnTo>
                <a:lnTo>
                  <a:pt x="53920" y="45810"/>
                </a:lnTo>
                <a:lnTo>
                  <a:pt x="53920" y="45860"/>
                </a:lnTo>
                <a:lnTo>
                  <a:pt x="53920" y="45870"/>
                </a:lnTo>
                <a:lnTo>
                  <a:pt x="53920" y="45880"/>
                </a:lnTo>
                <a:lnTo>
                  <a:pt x="53940" y="46070"/>
                </a:lnTo>
                <a:lnTo>
                  <a:pt x="53970" y="46100"/>
                </a:lnTo>
                <a:lnTo>
                  <a:pt x="54010" y="46130"/>
                </a:lnTo>
                <a:lnTo>
                  <a:pt x="53980" y="46150"/>
                </a:lnTo>
                <a:lnTo>
                  <a:pt x="53980" y="46160"/>
                </a:lnTo>
                <a:lnTo>
                  <a:pt x="53970" y="46160"/>
                </a:lnTo>
                <a:lnTo>
                  <a:pt x="53950" y="46160"/>
                </a:lnTo>
                <a:lnTo>
                  <a:pt x="53940" y="46160"/>
                </a:lnTo>
                <a:lnTo>
                  <a:pt x="53930" y="46160"/>
                </a:lnTo>
                <a:lnTo>
                  <a:pt x="53920" y="46160"/>
                </a:lnTo>
                <a:lnTo>
                  <a:pt x="53910" y="46160"/>
                </a:lnTo>
                <a:lnTo>
                  <a:pt x="53900" y="46150"/>
                </a:lnTo>
                <a:lnTo>
                  <a:pt x="53890" y="46150"/>
                </a:lnTo>
                <a:lnTo>
                  <a:pt x="53890" y="46160"/>
                </a:lnTo>
                <a:lnTo>
                  <a:pt x="53880" y="46160"/>
                </a:lnTo>
                <a:lnTo>
                  <a:pt x="53870" y="46160"/>
                </a:lnTo>
                <a:lnTo>
                  <a:pt x="53860" y="46160"/>
                </a:lnTo>
                <a:lnTo>
                  <a:pt x="53850" y="46160"/>
                </a:lnTo>
                <a:lnTo>
                  <a:pt x="53820" y="46170"/>
                </a:lnTo>
                <a:lnTo>
                  <a:pt x="53810" y="46180"/>
                </a:lnTo>
                <a:lnTo>
                  <a:pt x="53800" y="46180"/>
                </a:lnTo>
                <a:lnTo>
                  <a:pt x="53810" y="46180"/>
                </a:lnTo>
                <a:lnTo>
                  <a:pt x="53810" y="46190"/>
                </a:lnTo>
                <a:lnTo>
                  <a:pt x="53820" y="46190"/>
                </a:lnTo>
                <a:lnTo>
                  <a:pt x="53820" y="46200"/>
                </a:lnTo>
                <a:lnTo>
                  <a:pt x="53830" y="46190"/>
                </a:lnTo>
                <a:lnTo>
                  <a:pt x="53830" y="46200"/>
                </a:lnTo>
                <a:lnTo>
                  <a:pt x="53820" y="46210"/>
                </a:lnTo>
                <a:lnTo>
                  <a:pt x="53810" y="46210"/>
                </a:lnTo>
                <a:lnTo>
                  <a:pt x="53800" y="46220"/>
                </a:lnTo>
                <a:lnTo>
                  <a:pt x="53790" y="46220"/>
                </a:lnTo>
                <a:lnTo>
                  <a:pt x="53780" y="46220"/>
                </a:lnTo>
                <a:lnTo>
                  <a:pt x="53780" y="46230"/>
                </a:lnTo>
                <a:lnTo>
                  <a:pt x="53770" y="46240"/>
                </a:lnTo>
                <a:lnTo>
                  <a:pt x="53730" y="46260"/>
                </a:lnTo>
                <a:lnTo>
                  <a:pt x="53710" y="46270"/>
                </a:lnTo>
                <a:lnTo>
                  <a:pt x="53700" y="46280"/>
                </a:lnTo>
                <a:lnTo>
                  <a:pt x="53690" y="46280"/>
                </a:lnTo>
                <a:lnTo>
                  <a:pt x="53640" y="46300"/>
                </a:lnTo>
                <a:lnTo>
                  <a:pt x="53610" y="46310"/>
                </a:lnTo>
                <a:lnTo>
                  <a:pt x="53570" y="46420"/>
                </a:lnTo>
                <a:lnTo>
                  <a:pt x="53570" y="46430"/>
                </a:lnTo>
                <a:lnTo>
                  <a:pt x="53580" y="46440"/>
                </a:lnTo>
                <a:lnTo>
                  <a:pt x="53580" y="46460"/>
                </a:lnTo>
                <a:lnTo>
                  <a:pt x="53600" y="46520"/>
                </a:lnTo>
                <a:lnTo>
                  <a:pt x="53620" y="46520"/>
                </a:lnTo>
                <a:lnTo>
                  <a:pt x="53630" y="46530"/>
                </a:lnTo>
                <a:lnTo>
                  <a:pt x="53670" y="46550"/>
                </a:lnTo>
                <a:lnTo>
                  <a:pt x="53680" y="46600"/>
                </a:lnTo>
                <a:lnTo>
                  <a:pt x="53650" y="46630"/>
                </a:lnTo>
                <a:lnTo>
                  <a:pt x="53700" y="46680"/>
                </a:lnTo>
                <a:lnTo>
                  <a:pt x="53760" y="46750"/>
                </a:lnTo>
                <a:lnTo>
                  <a:pt x="53790" y="46960"/>
                </a:lnTo>
                <a:lnTo>
                  <a:pt x="53720" y="47040"/>
                </a:lnTo>
                <a:lnTo>
                  <a:pt x="53720" y="47050"/>
                </a:lnTo>
                <a:lnTo>
                  <a:pt x="53720" y="47080"/>
                </a:lnTo>
                <a:lnTo>
                  <a:pt x="53710" y="47180"/>
                </a:lnTo>
                <a:lnTo>
                  <a:pt x="53720" y="47200"/>
                </a:lnTo>
                <a:lnTo>
                  <a:pt x="53730" y="47270"/>
                </a:lnTo>
                <a:lnTo>
                  <a:pt x="53740" y="47330"/>
                </a:lnTo>
                <a:lnTo>
                  <a:pt x="53750" y="47400"/>
                </a:lnTo>
                <a:lnTo>
                  <a:pt x="53750" y="47410"/>
                </a:lnTo>
                <a:lnTo>
                  <a:pt x="53760" y="47460"/>
                </a:lnTo>
                <a:lnTo>
                  <a:pt x="53780" y="47470"/>
                </a:lnTo>
                <a:lnTo>
                  <a:pt x="53750" y="47550"/>
                </a:lnTo>
                <a:lnTo>
                  <a:pt x="53760" y="47580"/>
                </a:lnTo>
                <a:lnTo>
                  <a:pt x="53710" y="47590"/>
                </a:lnTo>
                <a:lnTo>
                  <a:pt x="53630" y="47590"/>
                </a:lnTo>
                <a:lnTo>
                  <a:pt x="53590" y="47570"/>
                </a:lnTo>
                <a:lnTo>
                  <a:pt x="53540" y="47630"/>
                </a:lnTo>
                <a:lnTo>
                  <a:pt x="53550" y="47640"/>
                </a:lnTo>
                <a:lnTo>
                  <a:pt x="53570" y="47670"/>
                </a:lnTo>
                <a:lnTo>
                  <a:pt x="53570" y="47680"/>
                </a:lnTo>
                <a:lnTo>
                  <a:pt x="53590" y="47710"/>
                </a:lnTo>
                <a:lnTo>
                  <a:pt x="53590" y="47730"/>
                </a:lnTo>
                <a:lnTo>
                  <a:pt x="53600" y="47740"/>
                </a:lnTo>
                <a:lnTo>
                  <a:pt x="53590" y="47760"/>
                </a:lnTo>
                <a:lnTo>
                  <a:pt x="53580" y="47790"/>
                </a:lnTo>
                <a:lnTo>
                  <a:pt x="53560" y="47780"/>
                </a:lnTo>
                <a:lnTo>
                  <a:pt x="53500" y="47760"/>
                </a:lnTo>
                <a:lnTo>
                  <a:pt x="53490" y="47750"/>
                </a:lnTo>
                <a:lnTo>
                  <a:pt x="53500" y="47740"/>
                </a:lnTo>
                <a:lnTo>
                  <a:pt x="53500" y="47720"/>
                </a:lnTo>
                <a:lnTo>
                  <a:pt x="53500" y="47700"/>
                </a:lnTo>
                <a:lnTo>
                  <a:pt x="53470" y="47700"/>
                </a:lnTo>
                <a:lnTo>
                  <a:pt x="53470" y="47690"/>
                </a:lnTo>
                <a:lnTo>
                  <a:pt x="53450" y="47620"/>
                </a:lnTo>
                <a:lnTo>
                  <a:pt x="53450" y="47610"/>
                </a:lnTo>
                <a:lnTo>
                  <a:pt x="53440" y="47560"/>
                </a:lnTo>
                <a:lnTo>
                  <a:pt x="53480" y="47560"/>
                </a:lnTo>
                <a:lnTo>
                  <a:pt x="53460" y="47520"/>
                </a:lnTo>
                <a:lnTo>
                  <a:pt x="53450" y="47500"/>
                </a:lnTo>
                <a:lnTo>
                  <a:pt x="53440" y="47490"/>
                </a:lnTo>
                <a:lnTo>
                  <a:pt x="53410" y="47480"/>
                </a:lnTo>
                <a:lnTo>
                  <a:pt x="53370" y="47450"/>
                </a:lnTo>
                <a:lnTo>
                  <a:pt x="53310" y="47420"/>
                </a:lnTo>
                <a:lnTo>
                  <a:pt x="53310" y="47450"/>
                </a:lnTo>
                <a:lnTo>
                  <a:pt x="53290" y="47460"/>
                </a:lnTo>
                <a:lnTo>
                  <a:pt x="53190" y="47520"/>
                </a:lnTo>
                <a:lnTo>
                  <a:pt x="53180" y="47520"/>
                </a:lnTo>
                <a:lnTo>
                  <a:pt x="53170" y="47530"/>
                </a:lnTo>
                <a:lnTo>
                  <a:pt x="53160" y="47530"/>
                </a:lnTo>
                <a:lnTo>
                  <a:pt x="53160" y="47540"/>
                </a:lnTo>
                <a:lnTo>
                  <a:pt x="53140" y="47550"/>
                </a:lnTo>
                <a:lnTo>
                  <a:pt x="53170" y="47600"/>
                </a:lnTo>
                <a:lnTo>
                  <a:pt x="53160" y="47660"/>
                </a:lnTo>
                <a:lnTo>
                  <a:pt x="53160" y="47670"/>
                </a:lnTo>
                <a:lnTo>
                  <a:pt x="53130" y="47690"/>
                </a:lnTo>
                <a:lnTo>
                  <a:pt x="53110" y="47700"/>
                </a:lnTo>
                <a:lnTo>
                  <a:pt x="53090" y="47710"/>
                </a:lnTo>
                <a:lnTo>
                  <a:pt x="53040" y="47720"/>
                </a:lnTo>
                <a:lnTo>
                  <a:pt x="53030" y="47740"/>
                </a:lnTo>
                <a:lnTo>
                  <a:pt x="53020" y="47740"/>
                </a:lnTo>
                <a:lnTo>
                  <a:pt x="53000" y="47750"/>
                </a:lnTo>
                <a:lnTo>
                  <a:pt x="52960" y="47740"/>
                </a:lnTo>
                <a:lnTo>
                  <a:pt x="52860" y="47710"/>
                </a:lnTo>
                <a:lnTo>
                  <a:pt x="52840" y="47710"/>
                </a:lnTo>
                <a:lnTo>
                  <a:pt x="52830" y="47710"/>
                </a:lnTo>
                <a:lnTo>
                  <a:pt x="52780" y="47710"/>
                </a:lnTo>
                <a:lnTo>
                  <a:pt x="52750" y="47720"/>
                </a:lnTo>
                <a:lnTo>
                  <a:pt x="52740" y="47710"/>
                </a:lnTo>
                <a:lnTo>
                  <a:pt x="52710" y="47710"/>
                </a:lnTo>
                <a:lnTo>
                  <a:pt x="52700" y="47700"/>
                </a:lnTo>
                <a:lnTo>
                  <a:pt x="52690" y="47700"/>
                </a:lnTo>
                <a:lnTo>
                  <a:pt x="52680" y="47700"/>
                </a:lnTo>
                <a:lnTo>
                  <a:pt x="52660" y="47690"/>
                </a:lnTo>
                <a:lnTo>
                  <a:pt x="52630" y="47680"/>
                </a:lnTo>
                <a:lnTo>
                  <a:pt x="52610" y="47670"/>
                </a:lnTo>
                <a:lnTo>
                  <a:pt x="52600" y="47670"/>
                </a:lnTo>
                <a:lnTo>
                  <a:pt x="52580" y="47680"/>
                </a:lnTo>
                <a:lnTo>
                  <a:pt x="52570" y="47680"/>
                </a:lnTo>
                <a:lnTo>
                  <a:pt x="52560" y="47690"/>
                </a:lnTo>
                <a:lnTo>
                  <a:pt x="52490" y="47720"/>
                </a:lnTo>
                <a:lnTo>
                  <a:pt x="52480" y="47720"/>
                </a:lnTo>
                <a:lnTo>
                  <a:pt x="52450" y="47730"/>
                </a:lnTo>
                <a:lnTo>
                  <a:pt x="52430" y="47740"/>
                </a:lnTo>
                <a:lnTo>
                  <a:pt x="52420" y="47740"/>
                </a:lnTo>
                <a:lnTo>
                  <a:pt x="52420" y="47750"/>
                </a:lnTo>
                <a:lnTo>
                  <a:pt x="52420" y="47760"/>
                </a:lnTo>
                <a:lnTo>
                  <a:pt x="52420" y="47770"/>
                </a:lnTo>
                <a:lnTo>
                  <a:pt x="52420" y="47780"/>
                </a:lnTo>
                <a:lnTo>
                  <a:pt x="52410" y="47780"/>
                </a:lnTo>
                <a:lnTo>
                  <a:pt x="52410" y="47800"/>
                </a:lnTo>
                <a:lnTo>
                  <a:pt x="52410" y="47810"/>
                </a:lnTo>
                <a:lnTo>
                  <a:pt x="52400" y="47830"/>
                </a:lnTo>
                <a:lnTo>
                  <a:pt x="52390" y="47840"/>
                </a:lnTo>
                <a:lnTo>
                  <a:pt x="52380" y="47840"/>
                </a:lnTo>
                <a:lnTo>
                  <a:pt x="52380" y="47830"/>
                </a:lnTo>
                <a:lnTo>
                  <a:pt x="52370" y="47840"/>
                </a:lnTo>
                <a:lnTo>
                  <a:pt x="52360" y="47840"/>
                </a:lnTo>
                <a:lnTo>
                  <a:pt x="52360" y="47850"/>
                </a:lnTo>
                <a:lnTo>
                  <a:pt x="52350" y="47860"/>
                </a:lnTo>
                <a:lnTo>
                  <a:pt x="52350" y="47870"/>
                </a:lnTo>
                <a:lnTo>
                  <a:pt x="52340" y="47870"/>
                </a:lnTo>
                <a:lnTo>
                  <a:pt x="52340" y="47880"/>
                </a:lnTo>
                <a:lnTo>
                  <a:pt x="52330" y="47880"/>
                </a:lnTo>
                <a:lnTo>
                  <a:pt x="52330" y="47890"/>
                </a:lnTo>
                <a:lnTo>
                  <a:pt x="52330" y="47900"/>
                </a:lnTo>
                <a:lnTo>
                  <a:pt x="52330" y="47910"/>
                </a:lnTo>
                <a:lnTo>
                  <a:pt x="52320" y="47910"/>
                </a:lnTo>
                <a:lnTo>
                  <a:pt x="52320" y="47920"/>
                </a:lnTo>
                <a:lnTo>
                  <a:pt x="52320" y="47930"/>
                </a:lnTo>
                <a:lnTo>
                  <a:pt x="52320" y="47940"/>
                </a:lnTo>
                <a:lnTo>
                  <a:pt x="52320" y="47950"/>
                </a:lnTo>
                <a:lnTo>
                  <a:pt x="52320" y="47960"/>
                </a:lnTo>
                <a:lnTo>
                  <a:pt x="52320" y="47970"/>
                </a:lnTo>
                <a:lnTo>
                  <a:pt x="52330" y="47980"/>
                </a:lnTo>
                <a:lnTo>
                  <a:pt x="52330" y="48000"/>
                </a:lnTo>
                <a:lnTo>
                  <a:pt x="52350" y="48000"/>
                </a:lnTo>
                <a:lnTo>
                  <a:pt x="52390" y="48000"/>
                </a:lnTo>
                <a:lnTo>
                  <a:pt x="52530" y="47990"/>
                </a:lnTo>
                <a:lnTo>
                  <a:pt x="52530" y="48010"/>
                </a:lnTo>
                <a:lnTo>
                  <a:pt x="52510" y="48080"/>
                </a:lnTo>
                <a:lnTo>
                  <a:pt x="52480" y="48210"/>
                </a:lnTo>
                <a:lnTo>
                  <a:pt x="52480" y="48220"/>
                </a:lnTo>
                <a:lnTo>
                  <a:pt x="52480" y="48240"/>
                </a:lnTo>
                <a:lnTo>
                  <a:pt x="52440" y="48240"/>
                </a:lnTo>
                <a:lnTo>
                  <a:pt x="52400" y="48250"/>
                </a:lnTo>
                <a:lnTo>
                  <a:pt x="52390" y="48250"/>
                </a:lnTo>
                <a:lnTo>
                  <a:pt x="52280" y="48260"/>
                </a:lnTo>
                <a:lnTo>
                  <a:pt x="52210" y="48380"/>
                </a:lnTo>
                <a:lnTo>
                  <a:pt x="52200" y="48390"/>
                </a:lnTo>
                <a:lnTo>
                  <a:pt x="52200" y="48400"/>
                </a:lnTo>
                <a:lnTo>
                  <a:pt x="52200" y="48410"/>
                </a:lnTo>
                <a:lnTo>
                  <a:pt x="52190" y="48410"/>
                </a:lnTo>
                <a:lnTo>
                  <a:pt x="52190" y="48420"/>
                </a:lnTo>
                <a:lnTo>
                  <a:pt x="52190" y="48430"/>
                </a:lnTo>
                <a:lnTo>
                  <a:pt x="52180" y="48430"/>
                </a:lnTo>
                <a:lnTo>
                  <a:pt x="52180" y="48440"/>
                </a:lnTo>
                <a:lnTo>
                  <a:pt x="52170" y="48440"/>
                </a:lnTo>
                <a:lnTo>
                  <a:pt x="52170" y="48450"/>
                </a:lnTo>
                <a:lnTo>
                  <a:pt x="52170" y="48460"/>
                </a:lnTo>
                <a:lnTo>
                  <a:pt x="52180" y="48460"/>
                </a:lnTo>
                <a:lnTo>
                  <a:pt x="52180" y="48450"/>
                </a:lnTo>
                <a:lnTo>
                  <a:pt x="52180" y="48440"/>
                </a:lnTo>
                <a:lnTo>
                  <a:pt x="52190" y="48440"/>
                </a:lnTo>
                <a:lnTo>
                  <a:pt x="52190" y="48450"/>
                </a:lnTo>
                <a:lnTo>
                  <a:pt x="52200" y="48450"/>
                </a:lnTo>
                <a:lnTo>
                  <a:pt x="52190" y="48450"/>
                </a:lnTo>
                <a:lnTo>
                  <a:pt x="52200" y="48450"/>
                </a:lnTo>
                <a:lnTo>
                  <a:pt x="52200" y="48460"/>
                </a:lnTo>
                <a:lnTo>
                  <a:pt x="52200" y="48470"/>
                </a:lnTo>
                <a:lnTo>
                  <a:pt x="52190" y="48470"/>
                </a:lnTo>
                <a:lnTo>
                  <a:pt x="52180" y="48470"/>
                </a:lnTo>
                <a:lnTo>
                  <a:pt x="52180" y="48480"/>
                </a:lnTo>
                <a:lnTo>
                  <a:pt x="52190" y="48480"/>
                </a:lnTo>
                <a:lnTo>
                  <a:pt x="52190" y="48490"/>
                </a:lnTo>
                <a:lnTo>
                  <a:pt x="52200" y="48490"/>
                </a:lnTo>
                <a:lnTo>
                  <a:pt x="52200" y="48500"/>
                </a:lnTo>
                <a:lnTo>
                  <a:pt x="52210" y="48500"/>
                </a:lnTo>
                <a:lnTo>
                  <a:pt x="52210" y="48510"/>
                </a:lnTo>
                <a:lnTo>
                  <a:pt x="52200" y="48510"/>
                </a:lnTo>
                <a:lnTo>
                  <a:pt x="52200" y="48520"/>
                </a:lnTo>
                <a:lnTo>
                  <a:pt x="52190" y="48520"/>
                </a:lnTo>
                <a:lnTo>
                  <a:pt x="52190" y="48530"/>
                </a:lnTo>
                <a:lnTo>
                  <a:pt x="52200" y="48540"/>
                </a:lnTo>
                <a:lnTo>
                  <a:pt x="52190" y="48540"/>
                </a:lnTo>
                <a:lnTo>
                  <a:pt x="52190" y="48550"/>
                </a:lnTo>
                <a:lnTo>
                  <a:pt x="52200" y="48560"/>
                </a:lnTo>
                <a:lnTo>
                  <a:pt x="52200" y="48550"/>
                </a:lnTo>
                <a:lnTo>
                  <a:pt x="52210" y="48550"/>
                </a:lnTo>
                <a:lnTo>
                  <a:pt x="52220" y="48560"/>
                </a:lnTo>
                <a:lnTo>
                  <a:pt x="52220" y="48570"/>
                </a:lnTo>
                <a:lnTo>
                  <a:pt x="52210" y="48560"/>
                </a:lnTo>
                <a:lnTo>
                  <a:pt x="52210" y="48570"/>
                </a:lnTo>
                <a:lnTo>
                  <a:pt x="52210" y="48580"/>
                </a:lnTo>
                <a:lnTo>
                  <a:pt x="52210" y="48590"/>
                </a:lnTo>
                <a:lnTo>
                  <a:pt x="52220" y="48590"/>
                </a:lnTo>
                <a:lnTo>
                  <a:pt x="52230" y="48600"/>
                </a:lnTo>
                <a:lnTo>
                  <a:pt x="52230" y="48610"/>
                </a:lnTo>
                <a:lnTo>
                  <a:pt x="52230" y="48620"/>
                </a:lnTo>
                <a:lnTo>
                  <a:pt x="52240" y="48620"/>
                </a:lnTo>
                <a:lnTo>
                  <a:pt x="52230" y="48620"/>
                </a:lnTo>
                <a:lnTo>
                  <a:pt x="52230" y="48630"/>
                </a:lnTo>
                <a:lnTo>
                  <a:pt x="52240" y="48630"/>
                </a:lnTo>
                <a:lnTo>
                  <a:pt x="52240" y="48640"/>
                </a:lnTo>
                <a:lnTo>
                  <a:pt x="52250" y="48640"/>
                </a:lnTo>
                <a:lnTo>
                  <a:pt x="52250" y="48650"/>
                </a:lnTo>
                <a:lnTo>
                  <a:pt x="52250" y="48660"/>
                </a:lnTo>
                <a:lnTo>
                  <a:pt x="52260" y="48660"/>
                </a:lnTo>
                <a:lnTo>
                  <a:pt x="52270" y="48660"/>
                </a:lnTo>
                <a:lnTo>
                  <a:pt x="52270" y="48650"/>
                </a:lnTo>
                <a:lnTo>
                  <a:pt x="52280" y="48640"/>
                </a:lnTo>
                <a:lnTo>
                  <a:pt x="52290" y="48640"/>
                </a:lnTo>
                <a:lnTo>
                  <a:pt x="52290" y="48650"/>
                </a:lnTo>
                <a:lnTo>
                  <a:pt x="52300" y="48650"/>
                </a:lnTo>
                <a:lnTo>
                  <a:pt x="52290" y="48650"/>
                </a:lnTo>
                <a:lnTo>
                  <a:pt x="52290" y="48640"/>
                </a:lnTo>
                <a:lnTo>
                  <a:pt x="52300" y="48630"/>
                </a:lnTo>
                <a:lnTo>
                  <a:pt x="52310" y="48630"/>
                </a:lnTo>
                <a:lnTo>
                  <a:pt x="52310" y="48620"/>
                </a:lnTo>
                <a:lnTo>
                  <a:pt x="52320" y="48620"/>
                </a:lnTo>
                <a:lnTo>
                  <a:pt x="52320" y="48630"/>
                </a:lnTo>
                <a:lnTo>
                  <a:pt x="52330" y="48630"/>
                </a:lnTo>
                <a:lnTo>
                  <a:pt x="52340" y="48630"/>
                </a:lnTo>
                <a:lnTo>
                  <a:pt x="52330" y="48630"/>
                </a:lnTo>
                <a:lnTo>
                  <a:pt x="52330" y="48640"/>
                </a:lnTo>
                <a:lnTo>
                  <a:pt x="52340" y="48640"/>
                </a:lnTo>
                <a:lnTo>
                  <a:pt x="52340" y="48650"/>
                </a:lnTo>
                <a:lnTo>
                  <a:pt x="52330" y="48650"/>
                </a:lnTo>
                <a:lnTo>
                  <a:pt x="52340" y="48650"/>
                </a:lnTo>
                <a:lnTo>
                  <a:pt x="52340" y="48660"/>
                </a:lnTo>
                <a:lnTo>
                  <a:pt x="52350" y="48660"/>
                </a:lnTo>
                <a:lnTo>
                  <a:pt x="52350" y="48670"/>
                </a:lnTo>
                <a:lnTo>
                  <a:pt x="52350" y="48680"/>
                </a:lnTo>
                <a:lnTo>
                  <a:pt x="52340" y="48680"/>
                </a:lnTo>
                <a:lnTo>
                  <a:pt x="52330" y="48680"/>
                </a:lnTo>
                <a:lnTo>
                  <a:pt x="52330" y="48690"/>
                </a:lnTo>
                <a:lnTo>
                  <a:pt x="52320" y="48690"/>
                </a:lnTo>
                <a:lnTo>
                  <a:pt x="52320" y="48700"/>
                </a:lnTo>
                <a:lnTo>
                  <a:pt x="52330" y="48700"/>
                </a:lnTo>
                <a:lnTo>
                  <a:pt x="52330" y="48710"/>
                </a:lnTo>
                <a:lnTo>
                  <a:pt x="52320" y="48710"/>
                </a:lnTo>
                <a:lnTo>
                  <a:pt x="52320" y="48720"/>
                </a:lnTo>
                <a:lnTo>
                  <a:pt x="52330" y="48720"/>
                </a:lnTo>
                <a:lnTo>
                  <a:pt x="52330" y="48730"/>
                </a:lnTo>
                <a:lnTo>
                  <a:pt x="52340" y="48730"/>
                </a:lnTo>
                <a:lnTo>
                  <a:pt x="52330" y="48730"/>
                </a:lnTo>
                <a:lnTo>
                  <a:pt x="52330" y="48740"/>
                </a:lnTo>
                <a:lnTo>
                  <a:pt x="52320" y="48740"/>
                </a:lnTo>
                <a:lnTo>
                  <a:pt x="52320" y="48750"/>
                </a:lnTo>
                <a:lnTo>
                  <a:pt x="52310" y="48750"/>
                </a:lnTo>
                <a:lnTo>
                  <a:pt x="52310" y="48760"/>
                </a:lnTo>
                <a:lnTo>
                  <a:pt x="52320" y="48760"/>
                </a:lnTo>
                <a:lnTo>
                  <a:pt x="52320" y="48770"/>
                </a:lnTo>
                <a:lnTo>
                  <a:pt x="52320" y="48760"/>
                </a:lnTo>
                <a:lnTo>
                  <a:pt x="52330" y="48750"/>
                </a:lnTo>
                <a:lnTo>
                  <a:pt x="52330" y="48760"/>
                </a:lnTo>
                <a:lnTo>
                  <a:pt x="52340" y="48760"/>
                </a:lnTo>
                <a:lnTo>
                  <a:pt x="52330" y="48760"/>
                </a:lnTo>
                <a:lnTo>
                  <a:pt x="52330" y="48770"/>
                </a:lnTo>
                <a:lnTo>
                  <a:pt x="52340" y="48770"/>
                </a:lnTo>
                <a:lnTo>
                  <a:pt x="52340" y="48780"/>
                </a:lnTo>
                <a:lnTo>
                  <a:pt x="52330" y="48780"/>
                </a:lnTo>
                <a:lnTo>
                  <a:pt x="52330" y="48790"/>
                </a:lnTo>
                <a:lnTo>
                  <a:pt x="52340" y="48790"/>
                </a:lnTo>
                <a:lnTo>
                  <a:pt x="52330" y="48790"/>
                </a:lnTo>
                <a:lnTo>
                  <a:pt x="52330" y="48800"/>
                </a:lnTo>
                <a:lnTo>
                  <a:pt x="52320" y="48800"/>
                </a:lnTo>
                <a:lnTo>
                  <a:pt x="52320" y="48810"/>
                </a:lnTo>
                <a:lnTo>
                  <a:pt x="52330" y="48810"/>
                </a:lnTo>
                <a:lnTo>
                  <a:pt x="52320" y="48810"/>
                </a:lnTo>
                <a:lnTo>
                  <a:pt x="52320" y="48820"/>
                </a:lnTo>
                <a:lnTo>
                  <a:pt x="52320" y="48830"/>
                </a:lnTo>
                <a:lnTo>
                  <a:pt x="52320" y="48820"/>
                </a:lnTo>
                <a:lnTo>
                  <a:pt x="52310" y="48820"/>
                </a:lnTo>
                <a:lnTo>
                  <a:pt x="52310" y="48830"/>
                </a:lnTo>
                <a:lnTo>
                  <a:pt x="52310" y="48840"/>
                </a:lnTo>
                <a:lnTo>
                  <a:pt x="52300" y="48840"/>
                </a:lnTo>
                <a:lnTo>
                  <a:pt x="52220" y="48860"/>
                </a:lnTo>
                <a:lnTo>
                  <a:pt x="52230" y="48930"/>
                </a:lnTo>
                <a:lnTo>
                  <a:pt x="52230" y="48960"/>
                </a:lnTo>
                <a:lnTo>
                  <a:pt x="52230" y="48970"/>
                </a:lnTo>
                <a:lnTo>
                  <a:pt x="52220" y="48960"/>
                </a:lnTo>
                <a:lnTo>
                  <a:pt x="52160" y="48940"/>
                </a:lnTo>
                <a:lnTo>
                  <a:pt x="52140" y="48990"/>
                </a:lnTo>
                <a:lnTo>
                  <a:pt x="52120" y="48990"/>
                </a:lnTo>
                <a:lnTo>
                  <a:pt x="52120" y="48980"/>
                </a:lnTo>
                <a:lnTo>
                  <a:pt x="52090" y="48970"/>
                </a:lnTo>
                <a:lnTo>
                  <a:pt x="52080" y="48970"/>
                </a:lnTo>
                <a:lnTo>
                  <a:pt x="52070" y="48970"/>
                </a:lnTo>
                <a:lnTo>
                  <a:pt x="52080" y="48940"/>
                </a:lnTo>
                <a:lnTo>
                  <a:pt x="52090" y="48930"/>
                </a:lnTo>
                <a:lnTo>
                  <a:pt x="52090" y="48920"/>
                </a:lnTo>
                <a:lnTo>
                  <a:pt x="52100" y="48920"/>
                </a:lnTo>
                <a:lnTo>
                  <a:pt x="52120" y="48880"/>
                </a:lnTo>
                <a:lnTo>
                  <a:pt x="52120" y="48860"/>
                </a:lnTo>
                <a:lnTo>
                  <a:pt x="52130" y="48850"/>
                </a:lnTo>
                <a:lnTo>
                  <a:pt x="52120" y="48850"/>
                </a:lnTo>
                <a:lnTo>
                  <a:pt x="52110" y="48840"/>
                </a:lnTo>
                <a:lnTo>
                  <a:pt x="52110" y="48830"/>
                </a:lnTo>
                <a:lnTo>
                  <a:pt x="52110" y="48820"/>
                </a:lnTo>
                <a:lnTo>
                  <a:pt x="52120" y="48800"/>
                </a:lnTo>
                <a:lnTo>
                  <a:pt x="52150" y="48740"/>
                </a:lnTo>
                <a:lnTo>
                  <a:pt x="52130" y="48670"/>
                </a:lnTo>
                <a:lnTo>
                  <a:pt x="52120" y="48650"/>
                </a:lnTo>
                <a:lnTo>
                  <a:pt x="52080" y="48530"/>
                </a:lnTo>
                <a:lnTo>
                  <a:pt x="52080" y="48470"/>
                </a:lnTo>
                <a:lnTo>
                  <a:pt x="52030" y="48420"/>
                </a:lnTo>
                <a:lnTo>
                  <a:pt x="51990" y="48340"/>
                </a:lnTo>
                <a:lnTo>
                  <a:pt x="51940" y="48270"/>
                </a:lnTo>
                <a:lnTo>
                  <a:pt x="51900" y="48320"/>
                </a:lnTo>
                <a:lnTo>
                  <a:pt x="51830" y="48390"/>
                </a:lnTo>
                <a:lnTo>
                  <a:pt x="51870" y="48440"/>
                </a:lnTo>
                <a:lnTo>
                  <a:pt x="51850" y="48480"/>
                </a:lnTo>
                <a:lnTo>
                  <a:pt x="51820" y="48590"/>
                </a:lnTo>
                <a:lnTo>
                  <a:pt x="51840" y="48650"/>
                </a:lnTo>
                <a:lnTo>
                  <a:pt x="51880" y="48730"/>
                </a:lnTo>
                <a:lnTo>
                  <a:pt x="51960" y="48710"/>
                </a:lnTo>
                <a:lnTo>
                  <a:pt x="51960" y="48720"/>
                </a:lnTo>
                <a:lnTo>
                  <a:pt x="51950" y="48740"/>
                </a:lnTo>
                <a:lnTo>
                  <a:pt x="51930" y="48770"/>
                </a:lnTo>
                <a:lnTo>
                  <a:pt x="51900" y="48850"/>
                </a:lnTo>
                <a:lnTo>
                  <a:pt x="51860" y="48930"/>
                </a:lnTo>
                <a:lnTo>
                  <a:pt x="51860" y="48940"/>
                </a:lnTo>
                <a:lnTo>
                  <a:pt x="51850" y="48930"/>
                </a:lnTo>
                <a:lnTo>
                  <a:pt x="51830" y="48930"/>
                </a:lnTo>
                <a:lnTo>
                  <a:pt x="51750" y="48910"/>
                </a:lnTo>
                <a:lnTo>
                  <a:pt x="51690" y="48890"/>
                </a:lnTo>
                <a:lnTo>
                  <a:pt x="51680" y="48950"/>
                </a:lnTo>
                <a:lnTo>
                  <a:pt x="51680" y="49080"/>
                </a:lnTo>
                <a:lnTo>
                  <a:pt x="51660" y="49120"/>
                </a:lnTo>
                <a:lnTo>
                  <a:pt x="51670" y="49150"/>
                </a:lnTo>
                <a:lnTo>
                  <a:pt x="51780" y="49240"/>
                </a:lnTo>
                <a:lnTo>
                  <a:pt x="51780" y="49310"/>
                </a:lnTo>
                <a:lnTo>
                  <a:pt x="51870" y="49320"/>
                </a:lnTo>
                <a:lnTo>
                  <a:pt x="51850" y="49410"/>
                </a:lnTo>
                <a:lnTo>
                  <a:pt x="51930" y="49410"/>
                </a:lnTo>
                <a:lnTo>
                  <a:pt x="51960" y="49330"/>
                </a:lnTo>
                <a:lnTo>
                  <a:pt x="51980" y="49340"/>
                </a:lnTo>
                <a:lnTo>
                  <a:pt x="52000" y="49350"/>
                </a:lnTo>
                <a:lnTo>
                  <a:pt x="52030" y="49390"/>
                </a:lnTo>
                <a:lnTo>
                  <a:pt x="52030" y="49400"/>
                </a:lnTo>
                <a:lnTo>
                  <a:pt x="52080" y="49450"/>
                </a:lnTo>
                <a:lnTo>
                  <a:pt x="52080" y="49460"/>
                </a:lnTo>
                <a:lnTo>
                  <a:pt x="52070" y="49500"/>
                </a:lnTo>
                <a:lnTo>
                  <a:pt x="52060" y="49510"/>
                </a:lnTo>
                <a:lnTo>
                  <a:pt x="52060" y="49520"/>
                </a:lnTo>
                <a:lnTo>
                  <a:pt x="52050" y="49530"/>
                </a:lnTo>
                <a:lnTo>
                  <a:pt x="52050" y="49550"/>
                </a:lnTo>
                <a:lnTo>
                  <a:pt x="52040" y="49580"/>
                </a:lnTo>
                <a:lnTo>
                  <a:pt x="52030" y="49580"/>
                </a:lnTo>
                <a:lnTo>
                  <a:pt x="52030" y="49590"/>
                </a:lnTo>
                <a:lnTo>
                  <a:pt x="52030" y="49610"/>
                </a:lnTo>
                <a:lnTo>
                  <a:pt x="52030" y="49640"/>
                </a:lnTo>
                <a:lnTo>
                  <a:pt x="52020" y="49650"/>
                </a:lnTo>
                <a:lnTo>
                  <a:pt x="52020" y="49690"/>
                </a:lnTo>
                <a:lnTo>
                  <a:pt x="52010" y="49740"/>
                </a:lnTo>
                <a:lnTo>
                  <a:pt x="52010" y="49790"/>
                </a:lnTo>
                <a:lnTo>
                  <a:pt x="52000" y="49810"/>
                </a:lnTo>
                <a:lnTo>
                  <a:pt x="51990" y="49870"/>
                </a:lnTo>
                <a:lnTo>
                  <a:pt x="51970" y="49880"/>
                </a:lnTo>
                <a:lnTo>
                  <a:pt x="51930" y="49870"/>
                </a:lnTo>
                <a:lnTo>
                  <a:pt x="51940" y="49800"/>
                </a:lnTo>
                <a:lnTo>
                  <a:pt x="51940" y="49740"/>
                </a:lnTo>
                <a:lnTo>
                  <a:pt x="51930" y="49740"/>
                </a:lnTo>
                <a:lnTo>
                  <a:pt x="51920" y="49740"/>
                </a:lnTo>
                <a:lnTo>
                  <a:pt x="51900" y="49740"/>
                </a:lnTo>
                <a:lnTo>
                  <a:pt x="51810" y="49730"/>
                </a:lnTo>
                <a:lnTo>
                  <a:pt x="51780" y="49730"/>
                </a:lnTo>
                <a:lnTo>
                  <a:pt x="51770" y="49760"/>
                </a:lnTo>
                <a:lnTo>
                  <a:pt x="51730" y="49890"/>
                </a:lnTo>
                <a:lnTo>
                  <a:pt x="51690" y="49860"/>
                </a:lnTo>
                <a:lnTo>
                  <a:pt x="51680" y="49850"/>
                </a:lnTo>
                <a:lnTo>
                  <a:pt x="51620" y="49810"/>
                </a:lnTo>
                <a:lnTo>
                  <a:pt x="51580" y="49790"/>
                </a:lnTo>
                <a:lnTo>
                  <a:pt x="51580" y="49780"/>
                </a:lnTo>
                <a:lnTo>
                  <a:pt x="51580" y="49770"/>
                </a:lnTo>
                <a:lnTo>
                  <a:pt x="51580" y="49740"/>
                </a:lnTo>
                <a:lnTo>
                  <a:pt x="51580" y="49700"/>
                </a:lnTo>
                <a:lnTo>
                  <a:pt x="51450" y="49710"/>
                </a:lnTo>
                <a:lnTo>
                  <a:pt x="51430" y="49710"/>
                </a:lnTo>
                <a:lnTo>
                  <a:pt x="51370" y="49710"/>
                </a:lnTo>
                <a:lnTo>
                  <a:pt x="51300" y="49720"/>
                </a:lnTo>
                <a:lnTo>
                  <a:pt x="51290" y="49720"/>
                </a:lnTo>
                <a:lnTo>
                  <a:pt x="51260" y="49720"/>
                </a:lnTo>
                <a:lnTo>
                  <a:pt x="51240" y="49720"/>
                </a:lnTo>
                <a:lnTo>
                  <a:pt x="51210" y="49720"/>
                </a:lnTo>
                <a:lnTo>
                  <a:pt x="51190" y="49720"/>
                </a:lnTo>
                <a:lnTo>
                  <a:pt x="51160" y="49730"/>
                </a:lnTo>
                <a:lnTo>
                  <a:pt x="51150" y="49730"/>
                </a:lnTo>
                <a:lnTo>
                  <a:pt x="51140" y="49730"/>
                </a:lnTo>
                <a:lnTo>
                  <a:pt x="51130" y="49730"/>
                </a:lnTo>
                <a:lnTo>
                  <a:pt x="51120" y="49730"/>
                </a:lnTo>
                <a:lnTo>
                  <a:pt x="51110" y="49730"/>
                </a:lnTo>
                <a:lnTo>
                  <a:pt x="51080" y="49730"/>
                </a:lnTo>
                <a:lnTo>
                  <a:pt x="51040" y="49730"/>
                </a:lnTo>
                <a:lnTo>
                  <a:pt x="51000" y="49700"/>
                </a:lnTo>
                <a:lnTo>
                  <a:pt x="51000" y="49720"/>
                </a:lnTo>
                <a:lnTo>
                  <a:pt x="50990" y="49720"/>
                </a:lnTo>
                <a:lnTo>
                  <a:pt x="50990" y="49730"/>
                </a:lnTo>
                <a:lnTo>
                  <a:pt x="50990" y="49770"/>
                </a:lnTo>
                <a:lnTo>
                  <a:pt x="50990" y="49780"/>
                </a:lnTo>
                <a:lnTo>
                  <a:pt x="51000" y="49790"/>
                </a:lnTo>
                <a:lnTo>
                  <a:pt x="51000" y="49800"/>
                </a:lnTo>
                <a:lnTo>
                  <a:pt x="50990" y="49810"/>
                </a:lnTo>
                <a:lnTo>
                  <a:pt x="51010" y="49820"/>
                </a:lnTo>
                <a:lnTo>
                  <a:pt x="50970" y="49900"/>
                </a:lnTo>
                <a:lnTo>
                  <a:pt x="50960" y="49950"/>
                </a:lnTo>
                <a:lnTo>
                  <a:pt x="50950" y="49960"/>
                </a:lnTo>
                <a:lnTo>
                  <a:pt x="50950" y="49970"/>
                </a:lnTo>
                <a:lnTo>
                  <a:pt x="50970" y="50000"/>
                </a:lnTo>
                <a:lnTo>
                  <a:pt x="50980" y="50010"/>
                </a:lnTo>
                <a:lnTo>
                  <a:pt x="51000" y="50030"/>
                </a:lnTo>
                <a:lnTo>
                  <a:pt x="51010" y="50050"/>
                </a:lnTo>
                <a:lnTo>
                  <a:pt x="51060" y="50120"/>
                </a:lnTo>
                <a:lnTo>
                  <a:pt x="51090" y="50150"/>
                </a:lnTo>
                <a:lnTo>
                  <a:pt x="51100" y="50180"/>
                </a:lnTo>
                <a:lnTo>
                  <a:pt x="50970" y="50250"/>
                </a:lnTo>
                <a:lnTo>
                  <a:pt x="50530" y="50480"/>
                </a:lnTo>
                <a:lnTo>
                  <a:pt x="50530" y="50490"/>
                </a:lnTo>
                <a:lnTo>
                  <a:pt x="50520" y="50540"/>
                </a:lnTo>
                <a:lnTo>
                  <a:pt x="50500" y="50600"/>
                </a:lnTo>
                <a:lnTo>
                  <a:pt x="50500" y="50610"/>
                </a:lnTo>
                <a:lnTo>
                  <a:pt x="50470" y="50600"/>
                </a:lnTo>
                <a:lnTo>
                  <a:pt x="50480" y="50630"/>
                </a:lnTo>
                <a:lnTo>
                  <a:pt x="50410" y="50790"/>
                </a:lnTo>
                <a:lnTo>
                  <a:pt x="50400" y="50890"/>
                </a:lnTo>
                <a:lnTo>
                  <a:pt x="50390" y="50960"/>
                </a:lnTo>
                <a:lnTo>
                  <a:pt x="50390" y="50970"/>
                </a:lnTo>
                <a:lnTo>
                  <a:pt x="50400" y="50970"/>
                </a:lnTo>
                <a:lnTo>
                  <a:pt x="50420" y="50980"/>
                </a:lnTo>
                <a:lnTo>
                  <a:pt x="50420" y="50990"/>
                </a:lnTo>
                <a:lnTo>
                  <a:pt x="50450" y="51000"/>
                </a:lnTo>
                <a:lnTo>
                  <a:pt x="50530" y="51040"/>
                </a:lnTo>
                <a:lnTo>
                  <a:pt x="50600" y="51070"/>
                </a:lnTo>
                <a:lnTo>
                  <a:pt x="50610" y="51110"/>
                </a:lnTo>
                <a:lnTo>
                  <a:pt x="50630" y="51180"/>
                </a:lnTo>
                <a:lnTo>
                  <a:pt x="50630" y="51190"/>
                </a:lnTo>
                <a:lnTo>
                  <a:pt x="50620" y="51320"/>
                </a:lnTo>
                <a:lnTo>
                  <a:pt x="50600" y="51420"/>
                </a:lnTo>
                <a:lnTo>
                  <a:pt x="50620" y="51500"/>
                </a:lnTo>
                <a:lnTo>
                  <a:pt x="50620" y="51510"/>
                </a:lnTo>
                <a:lnTo>
                  <a:pt x="50630" y="51550"/>
                </a:lnTo>
                <a:lnTo>
                  <a:pt x="50640" y="51560"/>
                </a:lnTo>
                <a:lnTo>
                  <a:pt x="50650" y="51620"/>
                </a:lnTo>
                <a:lnTo>
                  <a:pt x="50650" y="51630"/>
                </a:lnTo>
                <a:lnTo>
                  <a:pt x="50650" y="51640"/>
                </a:lnTo>
                <a:lnTo>
                  <a:pt x="50680" y="51630"/>
                </a:lnTo>
                <a:lnTo>
                  <a:pt x="50740" y="51620"/>
                </a:lnTo>
                <a:lnTo>
                  <a:pt x="50750" y="51610"/>
                </a:lnTo>
                <a:lnTo>
                  <a:pt x="50750" y="51640"/>
                </a:lnTo>
                <a:lnTo>
                  <a:pt x="50760" y="51660"/>
                </a:lnTo>
                <a:lnTo>
                  <a:pt x="50760" y="51680"/>
                </a:lnTo>
                <a:lnTo>
                  <a:pt x="50760" y="51690"/>
                </a:lnTo>
                <a:lnTo>
                  <a:pt x="50760" y="51710"/>
                </a:lnTo>
                <a:lnTo>
                  <a:pt x="50750" y="51710"/>
                </a:lnTo>
                <a:lnTo>
                  <a:pt x="50750" y="51730"/>
                </a:lnTo>
                <a:lnTo>
                  <a:pt x="50750" y="51750"/>
                </a:lnTo>
                <a:lnTo>
                  <a:pt x="50740" y="51780"/>
                </a:lnTo>
                <a:lnTo>
                  <a:pt x="50750" y="51780"/>
                </a:lnTo>
                <a:lnTo>
                  <a:pt x="50790" y="51810"/>
                </a:lnTo>
                <a:lnTo>
                  <a:pt x="50840" y="51860"/>
                </a:lnTo>
                <a:lnTo>
                  <a:pt x="50550" y="52330"/>
                </a:lnTo>
                <a:lnTo>
                  <a:pt x="50540" y="52350"/>
                </a:lnTo>
                <a:lnTo>
                  <a:pt x="50530" y="52360"/>
                </a:lnTo>
                <a:lnTo>
                  <a:pt x="50470" y="52450"/>
                </a:lnTo>
                <a:lnTo>
                  <a:pt x="50320" y="52530"/>
                </a:lnTo>
                <a:lnTo>
                  <a:pt x="50110" y="52640"/>
                </a:lnTo>
                <a:lnTo>
                  <a:pt x="49470" y="52680"/>
                </a:lnTo>
                <a:lnTo>
                  <a:pt x="48290" y="53440"/>
                </a:lnTo>
                <a:lnTo>
                  <a:pt x="48030" y="53580"/>
                </a:lnTo>
                <a:lnTo>
                  <a:pt x="48000" y="53560"/>
                </a:lnTo>
                <a:lnTo>
                  <a:pt x="47940" y="53580"/>
                </a:lnTo>
                <a:lnTo>
                  <a:pt x="47920" y="53580"/>
                </a:lnTo>
                <a:lnTo>
                  <a:pt x="47820" y="53670"/>
                </a:lnTo>
                <a:lnTo>
                  <a:pt x="47480" y="53180"/>
                </a:lnTo>
                <a:lnTo>
                  <a:pt x="47090" y="53270"/>
                </a:lnTo>
                <a:lnTo>
                  <a:pt x="46910" y="53320"/>
                </a:lnTo>
                <a:lnTo>
                  <a:pt x="46550" y="53410"/>
                </a:lnTo>
                <a:lnTo>
                  <a:pt x="46570" y="53860"/>
                </a:lnTo>
                <a:lnTo>
                  <a:pt x="46410" y="53930"/>
                </a:lnTo>
                <a:lnTo>
                  <a:pt x="46170" y="53920"/>
                </a:lnTo>
                <a:lnTo>
                  <a:pt x="45840" y="54350"/>
                </a:lnTo>
                <a:lnTo>
                  <a:pt x="45690" y="54180"/>
                </a:lnTo>
                <a:lnTo>
                  <a:pt x="45650" y="54100"/>
                </a:lnTo>
                <a:lnTo>
                  <a:pt x="45650" y="54090"/>
                </a:lnTo>
                <a:lnTo>
                  <a:pt x="45710" y="54070"/>
                </a:lnTo>
                <a:lnTo>
                  <a:pt x="45720" y="54060"/>
                </a:lnTo>
                <a:lnTo>
                  <a:pt x="45720" y="54050"/>
                </a:lnTo>
                <a:lnTo>
                  <a:pt x="45730" y="54050"/>
                </a:lnTo>
                <a:lnTo>
                  <a:pt x="45730" y="54040"/>
                </a:lnTo>
                <a:lnTo>
                  <a:pt x="45750" y="54020"/>
                </a:lnTo>
                <a:lnTo>
                  <a:pt x="45760" y="54020"/>
                </a:lnTo>
                <a:lnTo>
                  <a:pt x="45770" y="54010"/>
                </a:lnTo>
                <a:lnTo>
                  <a:pt x="45770" y="54000"/>
                </a:lnTo>
                <a:lnTo>
                  <a:pt x="45780" y="53990"/>
                </a:lnTo>
                <a:lnTo>
                  <a:pt x="45780" y="53980"/>
                </a:lnTo>
                <a:lnTo>
                  <a:pt x="45800" y="53950"/>
                </a:lnTo>
                <a:lnTo>
                  <a:pt x="45800" y="53930"/>
                </a:lnTo>
                <a:lnTo>
                  <a:pt x="45810" y="53910"/>
                </a:lnTo>
                <a:lnTo>
                  <a:pt x="45820" y="53910"/>
                </a:lnTo>
                <a:lnTo>
                  <a:pt x="45820" y="53900"/>
                </a:lnTo>
                <a:lnTo>
                  <a:pt x="45820" y="53890"/>
                </a:lnTo>
                <a:lnTo>
                  <a:pt x="45830" y="53890"/>
                </a:lnTo>
                <a:lnTo>
                  <a:pt x="45840" y="53850"/>
                </a:lnTo>
                <a:lnTo>
                  <a:pt x="45840" y="53840"/>
                </a:lnTo>
                <a:lnTo>
                  <a:pt x="45850" y="53840"/>
                </a:lnTo>
                <a:lnTo>
                  <a:pt x="45850" y="53830"/>
                </a:lnTo>
                <a:lnTo>
                  <a:pt x="45850" y="53820"/>
                </a:lnTo>
                <a:lnTo>
                  <a:pt x="45860" y="53820"/>
                </a:lnTo>
                <a:lnTo>
                  <a:pt x="45870" y="53800"/>
                </a:lnTo>
                <a:lnTo>
                  <a:pt x="45870" y="53790"/>
                </a:lnTo>
                <a:lnTo>
                  <a:pt x="45870" y="53780"/>
                </a:lnTo>
                <a:lnTo>
                  <a:pt x="45880" y="53780"/>
                </a:lnTo>
                <a:lnTo>
                  <a:pt x="45880" y="53760"/>
                </a:lnTo>
                <a:lnTo>
                  <a:pt x="45880" y="53750"/>
                </a:lnTo>
                <a:lnTo>
                  <a:pt x="45890" y="53730"/>
                </a:lnTo>
                <a:lnTo>
                  <a:pt x="45900" y="53720"/>
                </a:lnTo>
                <a:lnTo>
                  <a:pt x="45910" y="53710"/>
                </a:lnTo>
                <a:lnTo>
                  <a:pt x="45910" y="53700"/>
                </a:lnTo>
                <a:lnTo>
                  <a:pt x="45940" y="53680"/>
                </a:lnTo>
                <a:lnTo>
                  <a:pt x="45950" y="53670"/>
                </a:lnTo>
                <a:lnTo>
                  <a:pt x="45980" y="53660"/>
                </a:lnTo>
                <a:lnTo>
                  <a:pt x="45990" y="53650"/>
                </a:lnTo>
                <a:lnTo>
                  <a:pt x="46000" y="53630"/>
                </a:lnTo>
                <a:lnTo>
                  <a:pt x="46010" y="53630"/>
                </a:lnTo>
                <a:lnTo>
                  <a:pt x="46020" y="53600"/>
                </a:lnTo>
                <a:lnTo>
                  <a:pt x="46030" y="53600"/>
                </a:lnTo>
                <a:lnTo>
                  <a:pt x="46070" y="53510"/>
                </a:lnTo>
                <a:lnTo>
                  <a:pt x="46080" y="53490"/>
                </a:lnTo>
                <a:lnTo>
                  <a:pt x="46100" y="53400"/>
                </a:lnTo>
                <a:lnTo>
                  <a:pt x="46090" y="53400"/>
                </a:lnTo>
                <a:lnTo>
                  <a:pt x="46000" y="53400"/>
                </a:lnTo>
                <a:lnTo>
                  <a:pt x="45980" y="53370"/>
                </a:lnTo>
                <a:lnTo>
                  <a:pt x="45990" y="53270"/>
                </a:lnTo>
                <a:lnTo>
                  <a:pt x="46020" y="53160"/>
                </a:lnTo>
                <a:lnTo>
                  <a:pt x="46040" y="53040"/>
                </a:lnTo>
                <a:lnTo>
                  <a:pt x="46070" y="52920"/>
                </a:lnTo>
                <a:lnTo>
                  <a:pt x="46080" y="52870"/>
                </a:lnTo>
                <a:lnTo>
                  <a:pt x="46100" y="52830"/>
                </a:lnTo>
                <a:lnTo>
                  <a:pt x="46110" y="52790"/>
                </a:lnTo>
                <a:lnTo>
                  <a:pt x="46110" y="52780"/>
                </a:lnTo>
                <a:lnTo>
                  <a:pt x="46150" y="52790"/>
                </a:lnTo>
                <a:lnTo>
                  <a:pt x="46160" y="52740"/>
                </a:lnTo>
                <a:lnTo>
                  <a:pt x="46190" y="52610"/>
                </a:lnTo>
                <a:lnTo>
                  <a:pt x="46220" y="52510"/>
                </a:lnTo>
                <a:lnTo>
                  <a:pt x="46230" y="52520"/>
                </a:lnTo>
                <a:lnTo>
                  <a:pt x="46240" y="52520"/>
                </a:lnTo>
                <a:lnTo>
                  <a:pt x="46250" y="52510"/>
                </a:lnTo>
                <a:lnTo>
                  <a:pt x="46250" y="52490"/>
                </a:lnTo>
                <a:lnTo>
                  <a:pt x="46220" y="52490"/>
                </a:lnTo>
                <a:lnTo>
                  <a:pt x="46180" y="52480"/>
                </a:lnTo>
                <a:lnTo>
                  <a:pt x="46150" y="52480"/>
                </a:lnTo>
                <a:lnTo>
                  <a:pt x="46150" y="52470"/>
                </a:lnTo>
                <a:lnTo>
                  <a:pt x="46150" y="52430"/>
                </a:lnTo>
                <a:lnTo>
                  <a:pt x="46160" y="52410"/>
                </a:lnTo>
                <a:lnTo>
                  <a:pt x="46160" y="52390"/>
                </a:lnTo>
                <a:lnTo>
                  <a:pt x="46180" y="52330"/>
                </a:lnTo>
                <a:lnTo>
                  <a:pt x="46210" y="52240"/>
                </a:lnTo>
                <a:lnTo>
                  <a:pt x="46220" y="52180"/>
                </a:lnTo>
                <a:lnTo>
                  <a:pt x="46220" y="52160"/>
                </a:lnTo>
                <a:lnTo>
                  <a:pt x="46210" y="52140"/>
                </a:lnTo>
                <a:lnTo>
                  <a:pt x="46220" y="52120"/>
                </a:lnTo>
                <a:lnTo>
                  <a:pt x="46220" y="52110"/>
                </a:lnTo>
                <a:lnTo>
                  <a:pt x="46240" y="52060"/>
                </a:lnTo>
                <a:lnTo>
                  <a:pt x="46250" y="52020"/>
                </a:lnTo>
                <a:lnTo>
                  <a:pt x="46260" y="51930"/>
                </a:lnTo>
                <a:lnTo>
                  <a:pt x="46260" y="51910"/>
                </a:lnTo>
                <a:lnTo>
                  <a:pt x="46270" y="51830"/>
                </a:lnTo>
                <a:lnTo>
                  <a:pt x="46270" y="51820"/>
                </a:lnTo>
                <a:lnTo>
                  <a:pt x="46260" y="51800"/>
                </a:lnTo>
                <a:lnTo>
                  <a:pt x="46250" y="51790"/>
                </a:lnTo>
                <a:lnTo>
                  <a:pt x="46200" y="51700"/>
                </a:lnTo>
                <a:lnTo>
                  <a:pt x="46190" y="51690"/>
                </a:lnTo>
                <a:lnTo>
                  <a:pt x="46190" y="51680"/>
                </a:lnTo>
                <a:lnTo>
                  <a:pt x="46200" y="51680"/>
                </a:lnTo>
                <a:lnTo>
                  <a:pt x="46220" y="51600"/>
                </a:lnTo>
                <a:lnTo>
                  <a:pt x="46230" y="51570"/>
                </a:lnTo>
                <a:lnTo>
                  <a:pt x="46240" y="51540"/>
                </a:lnTo>
                <a:lnTo>
                  <a:pt x="46240" y="51530"/>
                </a:lnTo>
                <a:lnTo>
                  <a:pt x="46250" y="51460"/>
                </a:lnTo>
                <a:lnTo>
                  <a:pt x="46260" y="51400"/>
                </a:lnTo>
                <a:lnTo>
                  <a:pt x="46270" y="51330"/>
                </a:lnTo>
                <a:lnTo>
                  <a:pt x="46290" y="51230"/>
                </a:lnTo>
                <a:lnTo>
                  <a:pt x="46210" y="51160"/>
                </a:lnTo>
                <a:lnTo>
                  <a:pt x="46130" y="51110"/>
                </a:lnTo>
                <a:lnTo>
                  <a:pt x="46120" y="51070"/>
                </a:lnTo>
                <a:lnTo>
                  <a:pt x="46110" y="51010"/>
                </a:lnTo>
                <a:lnTo>
                  <a:pt x="46060" y="50990"/>
                </a:lnTo>
                <a:lnTo>
                  <a:pt x="46040" y="51050"/>
                </a:lnTo>
                <a:lnTo>
                  <a:pt x="46010" y="51130"/>
                </a:lnTo>
                <a:lnTo>
                  <a:pt x="45960" y="51190"/>
                </a:lnTo>
                <a:lnTo>
                  <a:pt x="46000" y="51200"/>
                </a:lnTo>
                <a:lnTo>
                  <a:pt x="45990" y="51230"/>
                </a:lnTo>
                <a:lnTo>
                  <a:pt x="45940" y="51200"/>
                </a:lnTo>
                <a:lnTo>
                  <a:pt x="45900" y="51320"/>
                </a:lnTo>
                <a:lnTo>
                  <a:pt x="45870" y="51300"/>
                </a:lnTo>
                <a:lnTo>
                  <a:pt x="45860" y="51290"/>
                </a:lnTo>
                <a:lnTo>
                  <a:pt x="45890" y="51190"/>
                </a:lnTo>
                <a:lnTo>
                  <a:pt x="45920" y="51100"/>
                </a:lnTo>
                <a:lnTo>
                  <a:pt x="45910" y="51100"/>
                </a:lnTo>
                <a:lnTo>
                  <a:pt x="45940" y="51060"/>
                </a:lnTo>
                <a:lnTo>
                  <a:pt x="45950" y="51050"/>
                </a:lnTo>
                <a:lnTo>
                  <a:pt x="45910" y="51010"/>
                </a:lnTo>
                <a:lnTo>
                  <a:pt x="45910" y="50880"/>
                </a:lnTo>
                <a:lnTo>
                  <a:pt x="45880" y="50820"/>
                </a:lnTo>
                <a:lnTo>
                  <a:pt x="45900" y="50740"/>
                </a:lnTo>
                <a:lnTo>
                  <a:pt x="45910" y="50680"/>
                </a:lnTo>
                <a:lnTo>
                  <a:pt x="45920" y="50650"/>
                </a:lnTo>
                <a:lnTo>
                  <a:pt x="45920" y="50640"/>
                </a:lnTo>
                <a:lnTo>
                  <a:pt x="45920" y="50630"/>
                </a:lnTo>
                <a:lnTo>
                  <a:pt x="45910" y="50630"/>
                </a:lnTo>
                <a:lnTo>
                  <a:pt x="45900" y="50620"/>
                </a:lnTo>
                <a:lnTo>
                  <a:pt x="45890" y="50610"/>
                </a:lnTo>
                <a:lnTo>
                  <a:pt x="45880" y="50600"/>
                </a:lnTo>
                <a:lnTo>
                  <a:pt x="45870" y="50600"/>
                </a:lnTo>
                <a:lnTo>
                  <a:pt x="45840" y="50570"/>
                </a:lnTo>
                <a:lnTo>
                  <a:pt x="45800" y="50520"/>
                </a:lnTo>
                <a:lnTo>
                  <a:pt x="45760" y="50480"/>
                </a:lnTo>
                <a:lnTo>
                  <a:pt x="45720" y="50440"/>
                </a:lnTo>
                <a:lnTo>
                  <a:pt x="45720" y="50430"/>
                </a:lnTo>
                <a:lnTo>
                  <a:pt x="45700" y="50450"/>
                </a:lnTo>
                <a:lnTo>
                  <a:pt x="45700" y="50460"/>
                </a:lnTo>
                <a:lnTo>
                  <a:pt x="45690" y="50470"/>
                </a:lnTo>
                <a:lnTo>
                  <a:pt x="45690" y="50480"/>
                </a:lnTo>
                <a:lnTo>
                  <a:pt x="45680" y="50480"/>
                </a:lnTo>
                <a:lnTo>
                  <a:pt x="45670" y="50490"/>
                </a:lnTo>
                <a:lnTo>
                  <a:pt x="45660" y="50500"/>
                </a:lnTo>
                <a:lnTo>
                  <a:pt x="45650" y="50500"/>
                </a:lnTo>
                <a:lnTo>
                  <a:pt x="45640" y="50500"/>
                </a:lnTo>
                <a:lnTo>
                  <a:pt x="45640" y="50490"/>
                </a:lnTo>
                <a:lnTo>
                  <a:pt x="45610" y="50480"/>
                </a:lnTo>
                <a:lnTo>
                  <a:pt x="45570" y="50470"/>
                </a:lnTo>
                <a:lnTo>
                  <a:pt x="45560" y="50460"/>
                </a:lnTo>
                <a:lnTo>
                  <a:pt x="45550" y="50460"/>
                </a:lnTo>
                <a:lnTo>
                  <a:pt x="45540" y="50460"/>
                </a:lnTo>
                <a:lnTo>
                  <a:pt x="45530" y="50460"/>
                </a:lnTo>
                <a:lnTo>
                  <a:pt x="45510" y="50460"/>
                </a:lnTo>
                <a:lnTo>
                  <a:pt x="45470" y="50470"/>
                </a:lnTo>
                <a:lnTo>
                  <a:pt x="45430" y="50480"/>
                </a:lnTo>
                <a:lnTo>
                  <a:pt x="45400" y="50480"/>
                </a:lnTo>
                <a:lnTo>
                  <a:pt x="45360" y="50490"/>
                </a:lnTo>
                <a:lnTo>
                  <a:pt x="45270" y="50020"/>
                </a:lnTo>
                <a:lnTo>
                  <a:pt x="45120" y="49180"/>
                </a:lnTo>
                <a:lnTo>
                  <a:pt x="45050" y="48800"/>
                </a:lnTo>
                <a:lnTo>
                  <a:pt x="45040" y="48730"/>
                </a:lnTo>
                <a:lnTo>
                  <a:pt x="45030" y="48690"/>
                </a:lnTo>
                <a:lnTo>
                  <a:pt x="44990" y="48520"/>
                </a:lnTo>
                <a:lnTo>
                  <a:pt x="45000" y="48520"/>
                </a:lnTo>
                <a:lnTo>
                  <a:pt x="44980" y="48410"/>
                </a:lnTo>
                <a:lnTo>
                  <a:pt x="44960" y="48300"/>
                </a:lnTo>
                <a:lnTo>
                  <a:pt x="44920" y="48310"/>
                </a:lnTo>
                <a:lnTo>
                  <a:pt x="44850" y="48320"/>
                </a:lnTo>
                <a:lnTo>
                  <a:pt x="44840" y="48310"/>
                </a:lnTo>
                <a:lnTo>
                  <a:pt x="44850" y="48310"/>
                </a:lnTo>
                <a:lnTo>
                  <a:pt x="44860" y="48300"/>
                </a:lnTo>
                <a:lnTo>
                  <a:pt x="44860" y="48290"/>
                </a:lnTo>
                <a:lnTo>
                  <a:pt x="44870" y="48290"/>
                </a:lnTo>
                <a:lnTo>
                  <a:pt x="44870" y="48280"/>
                </a:lnTo>
                <a:lnTo>
                  <a:pt x="44870" y="48270"/>
                </a:lnTo>
                <a:lnTo>
                  <a:pt x="44880" y="48270"/>
                </a:lnTo>
                <a:lnTo>
                  <a:pt x="44880" y="48260"/>
                </a:lnTo>
                <a:lnTo>
                  <a:pt x="44880" y="48250"/>
                </a:lnTo>
                <a:lnTo>
                  <a:pt x="44890" y="48240"/>
                </a:lnTo>
                <a:lnTo>
                  <a:pt x="44890" y="48230"/>
                </a:lnTo>
                <a:lnTo>
                  <a:pt x="44890" y="48220"/>
                </a:lnTo>
                <a:lnTo>
                  <a:pt x="44840" y="48240"/>
                </a:lnTo>
                <a:lnTo>
                  <a:pt x="44830" y="48240"/>
                </a:lnTo>
                <a:lnTo>
                  <a:pt x="44810" y="48250"/>
                </a:lnTo>
                <a:lnTo>
                  <a:pt x="44780" y="48260"/>
                </a:lnTo>
                <a:lnTo>
                  <a:pt x="44750" y="48240"/>
                </a:lnTo>
                <a:lnTo>
                  <a:pt x="44700" y="48210"/>
                </a:lnTo>
                <a:lnTo>
                  <a:pt x="44670" y="48180"/>
                </a:lnTo>
                <a:lnTo>
                  <a:pt x="44650" y="48160"/>
                </a:lnTo>
                <a:lnTo>
                  <a:pt x="44640" y="48180"/>
                </a:lnTo>
                <a:lnTo>
                  <a:pt x="44630" y="48200"/>
                </a:lnTo>
                <a:lnTo>
                  <a:pt x="44600" y="48230"/>
                </a:lnTo>
                <a:lnTo>
                  <a:pt x="44570" y="48260"/>
                </a:lnTo>
                <a:lnTo>
                  <a:pt x="44510" y="48320"/>
                </a:lnTo>
                <a:lnTo>
                  <a:pt x="44510" y="48330"/>
                </a:lnTo>
                <a:lnTo>
                  <a:pt x="44340" y="48350"/>
                </a:lnTo>
                <a:lnTo>
                  <a:pt x="44370" y="48310"/>
                </a:lnTo>
                <a:lnTo>
                  <a:pt x="44370" y="48300"/>
                </a:lnTo>
                <a:lnTo>
                  <a:pt x="44380" y="48290"/>
                </a:lnTo>
                <a:lnTo>
                  <a:pt x="44390" y="48290"/>
                </a:lnTo>
                <a:lnTo>
                  <a:pt x="44430" y="48210"/>
                </a:lnTo>
                <a:lnTo>
                  <a:pt x="44450" y="48180"/>
                </a:lnTo>
                <a:lnTo>
                  <a:pt x="44470" y="48110"/>
                </a:lnTo>
                <a:lnTo>
                  <a:pt x="44490" y="48070"/>
                </a:lnTo>
                <a:lnTo>
                  <a:pt x="44500" y="48040"/>
                </a:lnTo>
                <a:lnTo>
                  <a:pt x="44510" y="48000"/>
                </a:lnTo>
                <a:lnTo>
                  <a:pt x="44520" y="47980"/>
                </a:lnTo>
                <a:lnTo>
                  <a:pt x="44520" y="47910"/>
                </a:lnTo>
                <a:lnTo>
                  <a:pt x="44540" y="47830"/>
                </a:lnTo>
                <a:lnTo>
                  <a:pt x="44540" y="47780"/>
                </a:lnTo>
                <a:lnTo>
                  <a:pt x="44540" y="47750"/>
                </a:lnTo>
                <a:lnTo>
                  <a:pt x="44550" y="47680"/>
                </a:lnTo>
                <a:lnTo>
                  <a:pt x="44550" y="47600"/>
                </a:lnTo>
                <a:lnTo>
                  <a:pt x="44580" y="47590"/>
                </a:lnTo>
                <a:lnTo>
                  <a:pt x="44590" y="47570"/>
                </a:lnTo>
                <a:lnTo>
                  <a:pt x="44600" y="47560"/>
                </a:lnTo>
                <a:lnTo>
                  <a:pt x="44570" y="47340"/>
                </a:lnTo>
                <a:lnTo>
                  <a:pt x="44540" y="47130"/>
                </a:lnTo>
                <a:lnTo>
                  <a:pt x="44390" y="47150"/>
                </a:lnTo>
                <a:lnTo>
                  <a:pt x="44400" y="47130"/>
                </a:lnTo>
                <a:lnTo>
                  <a:pt x="44410" y="47100"/>
                </a:lnTo>
                <a:lnTo>
                  <a:pt x="44420" y="47090"/>
                </a:lnTo>
                <a:lnTo>
                  <a:pt x="44420" y="47080"/>
                </a:lnTo>
                <a:lnTo>
                  <a:pt x="44420" y="47070"/>
                </a:lnTo>
                <a:lnTo>
                  <a:pt x="44410" y="46900"/>
                </a:lnTo>
                <a:lnTo>
                  <a:pt x="44400" y="46860"/>
                </a:lnTo>
                <a:lnTo>
                  <a:pt x="44410" y="46840"/>
                </a:lnTo>
                <a:lnTo>
                  <a:pt x="44420" y="46720"/>
                </a:lnTo>
                <a:lnTo>
                  <a:pt x="44430" y="46710"/>
                </a:lnTo>
                <a:lnTo>
                  <a:pt x="44430" y="46700"/>
                </a:lnTo>
                <a:lnTo>
                  <a:pt x="44590" y="46680"/>
                </a:lnTo>
                <a:lnTo>
                  <a:pt x="44570" y="46520"/>
                </a:lnTo>
                <a:lnTo>
                  <a:pt x="44610" y="46530"/>
                </a:lnTo>
                <a:lnTo>
                  <a:pt x="44690" y="46540"/>
                </a:lnTo>
                <a:lnTo>
                  <a:pt x="44690" y="46530"/>
                </a:lnTo>
                <a:lnTo>
                  <a:pt x="44680" y="46500"/>
                </a:lnTo>
                <a:lnTo>
                  <a:pt x="44770" y="46480"/>
                </a:lnTo>
                <a:lnTo>
                  <a:pt x="44790" y="46470"/>
                </a:lnTo>
                <a:lnTo>
                  <a:pt x="44800" y="46470"/>
                </a:lnTo>
                <a:lnTo>
                  <a:pt x="44840" y="46470"/>
                </a:lnTo>
                <a:lnTo>
                  <a:pt x="44840" y="46420"/>
                </a:lnTo>
                <a:lnTo>
                  <a:pt x="44840" y="46410"/>
                </a:lnTo>
                <a:lnTo>
                  <a:pt x="44840" y="46400"/>
                </a:lnTo>
                <a:lnTo>
                  <a:pt x="44850" y="46360"/>
                </a:lnTo>
                <a:lnTo>
                  <a:pt x="44840" y="46350"/>
                </a:lnTo>
                <a:lnTo>
                  <a:pt x="44830" y="46340"/>
                </a:lnTo>
                <a:lnTo>
                  <a:pt x="44800" y="46300"/>
                </a:lnTo>
                <a:lnTo>
                  <a:pt x="44770" y="46270"/>
                </a:lnTo>
                <a:lnTo>
                  <a:pt x="44770" y="46240"/>
                </a:lnTo>
                <a:lnTo>
                  <a:pt x="44760" y="46210"/>
                </a:lnTo>
                <a:lnTo>
                  <a:pt x="44770" y="46210"/>
                </a:lnTo>
                <a:lnTo>
                  <a:pt x="44790" y="46190"/>
                </a:lnTo>
                <a:lnTo>
                  <a:pt x="44810" y="46180"/>
                </a:lnTo>
                <a:lnTo>
                  <a:pt x="44870" y="46140"/>
                </a:lnTo>
                <a:lnTo>
                  <a:pt x="44980" y="46070"/>
                </a:lnTo>
                <a:lnTo>
                  <a:pt x="45050" y="46060"/>
                </a:lnTo>
                <a:lnTo>
                  <a:pt x="45100" y="46050"/>
                </a:lnTo>
                <a:lnTo>
                  <a:pt x="45110" y="46050"/>
                </a:lnTo>
                <a:lnTo>
                  <a:pt x="45130" y="46000"/>
                </a:lnTo>
                <a:lnTo>
                  <a:pt x="45140" y="46000"/>
                </a:lnTo>
                <a:lnTo>
                  <a:pt x="45150" y="45960"/>
                </a:lnTo>
                <a:lnTo>
                  <a:pt x="45200" y="45830"/>
                </a:lnTo>
                <a:lnTo>
                  <a:pt x="45210" y="45800"/>
                </a:lnTo>
                <a:lnTo>
                  <a:pt x="45200" y="45790"/>
                </a:lnTo>
                <a:lnTo>
                  <a:pt x="45170" y="45770"/>
                </a:lnTo>
                <a:lnTo>
                  <a:pt x="45140" y="45750"/>
                </a:lnTo>
                <a:lnTo>
                  <a:pt x="45140" y="45740"/>
                </a:lnTo>
                <a:lnTo>
                  <a:pt x="45130" y="45730"/>
                </a:lnTo>
                <a:lnTo>
                  <a:pt x="45130" y="45720"/>
                </a:lnTo>
                <a:lnTo>
                  <a:pt x="45130" y="45710"/>
                </a:lnTo>
                <a:lnTo>
                  <a:pt x="45120" y="45700"/>
                </a:lnTo>
                <a:lnTo>
                  <a:pt x="45130" y="45700"/>
                </a:lnTo>
                <a:lnTo>
                  <a:pt x="45130" y="45690"/>
                </a:lnTo>
                <a:lnTo>
                  <a:pt x="45130" y="45680"/>
                </a:lnTo>
                <a:lnTo>
                  <a:pt x="45140" y="45680"/>
                </a:lnTo>
                <a:lnTo>
                  <a:pt x="45140" y="45670"/>
                </a:lnTo>
                <a:lnTo>
                  <a:pt x="45150" y="45660"/>
                </a:lnTo>
                <a:lnTo>
                  <a:pt x="45150" y="45650"/>
                </a:lnTo>
                <a:lnTo>
                  <a:pt x="45150" y="45640"/>
                </a:lnTo>
                <a:lnTo>
                  <a:pt x="45150" y="45630"/>
                </a:lnTo>
                <a:lnTo>
                  <a:pt x="45140" y="45620"/>
                </a:lnTo>
                <a:lnTo>
                  <a:pt x="45130" y="45620"/>
                </a:lnTo>
                <a:lnTo>
                  <a:pt x="45130" y="45610"/>
                </a:lnTo>
                <a:lnTo>
                  <a:pt x="45120" y="45610"/>
                </a:lnTo>
                <a:lnTo>
                  <a:pt x="45120" y="45620"/>
                </a:lnTo>
                <a:lnTo>
                  <a:pt x="45110" y="45620"/>
                </a:lnTo>
                <a:lnTo>
                  <a:pt x="45110" y="45610"/>
                </a:lnTo>
                <a:lnTo>
                  <a:pt x="45110" y="45600"/>
                </a:lnTo>
                <a:lnTo>
                  <a:pt x="45120" y="45600"/>
                </a:lnTo>
                <a:lnTo>
                  <a:pt x="45120" y="45590"/>
                </a:lnTo>
                <a:lnTo>
                  <a:pt x="45130" y="45590"/>
                </a:lnTo>
                <a:lnTo>
                  <a:pt x="45130" y="45580"/>
                </a:lnTo>
                <a:lnTo>
                  <a:pt x="45130" y="45570"/>
                </a:lnTo>
                <a:lnTo>
                  <a:pt x="45130" y="45560"/>
                </a:lnTo>
                <a:lnTo>
                  <a:pt x="45120" y="45560"/>
                </a:lnTo>
                <a:lnTo>
                  <a:pt x="45110" y="45550"/>
                </a:lnTo>
                <a:lnTo>
                  <a:pt x="45100" y="45540"/>
                </a:lnTo>
                <a:lnTo>
                  <a:pt x="45110" y="45540"/>
                </a:lnTo>
                <a:lnTo>
                  <a:pt x="45110" y="45530"/>
                </a:lnTo>
                <a:lnTo>
                  <a:pt x="45120" y="45530"/>
                </a:lnTo>
                <a:lnTo>
                  <a:pt x="45120" y="45520"/>
                </a:lnTo>
                <a:lnTo>
                  <a:pt x="45120" y="45510"/>
                </a:lnTo>
                <a:lnTo>
                  <a:pt x="45130" y="45510"/>
                </a:lnTo>
                <a:lnTo>
                  <a:pt x="45130" y="45500"/>
                </a:lnTo>
                <a:lnTo>
                  <a:pt x="45120" y="45490"/>
                </a:lnTo>
                <a:lnTo>
                  <a:pt x="45110" y="45490"/>
                </a:lnTo>
                <a:lnTo>
                  <a:pt x="45100" y="45490"/>
                </a:lnTo>
                <a:lnTo>
                  <a:pt x="45090" y="45490"/>
                </a:lnTo>
                <a:lnTo>
                  <a:pt x="45090" y="45480"/>
                </a:lnTo>
                <a:lnTo>
                  <a:pt x="45090" y="45470"/>
                </a:lnTo>
                <a:lnTo>
                  <a:pt x="45090" y="45460"/>
                </a:lnTo>
                <a:lnTo>
                  <a:pt x="45100" y="45460"/>
                </a:lnTo>
                <a:lnTo>
                  <a:pt x="45110" y="45450"/>
                </a:lnTo>
                <a:lnTo>
                  <a:pt x="45120" y="45450"/>
                </a:lnTo>
                <a:lnTo>
                  <a:pt x="45120" y="45440"/>
                </a:lnTo>
                <a:lnTo>
                  <a:pt x="45120" y="45430"/>
                </a:lnTo>
                <a:lnTo>
                  <a:pt x="45120" y="45420"/>
                </a:lnTo>
                <a:lnTo>
                  <a:pt x="45110" y="45420"/>
                </a:lnTo>
                <a:lnTo>
                  <a:pt x="45100" y="45410"/>
                </a:lnTo>
                <a:lnTo>
                  <a:pt x="45090" y="45410"/>
                </a:lnTo>
                <a:lnTo>
                  <a:pt x="45090" y="45400"/>
                </a:lnTo>
                <a:lnTo>
                  <a:pt x="45090" y="45390"/>
                </a:lnTo>
                <a:lnTo>
                  <a:pt x="45090" y="45380"/>
                </a:lnTo>
                <a:lnTo>
                  <a:pt x="45100" y="45380"/>
                </a:lnTo>
                <a:lnTo>
                  <a:pt x="45100" y="45370"/>
                </a:lnTo>
                <a:lnTo>
                  <a:pt x="45100" y="45360"/>
                </a:lnTo>
                <a:lnTo>
                  <a:pt x="45100" y="45350"/>
                </a:lnTo>
                <a:lnTo>
                  <a:pt x="45090" y="45350"/>
                </a:lnTo>
                <a:lnTo>
                  <a:pt x="45090" y="45340"/>
                </a:lnTo>
                <a:lnTo>
                  <a:pt x="45080" y="45340"/>
                </a:lnTo>
                <a:lnTo>
                  <a:pt x="45070" y="45340"/>
                </a:lnTo>
                <a:lnTo>
                  <a:pt x="45070" y="45330"/>
                </a:lnTo>
                <a:lnTo>
                  <a:pt x="45070" y="45320"/>
                </a:lnTo>
                <a:lnTo>
                  <a:pt x="45080" y="45320"/>
                </a:lnTo>
                <a:lnTo>
                  <a:pt x="45080" y="45310"/>
                </a:lnTo>
                <a:lnTo>
                  <a:pt x="45080" y="45320"/>
                </a:lnTo>
                <a:lnTo>
                  <a:pt x="45090" y="45320"/>
                </a:lnTo>
                <a:lnTo>
                  <a:pt x="45090" y="45330"/>
                </a:lnTo>
                <a:lnTo>
                  <a:pt x="45100" y="45330"/>
                </a:lnTo>
                <a:lnTo>
                  <a:pt x="45100" y="45320"/>
                </a:lnTo>
                <a:lnTo>
                  <a:pt x="45100" y="45310"/>
                </a:lnTo>
                <a:lnTo>
                  <a:pt x="45110" y="45310"/>
                </a:lnTo>
                <a:lnTo>
                  <a:pt x="45110" y="45300"/>
                </a:lnTo>
                <a:lnTo>
                  <a:pt x="45100" y="45300"/>
                </a:lnTo>
                <a:lnTo>
                  <a:pt x="45100" y="45290"/>
                </a:lnTo>
                <a:lnTo>
                  <a:pt x="45100" y="45280"/>
                </a:lnTo>
                <a:lnTo>
                  <a:pt x="45100" y="45270"/>
                </a:lnTo>
                <a:lnTo>
                  <a:pt x="45110" y="45270"/>
                </a:lnTo>
                <a:lnTo>
                  <a:pt x="45110" y="45280"/>
                </a:lnTo>
                <a:lnTo>
                  <a:pt x="45120" y="45280"/>
                </a:lnTo>
                <a:lnTo>
                  <a:pt x="45130" y="45280"/>
                </a:lnTo>
                <a:lnTo>
                  <a:pt x="45130" y="45270"/>
                </a:lnTo>
                <a:lnTo>
                  <a:pt x="45130" y="45260"/>
                </a:lnTo>
                <a:lnTo>
                  <a:pt x="45120" y="45250"/>
                </a:lnTo>
                <a:lnTo>
                  <a:pt x="45130" y="45250"/>
                </a:lnTo>
                <a:lnTo>
                  <a:pt x="45130" y="45240"/>
                </a:lnTo>
                <a:lnTo>
                  <a:pt x="45140" y="45240"/>
                </a:lnTo>
                <a:lnTo>
                  <a:pt x="45150" y="45240"/>
                </a:lnTo>
                <a:lnTo>
                  <a:pt x="45150" y="45230"/>
                </a:lnTo>
                <a:lnTo>
                  <a:pt x="45140" y="45220"/>
                </a:lnTo>
                <a:lnTo>
                  <a:pt x="45150" y="45220"/>
                </a:lnTo>
                <a:lnTo>
                  <a:pt x="45150" y="45210"/>
                </a:lnTo>
                <a:lnTo>
                  <a:pt x="45160" y="45210"/>
                </a:lnTo>
                <a:lnTo>
                  <a:pt x="45160" y="45200"/>
                </a:lnTo>
                <a:lnTo>
                  <a:pt x="45170" y="45200"/>
                </a:lnTo>
                <a:lnTo>
                  <a:pt x="45170" y="45190"/>
                </a:lnTo>
                <a:lnTo>
                  <a:pt x="45170" y="45180"/>
                </a:lnTo>
                <a:lnTo>
                  <a:pt x="45180" y="45180"/>
                </a:lnTo>
                <a:lnTo>
                  <a:pt x="45180" y="45170"/>
                </a:lnTo>
                <a:lnTo>
                  <a:pt x="45190" y="45170"/>
                </a:lnTo>
                <a:lnTo>
                  <a:pt x="45190" y="45160"/>
                </a:lnTo>
                <a:lnTo>
                  <a:pt x="45180" y="45160"/>
                </a:lnTo>
                <a:lnTo>
                  <a:pt x="45180" y="45150"/>
                </a:lnTo>
                <a:lnTo>
                  <a:pt x="45190" y="45150"/>
                </a:lnTo>
                <a:lnTo>
                  <a:pt x="45200" y="45150"/>
                </a:lnTo>
                <a:lnTo>
                  <a:pt x="45200" y="45140"/>
                </a:lnTo>
                <a:lnTo>
                  <a:pt x="45200" y="45130"/>
                </a:lnTo>
                <a:lnTo>
                  <a:pt x="45210" y="45130"/>
                </a:lnTo>
                <a:lnTo>
                  <a:pt x="45220" y="45130"/>
                </a:lnTo>
                <a:lnTo>
                  <a:pt x="45220" y="45120"/>
                </a:lnTo>
                <a:lnTo>
                  <a:pt x="45230" y="45120"/>
                </a:lnTo>
                <a:lnTo>
                  <a:pt x="45230" y="45130"/>
                </a:lnTo>
                <a:lnTo>
                  <a:pt x="45230" y="45140"/>
                </a:lnTo>
                <a:lnTo>
                  <a:pt x="45240" y="45140"/>
                </a:lnTo>
                <a:lnTo>
                  <a:pt x="45250" y="45140"/>
                </a:lnTo>
                <a:lnTo>
                  <a:pt x="45260" y="45130"/>
                </a:lnTo>
                <a:lnTo>
                  <a:pt x="45260" y="45120"/>
                </a:lnTo>
                <a:lnTo>
                  <a:pt x="45270" y="45120"/>
                </a:lnTo>
                <a:lnTo>
                  <a:pt x="45280" y="45120"/>
                </a:lnTo>
                <a:lnTo>
                  <a:pt x="45280" y="45130"/>
                </a:lnTo>
                <a:lnTo>
                  <a:pt x="45290" y="45130"/>
                </a:lnTo>
                <a:lnTo>
                  <a:pt x="45290" y="45120"/>
                </a:lnTo>
                <a:lnTo>
                  <a:pt x="45300" y="45120"/>
                </a:lnTo>
                <a:lnTo>
                  <a:pt x="45310" y="45110"/>
                </a:lnTo>
                <a:lnTo>
                  <a:pt x="45320" y="45110"/>
                </a:lnTo>
                <a:lnTo>
                  <a:pt x="45330" y="45110"/>
                </a:lnTo>
                <a:lnTo>
                  <a:pt x="45330" y="45120"/>
                </a:lnTo>
                <a:lnTo>
                  <a:pt x="45340" y="45120"/>
                </a:lnTo>
                <a:lnTo>
                  <a:pt x="45350" y="45120"/>
                </a:lnTo>
                <a:lnTo>
                  <a:pt x="45350" y="45110"/>
                </a:lnTo>
                <a:lnTo>
                  <a:pt x="45360" y="45110"/>
                </a:lnTo>
                <a:lnTo>
                  <a:pt x="45370" y="45110"/>
                </a:lnTo>
                <a:lnTo>
                  <a:pt x="45380" y="45110"/>
                </a:lnTo>
                <a:lnTo>
                  <a:pt x="45390" y="45110"/>
                </a:lnTo>
                <a:lnTo>
                  <a:pt x="45390" y="45100"/>
                </a:lnTo>
                <a:lnTo>
                  <a:pt x="45400" y="45100"/>
                </a:lnTo>
                <a:lnTo>
                  <a:pt x="45400" y="45090"/>
                </a:lnTo>
                <a:lnTo>
                  <a:pt x="45410" y="45090"/>
                </a:lnTo>
                <a:lnTo>
                  <a:pt x="45420" y="45080"/>
                </a:lnTo>
                <a:lnTo>
                  <a:pt x="45420" y="45090"/>
                </a:lnTo>
                <a:lnTo>
                  <a:pt x="45430" y="45100"/>
                </a:lnTo>
                <a:lnTo>
                  <a:pt x="45430" y="45110"/>
                </a:lnTo>
                <a:lnTo>
                  <a:pt x="45440" y="45120"/>
                </a:lnTo>
                <a:lnTo>
                  <a:pt x="45440" y="45130"/>
                </a:lnTo>
                <a:lnTo>
                  <a:pt x="45440" y="45140"/>
                </a:lnTo>
                <a:lnTo>
                  <a:pt x="45450" y="45140"/>
                </a:lnTo>
                <a:lnTo>
                  <a:pt x="45450" y="45150"/>
                </a:lnTo>
                <a:lnTo>
                  <a:pt x="45450" y="45160"/>
                </a:lnTo>
                <a:lnTo>
                  <a:pt x="45460" y="45160"/>
                </a:lnTo>
                <a:lnTo>
                  <a:pt x="45460" y="45170"/>
                </a:lnTo>
                <a:lnTo>
                  <a:pt x="45470" y="45170"/>
                </a:lnTo>
                <a:lnTo>
                  <a:pt x="45470" y="45160"/>
                </a:lnTo>
                <a:lnTo>
                  <a:pt x="45480" y="45160"/>
                </a:lnTo>
                <a:lnTo>
                  <a:pt x="45490" y="45160"/>
                </a:lnTo>
                <a:lnTo>
                  <a:pt x="45500" y="45150"/>
                </a:lnTo>
                <a:lnTo>
                  <a:pt x="45510" y="45150"/>
                </a:lnTo>
                <a:lnTo>
                  <a:pt x="45510" y="45140"/>
                </a:lnTo>
                <a:lnTo>
                  <a:pt x="45510" y="45130"/>
                </a:lnTo>
                <a:lnTo>
                  <a:pt x="45520" y="45120"/>
                </a:lnTo>
                <a:lnTo>
                  <a:pt x="45510" y="45120"/>
                </a:lnTo>
                <a:lnTo>
                  <a:pt x="45510" y="45110"/>
                </a:lnTo>
                <a:lnTo>
                  <a:pt x="45510" y="45100"/>
                </a:lnTo>
                <a:lnTo>
                  <a:pt x="45510" y="45090"/>
                </a:lnTo>
                <a:lnTo>
                  <a:pt x="45510" y="45080"/>
                </a:lnTo>
                <a:lnTo>
                  <a:pt x="45510" y="45070"/>
                </a:lnTo>
                <a:lnTo>
                  <a:pt x="45500" y="45060"/>
                </a:lnTo>
                <a:lnTo>
                  <a:pt x="45490" y="45060"/>
                </a:lnTo>
                <a:lnTo>
                  <a:pt x="45490" y="45050"/>
                </a:lnTo>
                <a:lnTo>
                  <a:pt x="45490" y="45040"/>
                </a:lnTo>
                <a:lnTo>
                  <a:pt x="45480" y="45040"/>
                </a:lnTo>
                <a:lnTo>
                  <a:pt x="45480" y="45030"/>
                </a:lnTo>
                <a:lnTo>
                  <a:pt x="45490" y="45020"/>
                </a:lnTo>
                <a:lnTo>
                  <a:pt x="45490" y="45010"/>
                </a:lnTo>
                <a:lnTo>
                  <a:pt x="45490" y="45000"/>
                </a:lnTo>
                <a:lnTo>
                  <a:pt x="45500" y="45000"/>
                </a:lnTo>
                <a:lnTo>
                  <a:pt x="45500" y="44990"/>
                </a:lnTo>
                <a:lnTo>
                  <a:pt x="45520" y="45020"/>
                </a:lnTo>
                <a:lnTo>
                  <a:pt x="45530" y="45030"/>
                </a:lnTo>
                <a:lnTo>
                  <a:pt x="45550" y="45050"/>
                </a:lnTo>
                <a:lnTo>
                  <a:pt x="45560" y="45050"/>
                </a:lnTo>
                <a:lnTo>
                  <a:pt x="45560" y="45040"/>
                </a:lnTo>
                <a:lnTo>
                  <a:pt x="45610" y="44990"/>
                </a:lnTo>
                <a:lnTo>
                  <a:pt x="45620" y="44990"/>
                </a:lnTo>
                <a:lnTo>
                  <a:pt x="45630" y="45000"/>
                </a:lnTo>
                <a:lnTo>
                  <a:pt x="45640" y="45000"/>
                </a:lnTo>
                <a:lnTo>
                  <a:pt x="45660" y="45010"/>
                </a:lnTo>
                <a:lnTo>
                  <a:pt x="45700" y="44980"/>
                </a:lnTo>
                <a:lnTo>
                  <a:pt x="45710" y="44970"/>
                </a:lnTo>
                <a:lnTo>
                  <a:pt x="45720" y="44970"/>
                </a:lnTo>
                <a:lnTo>
                  <a:pt x="45760" y="44940"/>
                </a:lnTo>
                <a:lnTo>
                  <a:pt x="45770" y="44940"/>
                </a:lnTo>
                <a:lnTo>
                  <a:pt x="45770" y="44950"/>
                </a:lnTo>
                <a:lnTo>
                  <a:pt x="45780" y="44960"/>
                </a:lnTo>
                <a:lnTo>
                  <a:pt x="45780" y="44970"/>
                </a:lnTo>
                <a:lnTo>
                  <a:pt x="45810" y="45000"/>
                </a:lnTo>
                <a:lnTo>
                  <a:pt x="45860" y="44990"/>
                </a:lnTo>
                <a:lnTo>
                  <a:pt x="45890" y="44920"/>
                </a:lnTo>
                <a:lnTo>
                  <a:pt x="45900" y="44920"/>
                </a:lnTo>
                <a:lnTo>
                  <a:pt x="45920" y="44920"/>
                </a:lnTo>
                <a:lnTo>
                  <a:pt x="46000" y="44930"/>
                </a:lnTo>
                <a:lnTo>
                  <a:pt x="46020" y="44930"/>
                </a:lnTo>
                <a:lnTo>
                  <a:pt x="46040" y="44940"/>
                </a:lnTo>
                <a:lnTo>
                  <a:pt x="46050" y="44940"/>
                </a:lnTo>
                <a:lnTo>
                  <a:pt x="46070" y="44940"/>
                </a:lnTo>
                <a:lnTo>
                  <a:pt x="46090" y="45000"/>
                </a:lnTo>
                <a:lnTo>
                  <a:pt x="46110" y="45040"/>
                </a:lnTo>
                <a:lnTo>
                  <a:pt x="46110" y="45060"/>
                </a:lnTo>
                <a:lnTo>
                  <a:pt x="46120" y="45060"/>
                </a:lnTo>
                <a:lnTo>
                  <a:pt x="46190" y="45070"/>
                </a:lnTo>
                <a:lnTo>
                  <a:pt x="46200" y="45070"/>
                </a:lnTo>
                <a:lnTo>
                  <a:pt x="46170" y="44970"/>
                </a:lnTo>
                <a:lnTo>
                  <a:pt x="46170" y="44960"/>
                </a:lnTo>
                <a:lnTo>
                  <a:pt x="46140" y="44860"/>
                </a:lnTo>
                <a:lnTo>
                  <a:pt x="46150" y="44830"/>
                </a:lnTo>
                <a:lnTo>
                  <a:pt x="46160" y="44720"/>
                </a:lnTo>
                <a:lnTo>
                  <a:pt x="46120" y="44710"/>
                </a:lnTo>
                <a:lnTo>
                  <a:pt x="46120" y="44660"/>
                </a:lnTo>
                <a:lnTo>
                  <a:pt x="46080" y="44660"/>
                </a:lnTo>
                <a:lnTo>
                  <a:pt x="46070" y="44660"/>
                </a:lnTo>
                <a:lnTo>
                  <a:pt x="46050" y="44640"/>
                </a:lnTo>
                <a:lnTo>
                  <a:pt x="46040" y="44580"/>
                </a:lnTo>
                <a:lnTo>
                  <a:pt x="46020" y="44570"/>
                </a:lnTo>
                <a:lnTo>
                  <a:pt x="45980" y="44510"/>
                </a:lnTo>
                <a:lnTo>
                  <a:pt x="45980" y="44500"/>
                </a:lnTo>
                <a:lnTo>
                  <a:pt x="45960" y="44460"/>
                </a:lnTo>
                <a:lnTo>
                  <a:pt x="45950" y="44450"/>
                </a:lnTo>
                <a:lnTo>
                  <a:pt x="45950" y="44430"/>
                </a:lnTo>
                <a:lnTo>
                  <a:pt x="45950" y="44420"/>
                </a:lnTo>
                <a:lnTo>
                  <a:pt x="45940" y="44410"/>
                </a:lnTo>
                <a:lnTo>
                  <a:pt x="45950" y="44410"/>
                </a:lnTo>
                <a:lnTo>
                  <a:pt x="45940" y="44410"/>
                </a:lnTo>
                <a:lnTo>
                  <a:pt x="45950" y="44390"/>
                </a:lnTo>
                <a:lnTo>
                  <a:pt x="45950" y="44370"/>
                </a:lnTo>
                <a:lnTo>
                  <a:pt x="45950" y="44350"/>
                </a:lnTo>
                <a:lnTo>
                  <a:pt x="45950" y="44340"/>
                </a:lnTo>
                <a:lnTo>
                  <a:pt x="45950" y="44330"/>
                </a:lnTo>
                <a:lnTo>
                  <a:pt x="45950" y="44320"/>
                </a:lnTo>
                <a:lnTo>
                  <a:pt x="45960" y="44320"/>
                </a:lnTo>
                <a:lnTo>
                  <a:pt x="45960" y="44310"/>
                </a:lnTo>
                <a:lnTo>
                  <a:pt x="45950" y="44310"/>
                </a:lnTo>
                <a:lnTo>
                  <a:pt x="45940" y="44320"/>
                </a:lnTo>
                <a:lnTo>
                  <a:pt x="45930" y="44320"/>
                </a:lnTo>
                <a:lnTo>
                  <a:pt x="45910" y="44320"/>
                </a:lnTo>
                <a:lnTo>
                  <a:pt x="45900" y="44330"/>
                </a:lnTo>
                <a:lnTo>
                  <a:pt x="45890" y="44330"/>
                </a:lnTo>
                <a:lnTo>
                  <a:pt x="45880" y="44320"/>
                </a:lnTo>
                <a:lnTo>
                  <a:pt x="45870" y="44320"/>
                </a:lnTo>
                <a:lnTo>
                  <a:pt x="45860" y="44320"/>
                </a:lnTo>
                <a:lnTo>
                  <a:pt x="45810" y="44280"/>
                </a:lnTo>
                <a:lnTo>
                  <a:pt x="45780" y="44260"/>
                </a:lnTo>
                <a:lnTo>
                  <a:pt x="45790" y="44230"/>
                </a:lnTo>
                <a:lnTo>
                  <a:pt x="45780" y="44230"/>
                </a:lnTo>
                <a:lnTo>
                  <a:pt x="45760" y="44230"/>
                </a:lnTo>
                <a:lnTo>
                  <a:pt x="45770" y="44220"/>
                </a:lnTo>
                <a:lnTo>
                  <a:pt x="45770" y="44210"/>
                </a:lnTo>
                <a:lnTo>
                  <a:pt x="45780" y="44200"/>
                </a:lnTo>
                <a:lnTo>
                  <a:pt x="45790" y="44180"/>
                </a:lnTo>
                <a:lnTo>
                  <a:pt x="45790" y="44170"/>
                </a:lnTo>
                <a:lnTo>
                  <a:pt x="45800" y="44160"/>
                </a:lnTo>
                <a:lnTo>
                  <a:pt x="45820" y="44130"/>
                </a:lnTo>
                <a:lnTo>
                  <a:pt x="45820" y="44110"/>
                </a:lnTo>
                <a:lnTo>
                  <a:pt x="45830" y="44110"/>
                </a:lnTo>
                <a:lnTo>
                  <a:pt x="45840" y="44110"/>
                </a:lnTo>
                <a:lnTo>
                  <a:pt x="45860" y="44120"/>
                </a:lnTo>
                <a:lnTo>
                  <a:pt x="45870" y="44120"/>
                </a:lnTo>
                <a:lnTo>
                  <a:pt x="45880" y="44120"/>
                </a:lnTo>
                <a:lnTo>
                  <a:pt x="45880" y="44110"/>
                </a:lnTo>
                <a:lnTo>
                  <a:pt x="45880" y="44100"/>
                </a:lnTo>
                <a:lnTo>
                  <a:pt x="45870" y="44090"/>
                </a:lnTo>
                <a:lnTo>
                  <a:pt x="45870" y="44040"/>
                </a:lnTo>
                <a:lnTo>
                  <a:pt x="45880" y="44040"/>
                </a:lnTo>
                <a:lnTo>
                  <a:pt x="45920" y="44040"/>
                </a:lnTo>
                <a:lnTo>
                  <a:pt x="45930" y="44020"/>
                </a:lnTo>
                <a:lnTo>
                  <a:pt x="45990" y="44010"/>
                </a:lnTo>
                <a:lnTo>
                  <a:pt x="46010" y="43990"/>
                </a:lnTo>
                <a:lnTo>
                  <a:pt x="46020" y="43980"/>
                </a:lnTo>
                <a:lnTo>
                  <a:pt x="46080" y="43980"/>
                </a:lnTo>
                <a:lnTo>
                  <a:pt x="46080" y="44010"/>
                </a:lnTo>
                <a:lnTo>
                  <a:pt x="46210" y="44000"/>
                </a:lnTo>
                <a:lnTo>
                  <a:pt x="46260" y="43940"/>
                </a:lnTo>
                <a:lnTo>
                  <a:pt x="46310" y="43960"/>
                </a:lnTo>
                <a:lnTo>
                  <a:pt x="46280" y="43990"/>
                </a:lnTo>
                <a:lnTo>
                  <a:pt x="46290" y="43990"/>
                </a:lnTo>
                <a:lnTo>
                  <a:pt x="46290" y="44030"/>
                </a:lnTo>
                <a:lnTo>
                  <a:pt x="46370" y="44030"/>
                </a:lnTo>
                <a:lnTo>
                  <a:pt x="46510" y="44020"/>
                </a:lnTo>
                <a:lnTo>
                  <a:pt x="46540" y="44010"/>
                </a:lnTo>
                <a:lnTo>
                  <a:pt x="46530" y="44010"/>
                </a:lnTo>
                <a:lnTo>
                  <a:pt x="46520" y="44010"/>
                </a:lnTo>
                <a:lnTo>
                  <a:pt x="46530" y="44000"/>
                </a:lnTo>
                <a:lnTo>
                  <a:pt x="46600" y="43970"/>
                </a:lnTo>
                <a:lnTo>
                  <a:pt x="46630" y="43960"/>
                </a:lnTo>
                <a:lnTo>
                  <a:pt x="46670" y="43970"/>
                </a:lnTo>
                <a:lnTo>
                  <a:pt x="46680" y="43990"/>
                </a:lnTo>
                <a:lnTo>
                  <a:pt x="46690" y="44020"/>
                </a:lnTo>
                <a:lnTo>
                  <a:pt x="46740" y="44040"/>
                </a:lnTo>
                <a:lnTo>
                  <a:pt x="46760" y="44040"/>
                </a:lnTo>
                <a:lnTo>
                  <a:pt x="46770" y="44030"/>
                </a:lnTo>
                <a:lnTo>
                  <a:pt x="46760" y="43970"/>
                </a:lnTo>
                <a:lnTo>
                  <a:pt x="46770" y="43930"/>
                </a:lnTo>
                <a:lnTo>
                  <a:pt x="46720" y="43920"/>
                </a:lnTo>
                <a:lnTo>
                  <a:pt x="46720" y="43890"/>
                </a:lnTo>
                <a:lnTo>
                  <a:pt x="46720" y="43880"/>
                </a:lnTo>
                <a:lnTo>
                  <a:pt x="46720" y="43860"/>
                </a:lnTo>
                <a:lnTo>
                  <a:pt x="46790" y="43830"/>
                </a:lnTo>
                <a:lnTo>
                  <a:pt x="46790" y="43810"/>
                </a:lnTo>
                <a:lnTo>
                  <a:pt x="46790" y="43780"/>
                </a:lnTo>
                <a:lnTo>
                  <a:pt x="46780" y="43770"/>
                </a:lnTo>
                <a:lnTo>
                  <a:pt x="46780" y="43750"/>
                </a:lnTo>
                <a:lnTo>
                  <a:pt x="46780" y="43730"/>
                </a:lnTo>
                <a:lnTo>
                  <a:pt x="46780" y="43700"/>
                </a:lnTo>
                <a:lnTo>
                  <a:pt x="46770" y="43680"/>
                </a:lnTo>
                <a:lnTo>
                  <a:pt x="46780" y="43670"/>
                </a:lnTo>
                <a:lnTo>
                  <a:pt x="46790" y="43670"/>
                </a:lnTo>
                <a:lnTo>
                  <a:pt x="46820" y="43660"/>
                </a:lnTo>
                <a:lnTo>
                  <a:pt x="46840" y="43650"/>
                </a:lnTo>
                <a:lnTo>
                  <a:pt x="46870" y="43640"/>
                </a:lnTo>
                <a:lnTo>
                  <a:pt x="46900" y="43630"/>
                </a:lnTo>
                <a:lnTo>
                  <a:pt x="46920" y="43620"/>
                </a:lnTo>
                <a:lnTo>
                  <a:pt x="47060" y="43560"/>
                </a:lnTo>
                <a:lnTo>
                  <a:pt x="47070" y="43540"/>
                </a:lnTo>
                <a:lnTo>
                  <a:pt x="47130" y="43560"/>
                </a:lnTo>
                <a:lnTo>
                  <a:pt x="47250" y="43600"/>
                </a:lnTo>
                <a:lnTo>
                  <a:pt x="47280" y="43610"/>
                </a:lnTo>
                <a:lnTo>
                  <a:pt x="47360" y="43640"/>
                </a:lnTo>
                <a:lnTo>
                  <a:pt x="47420" y="43660"/>
                </a:lnTo>
                <a:lnTo>
                  <a:pt x="47450" y="43690"/>
                </a:lnTo>
                <a:lnTo>
                  <a:pt x="47550" y="43630"/>
                </a:lnTo>
                <a:lnTo>
                  <a:pt x="47580" y="43620"/>
                </a:lnTo>
                <a:lnTo>
                  <a:pt x="47870" y="43530"/>
                </a:lnTo>
                <a:lnTo>
                  <a:pt x="48020" y="43490"/>
                </a:lnTo>
                <a:lnTo>
                  <a:pt x="48090" y="43470"/>
                </a:lnTo>
                <a:lnTo>
                  <a:pt x="48130" y="43450"/>
                </a:lnTo>
                <a:lnTo>
                  <a:pt x="48160" y="43440"/>
                </a:lnTo>
                <a:lnTo>
                  <a:pt x="48200" y="43430"/>
                </a:lnTo>
                <a:lnTo>
                  <a:pt x="48220" y="43440"/>
                </a:lnTo>
                <a:lnTo>
                  <a:pt x="48240" y="43450"/>
                </a:lnTo>
                <a:lnTo>
                  <a:pt x="48290" y="43460"/>
                </a:lnTo>
                <a:lnTo>
                  <a:pt x="48300" y="43470"/>
                </a:lnTo>
                <a:lnTo>
                  <a:pt x="48400" y="43500"/>
                </a:lnTo>
                <a:lnTo>
                  <a:pt x="48420" y="43510"/>
                </a:lnTo>
                <a:lnTo>
                  <a:pt x="48470" y="43530"/>
                </a:lnTo>
                <a:lnTo>
                  <a:pt x="48550" y="43560"/>
                </a:lnTo>
                <a:lnTo>
                  <a:pt x="48620" y="43590"/>
                </a:lnTo>
                <a:lnTo>
                  <a:pt x="48640" y="43590"/>
                </a:lnTo>
                <a:lnTo>
                  <a:pt x="48650" y="43590"/>
                </a:lnTo>
                <a:lnTo>
                  <a:pt x="48660" y="43600"/>
                </a:lnTo>
                <a:lnTo>
                  <a:pt x="48690" y="43610"/>
                </a:lnTo>
                <a:lnTo>
                  <a:pt x="48710" y="43620"/>
                </a:lnTo>
                <a:lnTo>
                  <a:pt x="48780" y="43640"/>
                </a:lnTo>
                <a:lnTo>
                  <a:pt x="48940" y="43700"/>
                </a:lnTo>
                <a:lnTo>
                  <a:pt x="48950" y="43710"/>
                </a:lnTo>
                <a:lnTo>
                  <a:pt x="49000" y="43730"/>
                </a:lnTo>
                <a:lnTo>
                  <a:pt x="49050" y="43740"/>
                </a:lnTo>
                <a:lnTo>
                  <a:pt x="49070" y="43750"/>
                </a:lnTo>
                <a:lnTo>
                  <a:pt x="49080" y="43750"/>
                </a:lnTo>
                <a:lnTo>
                  <a:pt x="49140" y="43780"/>
                </a:lnTo>
                <a:lnTo>
                  <a:pt x="49150" y="43780"/>
                </a:lnTo>
                <a:lnTo>
                  <a:pt x="49160" y="43780"/>
                </a:lnTo>
                <a:lnTo>
                  <a:pt x="49190" y="43790"/>
                </a:lnTo>
                <a:lnTo>
                  <a:pt x="49190" y="43800"/>
                </a:lnTo>
                <a:lnTo>
                  <a:pt x="49220" y="43810"/>
                </a:lnTo>
                <a:lnTo>
                  <a:pt x="49230" y="43810"/>
                </a:lnTo>
                <a:lnTo>
                  <a:pt x="49260" y="43820"/>
                </a:lnTo>
                <a:lnTo>
                  <a:pt x="49280" y="43830"/>
                </a:lnTo>
                <a:lnTo>
                  <a:pt x="49290" y="43830"/>
                </a:lnTo>
                <a:lnTo>
                  <a:pt x="49300" y="43830"/>
                </a:lnTo>
                <a:lnTo>
                  <a:pt x="49320" y="43840"/>
                </a:lnTo>
                <a:lnTo>
                  <a:pt x="49330" y="43840"/>
                </a:lnTo>
                <a:lnTo>
                  <a:pt x="49330" y="43850"/>
                </a:lnTo>
                <a:lnTo>
                  <a:pt x="49380" y="43860"/>
                </a:lnTo>
                <a:lnTo>
                  <a:pt x="49390" y="43850"/>
                </a:lnTo>
                <a:lnTo>
                  <a:pt x="49390" y="43870"/>
                </a:lnTo>
                <a:lnTo>
                  <a:pt x="49400" y="43870"/>
                </a:lnTo>
                <a:lnTo>
                  <a:pt x="49410" y="43880"/>
                </a:lnTo>
                <a:lnTo>
                  <a:pt x="49440" y="43890"/>
                </a:lnTo>
                <a:lnTo>
                  <a:pt x="49470" y="43900"/>
                </a:lnTo>
                <a:lnTo>
                  <a:pt x="49480" y="43900"/>
                </a:lnTo>
                <a:lnTo>
                  <a:pt x="49500" y="43910"/>
                </a:lnTo>
                <a:lnTo>
                  <a:pt x="49850" y="44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