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Rõuge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Rõug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5090" y="58080"/>
                </a:moveTo>
                <a:lnTo>
                  <a:pt x="75130" y="58040"/>
                </a:lnTo>
                <a:lnTo>
                  <a:pt x="75120" y="58020"/>
                </a:lnTo>
                <a:lnTo>
                  <a:pt x="75120" y="58010"/>
                </a:lnTo>
                <a:lnTo>
                  <a:pt x="75220" y="57990"/>
                </a:lnTo>
                <a:lnTo>
                  <a:pt x="75270" y="57960"/>
                </a:lnTo>
                <a:lnTo>
                  <a:pt x="75300" y="57920"/>
                </a:lnTo>
                <a:lnTo>
                  <a:pt x="75320" y="57930"/>
                </a:lnTo>
                <a:lnTo>
                  <a:pt x="75320" y="57900"/>
                </a:lnTo>
                <a:lnTo>
                  <a:pt x="75300" y="57890"/>
                </a:lnTo>
                <a:lnTo>
                  <a:pt x="75320" y="57860"/>
                </a:lnTo>
                <a:lnTo>
                  <a:pt x="75340" y="57860"/>
                </a:lnTo>
                <a:lnTo>
                  <a:pt x="75340" y="57850"/>
                </a:lnTo>
                <a:lnTo>
                  <a:pt x="75360" y="57840"/>
                </a:lnTo>
                <a:lnTo>
                  <a:pt x="75370" y="57830"/>
                </a:lnTo>
                <a:lnTo>
                  <a:pt x="75380" y="57820"/>
                </a:lnTo>
                <a:lnTo>
                  <a:pt x="75390" y="57810"/>
                </a:lnTo>
                <a:lnTo>
                  <a:pt x="75370" y="57800"/>
                </a:lnTo>
                <a:lnTo>
                  <a:pt x="75380" y="57790"/>
                </a:lnTo>
                <a:lnTo>
                  <a:pt x="75430" y="57780"/>
                </a:lnTo>
                <a:lnTo>
                  <a:pt x="75490" y="57780"/>
                </a:lnTo>
                <a:lnTo>
                  <a:pt x="75520" y="57780"/>
                </a:lnTo>
                <a:lnTo>
                  <a:pt x="75570" y="57780"/>
                </a:lnTo>
                <a:lnTo>
                  <a:pt x="75730" y="57770"/>
                </a:lnTo>
                <a:lnTo>
                  <a:pt x="75830" y="57770"/>
                </a:lnTo>
                <a:lnTo>
                  <a:pt x="75830" y="57730"/>
                </a:lnTo>
                <a:lnTo>
                  <a:pt x="75820" y="57580"/>
                </a:lnTo>
                <a:lnTo>
                  <a:pt x="75830" y="57580"/>
                </a:lnTo>
                <a:lnTo>
                  <a:pt x="75840" y="57570"/>
                </a:lnTo>
                <a:lnTo>
                  <a:pt x="75870" y="57550"/>
                </a:lnTo>
                <a:lnTo>
                  <a:pt x="75920" y="57510"/>
                </a:lnTo>
                <a:lnTo>
                  <a:pt x="76040" y="57420"/>
                </a:lnTo>
                <a:lnTo>
                  <a:pt x="76120" y="57420"/>
                </a:lnTo>
                <a:lnTo>
                  <a:pt x="76140" y="57420"/>
                </a:lnTo>
                <a:lnTo>
                  <a:pt x="76170" y="57420"/>
                </a:lnTo>
                <a:lnTo>
                  <a:pt x="76180" y="57420"/>
                </a:lnTo>
                <a:lnTo>
                  <a:pt x="76170" y="57420"/>
                </a:lnTo>
                <a:lnTo>
                  <a:pt x="76170" y="57400"/>
                </a:lnTo>
                <a:lnTo>
                  <a:pt x="76170" y="57390"/>
                </a:lnTo>
                <a:lnTo>
                  <a:pt x="76160" y="57380"/>
                </a:lnTo>
                <a:lnTo>
                  <a:pt x="76160" y="57370"/>
                </a:lnTo>
                <a:lnTo>
                  <a:pt x="76160" y="57360"/>
                </a:lnTo>
                <a:lnTo>
                  <a:pt x="76160" y="57350"/>
                </a:lnTo>
                <a:lnTo>
                  <a:pt x="76160" y="57340"/>
                </a:lnTo>
                <a:lnTo>
                  <a:pt x="76170" y="57320"/>
                </a:lnTo>
                <a:lnTo>
                  <a:pt x="76160" y="57310"/>
                </a:lnTo>
                <a:lnTo>
                  <a:pt x="76160" y="57300"/>
                </a:lnTo>
                <a:lnTo>
                  <a:pt x="76170" y="57300"/>
                </a:lnTo>
                <a:lnTo>
                  <a:pt x="76280" y="57310"/>
                </a:lnTo>
                <a:lnTo>
                  <a:pt x="76370" y="57320"/>
                </a:lnTo>
                <a:lnTo>
                  <a:pt x="76460" y="57320"/>
                </a:lnTo>
                <a:lnTo>
                  <a:pt x="76470" y="57320"/>
                </a:lnTo>
                <a:lnTo>
                  <a:pt x="76470" y="57330"/>
                </a:lnTo>
                <a:lnTo>
                  <a:pt x="76510" y="57320"/>
                </a:lnTo>
                <a:lnTo>
                  <a:pt x="76510" y="57330"/>
                </a:lnTo>
                <a:lnTo>
                  <a:pt x="76510" y="57340"/>
                </a:lnTo>
                <a:lnTo>
                  <a:pt x="76510" y="57350"/>
                </a:lnTo>
                <a:lnTo>
                  <a:pt x="76500" y="57340"/>
                </a:lnTo>
                <a:lnTo>
                  <a:pt x="76500" y="57350"/>
                </a:lnTo>
                <a:lnTo>
                  <a:pt x="76490" y="57350"/>
                </a:lnTo>
                <a:lnTo>
                  <a:pt x="76490" y="57360"/>
                </a:lnTo>
                <a:lnTo>
                  <a:pt x="76500" y="57360"/>
                </a:lnTo>
                <a:lnTo>
                  <a:pt x="76490" y="57360"/>
                </a:lnTo>
                <a:lnTo>
                  <a:pt x="76490" y="57370"/>
                </a:lnTo>
                <a:lnTo>
                  <a:pt x="76490" y="57360"/>
                </a:lnTo>
                <a:lnTo>
                  <a:pt x="76480" y="57360"/>
                </a:lnTo>
                <a:lnTo>
                  <a:pt x="76480" y="57370"/>
                </a:lnTo>
                <a:lnTo>
                  <a:pt x="76480" y="57380"/>
                </a:lnTo>
                <a:lnTo>
                  <a:pt x="76490" y="57380"/>
                </a:lnTo>
                <a:lnTo>
                  <a:pt x="76490" y="57370"/>
                </a:lnTo>
                <a:lnTo>
                  <a:pt x="76490" y="57380"/>
                </a:lnTo>
                <a:lnTo>
                  <a:pt x="76500" y="57380"/>
                </a:lnTo>
                <a:lnTo>
                  <a:pt x="76490" y="57380"/>
                </a:lnTo>
                <a:lnTo>
                  <a:pt x="76490" y="57390"/>
                </a:lnTo>
                <a:lnTo>
                  <a:pt x="76490" y="57400"/>
                </a:lnTo>
                <a:lnTo>
                  <a:pt x="76480" y="57400"/>
                </a:lnTo>
                <a:lnTo>
                  <a:pt x="76480" y="57410"/>
                </a:lnTo>
                <a:lnTo>
                  <a:pt x="76490" y="57410"/>
                </a:lnTo>
                <a:lnTo>
                  <a:pt x="76480" y="57410"/>
                </a:lnTo>
                <a:lnTo>
                  <a:pt x="76480" y="57420"/>
                </a:lnTo>
                <a:lnTo>
                  <a:pt x="76470" y="57450"/>
                </a:lnTo>
                <a:lnTo>
                  <a:pt x="76470" y="57460"/>
                </a:lnTo>
                <a:lnTo>
                  <a:pt x="76470" y="57490"/>
                </a:lnTo>
                <a:lnTo>
                  <a:pt x="76480" y="57520"/>
                </a:lnTo>
                <a:lnTo>
                  <a:pt x="76510" y="57540"/>
                </a:lnTo>
                <a:lnTo>
                  <a:pt x="76540" y="57540"/>
                </a:lnTo>
                <a:lnTo>
                  <a:pt x="76550" y="57550"/>
                </a:lnTo>
                <a:lnTo>
                  <a:pt x="76580" y="57580"/>
                </a:lnTo>
                <a:lnTo>
                  <a:pt x="76610" y="57600"/>
                </a:lnTo>
                <a:lnTo>
                  <a:pt x="76600" y="57620"/>
                </a:lnTo>
                <a:lnTo>
                  <a:pt x="76570" y="57610"/>
                </a:lnTo>
                <a:lnTo>
                  <a:pt x="76540" y="57620"/>
                </a:lnTo>
                <a:lnTo>
                  <a:pt x="76550" y="57650"/>
                </a:lnTo>
                <a:lnTo>
                  <a:pt x="76570" y="57670"/>
                </a:lnTo>
                <a:lnTo>
                  <a:pt x="76580" y="57730"/>
                </a:lnTo>
                <a:lnTo>
                  <a:pt x="76560" y="57740"/>
                </a:lnTo>
                <a:lnTo>
                  <a:pt x="76570" y="57760"/>
                </a:lnTo>
                <a:lnTo>
                  <a:pt x="76580" y="57780"/>
                </a:lnTo>
                <a:lnTo>
                  <a:pt x="76590" y="57830"/>
                </a:lnTo>
                <a:lnTo>
                  <a:pt x="76590" y="57840"/>
                </a:lnTo>
                <a:lnTo>
                  <a:pt x="76590" y="57860"/>
                </a:lnTo>
                <a:lnTo>
                  <a:pt x="76590" y="57870"/>
                </a:lnTo>
                <a:lnTo>
                  <a:pt x="76600" y="57890"/>
                </a:lnTo>
                <a:lnTo>
                  <a:pt x="76610" y="57910"/>
                </a:lnTo>
                <a:lnTo>
                  <a:pt x="76630" y="57910"/>
                </a:lnTo>
                <a:lnTo>
                  <a:pt x="76630" y="57920"/>
                </a:lnTo>
                <a:lnTo>
                  <a:pt x="76650" y="57910"/>
                </a:lnTo>
                <a:lnTo>
                  <a:pt x="76660" y="57900"/>
                </a:lnTo>
                <a:lnTo>
                  <a:pt x="76680" y="57890"/>
                </a:lnTo>
                <a:lnTo>
                  <a:pt x="76690" y="57880"/>
                </a:lnTo>
                <a:lnTo>
                  <a:pt x="76730" y="57850"/>
                </a:lnTo>
                <a:lnTo>
                  <a:pt x="76750" y="57850"/>
                </a:lnTo>
                <a:lnTo>
                  <a:pt x="76760" y="57850"/>
                </a:lnTo>
                <a:lnTo>
                  <a:pt x="76760" y="57860"/>
                </a:lnTo>
                <a:lnTo>
                  <a:pt x="76790" y="57860"/>
                </a:lnTo>
                <a:lnTo>
                  <a:pt x="76800" y="57900"/>
                </a:lnTo>
                <a:lnTo>
                  <a:pt x="76790" y="57910"/>
                </a:lnTo>
                <a:lnTo>
                  <a:pt x="76820" y="57950"/>
                </a:lnTo>
                <a:lnTo>
                  <a:pt x="76830" y="57950"/>
                </a:lnTo>
                <a:lnTo>
                  <a:pt x="76830" y="57960"/>
                </a:lnTo>
                <a:lnTo>
                  <a:pt x="76790" y="57970"/>
                </a:lnTo>
                <a:lnTo>
                  <a:pt x="76770" y="57970"/>
                </a:lnTo>
                <a:lnTo>
                  <a:pt x="76730" y="57980"/>
                </a:lnTo>
                <a:lnTo>
                  <a:pt x="76720" y="58000"/>
                </a:lnTo>
                <a:lnTo>
                  <a:pt x="76720" y="57990"/>
                </a:lnTo>
                <a:lnTo>
                  <a:pt x="76710" y="58000"/>
                </a:lnTo>
                <a:lnTo>
                  <a:pt x="76700" y="58000"/>
                </a:lnTo>
                <a:lnTo>
                  <a:pt x="76690" y="58010"/>
                </a:lnTo>
                <a:lnTo>
                  <a:pt x="76690" y="58020"/>
                </a:lnTo>
                <a:lnTo>
                  <a:pt x="76650" y="58030"/>
                </a:lnTo>
                <a:lnTo>
                  <a:pt x="76640" y="58030"/>
                </a:lnTo>
                <a:lnTo>
                  <a:pt x="76610" y="58040"/>
                </a:lnTo>
                <a:lnTo>
                  <a:pt x="76590" y="58020"/>
                </a:lnTo>
                <a:lnTo>
                  <a:pt x="76570" y="58010"/>
                </a:lnTo>
                <a:lnTo>
                  <a:pt x="76550" y="58010"/>
                </a:lnTo>
                <a:lnTo>
                  <a:pt x="76550" y="58000"/>
                </a:lnTo>
                <a:lnTo>
                  <a:pt x="76540" y="57990"/>
                </a:lnTo>
                <a:lnTo>
                  <a:pt x="76530" y="58000"/>
                </a:lnTo>
                <a:lnTo>
                  <a:pt x="76520" y="58010"/>
                </a:lnTo>
                <a:lnTo>
                  <a:pt x="76520" y="58030"/>
                </a:lnTo>
                <a:lnTo>
                  <a:pt x="76510" y="58030"/>
                </a:lnTo>
                <a:lnTo>
                  <a:pt x="76510" y="58060"/>
                </a:lnTo>
                <a:lnTo>
                  <a:pt x="76520" y="58080"/>
                </a:lnTo>
                <a:lnTo>
                  <a:pt x="76520" y="58100"/>
                </a:lnTo>
                <a:lnTo>
                  <a:pt x="76550" y="58120"/>
                </a:lnTo>
                <a:lnTo>
                  <a:pt x="76550" y="58130"/>
                </a:lnTo>
                <a:lnTo>
                  <a:pt x="76570" y="58140"/>
                </a:lnTo>
                <a:lnTo>
                  <a:pt x="76590" y="58150"/>
                </a:lnTo>
                <a:lnTo>
                  <a:pt x="76590" y="58160"/>
                </a:lnTo>
                <a:lnTo>
                  <a:pt x="76610" y="58180"/>
                </a:lnTo>
                <a:lnTo>
                  <a:pt x="76600" y="58180"/>
                </a:lnTo>
                <a:lnTo>
                  <a:pt x="76610" y="58200"/>
                </a:lnTo>
                <a:lnTo>
                  <a:pt x="76620" y="58210"/>
                </a:lnTo>
                <a:lnTo>
                  <a:pt x="76620" y="58220"/>
                </a:lnTo>
                <a:lnTo>
                  <a:pt x="76640" y="58230"/>
                </a:lnTo>
                <a:lnTo>
                  <a:pt x="76650" y="58230"/>
                </a:lnTo>
                <a:lnTo>
                  <a:pt x="76660" y="58220"/>
                </a:lnTo>
                <a:lnTo>
                  <a:pt x="76670" y="58230"/>
                </a:lnTo>
                <a:lnTo>
                  <a:pt x="76760" y="58230"/>
                </a:lnTo>
                <a:lnTo>
                  <a:pt x="76820" y="58230"/>
                </a:lnTo>
                <a:lnTo>
                  <a:pt x="76840" y="58230"/>
                </a:lnTo>
                <a:lnTo>
                  <a:pt x="76850" y="58290"/>
                </a:lnTo>
                <a:lnTo>
                  <a:pt x="76850" y="58320"/>
                </a:lnTo>
                <a:lnTo>
                  <a:pt x="76860" y="58370"/>
                </a:lnTo>
                <a:lnTo>
                  <a:pt x="76890" y="58390"/>
                </a:lnTo>
                <a:lnTo>
                  <a:pt x="76940" y="58410"/>
                </a:lnTo>
                <a:lnTo>
                  <a:pt x="76960" y="58430"/>
                </a:lnTo>
                <a:lnTo>
                  <a:pt x="76980" y="58440"/>
                </a:lnTo>
                <a:lnTo>
                  <a:pt x="77000" y="58460"/>
                </a:lnTo>
                <a:lnTo>
                  <a:pt x="77000" y="58470"/>
                </a:lnTo>
                <a:lnTo>
                  <a:pt x="77000" y="58500"/>
                </a:lnTo>
                <a:lnTo>
                  <a:pt x="77000" y="58510"/>
                </a:lnTo>
                <a:lnTo>
                  <a:pt x="77000" y="58570"/>
                </a:lnTo>
                <a:lnTo>
                  <a:pt x="77000" y="58580"/>
                </a:lnTo>
                <a:lnTo>
                  <a:pt x="77000" y="58590"/>
                </a:lnTo>
                <a:lnTo>
                  <a:pt x="77000" y="58610"/>
                </a:lnTo>
                <a:lnTo>
                  <a:pt x="77110" y="58600"/>
                </a:lnTo>
                <a:lnTo>
                  <a:pt x="77120" y="58590"/>
                </a:lnTo>
                <a:lnTo>
                  <a:pt x="77150" y="58560"/>
                </a:lnTo>
                <a:lnTo>
                  <a:pt x="77150" y="58570"/>
                </a:lnTo>
                <a:lnTo>
                  <a:pt x="77160" y="58580"/>
                </a:lnTo>
                <a:lnTo>
                  <a:pt x="77170" y="58590"/>
                </a:lnTo>
                <a:lnTo>
                  <a:pt x="77170" y="58600"/>
                </a:lnTo>
                <a:lnTo>
                  <a:pt x="77180" y="58610"/>
                </a:lnTo>
                <a:lnTo>
                  <a:pt x="77180" y="58630"/>
                </a:lnTo>
                <a:lnTo>
                  <a:pt x="77190" y="58660"/>
                </a:lnTo>
                <a:lnTo>
                  <a:pt x="77220" y="58740"/>
                </a:lnTo>
                <a:lnTo>
                  <a:pt x="77220" y="58760"/>
                </a:lnTo>
                <a:lnTo>
                  <a:pt x="77230" y="58780"/>
                </a:lnTo>
                <a:lnTo>
                  <a:pt x="77230" y="58800"/>
                </a:lnTo>
                <a:lnTo>
                  <a:pt x="77240" y="58820"/>
                </a:lnTo>
                <a:lnTo>
                  <a:pt x="77270" y="58880"/>
                </a:lnTo>
                <a:lnTo>
                  <a:pt x="77290" y="58900"/>
                </a:lnTo>
                <a:lnTo>
                  <a:pt x="77340" y="58970"/>
                </a:lnTo>
                <a:lnTo>
                  <a:pt x="77370" y="59030"/>
                </a:lnTo>
                <a:lnTo>
                  <a:pt x="77410" y="59090"/>
                </a:lnTo>
                <a:lnTo>
                  <a:pt x="77420" y="59120"/>
                </a:lnTo>
                <a:lnTo>
                  <a:pt x="77450" y="59130"/>
                </a:lnTo>
                <a:lnTo>
                  <a:pt x="77480" y="59140"/>
                </a:lnTo>
                <a:lnTo>
                  <a:pt x="77570" y="59140"/>
                </a:lnTo>
                <a:lnTo>
                  <a:pt x="77630" y="59140"/>
                </a:lnTo>
                <a:lnTo>
                  <a:pt x="77680" y="59140"/>
                </a:lnTo>
                <a:lnTo>
                  <a:pt x="77710" y="59240"/>
                </a:lnTo>
                <a:lnTo>
                  <a:pt x="77720" y="59230"/>
                </a:lnTo>
                <a:lnTo>
                  <a:pt x="77740" y="59200"/>
                </a:lnTo>
                <a:lnTo>
                  <a:pt x="77750" y="59190"/>
                </a:lnTo>
                <a:lnTo>
                  <a:pt x="77760" y="59180"/>
                </a:lnTo>
                <a:lnTo>
                  <a:pt x="77760" y="59170"/>
                </a:lnTo>
                <a:lnTo>
                  <a:pt x="77770" y="59170"/>
                </a:lnTo>
                <a:lnTo>
                  <a:pt x="77770" y="59160"/>
                </a:lnTo>
                <a:lnTo>
                  <a:pt x="77780" y="59150"/>
                </a:lnTo>
                <a:lnTo>
                  <a:pt x="77790" y="59150"/>
                </a:lnTo>
                <a:lnTo>
                  <a:pt x="77800" y="59130"/>
                </a:lnTo>
                <a:lnTo>
                  <a:pt x="77840" y="59090"/>
                </a:lnTo>
                <a:lnTo>
                  <a:pt x="77880" y="59070"/>
                </a:lnTo>
                <a:lnTo>
                  <a:pt x="77890" y="59060"/>
                </a:lnTo>
                <a:lnTo>
                  <a:pt x="77920" y="59050"/>
                </a:lnTo>
                <a:lnTo>
                  <a:pt x="77960" y="59030"/>
                </a:lnTo>
                <a:lnTo>
                  <a:pt x="77940" y="58950"/>
                </a:lnTo>
                <a:lnTo>
                  <a:pt x="77950" y="58930"/>
                </a:lnTo>
                <a:lnTo>
                  <a:pt x="78000" y="58870"/>
                </a:lnTo>
                <a:lnTo>
                  <a:pt x="78020" y="58850"/>
                </a:lnTo>
                <a:lnTo>
                  <a:pt x="78020" y="58860"/>
                </a:lnTo>
                <a:lnTo>
                  <a:pt x="78030" y="58860"/>
                </a:lnTo>
                <a:lnTo>
                  <a:pt x="78030" y="58870"/>
                </a:lnTo>
                <a:lnTo>
                  <a:pt x="78020" y="58870"/>
                </a:lnTo>
                <a:lnTo>
                  <a:pt x="78030" y="58870"/>
                </a:lnTo>
                <a:lnTo>
                  <a:pt x="78030" y="58880"/>
                </a:lnTo>
                <a:lnTo>
                  <a:pt x="78040" y="58880"/>
                </a:lnTo>
                <a:lnTo>
                  <a:pt x="78050" y="58880"/>
                </a:lnTo>
                <a:lnTo>
                  <a:pt x="78050" y="58870"/>
                </a:lnTo>
                <a:lnTo>
                  <a:pt x="78050" y="58860"/>
                </a:lnTo>
                <a:lnTo>
                  <a:pt x="78060" y="58860"/>
                </a:lnTo>
                <a:lnTo>
                  <a:pt x="78050" y="58860"/>
                </a:lnTo>
                <a:lnTo>
                  <a:pt x="78060" y="58860"/>
                </a:lnTo>
                <a:lnTo>
                  <a:pt x="78060" y="58850"/>
                </a:lnTo>
                <a:lnTo>
                  <a:pt x="78070" y="58850"/>
                </a:lnTo>
                <a:lnTo>
                  <a:pt x="78070" y="58840"/>
                </a:lnTo>
                <a:lnTo>
                  <a:pt x="78080" y="58840"/>
                </a:lnTo>
                <a:lnTo>
                  <a:pt x="78080" y="58850"/>
                </a:lnTo>
                <a:lnTo>
                  <a:pt x="78080" y="58860"/>
                </a:lnTo>
                <a:lnTo>
                  <a:pt x="78080" y="58870"/>
                </a:lnTo>
                <a:lnTo>
                  <a:pt x="78090" y="58870"/>
                </a:lnTo>
                <a:lnTo>
                  <a:pt x="78100" y="58870"/>
                </a:lnTo>
                <a:lnTo>
                  <a:pt x="78100" y="58880"/>
                </a:lnTo>
                <a:lnTo>
                  <a:pt x="78110" y="58880"/>
                </a:lnTo>
                <a:lnTo>
                  <a:pt x="78110" y="58870"/>
                </a:lnTo>
                <a:lnTo>
                  <a:pt x="78120" y="58870"/>
                </a:lnTo>
                <a:lnTo>
                  <a:pt x="78120" y="58860"/>
                </a:lnTo>
                <a:lnTo>
                  <a:pt x="78130" y="58860"/>
                </a:lnTo>
                <a:lnTo>
                  <a:pt x="78130" y="58850"/>
                </a:lnTo>
                <a:lnTo>
                  <a:pt x="78140" y="58850"/>
                </a:lnTo>
                <a:lnTo>
                  <a:pt x="78150" y="58850"/>
                </a:lnTo>
                <a:lnTo>
                  <a:pt x="78150" y="58860"/>
                </a:lnTo>
                <a:lnTo>
                  <a:pt x="78160" y="58860"/>
                </a:lnTo>
                <a:lnTo>
                  <a:pt x="78160" y="58870"/>
                </a:lnTo>
                <a:lnTo>
                  <a:pt x="78170" y="58870"/>
                </a:lnTo>
                <a:lnTo>
                  <a:pt x="78170" y="58880"/>
                </a:lnTo>
                <a:lnTo>
                  <a:pt x="78170" y="58890"/>
                </a:lnTo>
                <a:lnTo>
                  <a:pt x="78170" y="58900"/>
                </a:lnTo>
                <a:lnTo>
                  <a:pt x="78160" y="58900"/>
                </a:lnTo>
                <a:lnTo>
                  <a:pt x="78160" y="58910"/>
                </a:lnTo>
                <a:lnTo>
                  <a:pt x="78160" y="58900"/>
                </a:lnTo>
                <a:lnTo>
                  <a:pt x="78160" y="58910"/>
                </a:lnTo>
                <a:lnTo>
                  <a:pt x="78150" y="58910"/>
                </a:lnTo>
                <a:lnTo>
                  <a:pt x="78140" y="58910"/>
                </a:lnTo>
                <a:lnTo>
                  <a:pt x="78140" y="58920"/>
                </a:lnTo>
                <a:lnTo>
                  <a:pt x="78140" y="58930"/>
                </a:lnTo>
                <a:lnTo>
                  <a:pt x="78150" y="58930"/>
                </a:lnTo>
                <a:lnTo>
                  <a:pt x="78150" y="58940"/>
                </a:lnTo>
                <a:lnTo>
                  <a:pt x="78160" y="58940"/>
                </a:lnTo>
                <a:lnTo>
                  <a:pt x="78160" y="58950"/>
                </a:lnTo>
                <a:lnTo>
                  <a:pt x="78170" y="58950"/>
                </a:lnTo>
                <a:lnTo>
                  <a:pt x="78170" y="58960"/>
                </a:lnTo>
                <a:lnTo>
                  <a:pt x="78180" y="58960"/>
                </a:lnTo>
                <a:lnTo>
                  <a:pt x="78190" y="58960"/>
                </a:lnTo>
                <a:lnTo>
                  <a:pt x="78200" y="58970"/>
                </a:lnTo>
                <a:lnTo>
                  <a:pt x="78200" y="58960"/>
                </a:lnTo>
                <a:lnTo>
                  <a:pt x="78200" y="58970"/>
                </a:lnTo>
                <a:lnTo>
                  <a:pt x="78210" y="58960"/>
                </a:lnTo>
                <a:lnTo>
                  <a:pt x="78210" y="58970"/>
                </a:lnTo>
                <a:lnTo>
                  <a:pt x="78220" y="58970"/>
                </a:lnTo>
                <a:lnTo>
                  <a:pt x="78230" y="58970"/>
                </a:lnTo>
                <a:lnTo>
                  <a:pt x="78240" y="58970"/>
                </a:lnTo>
                <a:lnTo>
                  <a:pt x="78240" y="58980"/>
                </a:lnTo>
                <a:lnTo>
                  <a:pt x="78250" y="58980"/>
                </a:lnTo>
                <a:lnTo>
                  <a:pt x="78260" y="58990"/>
                </a:lnTo>
                <a:lnTo>
                  <a:pt x="78270" y="58990"/>
                </a:lnTo>
                <a:lnTo>
                  <a:pt x="78280" y="59000"/>
                </a:lnTo>
                <a:lnTo>
                  <a:pt x="78280" y="58990"/>
                </a:lnTo>
                <a:lnTo>
                  <a:pt x="78290" y="58990"/>
                </a:lnTo>
                <a:lnTo>
                  <a:pt x="78290" y="58980"/>
                </a:lnTo>
                <a:lnTo>
                  <a:pt x="78300" y="58980"/>
                </a:lnTo>
                <a:lnTo>
                  <a:pt x="78310" y="58980"/>
                </a:lnTo>
                <a:lnTo>
                  <a:pt x="78320" y="58980"/>
                </a:lnTo>
                <a:lnTo>
                  <a:pt x="78320" y="58970"/>
                </a:lnTo>
                <a:lnTo>
                  <a:pt x="78330" y="58960"/>
                </a:lnTo>
                <a:lnTo>
                  <a:pt x="78340" y="58960"/>
                </a:lnTo>
                <a:lnTo>
                  <a:pt x="78350" y="58980"/>
                </a:lnTo>
                <a:lnTo>
                  <a:pt x="78360" y="58980"/>
                </a:lnTo>
                <a:lnTo>
                  <a:pt x="78370" y="58980"/>
                </a:lnTo>
                <a:lnTo>
                  <a:pt x="78370" y="58990"/>
                </a:lnTo>
                <a:lnTo>
                  <a:pt x="78360" y="58990"/>
                </a:lnTo>
                <a:lnTo>
                  <a:pt x="78360" y="59000"/>
                </a:lnTo>
                <a:lnTo>
                  <a:pt x="78360" y="59010"/>
                </a:lnTo>
                <a:lnTo>
                  <a:pt x="78360" y="59020"/>
                </a:lnTo>
                <a:lnTo>
                  <a:pt x="78370" y="59030"/>
                </a:lnTo>
                <a:lnTo>
                  <a:pt x="78380" y="59030"/>
                </a:lnTo>
                <a:lnTo>
                  <a:pt x="78390" y="59030"/>
                </a:lnTo>
                <a:lnTo>
                  <a:pt x="78390" y="59040"/>
                </a:lnTo>
                <a:lnTo>
                  <a:pt x="78390" y="59050"/>
                </a:lnTo>
                <a:lnTo>
                  <a:pt x="78390" y="59060"/>
                </a:lnTo>
                <a:lnTo>
                  <a:pt x="78400" y="59060"/>
                </a:lnTo>
                <a:lnTo>
                  <a:pt x="78400" y="59070"/>
                </a:lnTo>
                <a:lnTo>
                  <a:pt x="78410" y="59070"/>
                </a:lnTo>
                <a:lnTo>
                  <a:pt x="78410" y="59080"/>
                </a:lnTo>
                <a:lnTo>
                  <a:pt x="78420" y="59080"/>
                </a:lnTo>
                <a:lnTo>
                  <a:pt x="78420" y="59090"/>
                </a:lnTo>
                <a:lnTo>
                  <a:pt x="78420" y="59100"/>
                </a:lnTo>
                <a:lnTo>
                  <a:pt x="78420" y="59110"/>
                </a:lnTo>
                <a:lnTo>
                  <a:pt x="78420" y="59120"/>
                </a:lnTo>
                <a:lnTo>
                  <a:pt x="78420" y="59130"/>
                </a:lnTo>
                <a:lnTo>
                  <a:pt x="78410" y="59140"/>
                </a:lnTo>
                <a:lnTo>
                  <a:pt x="78410" y="59150"/>
                </a:lnTo>
                <a:lnTo>
                  <a:pt x="78440" y="59170"/>
                </a:lnTo>
                <a:lnTo>
                  <a:pt x="78480" y="59210"/>
                </a:lnTo>
                <a:lnTo>
                  <a:pt x="78490" y="59210"/>
                </a:lnTo>
                <a:lnTo>
                  <a:pt x="78490" y="59220"/>
                </a:lnTo>
                <a:lnTo>
                  <a:pt x="78500" y="59230"/>
                </a:lnTo>
                <a:lnTo>
                  <a:pt x="78510" y="59230"/>
                </a:lnTo>
                <a:lnTo>
                  <a:pt x="78510" y="59240"/>
                </a:lnTo>
                <a:lnTo>
                  <a:pt x="78520" y="59240"/>
                </a:lnTo>
                <a:lnTo>
                  <a:pt x="78530" y="59240"/>
                </a:lnTo>
                <a:lnTo>
                  <a:pt x="78540" y="59240"/>
                </a:lnTo>
                <a:lnTo>
                  <a:pt x="78540" y="59250"/>
                </a:lnTo>
                <a:lnTo>
                  <a:pt x="78560" y="59260"/>
                </a:lnTo>
                <a:lnTo>
                  <a:pt x="78610" y="59250"/>
                </a:lnTo>
                <a:lnTo>
                  <a:pt x="78670" y="59240"/>
                </a:lnTo>
                <a:lnTo>
                  <a:pt x="78720" y="59230"/>
                </a:lnTo>
                <a:lnTo>
                  <a:pt x="78750" y="59240"/>
                </a:lnTo>
                <a:lnTo>
                  <a:pt x="78770" y="59250"/>
                </a:lnTo>
                <a:lnTo>
                  <a:pt x="78790" y="59260"/>
                </a:lnTo>
                <a:lnTo>
                  <a:pt x="78800" y="59260"/>
                </a:lnTo>
                <a:lnTo>
                  <a:pt x="78810" y="59270"/>
                </a:lnTo>
                <a:lnTo>
                  <a:pt x="78820" y="59270"/>
                </a:lnTo>
                <a:lnTo>
                  <a:pt x="78950" y="59320"/>
                </a:lnTo>
                <a:lnTo>
                  <a:pt x="78960" y="59320"/>
                </a:lnTo>
                <a:lnTo>
                  <a:pt x="79050" y="59350"/>
                </a:lnTo>
                <a:lnTo>
                  <a:pt x="79060" y="59350"/>
                </a:lnTo>
                <a:lnTo>
                  <a:pt x="79070" y="59350"/>
                </a:lnTo>
                <a:lnTo>
                  <a:pt x="79090" y="59350"/>
                </a:lnTo>
                <a:lnTo>
                  <a:pt x="79100" y="59350"/>
                </a:lnTo>
                <a:lnTo>
                  <a:pt x="79190" y="59340"/>
                </a:lnTo>
                <a:lnTo>
                  <a:pt x="79220" y="59330"/>
                </a:lnTo>
                <a:lnTo>
                  <a:pt x="79230" y="59330"/>
                </a:lnTo>
                <a:lnTo>
                  <a:pt x="79250" y="59340"/>
                </a:lnTo>
                <a:lnTo>
                  <a:pt x="79290" y="59350"/>
                </a:lnTo>
                <a:lnTo>
                  <a:pt x="79380" y="59370"/>
                </a:lnTo>
                <a:lnTo>
                  <a:pt x="79440" y="59380"/>
                </a:lnTo>
                <a:lnTo>
                  <a:pt x="79450" y="59370"/>
                </a:lnTo>
                <a:lnTo>
                  <a:pt x="79460" y="59370"/>
                </a:lnTo>
                <a:lnTo>
                  <a:pt x="79500" y="59350"/>
                </a:lnTo>
                <a:lnTo>
                  <a:pt x="79510" y="59350"/>
                </a:lnTo>
                <a:lnTo>
                  <a:pt x="79550" y="59340"/>
                </a:lnTo>
                <a:lnTo>
                  <a:pt x="79580" y="59340"/>
                </a:lnTo>
                <a:lnTo>
                  <a:pt x="79610" y="59340"/>
                </a:lnTo>
                <a:lnTo>
                  <a:pt x="79620" y="59340"/>
                </a:lnTo>
                <a:lnTo>
                  <a:pt x="79650" y="59340"/>
                </a:lnTo>
                <a:lnTo>
                  <a:pt x="79680" y="59340"/>
                </a:lnTo>
                <a:lnTo>
                  <a:pt x="79690" y="59340"/>
                </a:lnTo>
                <a:lnTo>
                  <a:pt x="79700" y="59340"/>
                </a:lnTo>
                <a:lnTo>
                  <a:pt x="79740" y="59370"/>
                </a:lnTo>
                <a:lnTo>
                  <a:pt x="79750" y="59380"/>
                </a:lnTo>
                <a:lnTo>
                  <a:pt x="79760" y="59370"/>
                </a:lnTo>
                <a:lnTo>
                  <a:pt x="79770" y="59360"/>
                </a:lnTo>
                <a:lnTo>
                  <a:pt x="79770" y="59350"/>
                </a:lnTo>
                <a:lnTo>
                  <a:pt x="79780" y="59350"/>
                </a:lnTo>
                <a:lnTo>
                  <a:pt x="79790" y="59350"/>
                </a:lnTo>
                <a:lnTo>
                  <a:pt x="79790" y="59340"/>
                </a:lnTo>
                <a:lnTo>
                  <a:pt x="79800" y="59340"/>
                </a:lnTo>
                <a:lnTo>
                  <a:pt x="79800" y="59330"/>
                </a:lnTo>
                <a:lnTo>
                  <a:pt x="79800" y="59320"/>
                </a:lnTo>
                <a:lnTo>
                  <a:pt x="79800" y="59310"/>
                </a:lnTo>
                <a:lnTo>
                  <a:pt x="79810" y="59300"/>
                </a:lnTo>
                <a:lnTo>
                  <a:pt x="79820" y="59300"/>
                </a:lnTo>
                <a:lnTo>
                  <a:pt x="79820" y="59290"/>
                </a:lnTo>
                <a:lnTo>
                  <a:pt x="79810" y="59290"/>
                </a:lnTo>
                <a:lnTo>
                  <a:pt x="79810" y="59280"/>
                </a:lnTo>
                <a:lnTo>
                  <a:pt x="79810" y="59270"/>
                </a:lnTo>
                <a:lnTo>
                  <a:pt x="79810" y="59280"/>
                </a:lnTo>
                <a:lnTo>
                  <a:pt x="79820" y="59280"/>
                </a:lnTo>
                <a:lnTo>
                  <a:pt x="79830" y="59280"/>
                </a:lnTo>
                <a:lnTo>
                  <a:pt x="79850" y="59300"/>
                </a:lnTo>
                <a:lnTo>
                  <a:pt x="79860" y="59300"/>
                </a:lnTo>
                <a:lnTo>
                  <a:pt x="79870" y="59300"/>
                </a:lnTo>
                <a:lnTo>
                  <a:pt x="79880" y="59300"/>
                </a:lnTo>
                <a:lnTo>
                  <a:pt x="79890" y="59300"/>
                </a:lnTo>
                <a:lnTo>
                  <a:pt x="79900" y="59300"/>
                </a:lnTo>
                <a:lnTo>
                  <a:pt x="79900" y="59290"/>
                </a:lnTo>
                <a:lnTo>
                  <a:pt x="79900" y="59280"/>
                </a:lnTo>
                <a:lnTo>
                  <a:pt x="79910" y="59280"/>
                </a:lnTo>
                <a:lnTo>
                  <a:pt x="79920" y="59280"/>
                </a:lnTo>
                <a:lnTo>
                  <a:pt x="79930" y="59280"/>
                </a:lnTo>
                <a:lnTo>
                  <a:pt x="79930" y="59290"/>
                </a:lnTo>
                <a:lnTo>
                  <a:pt x="79940" y="59290"/>
                </a:lnTo>
                <a:lnTo>
                  <a:pt x="79950" y="59300"/>
                </a:lnTo>
                <a:lnTo>
                  <a:pt x="79950" y="59290"/>
                </a:lnTo>
                <a:lnTo>
                  <a:pt x="79950" y="59280"/>
                </a:lnTo>
                <a:lnTo>
                  <a:pt x="79960" y="59280"/>
                </a:lnTo>
                <a:lnTo>
                  <a:pt x="79970" y="59280"/>
                </a:lnTo>
                <a:lnTo>
                  <a:pt x="79980" y="59280"/>
                </a:lnTo>
                <a:lnTo>
                  <a:pt x="79980" y="59290"/>
                </a:lnTo>
                <a:lnTo>
                  <a:pt x="79990" y="59280"/>
                </a:lnTo>
                <a:lnTo>
                  <a:pt x="79990" y="59290"/>
                </a:lnTo>
                <a:lnTo>
                  <a:pt x="80000" y="59290"/>
                </a:lnTo>
                <a:lnTo>
                  <a:pt x="80010" y="59300"/>
                </a:lnTo>
                <a:lnTo>
                  <a:pt x="80010" y="59310"/>
                </a:lnTo>
                <a:lnTo>
                  <a:pt x="80010" y="59320"/>
                </a:lnTo>
                <a:lnTo>
                  <a:pt x="80020" y="59320"/>
                </a:lnTo>
                <a:lnTo>
                  <a:pt x="80030" y="59320"/>
                </a:lnTo>
                <a:lnTo>
                  <a:pt x="80040" y="59320"/>
                </a:lnTo>
                <a:lnTo>
                  <a:pt x="80050" y="59340"/>
                </a:lnTo>
                <a:lnTo>
                  <a:pt x="80080" y="59390"/>
                </a:lnTo>
                <a:lnTo>
                  <a:pt x="80090" y="59400"/>
                </a:lnTo>
                <a:lnTo>
                  <a:pt x="80110" y="59460"/>
                </a:lnTo>
                <a:lnTo>
                  <a:pt x="80110" y="59480"/>
                </a:lnTo>
                <a:lnTo>
                  <a:pt x="80120" y="59510"/>
                </a:lnTo>
                <a:lnTo>
                  <a:pt x="80120" y="59520"/>
                </a:lnTo>
                <a:lnTo>
                  <a:pt x="80140" y="59550"/>
                </a:lnTo>
                <a:lnTo>
                  <a:pt x="80160" y="59580"/>
                </a:lnTo>
                <a:lnTo>
                  <a:pt x="80170" y="59610"/>
                </a:lnTo>
                <a:lnTo>
                  <a:pt x="80180" y="59620"/>
                </a:lnTo>
                <a:lnTo>
                  <a:pt x="80190" y="59640"/>
                </a:lnTo>
                <a:lnTo>
                  <a:pt x="80210" y="59690"/>
                </a:lnTo>
                <a:lnTo>
                  <a:pt x="80220" y="59690"/>
                </a:lnTo>
                <a:lnTo>
                  <a:pt x="80210" y="59720"/>
                </a:lnTo>
                <a:lnTo>
                  <a:pt x="80210" y="59750"/>
                </a:lnTo>
                <a:lnTo>
                  <a:pt x="80210" y="59760"/>
                </a:lnTo>
                <a:lnTo>
                  <a:pt x="80210" y="59790"/>
                </a:lnTo>
                <a:lnTo>
                  <a:pt x="80210" y="59800"/>
                </a:lnTo>
                <a:lnTo>
                  <a:pt x="80220" y="59790"/>
                </a:lnTo>
                <a:lnTo>
                  <a:pt x="80250" y="59770"/>
                </a:lnTo>
                <a:lnTo>
                  <a:pt x="80260" y="59770"/>
                </a:lnTo>
                <a:lnTo>
                  <a:pt x="80310" y="59820"/>
                </a:lnTo>
                <a:lnTo>
                  <a:pt x="80330" y="59840"/>
                </a:lnTo>
                <a:lnTo>
                  <a:pt x="80330" y="59880"/>
                </a:lnTo>
                <a:lnTo>
                  <a:pt x="80340" y="59900"/>
                </a:lnTo>
                <a:lnTo>
                  <a:pt x="80340" y="59920"/>
                </a:lnTo>
                <a:lnTo>
                  <a:pt x="80340" y="59930"/>
                </a:lnTo>
                <a:lnTo>
                  <a:pt x="80340" y="59940"/>
                </a:lnTo>
                <a:lnTo>
                  <a:pt x="80350" y="59940"/>
                </a:lnTo>
                <a:lnTo>
                  <a:pt x="80360" y="59960"/>
                </a:lnTo>
                <a:lnTo>
                  <a:pt x="80350" y="59980"/>
                </a:lnTo>
                <a:lnTo>
                  <a:pt x="80340" y="60010"/>
                </a:lnTo>
                <a:lnTo>
                  <a:pt x="80350" y="60030"/>
                </a:lnTo>
                <a:lnTo>
                  <a:pt x="80360" y="60040"/>
                </a:lnTo>
                <a:lnTo>
                  <a:pt x="80350" y="60050"/>
                </a:lnTo>
                <a:lnTo>
                  <a:pt x="80350" y="60080"/>
                </a:lnTo>
                <a:lnTo>
                  <a:pt x="80340" y="60110"/>
                </a:lnTo>
                <a:lnTo>
                  <a:pt x="80330" y="60130"/>
                </a:lnTo>
                <a:lnTo>
                  <a:pt x="80290" y="60140"/>
                </a:lnTo>
                <a:lnTo>
                  <a:pt x="80260" y="60150"/>
                </a:lnTo>
                <a:lnTo>
                  <a:pt x="80270" y="60160"/>
                </a:lnTo>
                <a:lnTo>
                  <a:pt x="80270" y="60170"/>
                </a:lnTo>
                <a:lnTo>
                  <a:pt x="80280" y="60190"/>
                </a:lnTo>
                <a:lnTo>
                  <a:pt x="80250" y="60210"/>
                </a:lnTo>
                <a:lnTo>
                  <a:pt x="80280" y="60270"/>
                </a:lnTo>
                <a:lnTo>
                  <a:pt x="80340" y="60310"/>
                </a:lnTo>
                <a:lnTo>
                  <a:pt x="80380" y="60340"/>
                </a:lnTo>
                <a:lnTo>
                  <a:pt x="80390" y="60350"/>
                </a:lnTo>
                <a:lnTo>
                  <a:pt x="80410" y="60370"/>
                </a:lnTo>
                <a:lnTo>
                  <a:pt x="80440" y="60350"/>
                </a:lnTo>
                <a:lnTo>
                  <a:pt x="80430" y="60310"/>
                </a:lnTo>
                <a:lnTo>
                  <a:pt x="80460" y="60340"/>
                </a:lnTo>
                <a:lnTo>
                  <a:pt x="80510" y="60380"/>
                </a:lnTo>
                <a:lnTo>
                  <a:pt x="80520" y="60390"/>
                </a:lnTo>
                <a:lnTo>
                  <a:pt x="80540" y="60410"/>
                </a:lnTo>
                <a:lnTo>
                  <a:pt x="80550" y="60420"/>
                </a:lnTo>
                <a:lnTo>
                  <a:pt x="80570" y="60440"/>
                </a:lnTo>
                <a:lnTo>
                  <a:pt x="80590" y="60460"/>
                </a:lnTo>
                <a:lnTo>
                  <a:pt x="80600" y="60470"/>
                </a:lnTo>
                <a:lnTo>
                  <a:pt x="80630" y="60480"/>
                </a:lnTo>
                <a:lnTo>
                  <a:pt x="80650" y="60480"/>
                </a:lnTo>
                <a:lnTo>
                  <a:pt x="80710" y="60490"/>
                </a:lnTo>
                <a:lnTo>
                  <a:pt x="80830" y="60520"/>
                </a:lnTo>
                <a:lnTo>
                  <a:pt x="80830" y="60530"/>
                </a:lnTo>
                <a:lnTo>
                  <a:pt x="80830" y="60540"/>
                </a:lnTo>
                <a:lnTo>
                  <a:pt x="80830" y="60550"/>
                </a:lnTo>
                <a:lnTo>
                  <a:pt x="80830" y="60560"/>
                </a:lnTo>
                <a:lnTo>
                  <a:pt x="80830" y="60570"/>
                </a:lnTo>
                <a:lnTo>
                  <a:pt x="80830" y="60580"/>
                </a:lnTo>
                <a:lnTo>
                  <a:pt x="80820" y="60580"/>
                </a:lnTo>
                <a:lnTo>
                  <a:pt x="80820" y="60590"/>
                </a:lnTo>
                <a:lnTo>
                  <a:pt x="80830" y="60590"/>
                </a:lnTo>
                <a:lnTo>
                  <a:pt x="80820" y="60590"/>
                </a:lnTo>
                <a:lnTo>
                  <a:pt x="80820" y="60600"/>
                </a:lnTo>
                <a:lnTo>
                  <a:pt x="80820" y="60610"/>
                </a:lnTo>
                <a:lnTo>
                  <a:pt x="80830" y="60610"/>
                </a:lnTo>
                <a:lnTo>
                  <a:pt x="80830" y="60620"/>
                </a:lnTo>
                <a:lnTo>
                  <a:pt x="80820" y="60620"/>
                </a:lnTo>
                <a:lnTo>
                  <a:pt x="80830" y="60620"/>
                </a:lnTo>
                <a:lnTo>
                  <a:pt x="80830" y="60630"/>
                </a:lnTo>
                <a:lnTo>
                  <a:pt x="80820" y="60630"/>
                </a:lnTo>
                <a:lnTo>
                  <a:pt x="80820" y="60640"/>
                </a:lnTo>
                <a:lnTo>
                  <a:pt x="80820" y="60650"/>
                </a:lnTo>
                <a:lnTo>
                  <a:pt x="80820" y="60660"/>
                </a:lnTo>
                <a:lnTo>
                  <a:pt x="80810" y="60660"/>
                </a:lnTo>
                <a:lnTo>
                  <a:pt x="80810" y="60670"/>
                </a:lnTo>
                <a:lnTo>
                  <a:pt x="80800" y="60670"/>
                </a:lnTo>
                <a:lnTo>
                  <a:pt x="80800" y="60680"/>
                </a:lnTo>
                <a:lnTo>
                  <a:pt x="80790" y="60680"/>
                </a:lnTo>
                <a:lnTo>
                  <a:pt x="80790" y="60690"/>
                </a:lnTo>
                <a:lnTo>
                  <a:pt x="80770" y="60690"/>
                </a:lnTo>
                <a:lnTo>
                  <a:pt x="80720" y="60720"/>
                </a:lnTo>
                <a:lnTo>
                  <a:pt x="80720" y="60730"/>
                </a:lnTo>
                <a:lnTo>
                  <a:pt x="80720" y="60740"/>
                </a:lnTo>
                <a:lnTo>
                  <a:pt x="80720" y="60750"/>
                </a:lnTo>
                <a:lnTo>
                  <a:pt x="80720" y="60760"/>
                </a:lnTo>
                <a:lnTo>
                  <a:pt x="80710" y="60760"/>
                </a:lnTo>
                <a:lnTo>
                  <a:pt x="80710" y="60750"/>
                </a:lnTo>
                <a:lnTo>
                  <a:pt x="80700" y="60750"/>
                </a:lnTo>
                <a:lnTo>
                  <a:pt x="80700" y="60760"/>
                </a:lnTo>
                <a:lnTo>
                  <a:pt x="80690" y="60760"/>
                </a:lnTo>
                <a:lnTo>
                  <a:pt x="80690" y="60770"/>
                </a:lnTo>
                <a:lnTo>
                  <a:pt x="80690" y="60780"/>
                </a:lnTo>
                <a:lnTo>
                  <a:pt x="80690" y="60790"/>
                </a:lnTo>
                <a:lnTo>
                  <a:pt x="80690" y="60800"/>
                </a:lnTo>
                <a:lnTo>
                  <a:pt x="80690" y="60810"/>
                </a:lnTo>
                <a:lnTo>
                  <a:pt x="80690" y="60820"/>
                </a:lnTo>
                <a:lnTo>
                  <a:pt x="80680" y="60820"/>
                </a:lnTo>
                <a:lnTo>
                  <a:pt x="80680" y="60830"/>
                </a:lnTo>
                <a:lnTo>
                  <a:pt x="80680" y="60840"/>
                </a:lnTo>
                <a:lnTo>
                  <a:pt x="80680" y="60850"/>
                </a:lnTo>
                <a:lnTo>
                  <a:pt x="80670" y="60850"/>
                </a:lnTo>
                <a:lnTo>
                  <a:pt x="80660" y="60850"/>
                </a:lnTo>
                <a:lnTo>
                  <a:pt x="80660" y="60860"/>
                </a:lnTo>
                <a:lnTo>
                  <a:pt x="80670" y="60860"/>
                </a:lnTo>
                <a:lnTo>
                  <a:pt x="80660" y="60860"/>
                </a:lnTo>
                <a:lnTo>
                  <a:pt x="80660" y="60870"/>
                </a:lnTo>
                <a:lnTo>
                  <a:pt x="80660" y="60860"/>
                </a:lnTo>
                <a:lnTo>
                  <a:pt x="80650" y="60860"/>
                </a:lnTo>
                <a:lnTo>
                  <a:pt x="80650" y="60870"/>
                </a:lnTo>
                <a:lnTo>
                  <a:pt x="80660" y="60870"/>
                </a:lnTo>
                <a:lnTo>
                  <a:pt x="80650" y="60870"/>
                </a:lnTo>
                <a:lnTo>
                  <a:pt x="80650" y="60880"/>
                </a:lnTo>
                <a:lnTo>
                  <a:pt x="80660" y="60880"/>
                </a:lnTo>
                <a:lnTo>
                  <a:pt x="80650" y="60880"/>
                </a:lnTo>
                <a:lnTo>
                  <a:pt x="80650" y="60890"/>
                </a:lnTo>
                <a:lnTo>
                  <a:pt x="80650" y="60900"/>
                </a:lnTo>
                <a:lnTo>
                  <a:pt x="80650" y="60910"/>
                </a:lnTo>
                <a:lnTo>
                  <a:pt x="80640" y="60910"/>
                </a:lnTo>
                <a:lnTo>
                  <a:pt x="80640" y="60920"/>
                </a:lnTo>
                <a:lnTo>
                  <a:pt x="80640" y="60930"/>
                </a:lnTo>
                <a:lnTo>
                  <a:pt x="80630" y="60930"/>
                </a:lnTo>
                <a:lnTo>
                  <a:pt x="80640" y="60930"/>
                </a:lnTo>
                <a:lnTo>
                  <a:pt x="80630" y="60930"/>
                </a:lnTo>
                <a:lnTo>
                  <a:pt x="80630" y="60940"/>
                </a:lnTo>
                <a:lnTo>
                  <a:pt x="80620" y="60940"/>
                </a:lnTo>
                <a:lnTo>
                  <a:pt x="80620" y="60950"/>
                </a:lnTo>
                <a:lnTo>
                  <a:pt x="80610" y="60950"/>
                </a:lnTo>
                <a:lnTo>
                  <a:pt x="80600" y="60950"/>
                </a:lnTo>
                <a:lnTo>
                  <a:pt x="80600" y="60960"/>
                </a:lnTo>
                <a:lnTo>
                  <a:pt x="80590" y="60960"/>
                </a:lnTo>
                <a:lnTo>
                  <a:pt x="80590" y="60970"/>
                </a:lnTo>
                <a:lnTo>
                  <a:pt x="80590" y="60960"/>
                </a:lnTo>
                <a:lnTo>
                  <a:pt x="80580" y="60960"/>
                </a:lnTo>
                <a:lnTo>
                  <a:pt x="80580" y="60970"/>
                </a:lnTo>
                <a:lnTo>
                  <a:pt x="80570" y="60970"/>
                </a:lnTo>
                <a:lnTo>
                  <a:pt x="80560" y="60970"/>
                </a:lnTo>
                <a:lnTo>
                  <a:pt x="80550" y="60970"/>
                </a:lnTo>
                <a:lnTo>
                  <a:pt x="80550" y="60980"/>
                </a:lnTo>
                <a:lnTo>
                  <a:pt x="80540" y="60980"/>
                </a:lnTo>
                <a:lnTo>
                  <a:pt x="80550" y="60980"/>
                </a:lnTo>
                <a:lnTo>
                  <a:pt x="80540" y="60980"/>
                </a:lnTo>
                <a:lnTo>
                  <a:pt x="80530" y="60980"/>
                </a:lnTo>
                <a:lnTo>
                  <a:pt x="80530" y="60990"/>
                </a:lnTo>
                <a:lnTo>
                  <a:pt x="80530" y="61000"/>
                </a:lnTo>
                <a:lnTo>
                  <a:pt x="80520" y="61000"/>
                </a:lnTo>
                <a:lnTo>
                  <a:pt x="80530" y="61010"/>
                </a:lnTo>
                <a:lnTo>
                  <a:pt x="80540" y="61010"/>
                </a:lnTo>
                <a:lnTo>
                  <a:pt x="80540" y="61020"/>
                </a:lnTo>
                <a:lnTo>
                  <a:pt x="80530" y="61020"/>
                </a:lnTo>
                <a:lnTo>
                  <a:pt x="80530" y="61030"/>
                </a:lnTo>
                <a:lnTo>
                  <a:pt x="80520" y="61030"/>
                </a:lnTo>
                <a:lnTo>
                  <a:pt x="80520" y="61040"/>
                </a:lnTo>
                <a:lnTo>
                  <a:pt x="80520" y="61050"/>
                </a:lnTo>
                <a:lnTo>
                  <a:pt x="80520" y="61060"/>
                </a:lnTo>
                <a:lnTo>
                  <a:pt x="80530" y="61060"/>
                </a:lnTo>
                <a:lnTo>
                  <a:pt x="80540" y="61060"/>
                </a:lnTo>
                <a:lnTo>
                  <a:pt x="80550" y="61060"/>
                </a:lnTo>
                <a:lnTo>
                  <a:pt x="80560" y="61070"/>
                </a:lnTo>
                <a:lnTo>
                  <a:pt x="80560" y="61060"/>
                </a:lnTo>
                <a:lnTo>
                  <a:pt x="80560" y="61070"/>
                </a:lnTo>
                <a:lnTo>
                  <a:pt x="80550" y="61070"/>
                </a:lnTo>
                <a:lnTo>
                  <a:pt x="80550" y="61080"/>
                </a:lnTo>
                <a:lnTo>
                  <a:pt x="80540" y="61080"/>
                </a:lnTo>
                <a:lnTo>
                  <a:pt x="80540" y="61090"/>
                </a:lnTo>
                <a:lnTo>
                  <a:pt x="80540" y="61100"/>
                </a:lnTo>
                <a:lnTo>
                  <a:pt x="80530" y="61100"/>
                </a:lnTo>
                <a:lnTo>
                  <a:pt x="80530" y="61110"/>
                </a:lnTo>
                <a:lnTo>
                  <a:pt x="80540" y="61110"/>
                </a:lnTo>
                <a:lnTo>
                  <a:pt x="80540" y="61120"/>
                </a:lnTo>
                <a:lnTo>
                  <a:pt x="80540" y="61110"/>
                </a:lnTo>
                <a:lnTo>
                  <a:pt x="80550" y="61110"/>
                </a:lnTo>
                <a:lnTo>
                  <a:pt x="80550" y="61120"/>
                </a:lnTo>
                <a:lnTo>
                  <a:pt x="80560" y="61120"/>
                </a:lnTo>
                <a:lnTo>
                  <a:pt x="80560" y="61130"/>
                </a:lnTo>
                <a:lnTo>
                  <a:pt x="80560" y="61140"/>
                </a:lnTo>
                <a:lnTo>
                  <a:pt x="80570" y="61140"/>
                </a:lnTo>
                <a:lnTo>
                  <a:pt x="80570" y="61150"/>
                </a:lnTo>
                <a:lnTo>
                  <a:pt x="80580" y="61150"/>
                </a:lnTo>
                <a:lnTo>
                  <a:pt x="80580" y="61160"/>
                </a:lnTo>
                <a:lnTo>
                  <a:pt x="80570" y="61160"/>
                </a:lnTo>
                <a:lnTo>
                  <a:pt x="80580" y="61170"/>
                </a:lnTo>
                <a:lnTo>
                  <a:pt x="80580" y="61160"/>
                </a:lnTo>
                <a:lnTo>
                  <a:pt x="80590" y="61170"/>
                </a:lnTo>
                <a:lnTo>
                  <a:pt x="80590" y="61180"/>
                </a:lnTo>
                <a:lnTo>
                  <a:pt x="80590" y="61190"/>
                </a:lnTo>
                <a:lnTo>
                  <a:pt x="80580" y="61190"/>
                </a:lnTo>
                <a:lnTo>
                  <a:pt x="80570" y="61190"/>
                </a:lnTo>
                <a:lnTo>
                  <a:pt x="80570" y="61200"/>
                </a:lnTo>
                <a:lnTo>
                  <a:pt x="80570" y="61210"/>
                </a:lnTo>
                <a:lnTo>
                  <a:pt x="80560" y="61210"/>
                </a:lnTo>
                <a:lnTo>
                  <a:pt x="80550" y="61210"/>
                </a:lnTo>
                <a:lnTo>
                  <a:pt x="80550" y="61220"/>
                </a:lnTo>
                <a:lnTo>
                  <a:pt x="80540" y="61220"/>
                </a:lnTo>
                <a:lnTo>
                  <a:pt x="80540" y="61230"/>
                </a:lnTo>
                <a:lnTo>
                  <a:pt x="80550" y="61230"/>
                </a:lnTo>
                <a:lnTo>
                  <a:pt x="80540" y="61230"/>
                </a:lnTo>
                <a:lnTo>
                  <a:pt x="80540" y="61240"/>
                </a:lnTo>
                <a:lnTo>
                  <a:pt x="80540" y="61250"/>
                </a:lnTo>
                <a:lnTo>
                  <a:pt x="80540" y="61260"/>
                </a:lnTo>
                <a:lnTo>
                  <a:pt x="80550" y="61260"/>
                </a:lnTo>
                <a:lnTo>
                  <a:pt x="80550" y="61270"/>
                </a:lnTo>
                <a:lnTo>
                  <a:pt x="80540" y="61270"/>
                </a:lnTo>
                <a:lnTo>
                  <a:pt x="80540" y="61280"/>
                </a:lnTo>
                <a:lnTo>
                  <a:pt x="80530" y="61280"/>
                </a:lnTo>
                <a:lnTo>
                  <a:pt x="80530" y="61290"/>
                </a:lnTo>
                <a:lnTo>
                  <a:pt x="80520" y="61290"/>
                </a:lnTo>
                <a:lnTo>
                  <a:pt x="80520" y="61300"/>
                </a:lnTo>
                <a:lnTo>
                  <a:pt x="80510" y="61290"/>
                </a:lnTo>
                <a:lnTo>
                  <a:pt x="80500" y="61290"/>
                </a:lnTo>
                <a:lnTo>
                  <a:pt x="80500" y="61280"/>
                </a:lnTo>
                <a:lnTo>
                  <a:pt x="80490" y="61280"/>
                </a:lnTo>
                <a:lnTo>
                  <a:pt x="80480" y="61280"/>
                </a:lnTo>
                <a:lnTo>
                  <a:pt x="80470" y="61280"/>
                </a:lnTo>
                <a:lnTo>
                  <a:pt x="80460" y="61280"/>
                </a:lnTo>
                <a:lnTo>
                  <a:pt x="80450" y="61280"/>
                </a:lnTo>
                <a:lnTo>
                  <a:pt x="80440" y="61280"/>
                </a:lnTo>
                <a:lnTo>
                  <a:pt x="80440" y="61290"/>
                </a:lnTo>
                <a:lnTo>
                  <a:pt x="80440" y="61300"/>
                </a:lnTo>
                <a:lnTo>
                  <a:pt x="80440" y="61310"/>
                </a:lnTo>
                <a:lnTo>
                  <a:pt x="80450" y="61310"/>
                </a:lnTo>
                <a:lnTo>
                  <a:pt x="80450" y="61320"/>
                </a:lnTo>
                <a:lnTo>
                  <a:pt x="80440" y="61330"/>
                </a:lnTo>
                <a:lnTo>
                  <a:pt x="80440" y="61340"/>
                </a:lnTo>
                <a:lnTo>
                  <a:pt x="80430" y="61340"/>
                </a:lnTo>
                <a:lnTo>
                  <a:pt x="80420" y="61340"/>
                </a:lnTo>
                <a:lnTo>
                  <a:pt x="80410" y="61350"/>
                </a:lnTo>
                <a:lnTo>
                  <a:pt x="80410" y="61340"/>
                </a:lnTo>
                <a:lnTo>
                  <a:pt x="80410" y="61350"/>
                </a:lnTo>
                <a:lnTo>
                  <a:pt x="80400" y="61350"/>
                </a:lnTo>
                <a:lnTo>
                  <a:pt x="80390" y="61350"/>
                </a:lnTo>
                <a:lnTo>
                  <a:pt x="80390" y="61360"/>
                </a:lnTo>
                <a:lnTo>
                  <a:pt x="80380" y="61370"/>
                </a:lnTo>
                <a:lnTo>
                  <a:pt x="80370" y="61380"/>
                </a:lnTo>
                <a:lnTo>
                  <a:pt x="80370" y="61390"/>
                </a:lnTo>
                <a:lnTo>
                  <a:pt x="80380" y="61400"/>
                </a:lnTo>
                <a:lnTo>
                  <a:pt x="80390" y="61430"/>
                </a:lnTo>
                <a:lnTo>
                  <a:pt x="80390" y="61440"/>
                </a:lnTo>
                <a:lnTo>
                  <a:pt x="80380" y="61460"/>
                </a:lnTo>
                <a:lnTo>
                  <a:pt x="80370" y="61470"/>
                </a:lnTo>
                <a:lnTo>
                  <a:pt x="80370" y="61480"/>
                </a:lnTo>
                <a:lnTo>
                  <a:pt x="80360" y="61510"/>
                </a:lnTo>
                <a:lnTo>
                  <a:pt x="80360" y="61530"/>
                </a:lnTo>
                <a:lnTo>
                  <a:pt x="80350" y="61530"/>
                </a:lnTo>
                <a:lnTo>
                  <a:pt x="80360" y="61530"/>
                </a:lnTo>
                <a:lnTo>
                  <a:pt x="80350" y="61530"/>
                </a:lnTo>
                <a:lnTo>
                  <a:pt x="80360" y="61530"/>
                </a:lnTo>
                <a:lnTo>
                  <a:pt x="80350" y="61530"/>
                </a:lnTo>
                <a:lnTo>
                  <a:pt x="80340" y="61580"/>
                </a:lnTo>
                <a:lnTo>
                  <a:pt x="80340" y="61590"/>
                </a:lnTo>
                <a:lnTo>
                  <a:pt x="80350" y="61590"/>
                </a:lnTo>
                <a:lnTo>
                  <a:pt x="80360" y="61600"/>
                </a:lnTo>
                <a:lnTo>
                  <a:pt x="80400" y="61650"/>
                </a:lnTo>
                <a:lnTo>
                  <a:pt x="80400" y="61680"/>
                </a:lnTo>
                <a:lnTo>
                  <a:pt x="80400" y="61740"/>
                </a:lnTo>
                <a:lnTo>
                  <a:pt x="80410" y="61820"/>
                </a:lnTo>
                <a:lnTo>
                  <a:pt x="80430" y="61850"/>
                </a:lnTo>
                <a:lnTo>
                  <a:pt x="80490" y="61910"/>
                </a:lnTo>
                <a:lnTo>
                  <a:pt x="80510" y="61930"/>
                </a:lnTo>
                <a:lnTo>
                  <a:pt x="80530" y="61950"/>
                </a:lnTo>
                <a:lnTo>
                  <a:pt x="80540" y="61960"/>
                </a:lnTo>
                <a:lnTo>
                  <a:pt x="80560" y="61990"/>
                </a:lnTo>
                <a:lnTo>
                  <a:pt x="80590" y="61970"/>
                </a:lnTo>
                <a:lnTo>
                  <a:pt x="80600" y="61950"/>
                </a:lnTo>
                <a:lnTo>
                  <a:pt x="80630" y="61940"/>
                </a:lnTo>
                <a:lnTo>
                  <a:pt x="80640" y="61950"/>
                </a:lnTo>
                <a:lnTo>
                  <a:pt x="80650" y="61950"/>
                </a:lnTo>
                <a:lnTo>
                  <a:pt x="80680" y="61950"/>
                </a:lnTo>
                <a:lnTo>
                  <a:pt x="80670" y="61960"/>
                </a:lnTo>
                <a:lnTo>
                  <a:pt x="80680" y="61970"/>
                </a:lnTo>
                <a:lnTo>
                  <a:pt x="80690" y="61970"/>
                </a:lnTo>
                <a:lnTo>
                  <a:pt x="80700" y="61960"/>
                </a:lnTo>
                <a:lnTo>
                  <a:pt x="80720" y="61960"/>
                </a:lnTo>
                <a:lnTo>
                  <a:pt x="80770" y="61980"/>
                </a:lnTo>
                <a:lnTo>
                  <a:pt x="80780" y="61970"/>
                </a:lnTo>
                <a:lnTo>
                  <a:pt x="80780" y="61980"/>
                </a:lnTo>
                <a:lnTo>
                  <a:pt x="80790" y="61980"/>
                </a:lnTo>
                <a:lnTo>
                  <a:pt x="80780" y="61970"/>
                </a:lnTo>
                <a:lnTo>
                  <a:pt x="80790" y="61980"/>
                </a:lnTo>
                <a:lnTo>
                  <a:pt x="80830" y="61920"/>
                </a:lnTo>
                <a:lnTo>
                  <a:pt x="80840" y="61920"/>
                </a:lnTo>
                <a:lnTo>
                  <a:pt x="80850" y="61890"/>
                </a:lnTo>
                <a:lnTo>
                  <a:pt x="80840" y="61840"/>
                </a:lnTo>
                <a:lnTo>
                  <a:pt x="80810" y="61860"/>
                </a:lnTo>
                <a:lnTo>
                  <a:pt x="80810" y="61850"/>
                </a:lnTo>
                <a:lnTo>
                  <a:pt x="80810" y="61840"/>
                </a:lnTo>
                <a:lnTo>
                  <a:pt x="80820" y="61840"/>
                </a:lnTo>
                <a:lnTo>
                  <a:pt x="80840" y="61830"/>
                </a:lnTo>
                <a:lnTo>
                  <a:pt x="80820" y="61750"/>
                </a:lnTo>
                <a:lnTo>
                  <a:pt x="80800" y="61700"/>
                </a:lnTo>
                <a:lnTo>
                  <a:pt x="80830" y="61700"/>
                </a:lnTo>
                <a:lnTo>
                  <a:pt x="80860" y="61700"/>
                </a:lnTo>
                <a:lnTo>
                  <a:pt x="80880" y="61710"/>
                </a:lnTo>
                <a:lnTo>
                  <a:pt x="80910" y="61710"/>
                </a:lnTo>
                <a:lnTo>
                  <a:pt x="80900" y="61700"/>
                </a:lnTo>
                <a:lnTo>
                  <a:pt x="80910" y="61690"/>
                </a:lnTo>
                <a:lnTo>
                  <a:pt x="80980" y="61690"/>
                </a:lnTo>
                <a:lnTo>
                  <a:pt x="81030" y="61680"/>
                </a:lnTo>
                <a:lnTo>
                  <a:pt x="81040" y="61700"/>
                </a:lnTo>
                <a:lnTo>
                  <a:pt x="81060" y="61690"/>
                </a:lnTo>
                <a:lnTo>
                  <a:pt x="81100" y="61680"/>
                </a:lnTo>
                <a:lnTo>
                  <a:pt x="81170" y="61760"/>
                </a:lnTo>
                <a:lnTo>
                  <a:pt x="81220" y="61810"/>
                </a:lnTo>
                <a:lnTo>
                  <a:pt x="81220" y="61800"/>
                </a:lnTo>
                <a:lnTo>
                  <a:pt x="81220" y="61790"/>
                </a:lnTo>
                <a:lnTo>
                  <a:pt x="81220" y="61780"/>
                </a:lnTo>
                <a:lnTo>
                  <a:pt x="81220" y="61770"/>
                </a:lnTo>
                <a:lnTo>
                  <a:pt x="81220" y="61760"/>
                </a:lnTo>
                <a:lnTo>
                  <a:pt x="81230" y="61750"/>
                </a:lnTo>
                <a:lnTo>
                  <a:pt x="81230" y="61740"/>
                </a:lnTo>
                <a:lnTo>
                  <a:pt x="81230" y="61730"/>
                </a:lnTo>
                <a:lnTo>
                  <a:pt x="81230" y="61710"/>
                </a:lnTo>
                <a:lnTo>
                  <a:pt x="81230" y="61700"/>
                </a:lnTo>
                <a:lnTo>
                  <a:pt x="81240" y="61680"/>
                </a:lnTo>
                <a:lnTo>
                  <a:pt x="81240" y="61670"/>
                </a:lnTo>
                <a:lnTo>
                  <a:pt x="81240" y="61660"/>
                </a:lnTo>
                <a:lnTo>
                  <a:pt x="81240" y="61670"/>
                </a:lnTo>
                <a:lnTo>
                  <a:pt x="81240" y="61650"/>
                </a:lnTo>
                <a:lnTo>
                  <a:pt x="81260" y="61660"/>
                </a:lnTo>
                <a:lnTo>
                  <a:pt x="81290" y="61670"/>
                </a:lnTo>
                <a:lnTo>
                  <a:pt x="81290" y="61660"/>
                </a:lnTo>
                <a:lnTo>
                  <a:pt x="81330" y="61670"/>
                </a:lnTo>
                <a:lnTo>
                  <a:pt x="81320" y="61640"/>
                </a:lnTo>
                <a:lnTo>
                  <a:pt x="81390" y="61630"/>
                </a:lnTo>
                <a:lnTo>
                  <a:pt x="81400" y="61640"/>
                </a:lnTo>
                <a:lnTo>
                  <a:pt x="81420" y="61640"/>
                </a:lnTo>
                <a:lnTo>
                  <a:pt x="81430" y="61640"/>
                </a:lnTo>
                <a:lnTo>
                  <a:pt x="81440" y="61620"/>
                </a:lnTo>
                <a:lnTo>
                  <a:pt x="81440" y="61610"/>
                </a:lnTo>
                <a:lnTo>
                  <a:pt x="81460" y="61560"/>
                </a:lnTo>
                <a:lnTo>
                  <a:pt x="81460" y="61540"/>
                </a:lnTo>
                <a:lnTo>
                  <a:pt x="81440" y="61490"/>
                </a:lnTo>
                <a:lnTo>
                  <a:pt x="81450" y="61480"/>
                </a:lnTo>
                <a:lnTo>
                  <a:pt x="81450" y="61470"/>
                </a:lnTo>
                <a:lnTo>
                  <a:pt x="81450" y="61460"/>
                </a:lnTo>
                <a:lnTo>
                  <a:pt x="81440" y="61460"/>
                </a:lnTo>
                <a:lnTo>
                  <a:pt x="81440" y="61450"/>
                </a:lnTo>
                <a:lnTo>
                  <a:pt x="81460" y="61440"/>
                </a:lnTo>
                <a:lnTo>
                  <a:pt x="81470" y="61430"/>
                </a:lnTo>
                <a:lnTo>
                  <a:pt x="81480" y="61430"/>
                </a:lnTo>
                <a:lnTo>
                  <a:pt x="81460" y="61440"/>
                </a:lnTo>
                <a:lnTo>
                  <a:pt x="81450" y="61470"/>
                </a:lnTo>
                <a:lnTo>
                  <a:pt x="81460" y="61480"/>
                </a:lnTo>
                <a:lnTo>
                  <a:pt x="81470" y="61500"/>
                </a:lnTo>
                <a:lnTo>
                  <a:pt x="81470" y="61540"/>
                </a:lnTo>
                <a:lnTo>
                  <a:pt x="81500" y="61530"/>
                </a:lnTo>
                <a:lnTo>
                  <a:pt x="81530" y="61530"/>
                </a:lnTo>
                <a:lnTo>
                  <a:pt x="81550" y="61520"/>
                </a:lnTo>
                <a:lnTo>
                  <a:pt x="81560" y="61520"/>
                </a:lnTo>
                <a:lnTo>
                  <a:pt x="81580" y="61520"/>
                </a:lnTo>
                <a:lnTo>
                  <a:pt x="81590" y="61520"/>
                </a:lnTo>
                <a:lnTo>
                  <a:pt x="81610" y="61520"/>
                </a:lnTo>
                <a:lnTo>
                  <a:pt x="81630" y="61510"/>
                </a:lnTo>
                <a:lnTo>
                  <a:pt x="81630" y="61550"/>
                </a:lnTo>
                <a:lnTo>
                  <a:pt x="81630" y="61560"/>
                </a:lnTo>
                <a:lnTo>
                  <a:pt x="81640" y="61580"/>
                </a:lnTo>
                <a:lnTo>
                  <a:pt x="81650" y="61600"/>
                </a:lnTo>
                <a:lnTo>
                  <a:pt x="81650" y="61590"/>
                </a:lnTo>
                <a:lnTo>
                  <a:pt x="81650" y="61580"/>
                </a:lnTo>
                <a:lnTo>
                  <a:pt x="81660" y="61570"/>
                </a:lnTo>
                <a:lnTo>
                  <a:pt x="81670" y="61550"/>
                </a:lnTo>
                <a:lnTo>
                  <a:pt x="81670" y="61540"/>
                </a:lnTo>
                <a:lnTo>
                  <a:pt x="81680" y="61540"/>
                </a:lnTo>
                <a:lnTo>
                  <a:pt x="81670" y="61510"/>
                </a:lnTo>
                <a:lnTo>
                  <a:pt x="81670" y="61500"/>
                </a:lnTo>
                <a:lnTo>
                  <a:pt x="81680" y="61480"/>
                </a:lnTo>
                <a:lnTo>
                  <a:pt x="81780" y="61480"/>
                </a:lnTo>
                <a:lnTo>
                  <a:pt x="81800" y="61480"/>
                </a:lnTo>
                <a:lnTo>
                  <a:pt x="81790" y="61490"/>
                </a:lnTo>
                <a:lnTo>
                  <a:pt x="81780" y="61490"/>
                </a:lnTo>
                <a:lnTo>
                  <a:pt x="81790" y="61490"/>
                </a:lnTo>
                <a:lnTo>
                  <a:pt x="81790" y="61500"/>
                </a:lnTo>
                <a:lnTo>
                  <a:pt x="81800" y="61500"/>
                </a:lnTo>
                <a:lnTo>
                  <a:pt x="81810" y="61510"/>
                </a:lnTo>
                <a:lnTo>
                  <a:pt x="81810" y="61520"/>
                </a:lnTo>
                <a:lnTo>
                  <a:pt x="81820" y="61520"/>
                </a:lnTo>
                <a:lnTo>
                  <a:pt x="81820" y="61530"/>
                </a:lnTo>
                <a:lnTo>
                  <a:pt x="81830" y="61530"/>
                </a:lnTo>
                <a:lnTo>
                  <a:pt x="81860" y="61530"/>
                </a:lnTo>
                <a:lnTo>
                  <a:pt x="81900" y="61540"/>
                </a:lnTo>
                <a:lnTo>
                  <a:pt x="81940" y="61540"/>
                </a:lnTo>
                <a:lnTo>
                  <a:pt x="81970" y="61540"/>
                </a:lnTo>
                <a:lnTo>
                  <a:pt x="82000" y="61510"/>
                </a:lnTo>
                <a:lnTo>
                  <a:pt x="82020" y="61490"/>
                </a:lnTo>
                <a:lnTo>
                  <a:pt x="82050" y="61470"/>
                </a:lnTo>
                <a:lnTo>
                  <a:pt x="82080" y="61430"/>
                </a:lnTo>
                <a:lnTo>
                  <a:pt x="82090" y="61420"/>
                </a:lnTo>
                <a:lnTo>
                  <a:pt x="82050" y="61360"/>
                </a:lnTo>
                <a:lnTo>
                  <a:pt x="82070" y="61340"/>
                </a:lnTo>
                <a:lnTo>
                  <a:pt x="82080" y="61340"/>
                </a:lnTo>
                <a:lnTo>
                  <a:pt x="82090" y="61350"/>
                </a:lnTo>
                <a:lnTo>
                  <a:pt x="82100" y="61350"/>
                </a:lnTo>
                <a:lnTo>
                  <a:pt x="82110" y="61350"/>
                </a:lnTo>
                <a:lnTo>
                  <a:pt x="82120" y="61350"/>
                </a:lnTo>
                <a:lnTo>
                  <a:pt x="82130" y="61350"/>
                </a:lnTo>
                <a:lnTo>
                  <a:pt x="82130" y="61340"/>
                </a:lnTo>
                <a:lnTo>
                  <a:pt x="82130" y="61330"/>
                </a:lnTo>
                <a:lnTo>
                  <a:pt x="82140" y="61320"/>
                </a:lnTo>
                <a:lnTo>
                  <a:pt x="82150" y="61320"/>
                </a:lnTo>
                <a:lnTo>
                  <a:pt x="82150" y="61310"/>
                </a:lnTo>
                <a:lnTo>
                  <a:pt x="82160" y="61280"/>
                </a:lnTo>
                <a:lnTo>
                  <a:pt x="82160" y="61290"/>
                </a:lnTo>
                <a:lnTo>
                  <a:pt x="82170" y="61280"/>
                </a:lnTo>
                <a:lnTo>
                  <a:pt x="82170" y="61270"/>
                </a:lnTo>
                <a:lnTo>
                  <a:pt x="82190" y="61280"/>
                </a:lnTo>
                <a:lnTo>
                  <a:pt x="82200" y="61270"/>
                </a:lnTo>
                <a:lnTo>
                  <a:pt x="82230" y="61240"/>
                </a:lnTo>
                <a:lnTo>
                  <a:pt x="82240" y="61180"/>
                </a:lnTo>
                <a:lnTo>
                  <a:pt x="82260" y="61180"/>
                </a:lnTo>
                <a:lnTo>
                  <a:pt x="82280" y="61160"/>
                </a:lnTo>
                <a:lnTo>
                  <a:pt x="82310" y="61160"/>
                </a:lnTo>
                <a:lnTo>
                  <a:pt x="82340" y="61160"/>
                </a:lnTo>
                <a:lnTo>
                  <a:pt x="82350" y="61150"/>
                </a:lnTo>
                <a:lnTo>
                  <a:pt x="82360" y="61150"/>
                </a:lnTo>
                <a:lnTo>
                  <a:pt x="82370" y="61150"/>
                </a:lnTo>
                <a:lnTo>
                  <a:pt x="82370" y="61160"/>
                </a:lnTo>
                <a:lnTo>
                  <a:pt x="82380" y="61160"/>
                </a:lnTo>
                <a:lnTo>
                  <a:pt x="82390" y="61160"/>
                </a:lnTo>
                <a:lnTo>
                  <a:pt x="82400" y="61150"/>
                </a:lnTo>
                <a:lnTo>
                  <a:pt x="82400" y="61160"/>
                </a:lnTo>
                <a:lnTo>
                  <a:pt x="82400" y="61170"/>
                </a:lnTo>
                <a:lnTo>
                  <a:pt x="82400" y="61180"/>
                </a:lnTo>
                <a:lnTo>
                  <a:pt x="82400" y="61190"/>
                </a:lnTo>
                <a:lnTo>
                  <a:pt x="82390" y="61190"/>
                </a:lnTo>
                <a:lnTo>
                  <a:pt x="82390" y="61200"/>
                </a:lnTo>
                <a:lnTo>
                  <a:pt x="82390" y="61210"/>
                </a:lnTo>
                <a:lnTo>
                  <a:pt x="82380" y="61210"/>
                </a:lnTo>
                <a:lnTo>
                  <a:pt x="82380" y="61220"/>
                </a:lnTo>
                <a:lnTo>
                  <a:pt x="82380" y="61230"/>
                </a:lnTo>
                <a:lnTo>
                  <a:pt x="82370" y="61240"/>
                </a:lnTo>
                <a:lnTo>
                  <a:pt x="82370" y="61250"/>
                </a:lnTo>
                <a:lnTo>
                  <a:pt x="82370" y="61260"/>
                </a:lnTo>
                <a:lnTo>
                  <a:pt x="82380" y="61270"/>
                </a:lnTo>
                <a:lnTo>
                  <a:pt x="82390" y="61270"/>
                </a:lnTo>
                <a:lnTo>
                  <a:pt x="82390" y="61280"/>
                </a:lnTo>
                <a:lnTo>
                  <a:pt x="82410" y="61290"/>
                </a:lnTo>
                <a:lnTo>
                  <a:pt x="82420" y="61300"/>
                </a:lnTo>
                <a:lnTo>
                  <a:pt x="82430" y="61310"/>
                </a:lnTo>
                <a:lnTo>
                  <a:pt x="82430" y="61320"/>
                </a:lnTo>
                <a:lnTo>
                  <a:pt x="82420" y="61320"/>
                </a:lnTo>
                <a:lnTo>
                  <a:pt x="82430" y="61320"/>
                </a:lnTo>
                <a:lnTo>
                  <a:pt x="82430" y="61330"/>
                </a:lnTo>
                <a:lnTo>
                  <a:pt x="82420" y="61330"/>
                </a:lnTo>
                <a:lnTo>
                  <a:pt x="82420" y="61340"/>
                </a:lnTo>
                <a:lnTo>
                  <a:pt x="82410" y="61340"/>
                </a:lnTo>
                <a:lnTo>
                  <a:pt x="82420" y="61340"/>
                </a:lnTo>
                <a:lnTo>
                  <a:pt x="82420" y="61350"/>
                </a:lnTo>
                <a:lnTo>
                  <a:pt x="82410" y="61350"/>
                </a:lnTo>
                <a:lnTo>
                  <a:pt x="82410" y="61360"/>
                </a:lnTo>
                <a:lnTo>
                  <a:pt x="82420" y="61360"/>
                </a:lnTo>
                <a:lnTo>
                  <a:pt x="82420" y="61370"/>
                </a:lnTo>
                <a:lnTo>
                  <a:pt x="82420" y="61380"/>
                </a:lnTo>
                <a:lnTo>
                  <a:pt x="82430" y="61380"/>
                </a:lnTo>
                <a:lnTo>
                  <a:pt x="82430" y="61390"/>
                </a:lnTo>
                <a:lnTo>
                  <a:pt x="82440" y="61400"/>
                </a:lnTo>
                <a:lnTo>
                  <a:pt x="82460" y="61410"/>
                </a:lnTo>
                <a:lnTo>
                  <a:pt x="82460" y="61420"/>
                </a:lnTo>
                <a:lnTo>
                  <a:pt x="82490" y="61430"/>
                </a:lnTo>
                <a:lnTo>
                  <a:pt x="82510" y="61440"/>
                </a:lnTo>
                <a:lnTo>
                  <a:pt x="82520" y="61450"/>
                </a:lnTo>
                <a:lnTo>
                  <a:pt x="82560" y="61470"/>
                </a:lnTo>
                <a:lnTo>
                  <a:pt x="82550" y="61480"/>
                </a:lnTo>
                <a:lnTo>
                  <a:pt x="82570" y="61480"/>
                </a:lnTo>
                <a:lnTo>
                  <a:pt x="82570" y="61500"/>
                </a:lnTo>
                <a:lnTo>
                  <a:pt x="82550" y="61560"/>
                </a:lnTo>
                <a:lnTo>
                  <a:pt x="82600" y="61570"/>
                </a:lnTo>
                <a:lnTo>
                  <a:pt x="82650" y="61580"/>
                </a:lnTo>
                <a:lnTo>
                  <a:pt x="82680" y="61580"/>
                </a:lnTo>
                <a:lnTo>
                  <a:pt x="82700" y="61600"/>
                </a:lnTo>
                <a:lnTo>
                  <a:pt x="82720" y="61610"/>
                </a:lnTo>
                <a:lnTo>
                  <a:pt x="82780" y="61650"/>
                </a:lnTo>
                <a:lnTo>
                  <a:pt x="82820" y="61670"/>
                </a:lnTo>
                <a:lnTo>
                  <a:pt x="82850" y="61690"/>
                </a:lnTo>
                <a:lnTo>
                  <a:pt x="82880" y="61710"/>
                </a:lnTo>
                <a:lnTo>
                  <a:pt x="82890" y="61710"/>
                </a:lnTo>
                <a:lnTo>
                  <a:pt x="82910" y="61730"/>
                </a:lnTo>
                <a:lnTo>
                  <a:pt x="82970" y="61760"/>
                </a:lnTo>
                <a:lnTo>
                  <a:pt x="83010" y="61790"/>
                </a:lnTo>
                <a:lnTo>
                  <a:pt x="83030" y="61800"/>
                </a:lnTo>
                <a:lnTo>
                  <a:pt x="83050" y="61790"/>
                </a:lnTo>
                <a:lnTo>
                  <a:pt x="83050" y="61800"/>
                </a:lnTo>
                <a:lnTo>
                  <a:pt x="83050" y="61820"/>
                </a:lnTo>
                <a:lnTo>
                  <a:pt x="83060" y="61840"/>
                </a:lnTo>
                <a:lnTo>
                  <a:pt x="83060" y="61910"/>
                </a:lnTo>
                <a:lnTo>
                  <a:pt x="83070" y="61920"/>
                </a:lnTo>
                <a:lnTo>
                  <a:pt x="83070" y="61950"/>
                </a:lnTo>
                <a:lnTo>
                  <a:pt x="83080" y="61970"/>
                </a:lnTo>
                <a:lnTo>
                  <a:pt x="83080" y="61980"/>
                </a:lnTo>
                <a:lnTo>
                  <a:pt x="83080" y="61990"/>
                </a:lnTo>
                <a:lnTo>
                  <a:pt x="83080" y="62000"/>
                </a:lnTo>
                <a:lnTo>
                  <a:pt x="83090" y="62020"/>
                </a:lnTo>
                <a:lnTo>
                  <a:pt x="83060" y="62020"/>
                </a:lnTo>
                <a:lnTo>
                  <a:pt x="83060" y="61990"/>
                </a:lnTo>
                <a:lnTo>
                  <a:pt x="83040" y="61990"/>
                </a:lnTo>
                <a:lnTo>
                  <a:pt x="83020" y="61990"/>
                </a:lnTo>
                <a:lnTo>
                  <a:pt x="83000" y="62000"/>
                </a:lnTo>
                <a:lnTo>
                  <a:pt x="82990" y="62000"/>
                </a:lnTo>
                <a:lnTo>
                  <a:pt x="82970" y="62010"/>
                </a:lnTo>
                <a:lnTo>
                  <a:pt x="82930" y="62030"/>
                </a:lnTo>
                <a:lnTo>
                  <a:pt x="82910" y="62070"/>
                </a:lnTo>
                <a:lnTo>
                  <a:pt x="82920" y="62080"/>
                </a:lnTo>
                <a:lnTo>
                  <a:pt x="82930" y="62100"/>
                </a:lnTo>
                <a:lnTo>
                  <a:pt x="82830" y="62120"/>
                </a:lnTo>
                <a:lnTo>
                  <a:pt x="82830" y="62140"/>
                </a:lnTo>
                <a:lnTo>
                  <a:pt x="82820" y="62150"/>
                </a:lnTo>
                <a:lnTo>
                  <a:pt x="82810" y="62160"/>
                </a:lnTo>
                <a:lnTo>
                  <a:pt x="82800" y="62160"/>
                </a:lnTo>
                <a:lnTo>
                  <a:pt x="82790" y="62170"/>
                </a:lnTo>
                <a:lnTo>
                  <a:pt x="82780" y="62160"/>
                </a:lnTo>
                <a:lnTo>
                  <a:pt x="82760" y="62170"/>
                </a:lnTo>
                <a:lnTo>
                  <a:pt x="82740" y="62180"/>
                </a:lnTo>
                <a:lnTo>
                  <a:pt x="82720" y="62170"/>
                </a:lnTo>
                <a:lnTo>
                  <a:pt x="82710" y="62200"/>
                </a:lnTo>
                <a:lnTo>
                  <a:pt x="82730" y="62210"/>
                </a:lnTo>
                <a:lnTo>
                  <a:pt x="82740" y="62220"/>
                </a:lnTo>
                <a:lnTo>
                  <a:pt x="82740" y="62230"/>
                </a:lnTo>
                <a:lnTo>
                  <a:pt x="82720" y="62250"/>
                </a:lnTo>
                <a:lnTo>
                  <a:pt x="82700" y="62280"/>
                </a:lnTo>
                <a:lnTo>
                  <a:pt x="82700" y="62290"/>
                </a:lnTo>
                <a:lnTo>
                  <a:pt x="82600" y="62150"/>
                </a:lnTo>
                <a:lnTo>
                  <a:pt x="82600" y="62120"/>
                </a:lnTo>
                <a:lnTo>
                  <a:pt x="82590" y="62120"/>
                </a:lnTo>
                <a:lnTo>
                  <a:pt x="82590" y="62130"/>
                </a:lnTo>
                <a:lnTo>
                  <a:pt x="82580" y="62130"/>
                </a:lnTo>
                <a:lnTo>
                  <a:pt x="82570" y="62140"/>
                </a:lnTo>
                <a:lnTo>
                  <a:pt x="82590" y="62160"/>
                </a:lnTo>
                <a:lnTo>
                  <a:pt x="82570" y="62190"/>
                </a:lnTo>
                <a:lnTo>
                  <a:pt x="82560" y="62220"/>
                </a:lnTo>
                <a:lnTo>
                  <a:pt x="82570" y="62220"/>
                </a:lnTo>
                <a:lnTo>
                  <a:pt x="82570" y="62250"/>
                </a:lnTo>
                <a:lnTo>
                  <a:pt x="82570" y="62260"/>
                </a:lnTo>
                <a:lnTo>
                  <a:pt x="82580" y="62280"/>
                </a:lnTo>
                <a:lnTo>
                  <a:pt x="82630" y="62250"/>
                </a:lnTo>
                <a:lnTo>
                  <a:pt x="82630" y="62270"/>
                </a:lnTo>
                <a:lnTo>
                  <a:pt x="82640" y="62280"/>
                </a:lnTo>
                <a:lnTo>
                  <a:pt x="82650" y="62300"/>
                </a:lnTo>
                <a:lnTo>
                  <a:pt x="82600" y="62280"/>
                </a:lnTo>
                <a:lnTo>
                  <a:pt x="82600" y="62310"/>
                </a:lnTo>
                <a:lnTo>
                  <a:pt x="82590" y="62330"/>
                </a:lnTo>
                <a:lnTo>
                  <a:pt x="82640" y="62370"/>
                </a:lnTo>
                <a:lnTo>
                  <a:pt x="82630" y="62400"/>
                </a:lnTo>
                <a:lnTo>
                  <a:pt x="82610" y="62460"/>
                </a:lnTo>
                <a:lnTo>
                  <a:pt x="82620" y="62470"/>
                </a:lnTo>
                <a:lnTo>
                  <a:pt x="82620" y="62480"/>
                </a:lnTo>
                <a:lnTo>
                  <a:pt x="82630" y="62490"/>
                </a:lnTo>
                <a:lnTo>
                  <a:pt x="82620" y="62500"/>
                </a:lnTo>
                <a:lnTo>
                  <a:pt x="82610" y="62510"/>
                </a:lnTo>
                <a:lnTo>
                  <a:pt x="82600" y="62550"/>
                </a:lnTo>
                <a:lnTo>
                  <a:pt x="82600" y="62570"/>
                </a:lnTo>
                <a:lnTo>
                  <a:pt x="82600" y="62590"/>
                </a:lnTo>
                <a:lnTo>
                  <a:pt x="82560" y="62620"/>
                </a:lnTo>
                <a:lnTo>
                  <a:pt x="82490" y="62650"/>
                </a:lnTo>
                <a:lnTo>
                  <a:pt x="82490" y="62660"/>
                </a:lnTo>
                <a:lnTo>
                  <a:pt x="82490" y="62670"/>
                </a:lnTo>
                <a:lnTo>
                  <a:pt x="82500" y="62670"/>
                </a:lnTo>
                <a:lnTo>
                  <a:pt x="82500" y="62680"/>
                </a:lnTo>
                <a:lnTo>
                  <a:pt x="82500" y="62690"/>
                </a:lnTo>
                <a:lnTo>
                  <a:pt x="82510" y="62690"/>
                </a:lnTo>
                <a:lnTo>
                  <a:pt x="82510" y="62700"/>
                </a:lnTo>
                <a:lnTo>
                  <a:pt x="82510" y="62710"/>
                </a:lnTo>
                <a:lnTo>
                  <a:pt x="82520" y="62720"/>
                </a:lnTo>
                <a:lnTo>
                  <a:pt x="82520" y="62730"/>
                </a:lnTo>
                <a:lnTo>
                  <a:pt x="82530" y="62740"/>
                </a:lnTo>
                <a:lnTo>
                  <a:pt x="82540" y="62750"/>
                </a:lnTo>
                <a:lnTo>
                  <a:pt x="82550" y="62760"/>
                </a:lnTo>
                <a:lnTo>
                  <a:pt x="82560" y="62770"/>
                </a:lnTo>
                <a:lnTo>
                  <a:pt x="82570" y="62770"/>
                </a:lnTo>
                <a:lnTo>
                  <a:pt x="82570" y="62780"/>
                </a:lnTo>
                <a:lnTo>
                  <a:pt x="82590" y="62780"/>
                </a:lnTo>
                <a:lnTo>
                  <a:pt x="82610" y="62770"/>
                </a:lnTo>
                <a:lnTo>
                  <a:pt x="82620" y="62780"/>
                </a:lnTo>
                <a:lnTo>
                  <a:pt x="82620" y="62790"/>
                </a:lnTo>
                <a:lnTo>
                  <a:pt x="82610" y="62790"/>
                </a:lnTo>
                <a:lnTo>
                  <a:pt x="82630" y="62800"/>
                </a:lnTo>
                <a:lnTo>
                  <a:pt x="82620" y="62810"/>
                </a:lnTo>
                <a:lnTo>
                  <a:pt x="82620" y="62820"/>
                </a:lnTo>
                <a:lnTo>
                  <a:pt x="82620" y="62840"/>
                </a:lnTo>
                <a:lnTo>
                  <a:pt x="82650" y="62840"/>
                </a:lnTo>
                <a:lnTo>
                  <a:pt x="82690" y="62910"/>
                </a:lnTo>
                <a:lnTo>
                  <a:pt x="82670" y="62950"/>
                </a:lnTo>
                <a:lnTo>
                  <a:pt x="82710" y="63000"/>
                </a:lnTo>
                <a:lnTo>
                  <a:pt x="82730" y="63010"/>
                </a:lnTo>
                <a:lnTo>
                  <a:pt x="82740" y="62980"/>
                </a:lnTo>
                <a:lnTo>
                  <a:pt x="82760" y="62990"/>
                </a:lnTo>
                <a:lnTo>
                  <a:pt x="82770" y="63000"/>
                </a:lnTo>
                <a:lnTo>
                  <a:pt x="82860" y="63050"/>
                </a:lnTo>
                <a:lnTo>
                  <a:pt x="82930" y="63080"/>
                </a:lnTo>
                <a:lnTo>
                  <a:pt x="82930" y="63150"/>
                </a:lnTo>
                <a:lnTo>
                  <a:pt x="82940" y="63150"/>
                </a:lnTo>
                <a:lnTo>
                  <a:pt x="82940" y="63160"/>
                </a:lnTo>
                <a:lnTo>
                  <a:pt x="82940" y="63170"/>
                </a:lnTo>
                <a:lnTo>
                  <a:pt x="82940" y="63180"/>
                </a:lnTo>
                <a:lnTo>
                  <a:pt x="82930" y="63180"/>
                </a:lnTo>
                <a:lnTo>
                  <a:pt x="82930" y="63190"/>
                </a:lnTo>
                <a:lnTo>
                  <a:pt x="82930" y="63200"/>
                </a:lnTo>
                <a:lnTo>
                  <a:pt x="82930" y="63210"/>
                </a:lnTo>
                <a:lnTo>
                  <a:pt x="82930" y="63220"/>
                </a:lnTo>
                <a:lnTo>
                  <a:pt x="82940" y="63240"/>
                </a:lnTo>
                <a:lnTo>
                  <a:pt x="82940" y="63250"/>
                </a:lnTo>
                <a:lnTo>
                  <a:pt x="82940" y="63260"/>
                </a:lnTo>
                <a:lnTo>
                  <a:pt x="82970" y="63280"/>
                </a:lnTo>
                <a:lnTo>
                  <a:pt x="83020" y="63310"/>
                </a:lnTo>
                <a:lnTo>
                  <a:pt x="83010" y="63340"/>
                </a:lnTo>
                <a:lnTo>
                  <a:pt x="82960" y="63480"/>
                </a:lnTo>
                <a:lnTo>
                  <a:pt x="82960" y="63490"/>
                </a:lnTo>
                <a:lnTo>
                  <a:pt x="82970" y="63490"/>
                </a:lnTo>
                <a:lnTo>
                  <a:pt x="82980" y="63500"/>
                </a:lnTo>
                <a:lnTo>
                  <a:pt x="82990" y="63500"/>
                </a:lnTo>
                <a:lnTo>
                  <a:pt x="83010" y="63510"/>
                </a:lnTo>
                <a:lnTo>
                  <a:pt x="83020" y="63510"/>
                </a:lnTo>
                <a:lnTo>
                  <a:pt x="83030" y="63520"/>
                </a:lnTo>
                <a:lnTo>
                  <a:pt x="83040" y="63530"/>
                </a:lnTo>
                <a:lnTo>
                  <a:pt x="83050" y="63530"/>
                </a:lnTo>
                <a:lnTo>
                  <a:pt x="83060" y="63530"/>
                </a:lnTo>
                <a:lnTo>
                  <a:pt x="83060" y="63540"/>
                </a:lnTo>
                <a:lnTo>
                  <a:pt x="83050" y="63580"/>
                </a:lnTo>
                <a:lnTo>
                  <a:pt x="83080" y="63560"/>
                </a:lnTo>
                <a:lnTo>
                  <a:pt x="83110" y="63660"/>
                </a:lnTo>
                <a:lnTo>
                  <a:pt x="83080" y="63680"/>
                </a:lnTo>
                <a:lnTo>
                  <a:pt x="83010" y="63730"/>
                </a:lnTo>
                <a:lnTo>
                  <a:pt x="82980" y="63750"/>
                </a:lnTo>
                <a:lnTo>
                  <a:pt x="82930" y="63740"/>
                </a:lnTo>
                <a:lnTo>
                  <a:pt x="82940" y="63800"/>
                </a:lnTo>
                <a:lnTo>
                  <a:pt x="82940" y="63850"/>
                </a:lnTo>
                <a:lnTo>
                  <a:pt x="82970" y="64020"/>
                </a:lnTo>
                <a:lnTo>
                  <a:pt x="82970" y="64030"/>
                </a:lnTo>
                <a:lnTo>
                  <a:pt x="82880" y="64040"/>
                </a:lnTo>
                <a:lnTo>
                  <a:pt x="82880" y="64050"/>
                </a:lnTo>
                <a:lnTo>
                  <a:pt x="82890" y="64050"/>
                </a:lnTo>
                <a:lnTo>
                  <a:pt x="82900" y="64050"/>
                </a:lnTo>
                <a:lnTo>
                  <a:pt x="82900" y="64060"/>
                </a:lnTo>
                <a:lnTo>
                  <a:pt x="82910" y="64060"/>
                </a:lnTo>
                <a:lnTo>
                  <a:pt x="82910" y="64070"/>
                </a:lnTo>
                <a:lnTo>
                  <a:pt x="82910" y="64080"/>
                </a:lnTo>
                <a:lnTo>
                  <a:pt x="82910" y="64090"/>
                </a:lnTo>
                <a:lnTo>
                  <a:pt x="82920" y="64100"/>
                </a:lnTo>
                <a:lnTo>
                  <a:pt x="82910" y="64100"/>
                </a:lnTo>
                <a:lnTo>
                  <a:pt x="82920" y="64100"/>
                </a:lnTo>
                <a:lnTo>
                  <a:pt x="82910" y="64100"/>
                </a:lnTo>
                <a:lnTo>
                  <a:pt x="82920" y="64100"/>
                </a:lnTo>
                <a:lnTo>
                  <a:pt x="82920" y="64110"/>
                </a:lnTo>
                <a:lnTo>
                  <a:pt x="82920" y="64120"/>
                </a:lnTo>
                <a:lnTo>
                  <a:pt x="82930" y="64130"/>
                </a:lnTo>
                <a:lnTo>
                  <a:pt x="82920" y="64130"/>
                </a:lnTo>
                <a:lnTo>
                  <a:pt x="82930" y="64130"/>
                </a:lnTo>
                <a:lnTo>
                  <a:pt x="82940" y="64140"/>
                </a:lnTo>
                <a:lnTo>
                  <a:pt x="82930" y="64140"/>
                </a:lnTo>
                <a:lnTo>
                  <a:pt x="82940" y="64140"/>
                </a:lnTo>
                <a:lnTo>
                  <a:pt x="82940" y="64150"/>
                </a:lnTo>
                <a:lnTo>
                  <a:pt x="82940" y="64160"/>
                </a:lnTo>
                <a:lnTo>
                  <a:pt x="82940" y="64170"/>
                </a:lnTo>
                <a:lnTo>
                  <a:pt x="82950" y="64170"/>
                </a:lnTo>
                <a:lnTo>
                  <a:pt x="82950" y="64180"/>
                </a:lnTo>
                <a:lnTo>
                  <a:pt x="82960" y="64180"/>
                </a:lnTo>
                <a:lnTo>
                  <a:pt x="82960" y="64190"/>
                </a:lnTo>
                <a:lnTo>
                  <a:pt x="82970" y="64190"/>
                </a:lnTo>
                <a:lnTo>
                  <a:pt x="82980" y="64190"/>
                </a:lnTo>
                <a:lnTo>
                  <a:pt x="82980" y="64200"/>
                </a:lnTo>
                <a:lnTo>
                  <a:pt x="82980" y="64210"/>
                </a:lnTo>
                <a:lnTo>
                  <a:pt x="82980" y="64220"/>
                </a:lnTo>
                <a:lnTo>
                  <a:pt x="82980" y="64230"/>
                </a:lnTo>
                <a:lnTo>
                  <a:pt x="82990" y="64230"/>
                </a:lnTo>
                <a:lnTo>
                  <a:pt x="82990" y="64240"/>
                </a:lnTo>
                <a:lnTo>
                  <a:pt x="83000" y="64240"/>
                </a:lnTo>
                <a:lnTo>
                  <a:pt x="83000" y="64250"/>
                </a:lnTo>
                <a:lnTo>
                  <a:pt x="83010" y="64250"/>
                </a:lnTo>
                <a:lnTo>
                  <a:pt x="83010" y="64260"/>
                </a:lnTo>
                <a:lnTo>
                  <a:pt x="83020" y="64260"/>
                </a:lnTo>
                <a:lnTo>
                  <a:pt x="83020" y="64270"/>
                </a:lnTo>
                <a:lnTo>
                  <a:pt x="83030" y="64270"/>
                </a:lnTo>
                <a:lnTo>
                  <a:pt x="83030" y="64280"/>
                </a:lnTo>
                <a:lnTo>
                  <a:pt x="83040" y="64280"/>
                </a:lnTo>
                <a:lnTo>
                  <a:pt x="83050" y="64290"/>
                </a:lnTo>
                <a:lnTo>
                  <a:pt x="83060" y="64290"/>
                </a:lnTo>
                <a:lnTo>
                  <a:pt x="83060" y="64300"/>
                </a:lnTo>
                <a:lnTo>
                  <a:pt x="83060" y="64310"/>
                </a:lnTo>
                <a:lnTo>
                  <a:pt x="83060" y="64320"/>
                </a:lnTo>
                <a:lnTo>
                  <a:pt x="83070" y="64320"/>
                </a:lnTo>
                <a:lnTo>
                  <a:pt x="83070" y="64330"/>
                </a:lnTo>
                <a:lnTo>
                  <a:pt x="83070" y="64340"/>
                </a:lnTo>
                <a:lnTo>
                  <a:pt x="83060" y="64340"/>
                </a:lnTo>
                <a:lnTo>
                  <a:pt x="83060" y="64350"/>
                </a:lnTo>
                <a:lnTo>
                  <a:pt x="83050" y="64350"/>
                </a:lnTo>
                <a:lnTo>
                  <a:pt x="83050" y="64360"/>
                </a:lnTo>
                <a:lnTo>
                  <a:pt x="83060" y="64360"/>
                </a:lnTo>
                <a:lnTo>
                  <a:pt x="83060" y="64370"/>
                </a:lnTo>
                <a:lnTo>
                  <a:pt x="83070" y="64370"/>
                </a:lnTo>
                <a:lnTo>
                  <a:pt x="83060" y="64370"/>
                </a:lnTo>
                <a:lnTo>
                  <a:pt x="83060" y="64380"/>
                </a:lnTo>
                <a:lnTo>
                  <a:pt x="83060" y="64390"/>
                </a:lnTo>
                <a:lnTo>
                  <a:pt x="83070" y="64390"/>
                </a:lnTo>
                <a:lnTo>
                  <a:pt x="83070" y="64400"/>
                </a:lnTo>
                <a:lnTo>
                  <a:pt x="83080" y="64400"/>
                </a:lnTo>
                <a:lnTo>
                  <a:pt x="83080" y="64410"/>
                </a:lnTo>
                <a:lnTo>
                  <a:pt x="83090" y="64410"/>
                </a:lnTo>
                <a:lnTo>
                  <a:pt x="83090" y="64420"/>
                </a:lnTo>
                <a:lnTo>
                  <a:pt x="83100" y="64420"/>
                </a:lnTo>
                <a:lnTo>
                  <a:pt x="83100" y="64430"/>
                </a:lnTo>
                <a:lnTo>
                  <a:pt x="83090" y="64440"/>
                </a:lnTo>
                <a:lnTo>
                  <a:pt x="83090" y="64450"/>
                </a:lnTo>
                <a:lnTo>
                  <a:pt x="83080" y="64460"/>
                </a:lnTo>
                <a:lnTo>
                  <a:pt x="83080" y="64470"/>
                </a:lnTo>
                <a:lnTo>
                  <a:pt x="83070" y="64470"/>
                </a:lnTo>
                <a:lnTo>
                  <a:pt x="83070" y="64480"/>
                </a:lnTo>
                <a:lnTo>
                  <a:pt x="83060" y="64480"/>
                </a:lnTo>
                <a:lnTo>
                  <a:pt x="83060" y="64490"/>
                </a:lnTo>
                <a:lnTo>
                  <a:pt x="83060" y="64500"/>
                </a:lnTo>
                <a:lnTo>
                  <a:pt x="83060" y="64510"/>
                </a:lnTo>
                <a:lnTo>
                  <a:pt x="83060" y="64520"/>
                </a:lnTo>
                <a:lnTo>
                  <a:pt x="83060" y="64530"/>
                </a:lnTo>
                <a:lnTo>
                  <a:pt x="83060" y="64540"/>
                </a:lnTo>
                <a:lnTo>
                  <a:pt x="83060" y="64550"/>
                </a:lnTo>
                <a:lnTo>
                  <a:pt x="83050" y="64550"/>
                </a:lnTo>
                <a:lnTo>
                  <a:pt x="83060" y="64550"/>
                </a:lnTo>
                <a:lnTo>
                  <a:pt x="83060" y="64560"/>
                </a:lnTo>
                <a:lnTo>
                  <a:pt x="83060" y="64570"/>
                </a:lnTo>
                <a:lnTo>
                  <a:pt x="83060" y="64580"/>
                </a:lnTo>
                <a:lnTo>
                  <a:pt x="83070" y="64580"/>
                </a:lnTo>
                <a:lnTo>
                  <a:pt x="83080" y="64580"/>
                </a:lnTo>
                <a:lnTo>
                  <a:pt x="83080" y="64570"/>
                </a:lnTo>
                <a:lnTo>
                  <a:pt x="83090" y="64580"/>
                </a:lnTo>
                <a:lnTo>
                  <a:pt x="83100" y="64580"/>
                </a:lnTo>
                <a:lnTo>
                  <a:pt x="83100" y="64590"/>
                </a:lnTo>
                <a:lnTo>
                  <a:pt x="83110" y="64580"/>
                </a:lnTo>
                <a:lnTo>
                  <a:pt x="83120" y="64580"/>
                </a:lnTo>
                <a:lnTo>
                  <a:pt x="83130" y="64590"/>
                </a:lnTo>
                <a:lnTo>
                  <a:pt x="83140" y="64590"/>
                </a:lnTo>
                <a:lnTo>
                  <a:pt x="83140" y="64600"/>
                </a:lnTo>
                <a:lnTo>
                  <a:pt x="83140" y="64610"/>
                </a:lnTo>
                <a:lnTo>
                  <a:pt x="83140" y="64620"/>
                </a:lnTo>
                <a:lnTo>
                  <a:pt x="83140" y="64630"/>
                </a:lnTo>
                <a:lnTo>
                  <a:pt x="83140" y="64640"/>
                </a:lnTo>
                <a:lnTo>
                  <a:pt x="83130" y="64640"/>
                </a:lnTo>
                <a:lnTo>
                  <a:pt x="83130" y="64650"/>
                </a:lnTo>
                <a:lnTo>
                  <a:pt x="83120" y="64650"/>
                </a:lnTo>
                <a:lnTo>
                  <a:pt x="83120" y="64660"/>
                </a:lnTo>
                <a:lnTo>
                  <a:pt x="83130" y="64660"/>
                </a:lnTo>
                <a:lnTo>
                  <a:pt x="83140" y="64670"/>
                </a:lnTo>
                <a:lnTo>
                  <a:pt x="83150" y="64670"/>
                </a:lnTo>
                <a:lnTo>
                  <a:pt x="83150" y="64680"/>
                </a:lnTo>
                <a:lnTo>
                  <a:pt x="83150" y="64690"/>
                </a:lnTo>
                <a:lnTo>
                  <a:pt x="83150" y="64700"/>
                </a:lnTo>
                <a:lnTo>
                  <a:pt x="83160" y="64700"/>
                </a:lnTo>
                <a:lnTo>
                  <a:pt x="83160" y="64710"/>
                </a:lnTo>
                <a:lnTo>
                  <a:pt x="83160" y="64720"/>
                </a:lnTo>
                <a:lnTo>
                  <a:pt x="83150" y="64720"/>
                </a:lnTo>
                <a:lnTo>
                  <a:pt x="83150" y="64730"/>
                </a:lnTo>
                <a:lnTo>
                  <a:pt x="83160" y="64730"/>
                </a:lnTo>
                <a:lnTo>
                  <a:pt x="83160" y="64740"/>
                </a:lnTo>
                <a:lnTo>
                  <a:pt x="83160" y="64750"/>
                </a:lnTo>
                <a:lnTo>
                  <a:pt x="83150" y="64750"/>
                </a:lnTo>
                <a:lnTo>
                  <a:pt x="83150" y="64760"/>
                </a:lnTo>
                <a:lnTo>
                  <a:pt x="83150" y="64770"/>
                </a:lnTo>
                <a:lnTo>
                  <a:pt x="83150" y="64780"/>
                </a:lnTo>
                <a:lnTo>
                  <a:pt x="83140" y="64790"/>
                </a:lnTo>
                <a:lnTo>
                  <a:pt x="83140" y="64800"/>
                </a:lnTo>
                <a:lnTo>
                  <a:pt x="83140" y="64810"/>
                </a:lnTo>
                <a:lnTo>
                  <a:pt x="83150" y="64810"/>
                </a:lnTo>
                <a:lnTo>
                  <a:pt x="83150" y="64820"/>
                </a:lnTo>
                <a:lnTo>
                  <a:pt x="83160" y="64820"/>
                </a:lnTo>
                <a:lnTo>
                  <a:pt x="83160" y="64830"/>
                </a:lnTo>
                <a:lnTo>
                  <a:pt x="83170" y="64830"/>
                </a:lnTo>
                <a:lnTo>
                  <a:pt x="83170" y="64840"/>
                </a:lnTo>
                <a:lnTo>
                  <a:pt x="83160" y="64840"/>
                </a:lnTo>
                <a:lnTo>
                  <a:pt x="83150" y="64840"/>
                </a:lnTo>
                <a:lnTo>
                  <a:pt x="83150" y="64850"/>
                </a:lnTo>
                <a:lnTo>
                  <a:pt x="83150" y="64860"/>
                </a:lnTo>
                <a:lnTo>
                  <a:pt x="83140" y="64860"/>
                </a:lnTo>
                <a:lnTo>
                  <a:pt x="83140" y="64870"/>
                </a:lnTo>
                <a:lnTo>
                  <a:pt x="83130" y="64870"/>
                </a:lnTo>
                <a:lnTo>
                  <a:pt x="83130" y="64880"/>
                </a:lnTo>
                <a:lnTo>
                  <a:pt x="83140" y="64880"/>
                </a:lnTo>
                <a:lnTo>
                  <a:pt x="83140" y="64890"/>
                </a:lnTo>
                <a:lnTo>
                  <a:pt x="83140" y="64900"/>
                </a:lnTo>
                <a:lnTo>
                  <a:pt x="83150" y="64900"/>
                </a:lnTo>
                <a:lnTo>
                  <a:pt x="83150" y="64910"/>
                </a:lnTo>
                <a:lnTo>
                  <a:pt x="83140" y="64910"/>
                </a:lnTo>
                <a:lnTo>
                  <a:pt x="83140" y="64920"/>
                </a:lnTo>
                <a:lnTo>
                  <a:pt x="83150" y="64920"/>
                </a:lnTo>
                <a:lnTo>
                  <a:pt x="83150" y="64930"/>
                </a:lnTo>
                <a:lnTo>
                  <a:pt x="83140" y="64930"/>
                </a:lnTo>
                <a:lnTo>
                  <a:pt x="83150" y="64930"/>
                </a:lnTo>
                <a:lnTo>
                  <a:pt x="83150" y="64940"/>
                </a:lnTo>
                <a:lnTo>
                  <a:pt x="83160" y="64940"/>
                </a:lnTo>
                <a:lnTo>
                  <a:pt x="83160" y="64950"/>
                </a:lnTo>
                <a:lnTo>
                  <a:pt x="83170" y="64950"/>
                </a:lnTo>
                <a:lnTo>
                  <a:pt x="83180" y="64950"/>
                </a:lnTo>
                <a:lnTo>
                  <a:pt x="83190" y="64950"/>
                </a:lnTo>
                <a:lnTo>
                  <a:pt x="83200" y="64950"/>
                </a:lnTo>
                <a:lnTo>
                  <a:pt x="83200" y="64940"/>
                </a:lnTo>
                <a:lnTo>
                  <a:pt x="83200" y="64950"/>
                </a:lnTo>
                <a:lnTo>
                  <a:pt x="83210" y="64950"/>
                </a:lnTo>
                <a:lnTo>
                  <a:pt x="83210" y="64960"/>
                </a:lnTo>
                <a:lnTo>
                  <a:pt x="83200" y="64960"/>
                </a:lnTo>
                <a:lnTo>
                  <a:pt x="83200" y="64970"/>
                </a:lnTo>
                <a:lnTo>
                  <a:pt x="83200" y="64980"/>
                </a:lnTo>
                <a:lnTo>
                  <a:pt x="83210" y="64980"/>
                </a:lnTo>
                <a:lnTo>
                  <a:pt x="83210" y="64990"/>
                </a:lnTo>
                <a:lnTo>
                  <a:pt x="83200" y="64990"/>
                </a:lnTo>
                <a:lnTo>
                  <a:pt x="83210" y="64990"/>
                </a:lnTo>
                <a:lnTo>
                  <a:pt x="83210" y="64980"/>
                </a:lnTo>
                <a:lnTo>
                  <a:pt x="83220" y="64980"/>
                </a:lnTo>
                <a:lnTo>
                  <a:pt x="83220" y="64990"/>
                </a:lnTo>
                <a:lnTo>
                  <a:pt x="83220" y="64980"/>
                </a:lnTo>
                <a:lnTo>
                  <a:pt x="83230" y="64980"/>
                </a:lnTo>
                <a:lnTo>
                  <a:pt x="83240" y="64980"/>
                </a:lnTo>
                <a:lnTo>
                  <a:pt x="83240" y="64990"/>
                </a:lnTo>
                <a:lnTo>
                  <a:pt x="83230" y="65000"/>
                </a:lnTo>
                <a:lnTo>
                  <a:pt x="83230" y="65010"/>
                </a:lnTo>
                <a:lnTo>
                  <a:pt x="83240" y="65010"/>
                </a:lnTo>
                <a:lnTo>
                  <a:pt x="83240" y="65020"/>
                </a:lnTo>
                <a:lnTo>
                  <a:pt x="83240" y="65010"/>
                </a:lnTo>
                <a:lnTo>
                  <a:pt x="83240" y="65020"/>
                </a:lnTo>
                <a:lnTo>
                  <a:pt x="83240" y="65010"/>
                </a:lnTo>
                <a:lnTo>
                  <a:pt x="83250" y="65010"/>
                </a:lnTo>
                <a:lnTo>
                  <a:pt x="83250" y="65020"/>
                </a:lnTo>
                <a:lnTo>
                  <a:pt x="83250" y="65030"/>
                </a:lnTo>
                <a:lnTo>
                  <a:pt x="83240" y="65030"/>
                </a:lnTo>
                <a:lnTo>
                  <a:pt x="83240" y="65040"/>
                </a:lnTo>
                <a:lnTo>
                  <a:pt x="83240" y="65050"/>
                </a:lnTo>
                <a:lnTo>
                  <a:pt x="83250" y="65050"/>
                </a:lnTo>
                <a:lnTo>
                  <a:pt x="83250" y="65060"/>
                </a:lnTo>
                <a:lnTo>
                  <a:pt x="83260" y="65060"/>
                </a:lnTo>
                <a:lnTo>
                  <a:pt x="83260" y="65070"/>
                </a:lnTo>
                <a:lnTo>
                  <a:pt x="83260" y="65080"/>
                </a:lnTo>
                <a:lnTo>
                  <a:pt x="83250" y="65080"/>
                </a:lnTo>
                <a:lnTo>
                  <a:pt x="83250" y="65090"/>
                </a:lnTo>
                <a:lnTo>
                  <a:pt x="83250" y="65100"/>
                </a:lnTo>
                <a:lnTo>
                  <a:pt x="83250" y="65110"/>
                </a:lnTo>
                <a:lnTo>
                  <a:pt x="83250" y="65120"/>
                </a:lnTo>
                <a:lnTo>
                  <a:pt x="83260" y="65120"/>
                </a:lnTo>
                <a:lnTo>
                  <a:pt x="83270" y="65120"/>
                </a:lnTo>
                <a:lnTo>
                  <a:pt x="83260" y="65130"/>
                </a:lnTo>
                <a:lnTo>
                  <a:pt x="83260" y="65140"/>
                </a:lnTo>
                <a:lnTo>
                  <a:pt x="83260" y="65150"/>
                </a:lnTo>
                <a:lnTo>
                  <a:pt x="83260" y="65160"/>
                </a:lnTo>
                <a:lnTo>
                  <a:pt x="83260" y="65170"/>
                </a:lnTo>
                <a:lnTo>
                  <a:pt x="83270" y="65170"/>
                </a:lnTo>
                <a:lnTo>
                  <a:pt x="83270" y="65180"/>
                </a:lnTo>
                <a:lnTo>
                  <a:pt x="83280" y="65180"/>
                </a:lnTo>
                <a:lnTo>
                  <a:pt x="83280" y="65190"/>
                </a:lnTo>
                <a:lnTo>
                  <a:pt x="83290" y="65190"/>
                </a:lnTo>
                <a:lnTo>
                  <a:pt x="83300" y="65190"/>
                </a:lnTo>
                <a:lnTo>
                  <a:pt x="83300" y="65200"/>
                </a:lnTo>
                <a:lnTo>
                  <a:pt x="83300" y="65210"/>
                </a:lnTo>
                <a:lnTo>
                  <a:pt x="83310" y="65210"/>
                </a:lnTo>
                <a:lnTo>
                  <a:pt x="83310" y="65220"/>
                </a:lnTo>
                <a:lnTo>
                  <a:pt x="83320" y="65220"/>
                </a:lnTo>
                <a:lnTo>
                  <a:pt x="83320" y="65230"/>
                </a:lnTo>
                <a:lnTo>
                  <a:pt x="83320" y="65240"/>
                </a:lnTo>
                <a:lnTo>
                  <a:pt x="83330" y="65240"/>
                </a:lnTo>
                <a:lnTo>
                  <a:pt x="83320" y="65240"/>
                </a:lnTo>
                <a:lnTo>
                  <a:pt x="83320" y="65250"/>
                </a:lnTo>
                <a:lnTo>
                  <a:pt x="83320" y="65260"/>
                </a:lnTo>
                <a:lnTo>
                  <a:pt x="83330" y="65260"/>
                </a:lnTo>
                <a:lnTo>
                  <a:pt x="83330" y="65270"/>
                </a:lnTo>
                <a:lnTo>
                  <a:pt x="83320" y="65270"/>
                </a:lnTo>
                <a:lnTo>
                  <a:pt x="83320" y="65280"/>
                </a:lnTo>
                <a:lnTo>
                  <a:pt x="83320" y="65290"/>
                </a:lnTo>
                <a:lnTo>
                  <a:pt x="83310" y="65300"/>
                </a:lnTo>
                <a:lnTo>
                  <a:pt x="83310" y="65310"/>
                </a:lnTo>
                <a:lnTo>
                  <a:pt x="83320" y="65310"/>
                </a:lnTo>
                <a:lnTo>
                  <a:pt x="83320" y="65320"/>
                </a:lnTo>
                <a:lnTo>
                  <a:pt x="83330" y="65320"/>
                </a:lnTo>
                <a:lnTo>
                  <a:pt x="83330" y="65330"/>
                </a:lnTo>
                <a:lnTo>
                  <a:pt x="83320" y="65340"/>
                </a:lnTo>
                <a:lnTo>
                  <a:pt x="83300" y="65350"/>
                </a:lnTo>
                <a:lnTo>
                  <a:pt x="83290" y="65350"/>
                </a:lnTo>
                <a:lnTo>
                  <a:pt x="83290" y="65360"/>
                </a:lnTo>
                <a:lnTo>
                  <a:pt x="83280" y="65360"/>
                </a:lnTo>
                <a:lnTo>
                  <a:pt x="83280" y="65370"/>
                </a:lnTo>
                <a:lnTo>
                  <a:pt x="83280" y="65380"/>
                </a:lnTo>
                <a:lnTo>
                  <a:pt x="83290" y="65370"/>
                </a:lnTo>
                <a:lnTo>
                  <a:pt x="83300" y="65370"/>
                </a:lnTo>
                <a:lnTo>
                  <a:pt x="83300" y="65380"/>
                </a:lnTo>
                <a:lnTo>
                  <a:pt x="83300" y="65390"/>
                </a:lnTo>
                <a:lnTo>
                  <a:pt x="83310" y="65390"/>
                </a:lnTo>
                <a:lnTo>
                  <a:pt x="83320" y="65390"/>
                </a:lnTo>
                <a:lnTo>
                  <a:pt x="83320" y="65400"/>
                </a:lnTo>
                <a:lnTo>
                  <a:pt x="83330" y="65400"/>
                </a:lnTo>
                <a:lnTo>
                  <a:pt x="83330" y="65390"/>
                </a:lnTo>
                <a:lnTo>
                  <a:pt x="83340" y="65390"/>
                </a:lnTo>
                <a:lnTo>
                  <a:pt x="83340" y="65400"/>
                </a:lnTo>
                <a:lnTo>
                  <a:pt x="83350" y="65400"/>
                </a:lnTo>
                <a:lnTo>
                  <a:pt x="83350" y="65410"/>
                </a:lnTo>
                <a:lnTo>
                  <a:pt x="83340" y="65410"/>
                </a:lnTo>
                <a:lnTo>
                  <a:pt x="83340" y="65420"/>
                </a:lnTo>
                <a:lnTo>
                  <a:pt x="83340" y="65430"/>
                </a:lnTo>
                <a:lnTo>
                  <a:pt x="83340" y="65440"/>
                </a:lnTo>
                <a:lnTo>
                  <a:pt x="83340" y="65450"/>
                </a:lnTo>
                <a:lnTo>
                  <a:pt x="83340" y="65460"/>
                </a:lnTo>
                <a:lnTo>
                  <a:pt x="83330" y="65460"/>
                </a:lnTo>
                <a:lnTo>
                  <a:pt x="83330" y="65470"/>
                </a:lnTo>
                <a:lnTo>
                  <a:pt x="83340" y="65470"/>
                </a:lnTo>
                <a:lnTo>
                  <a:pt x="83350" y="65470"/>
                </a:lnTo>
                <a:lnTo>
                  <a:pt x="83360" y="65470"/>
                </a:lnTo>
                <a:lnTo>
                  <a:pt x="83370" y="65470"/>
                </a:lnTo>
                <a:lnTo>
                  <a:pt x="83380" y="65470"/>
                </a:lnTo>
                <a:lnTo>
                  <a:pt x="83380" y="65480"/>
                </a:lnTo>
                <a:lnTo>
                  <a:pt x="83380" y="65490"/>
                </a:lnTo>
                <a:lnTo>
                  <a:pt x="83370" y="65500"/>
                </a:lnTo>
                <a:lnTo>
                  <a:pt x="83370" y="65510"/>
                </a:lnTo>
                <a:lnTo>
                  <a:pt x="83370" y="65520"/>
                </a:lnTo>
                <a:lnTo>
                  <a:pt x="83360" y="65520"/>
                </a:lnTo>
                <a:lnTo>
                  <a:pt x="83360" y="65510"/>
                </a:lnTo>
                <a:lnTo>
                  <a:pt x="83360" y="65520"/>
                </a:lnTo>
                <a:lnTo>
                  <a:pt x="83360" y="65530"/>
                </a:lnTo>
                <a:lnTo>
                  <a:pt x="83370" y="65530"/>
                </a:lnTo>
                <a:lnTo>
                  <a:pt x="83360" y="65540"/>
                </a:lnTo>
                <a:lnTo>
                  <a:pt x="83350" y="65540"/>
                </a:lnTo>
                <a:lnTo>
                  <a:pt x="83350" y="65550"/>
                </a:lnTo>
                <a:lnTo>
                  <a:pt x="83360" y="65550"/>
                </a:lnTo>
                <a:lnTo>
                  <a:pt x="83360" y="65560"/>
                </a:lnTo>
                <a:lnTo>
                  <a:pt x="83370" y="65560"/>
                </a:lnTo>
                <a:lnTo>
                  <a:pt x="83370" y="65570"/>
                </a:lnTo>
                <a:lnTo>
                  <a:pt x="83360" y="65570"/>
                </a:lnTo>
                <a:lnTo>
                  <a:pt x="83360" y="65580"/>
                </a:lnTo>
                <a:lnTo>
                  <a:pt x="83370" y="65580"/>
                </a:lnTo>
                <a:lnTo>
                  <a:pt x="83380" y="65570"/>
                </a:lnTo>
                <a:lnTo>
                  <a:pt x="83380" y="65580"/>
                </a:lnTo>
                <a:lnTo>
                  <a:pt x="83370" y="65590"/>
                </a:lnTo>
                <a:lnTo>
                  <a:pt x="83360" y="65590"/>
                </a:lnTo>
                <a:lnTo>
                  <a:pt x="83360" y="65600"/>
                </a:lnTo>
                <a:lnTo>
                  <a:pt x="83370" y="65600"/>
                </a:lnTo>
                <a:lnTo>
                  <a:pt x="83370" y="65610"/>
                </a:lnTo>
                <a:lnTo>
                  <a:pt x="83360" y="65610"/>
                </a:lnTo>
                <a:lnTo>
                  <a:pt x="83360" y="65620"/>
                </a:lnTo>
                <a:lnTo>
                  <a:pt x="83370" y="65620"/>
                </a:lnTo>
                <a:lnTo>
                  <a:pt x="83360" y="65630"/>
                </a:lnTo>
                <a:lnTo>
                  <a:pt x="83360" y="65640"/>
                </a:lnTo>
                <a:lnTo>
                  <a:pt x="83360" y="65650"/>
                </a:lnTo>
                <a:lnTo>
                  <a:pt x="83360" y="65660"/>
                </a:lnTo>
                <a:lnTo>
                  <a:pt x="83360" y="65670"/>
                </a:lnTo>
                <a:lnTo>
                  <a:pt x="83350" y="65680"/>
                </a:lnTo>
                <a:lnTo>
                  <a:pt x="83300" y="65570"/>
                </a:lnTo>
                <a:lnTo>
                  <a:pt x="83000" y="65530"/>
                </a:lnTo>
                <a:lnTo>
                  <a:pt x="82810" y="65300"/>
                </a:lnTo>
                <a:lnTo>
                  <a:pt x="82590" y="65100"/>
                </a:lnTo>
                <a:lnTo>
                  <a:pt x="82360" y="65160"/>
                </a:lnTo>
                <a:lnTo>
                  <a:pt x="82280" y="64990"/>
                </a:lnTo>
                <a:lnTo>
                  <a:pt x="82150" y="64980"/>
                </a:lnTo>
                <a:lnTo>
                  <a:pt x="82140" y="64860"/>
                </a:lnTo>
                <a:lnTo>
                  <a:pt x="82130" y="64860"/>
                </a:lnTo>
                <a:lnTo>
                  <a:pt x="82040" y="64810"/>
                </a:lnTo>
                <a:lnTo>
                  <a:pt x="81910" y="64870"/>
                </a:lnTo>
                <a:lnTo>
                  <a:pt x="81830" y="64850"/>
                </a:lnTo>
                <a:lnTo>
                  <a:pt x="81640" y="64740"/>
                </a:lnTo>
                <a:lnTo>
                  <a:pt x="81580" y="64710"/>
                </a:lnTo>
                <a:lnTo>
                  <a:pt x="81140" y="64820"/>
                </a:lnTo>
                <a:lnTo>
                  <a:pt x="81000" y="64740"/>
                </a:lnTo>
                <a:lnTo>
                  <a:pt x="80680" y="64560"/>
                </a:lnTo>
                <a:lnTo>
                  <a:pt x="80060" y="64520"/>
                </a:lnTo>
                <a:lnTo>
                  <a:pt x="80060" y="64510"/>
                </a:lnTo>
                <a:lnTo>
                  <a:pt x="80050" y="64500"/>
                </a:lnTo>
                <a:lnTo>
                  <a:pt x="80040" y="64500"/>
                </a:lnTo>
                <a:lnTo>
                  <a:pt x="80030" y="64500"/>
                </a:lnTo>
                <a:lnTo>
                  <a:pt x="80030" y="64490"/>
                </a:lnTo>
                <a:lnTo>
                  <a:pt x="80020" y="64480"/>
                </a:lnTo>
                <a:lnTo>
                  <a:pt x="80010" y="64470"/>
                </a:lnTo>
                <a:lnTo>
                  <a:pt x="80010" y="64480"/>
                </a:lnTo>
                <a:lnTo>
                  <a:pt x="80000" y="64480"/>
                </a:lnTo>
                <a:lnTo>
                  <a:pt x="80000" y="64470"/>
                </a:lnTo>
                <a:lnTo>
                  <a:pt x="79990" y="64470"/>
                </a:lnTo>
                <a:lnTo>
                  <a:pt x="79980" y="64470"/>
                </a:lnTo>
                <a:lnTo>
                  <a:pt x="79970" y="64470"/>
                </a:lnTo>
                <a:lnTo>
                  <a:pt x="79970" y="64460"/>
                </a:lnTo>
                <a:lnTo>
                  <a:pt x="79960" y="64460"/>
                </a:lnTo>
                <a:lnTo>
                  <a:pt x="79950" y="64460"/>
                </a:lnTo>
                <a:lnTo>
                  <a:pt x="79950" y="64450"/>
                </a:lnTo>
                <a:lnTo>
                  <a:pt x="79960" y="64450"/>
                </a:lnTo>
                <a:lnTo>
                  <a:pt x="79950" y="64450"/>
                </a:lnTo>
                <a:lnTo>
                  <a:pt x="79950" y="64440"/>
                </a:lnTo>
                <a:lnTo>
                  <a:pt x="79940" y="64440"/>
                </a:lnTo>
                <a:lnTo>
                  <a:pt x="79950" y="64440"/>
                </a:lnTo>
                <a:lnTo>
                  <a:pt x="79950" y="64430"/>
                </a:lnTo>
                <a:lnTo>
                  <a:pt x="79940" y="64430"/>
                </a:lnTo>
                <a:lnTo>
                  <a:pt x="79940" y="64420"/>
                </a:lnTo>
                <a:lnTo>
                  <a:pt x="79930" y="64430"/>
                </a:lnTo>
                <a:lnTo>
                  <a:pt x="79930" y="64420"/>
                </a:lnTo>
                <a:lnTo>
                  <a:pt x="79920" y="64420"/>
                </a:lnTo>
                <a:lnTo>
                  <a:pt x="79910" y="64420"/>
                </a:lnTo>
                <a:lnTo>
                  <a:pt x="79900" y="64420"/>
                </a:lnTo>
                <a:lnTo>
                  <a:pt x="79890" y="64420"/>
                </a:lnTo>
                <a:lnTo>
                  <a:pt x="79890" y="64430"/>
                </a:lnTo>
                <a:lnTo>
                  <a:pt x="79880" y="64430"/>
                </a:lnTo>
                <a:lnTo>
                  <a:pt x="79880" y="64420"/>
                </a:lnTo>
                <a:lnTo>
                  <a:pt x="79870" y="64420"/>
                </a:lnTo>
                <a:lnTo>
                  <a:pt x="79860" y="64410"/>
                </a:lnTo>
                <a:lnTo>
                  <a:pt x="79860" y="64420"/>
                </a:lnTo>
                <a:lnTo>
                  <a:pt x="79850" y="64410"/>
                </a:lnTo>
                <a:lnTo>
                  <a:pt x="79850" y="64420"/>
                </a:lnTo>
                <a:lnTo>
                  <a:pt x="79840" y="64420"/>
                </a:lnTo>
                <a:lnTo>
                  <a:pt x="79840" y="64410"/>
                </a:lnTo>
                <a:lnTo>
                  <a:pt x="79850" y="64410"/>
                </a:lnTo>
                <a:lnTo>
                  <a:pt x="79840" y="64410"/>
                </a:lnTo>
                <a:lnTo>
                  <a:pt x="79840" y="64400"/>
                </a:lnTo>
                <a:lnTo>
                  <a:pt x="79840" y="64410"/>
                </a:lnTo>
                <a:lnTo>
                  <a:pt x="79830" y="64410"/>
                </a:lnTo>
                <a:lnTo>
                  <a:pt x="79830" y="64400"/>
                </a:lnTo>
                <a:lnTo>
                  <a:pt x="79830" y="64390"/>
                </a:lnTo>
                <a:lnTo>
                  <a:pt x="79830" y="64400"/>
                </a:lnTo>
                <a:lnTo>
                  <a:pt x="79820" y="64400"/>
                </a:lnTo>
                <a:lnTo>
                  <a:pt x="79820" y="64390"/>
                </a:lnTo>
                <a:lnTo>
                  <a:pt x="79820" y="64380"/>
                </a:lnTo>
                <a:lnTo>
                  <a:pt x="79810" y="64380"/>
                </a:lnTo>
                <a:lnTo>
                  <a:pt x="79800" y="64370"/>
                </a:lnTo>
                <a:lnTo>
                  <a:pt x="79800" y="64360"/>
                </a:lnTo>
                <a:lnTo>
                  <a:pt x="79810" y="64360"/>
                </a:lnTo>
                <a:lnTo>
                  <a:pt x="79810" y="64370"/>
                </a:lnTo>
                <a:lnTo>
                  <a:pt x="79810" y="64360"/>
                </a:lnTo>
                <a:lnTo>
                  <a:pt x="79820" y="64360"/>
                </a:lnTo>
                <a:lnTo>
                  <a:pt x="79820" y="64350"/>
                </a:lnTo>
                <a:lnTo>
                  <a:pt x="79820" y="64340"/>
                </a:lnTo>
                <a:lnTo>
                  <a:pt x="79810" y="64340"/>
                </a:lnTo>
                <a:lnTo>
                  <a:pt x="79810" y="64350"/>
                </a:lnTo>
                <a:lnTo>
                  <a:pt x="79800" y="64350"/>
                </a:lnTo>
                <a:lnTo>
                  <a:pt x="79800" y="64340"/>
                </a:lnTo>
                <a:lnTo>
                  <a:pt x="79790" y="64340"/>
                </a:lnTo>
                <a:lnTo>
                  <a:pt x="79790" y="64330"/>
                </a:lnTo>
                <a:lnTo>
                  <a:pt x="79780" y="64330"/>
                </a:lnTo>
                <a:lnTo>
                  <a:pt x="79770" y="64330"/>
                </a:lnTo>
                <a:lnTo>
                  <a:pt x="79770" y="64320"/>
                </a:lnTo>
                <a:lnTo>
                  <a:pt x="79770" y="64330"/>
                </a:lnTo>
                <a:lnTo>
                  <a:pt x="79760" y="64330"/>
                </a:lnTo>
                <a:lnTo>
                  <a:pt x="79750" y="64320"/>
                </a:lnTo>
                <a:lnTo>
                  <a:pt x="79750" y="64310"/>
                </a:lnTo>
                <a:lnTo>
                  <a:pt x="79760" y="64310"/>
                </a:lnTo>
                <a:lnTo>
                  <a:pt x="79760" y="64320"/>
                </a:lnTo>
                <a:lnTo>
                  <a:pt x="79760" y="64310"/>
                </a:lnTo>
                <a:lnTo>
                  <a:pt x="79760" y="64300"/>
                </a:lnTo>
                <a:lnTo>
                  <a:pt x="79760" y="64290"/>
                </a:lnTo>
                <a:lnTo>
                  <a:pt x="79750" y="64290"/>
                </a:lnTo>
                <a:lnTo>
                  <a:pt x="79750" y="64280"/>
                </a:lnTo>
                <a:lnTo>
                  <a:pt x="79750" y="64270"/>
                </a:lnTo>
                <a:lnTo>
                  <a:pt x="79740" y="64280"/>
                </a:lnTo>
                <a:lnTo>
                  <a:pt x="79740" y="64270"/>
                </a:lnTo>
                <a:lnTo>
                  <a:pt x="79730" y="64270"/>
                </a:lnTo>
                <a:lnTo>
                  <a:pt x="79720" y="64270"/>
                </a:lnTo>
                <a:lnTo>
                  <a:pt x="79720" y="64260"/>
                </a:lnTo>
                <a:lnTo>
                  <a:pt x="79730" y="64260"/>
                </a:lnTo>
                <a:lnTo>
                  <a:pt x="79720" y="64260"/>
                </a:lnTo>
                <a:lnTo>
                  <a:pt x="79720" y="64250"/>
                </a:lnTo>
                <a:lnTo>
                  <a:pt x="79720" y="64260"/>
                </a:lnTo>
                <a:lnTo>
                  <a:pt x="79710" y="64260"/>
                </a:lnTo>
                <a:lnTo>
                  <a:pt x="79710" y="64250"/>
                </a:lnTo>
                <a:lnTo>
                  <a:pt x="79690" y="64240"/>
                </a:lnTo>
                <a:lnTo>
                  <a:pt x="79680" y="64240"/>
                </a:lnTo>
                <a:lnTo>
                  <a:pt x="79670" y="64240"/>
                </a:lnTo>
                <a:lnTo>
                  <a:pt x="79670" y="64230"/>
                </a:lnTo>
                <a:lnTo>
                  <a:pt x="79660" y="64220"/>
                </a:lnTo>
                <a:lnTo>
                  <a:pt x="79650" y="64220"/>
                </a:lnTo>
                <a:lnTo>
                  <a:pt x="79650" y="64210"/>
                </a:lnTo>
                <a:lnTo>
                  <a:pt x="79650" y="64200"/>
                </a:lnTo>
                <a:lnTo>
                  <a:pt x="79660" y="64190"/>
                </a:lnTo>
                <a:lnTo>
                  <a:pt x="79630" y="64130"/>
                </a:lnTo>
                <a:lnTo>
                  <a:pt x="79510" y="64130"/>
                </a:lnTo>
                <a:lnTo>
                  <a:pt x="79470" y="64130"/>
                </a:lnTo>
                <a:lnTo>
                  <a:pt x="79430" y="64110"/>
                </a:lnTo>
                <a:lnTo>
                  <a:pt x="79420" y="64050"/>
                </a:lnTo>
                <a:lnTo>
                  <a:pt x="79360" y="64010"/>
                </a:lnTo>
                <a:lnTo>
                  <a:pt x="79190" y="63980"/>
                </a:lnTo>
                <a:lnTo>
                  <a:pt x="79190" y="63970"/>
                </a:lnTo>
                <a:lnTo>
                  <a:pt x="79190" y="63980"/>
                </a:lnTo>
                <a:lnTo>
                  <a:pt x="79170" y="63990"/>
                </a:lnTo>
                <a:lnTo>
                  <a:pt x="79160" y="64000"/>
                </a:lnTo>
                <a:lnTo>
                  <a:pt x="79160" y="64010"/>
                </a:lnTo>
                <a:lnTo>
                  <a:pt x="79140" y="64020"/>
                </a:lnTo>
                <a:lnTo>
                  <a:pt x="79130" y="64020"/>
                </a:lnTo>
                <a:lnTo>
                  <a:pt x="79120" y="64020"/>
                </a:lnTo>
                <a:lnTo>
                  <a:pt x="79120" y="64010"/>
                </a:lnTo>
                <a:lnTo>
                  <a:pt x="79110" y="64010"/>
                </a:lnTo>
                <a:lnTo>
                  <a:pt x="79100" y="64010"/>
                </a:lnTo>
                <a:lnTo>
                  <a:pt x="79090" y="64010"/>
                </a:lnTo>
                <a:lnTo>
                  <a:pt x="79080" y="64010"/>
                </a:lnTo>
                <a:lnTo>
                  <a:pt x="79070" y="64010"/>
                </a:lnTo>
                <a:lnTo>
                  <a:pt x="79070" y="64020"/>
                </a:lnTo>
                <a:lnTo>
                  <a:pt x="79060" y="64030"/>
                </a:lnTo>
                <a:lnTo>
                  <a:pt x="79060" y="64020"/>
                </a:lnTo>
                <a:lnTo>
                  <a:pt x="79060" y="63980"/>
                </a:lnTo>
                <a:lnTo>
                  <a:pt x="78870" y="63910"/>
                </a:lnTo>
                <a:lnTo>
                  <a:pt x="78980" y="63840"/>
                </a:lnTo>
                <a:lnTo>
                  <a:pt x="79000" y="63750"/>
                </a:lnTo>
                <a:lnTo>
                  <a:pt x="79030" y="63600"/>
                </a:lnTo>
                <a:lnTo>
                  <a:pt x="78890" y="63450"/>
                </a:lnTo>
                <a:lnTo>
                  <a:pt x="78840" y="63400"/>
                </a:lnTo>
                <a:lnTo>
                  <a:pt x="78750" y="63400"/>
                </a:lnTo>
                <a:lnTo>
                  <a:pt x="78330" y="63400"/>
                </a:lnTo>
                <a:lnTo>
                  <a:pt x="78300" y="63230"/>
                </a:lnTo>
                <a:lnTo>
                  <a:pt x="78220" y="63280"/>
                </a:lnTo>
                <a:lnTo>
                  <a:pt x="78220" y="63270"/>
                </a:lnTo>
                <a:lnTo>
                  <a:pt x="78210" y="63270"/>
                </a:lnTo>
                <a:lnTo>
                  <a:pt x="78210" y="63260"/>
                </a:lnTo>
                <a:lnTo>
                  <a:pt x="78220" y="63260"/>
                </a:lnTo>
                <a:lnTo>
                  <a:pt x="78220" y="63250"/>
                </a:lnTo>
                <a:lnTo>
                  <a:pt x="78210" y="63250"/>
                </a:lnTo>
                <a:lnTo>
                  <a:pt x="78210" y="63240"/>
                </a:lnTo>
                <a:lnTo>
                  <a:pt x="78210" y="63230"/>
                </a:lnTo>
                <a:lnTo>
                  <a:pt x="78200" y="63230"/>
                </a:lnTo>
                <a:lnTo>
                  <a:pt x="78190" y="63230"/>
                </a:lnTo>
                <a:lnTo>
                  <a:pt x="78190" y="63240"/>
                </a:lnTo>
                <a:lnTo>
                  <a:pt x="78190" y="63230"/>
                </a:lnTo>
                <a:lnTo>
                  <a:pt x="78180" y="63230"/>
                </a:lnTo>
                <a:lnTo>
                  <a:pt x="78190" y="63230"/>
                </a:lnTo>
                <a:lnTo>
                  <a:pt x="78190" y="63220"/>
                </a:lnTo>
                <a:lnTo>
                  <a:pt x="78180" y="63220"/>
                </a:lnTo>
                <a:lnTo>
                  <a:pt x="78170" y="63220"/>
                </a:lnTo>
                <a:lnTo>
                  <a:pt x="78180" y="63220"/>
                </a:lnTo>
                <a:lnTo>
                  <a:pt x="78180" y="63210"/>
                </a:lnTo>
                <a:lnTo>
                  <a:pt x="78190" y="63210"/>
                </a:lnTo>
                <a:lnTo>
                  <a:pt x="78180" y="63210"/>
                </a:lnTo>
                <a:lnTo>
                  <a:pt x="78180" y="63200"/>
                </a:lnTo>
                <a:lnTo>
                  <a:pt x="78170" y="63200"/>
                </a:lnTo>
                <a:lnTo>
                  <a:pt x="78160" y="63200"/>
                </a:lnTo>
                <a:lnTo>
                  <a:pt x="78150" y="63200"/>
                </a:lnTo>
                <a:lnTo>
                  <a:pt x="78150" y="63190"/>
                </a:lnTo>
                <a:lnTo>
                  <a:pt x="78150" y="63200"/>
                </a:lnTo>
                <a:lnTo>
                  <a:pt x="78140" y="63200"/>
                </a:lnTo>
                <a:lnTo>
                  <a:pt x="78140" y="63190"/>
                </a:lnTo>
                <a:lnTo>
                  <a:pt x="78130" y="63190"/>
                </a:lnTo>
                <a:lnTo>
                  <a:pt x="78130" y="63200"/>
                </a:lnTo>
                <a:lnTo>
                  <a:pt x="78120" y="63200"/>
                </a:lnTo>
                <a:lnTo>
                  <a:pt x="78110" y="63200"/>
                </a:lnTo>
                <a:lnTo>
                  <a:pt x="78110" y="63210"/>
                </a:lnTo>
                <a:lnTo>
                  <a:pt x="78100" y="63210"/>
                </a:lnTo>
                <a:lnTo>
                  <a:pt x="78100" y="63200"/>
                </a:lnTo>
                <a:lnTo>
                  <a:pt x="78090" y="63200"/>
                </a:lnTo>
                <a:lnTo>
                  <a:pt x="78080" y="63200"/>
                </a:lnTo>
                <a:lnTo>
                  <a:pt x="78080" y="63190"/>
                </a:lnTo>
                <a:lnTo>
                  <a:pt x="78070" y="63190"/>
                </a:lnTo>
                <a:lnTo>
                  <a:pt x="78060" y="63190"/>
                </a:lnTo>
                <a:lnTo>
                  <a:pt x="78050" y="63190"/>
                </a:lnTo>
                <a:lnTo>
                  <a:pt x="78050" y="63180"/>
                </a:lnTo>
                <a:lnTo>
                  <a:pt x="78050" y="63190"/>
                </a:lnTo>
                <a:lnTo>
                  <a:pt x="78050" y="63200"/>
                </a:lnTo>
                <a:lnTo>
                  <a:pt x="78050" y="63210"/>
                </a:lnTo>
                <a:lnTo>
                  <a:pt x="78040" y="63210"/>
                </a:lnTo>
                <a:lnTo>
                  <a:pt x="78040" y="63220"/>
                </a:lnTo>
                <a:lnTo>
                  <a:pt x="78030" y="63230"/>
                </a:lnTo>
                <a:lnTo>
                  <a:pt x="78020" y="63240"/>
                </a:lnTo>
                <a:lnTo>
                  <a:pt x="78010" y="63250"/>
                </a:lnTo>
                <a:lnTo>
                  <a:pt x="78010" y="63260"/>
                </a:lnTo>
                <a:lnTo>
                  <a:pt x="78010" y="63290"/>
                </a:lnTo>
                <a:lnTo>
                  <a:pt x="77990" y="63390"/>
                </a:lnTo>
                <a:lnTo>
                  <a:pt x="77980" y="63390"/>
                </a:lnTo>
                <a:lnTo>
                  <a:pt x="77890" y="63380"/>
                </a:lnTo>
                <a:lnTo>
                  <a:pt x="77890" y="63360"/>
                </a:lnTo>
                <a:lnTo>
                  <a:pt x="77830" y="63350"/>
                </a:lnTo>
                <a:lnTo>
                  <a:pt x="77790" y="63400"/>
                </a:lnTo>
                <a:lnTo>
                  <a:pt x="77770" y="63400"/>
                </a:lnTo>
                <a:lnTo>
                  <a:pt x="77630" y="63440"/>
                </a:lnTo>
                <a:lnTo>
                  <a:pt x="77550" y="63280"/>
                </a:lnTo>
                <a:lnTo>
                  <a:pt x="77710" y="63110"/>
                </a:lnTo>
                <a:lnTo>
                  <a:pt x="77700" y="62990"/>
                </a:lnTo>
                <a:lnTo>
                  <a:pt x="77700" y="62980"/>
                </a:lnTo>
                <a:lnTo>
                  <a:pt x="77560" y="62990"/>
                </a:lnTo>
                <a:lnTo>
                  <a:pt x="77450" y="62890"/>
                </a:lnTo>
                <a:lnTo>
                  <a:pt x="77430" y="62900"/>
                </a:lnTo>
                <a:lnTo>
                  <a:pt x="77430" y="62890"/>
                </a:lnTo>
                <a:lnTo>
                  <a:pt x="77420" y="62890"/>
                </a:lnTo>
                <a:lnTo>
                  <a:pt x="77420" y="62900"/>
                </a:lnTo>
                <a:lnTo>
                  <a:pt x="77410" y="62900"/>
                </a:lnTo>
                <a:lnTo>
                  <a:pt x="77410" y="62890"/>
                </a:lnTo>
                <a:lnTo>
                  <a:pt x="77410" y="62880"/>
                </a:lnTo>
                <a:lnTo>
                  <a:pt x="77410" y="62870"/>
                </a:lnTo>
                <a:lnTo>
                  <a:pt x="77410" y="62860"/>
                </a:lnTo>
                <a:lnTo>
                  <a:pt x="77410" y="62850"/>
                </a:lnTo>
                <a:lnTo>
                  <a:pt x="77410" y="62840"/>
                </a:lnTo>
                <a:lnTo>
                  <a:pt x="77410" y="62830"/>
                </a:lnTo>
                <a:lnTo>
                  <a:pt x="77410" y="62820"/>
                </a:lnTo>
                <a:lnTo>
                  <a:pt x="77410" y="62810"/>
                </a:lnTo>
                <a:lnTo>
                  <a:pt x="77400" y="62800"/>
                </a:lnTo>
                <a:lnTo>
                  <a:pt x="77400" y="62790"/>
                </a:lnTo>
                <a:lnTo>
                  <a:pt x="77390" y="62790"/>
                </a:lnTo>
                <a:lnTo>
                  <a:pt x="77400" y="62780"/>
                </a:lnTo>
                <a:lnTo>
                  <a:pt x="77400" y="62770"/>
                </a:lnTo>
                <a:lnTo>
                  <a:pt x="77400" y="62760"/>
                </a:lnTo>
                <a:lnTo>
                  <a:pt x="77400" y="62750"/>
                </a:lnTo>
                <a:lnTo>
                  <a:pt x="77400" y="62740"/>
                </a:lnTo>
                <a:lnTo>
                  <a:pt x="77410" y="62740"/>
                </a:lnTo>
                <a:lnTo>
                  <a:pt x="77410" y="62730"/>
                </a:lnTo>
                <a:lnTo>
                  <a:pt x="77410" y="62720"/>
                </a:lnTo>
                <a:lnTo>
                  <a:pt x="77410" y="62710"/>
                </a:lnTo>
                <a:lnTo>
                  <a:pt x="77400" y="62710"/>
                </a:lnTo>
                <a:lnTo>
                  <a:pt x="77400" y="62700"/>
                </a:lnTo>
                <a:lnTo>
                  <a:pt x="77390" y="62700"/>
                </a:lnTo>
                <a:lnTo>
                  <a:pt x="77390" y="62690"/>
                </a:lnTo>
                <a:lnTo>
                  <a:pt x="77390" y="62680"/>
                </a:lnTo>
                <a:lnTo>
                  <a:pt x="77390" y="62670"/>
                </a:lnTo>
                <a:lnTo>
                  <a:pt x="77380" y="62670"/>
                </a:lnTo>
                <a:lnTo>
                  <a:pt x="77380" y="62660"/>
                </a:lnTo>
                <a:lnTo>
                  <a:pt x="77370" y="62660"/>
                </a:lnTo>
                <a:lnTo>
                  <a:pt x="77370" y="62650"/>
                </a:lnTo>
                <a:lnTo>
                  <a:pt x="77370" y="62640"/>
                </a:lnTo>
                <a:lnTo>
                  <a:pt x="77360" y="62640"/>
                </a:lnTo>
                <a:lnTo>
                  <a:pt x="77090" y="62640"/>
                </a:lnTo>
                <a:lnTo>
                  <a:pt x="76980" y="62710"/>
                </a:lnTo>
                <a:lnTo>
                  <a:pt x="77000" y="62750"/>
                </a:lnTo>
                <a:lnTo>
                  <a:pt x="76930" y="62840"/>
                </a:lnTo>
                <a:lnTo>
                  <a:pt x="76830" y="62890"/>
                </a:lnTo>
                <a:lnTo>
                  <a:pt x="76800" y="62950"/>
                </a:lnTo>
                <a:lnTo>
                  <a:pt x="76760" y="62970"/>
                </a:lnTo>
                <a:lnTo>
                  <a:pt x="76750" y="62970"/>
                </a:lnTo>
                <a:lnTo>
                  <a:pt x="76740" y="62970"/>
                </a:lnTo>
                <a:lnTo>
                  <a:pt x="76720" y="62980"/>
                </a:lnTo>
                <a:lnTo>
                  <a:pt x="76710" y="62980"/>
                </a:lnTo>
                <a:lnTo>
                  <a:pt x="76700" y="62980"/>
                </a:lnTo>
                <a:lnTo>
                  <a:pt x="76700" y="62990"/>
                </a:lnTo>
                <a:lnTo>
                  <a:pt x="76690" y="62990"/>
                </a:lnTo>
                <a:lnTo>
                  <a:pt x="76680" y="62990"/>
                </a:lnTo>
                <a:lnTo>
                  <a:pt x="76670" y="62990"/>
                </a:lnTo>
                <a:lnTo>
                  <a:pt x="76670" y="63000"/>
                </a:lnTo>
                <a:lnTo>
                  <a:pt x="76660" y="63000"/>
                </a:lnTo>
                <a:lnTo>
                  <a:pt x="76650" y="63000"/>
                </a:lnTo>
                <a:lnTo>
                  <a:pt x="76640" y="63010"/>
                </a:lnTo>
                <a:lnTo>
                  <a:pt x="76630" y="63010"/>
                </a:lnTo>
                <a:lnTo>
                  <a:pt x="76630" y="63020"/>
                </a:lnTo>
                <a:lnTo>
                  <a:pt x="76620" y="63020"/>
                </a:lnTo>
                <a:lnTo>
                  <a:pt x="76620" y="63030"/>
                </a:lnTo>
                <a:lnTo>
                  <a:pt x="76620" y="63040"/>
                </a:lnTo>
                <a:lnTo>
                  <a:pt x="76610" y="63040"/>
                </a:lnTo>
                <a:lnTo>
                  <a:pt x="76610" y="63050"/>
                </a:lnTo>
                <a:lnTo>
                  <a:pt x="76610" y="63060"/>
                </a:lnTo>
                <a:lnTo>
                  <a:pt x="76600" y="63060"/>
                </a:lnTo>
                <a:lnTo>
                  <a:pt x="76590" y="63060"/>
                </a:lnTo>
                <a:lnTo>
                  <a:pt x="76560" y="63060"/>
                </a:lnTo>
                <a:lnTo>
                  <a:pt x="76560" y="63070"/>
                </a:lnTo>
                <a:lnTo>
                  <a:pt x="76550" y="63070"/>
                </a:lnTo>
                <a:lnTo>
                  <a:pt x="76540" y="63070"/>
                </a:lnTo>
                <a:lnTo>
                  <a:pt x="76530" y="63070"/>
                </a:lnTo>
                <a:lnTo>
                  <a:pt x="76530" y="63080"/>
                </a:lnTo>
                <a:lnTo>
                  <a:pt x="76520" y="63080"/>
                </a:lnTo>
                <a:lnTo>
                  <a:pt x="76510" y="63080"/>
                </a:lnTo>
                <a:lnTo>
                  <a:pt x="76510" y="63090"/>
                </a:lnTo>
                <a:lnTo>
                  <a:pt x="76500" y="63090"/>
                </a:lnTo>
                <a:lnTo>
                  <a:pt x="76500" y="63100"/>
                </a:lnTo>
                <a:lnTo>
                  <a:pt x="76490" y="63100"/>
                </a:lnTo>
                <a:lnTo>
                  <a:pt x="76490" y="63110"/>
                </a:lnTo>
                <a:lnTo>
                  <a:pt x="76480" y="63120"/>
                </a:lnTo>
                <a:lnTo>
                  <a:pt x="76470" y="63120"/>
                </a:lnTo>
                <a:lnTo>
                  <a:pt x="76470" y="63130"/>
                </a:lnTo>
                <a:lnTo>
                  <a:pt x="76470" y="63140"/>
                </a:lnTo>
                <a:lnTo>
                  <a:pt x="76460" y="63140"/>
                </a:lnTo>
                <a:lnTo>
                  <a:pt x="76460" y="63150"/>
                </a:lnTo>
                <a:lnTo>
                  <a:pt x="76460" y="63160"/>
                </a:lnTo>
                <a:lnTo>
                  <a:pt x="76450" y="63160"/>
                </a:lnTo>
                <a:lnTo>
                  <a:pt x="76450" y="63170"/>
                </a:lnTo>
                <a:lnTo>
                  <a:pt x="76450" y="63180"/>
                </a:lnTo>
                <a:lnTo>
                  <a:pt x="76450" y="63190"/>
                </a:lnTo>
                <a:lnTo>
                  <a:pt x="76460" y="63190"/>
                </a:lnTo>
                <a:lnTo>
                  <a:pt x="76450" y="63190"/>
                </a:lnTo>
                <a:lnTo>
                  <a:pt x="76450" y="63200"/>
                </a:lnTo>
                <a:lnTo>
                  <a:pt x="76440" y="63200"/>
                </a:lnTo>
                <a:lnTo>
                  <a:pt x="76440" y="63210"/>
                </a:lnTo>
                <a:lnTo>
                  <a:pt x="76430" y="63210"/>
                </a:lnTo>
                <a:lnTo>
                  <a:pt x="76430" y="63220"/>
                </a:lnTo>
                <a:lnTo>
                  <a:pt x="76420" y="63220"/>
                </a:lnTo>
                <a:lnTo>
                  <a:pt x="76410" y="63220"/>
                </a:lnTo>
                <a:lnTo>
                  <a:pt x="76400" y="63220"/>
                </a:lnTo>
                <a:lnTo>
                  <a:pt x="76400" y="63230"/>
                </a:lnTo>
                <a:lnTo>
                  <a:pt x="76400" y="63240"/>
                </a:lnTo>
                <a:lnTo>
                  <a:pt x="76390" y="63240"/>
                </a:lnTo>
                <a:lnTo>
                  <a:pt x="76390" y="63250"/>
                </a:lnTo>
                <a:lnTo>
                  <a:pt x="76390" y="63260"/>
                </a:lnTo>
                <a:lnTo>
                  <a:pt x="76400" y="63260"/>
                </a:lnTo>
                <a:lnTo>
                  <a:pt x="76410" y="63260"/>
                </a:lnTo>
                <a:lnTo>
                  <a:pt x="76410" y="63270"/>
                </a:lnTo>
                <a:lnTo>
                  <a:pt x="76420" y="63270"/>
                </a:lnTo>
                <a:lnTo>
                  <a:pt x="76420" y="63280"/>
                </a:lnTo>
                <a:lnTo>
                  <a:pt x="76420" y="63290"/>
                </a:lnTo>
                <a:lnTo>
                  <a:pt x="76430" y="63290"/>
                </a:lnTo>
                <a:lnTo>
                  <a:pt x="76490" y="63300"/>
                </a:lnTo>
                <a:lnTo>
                  <a:pt x="76480" y="63320"/>
                </a:lnTo>
                <a:lnTo>
                  <a:pt x="76470" y="63340"/>
                </a:lnTo>
                <a:lnTo>
                  <a:pt x="76460" y="63360"/>
                </a:lnTo>
                <a:lnTo>
                  <a:pt x="76440" y="63400"/>
                </a:lnTo>
                <a:lnTo>
                  <a:pt x="76440" y="63450"/>
                </a:lnTo>
                <a:lnTo>
                  <a:pt x="76390" y="63490"/>
                </a:lnTo>
                <a:lnTo>
                  <a:pt x="76420" y="63610"/>
                </a:lnTo>
                <a:lnTo>
                  <a:pt x="76480" y="63670"/>
                </a:lnTo>
                <a:lnTo>
                  <a:pt x="76470" y="63700"/>
                </a:lnTo>
                <a:lnTo>
                  <a:pt x="76450" y="63730"/>
                </a:lnTo>
                <a:lnTo>
                  <a:pt x="76240" y="63800"/>
                </a:lnTo>
                <a:lnTo>
                  <a:pt x="76230" y="63800"/>
                </a:lnTo>
                <a:lnTo>
                  <a:pt x="76220" y="63810"/>
                </a:lnTo>
                <a:lnTo>
                  <a:pt x="76220" y="63820"/>
                </a:lnTo>
                <a:lnTo>
                  <a:pt x="76220" y="63830"/>
                </a:lnTo>
                <a:lnTo>
                  <a:pt x="76210" y="63840"/>
                </a:lnTo>
                <a:lnTo>
                  <a:pt x="76210" y="63850"/>
                </a:lnTo>
                <a:lnTo>
                  <a:pt x="76160" y="63890"/>
                </a:lnTo>
                <a:lnTo>
                  <a:pt x="76150" y="63890"/>
                </a:lnTo>
                <a:lnTo>
                  <a:pt x="76150" y="63900"/>
                </a:lnTo>
                <a:lnTo>
                  <a:pt x="76080" y="63950"/>
                </a:lnTo>
                <a:lnTo>
                  <a:pt x="76060" y="63970"/>
                </a:lnTo>
                <a:lnTo>
                  <a:pt x="76050" y="63970"/>
                </a:lnTo>
                <a:lnTo>
                  <a:pt x="76040" y="63970"/>
                </a:lnTo>
                <a:lnTo>
                  <a:pt x="76030" y="63970"/>
                </a:lnTo>
                <a:lnTo>
                  <a:pt x="76020" y="63970"/>
                </a:lnTo>
                <a:lnTo>
                  <a:pt x="76010" y="63970"/>
                </a:lnTo>
                <a:lnTo>
                  <a:pt x="76000" y="63970"/>
                </a:lnTo>
                <a:lnTo>
                  <a:pt x="75990" y="63970"/>
                </a:lnTo>
                <a:lnTo>
                  <a:pt x="75980" y="63970"/>
                </a:lnTo>
                <a:lnTo>
                  <a:pt x="75970" y="63970"/>
                </a:lnTo>
                <a:lnTo>
                  <a:pt x="75970" y="63980"/>
                </a:lnTo>
                <a:lnTo>
                  <a:pt x="75970" y="63970"/>
                </a:lnTo>
                <a:lnTo>
                  <a:pt x="75960" y="63970"/>
                </a:lnTo>
                <a:lnTo>
                  <a:pt x="75950" y="63970"/>
                </a:lnTo>
                <a:lnTo>
                  <a:pt x="75940" y="63970"/>
                </a:lnTo>
                <a:lnTo>
                  <a:pt x="75930" y="63970"/>
                </a:lnTo>
                <a:lnTo>
                  <a:pt x="75920" y="63970"/>
                </a:lnTo>
                <a:lnTo>
                  <a:pt x="75920" y="63980"/>
                </a:lnTo>
                <a:lnTo>
                  <a:pt x="75910" y="63980"/>
                </a:lnTo>
                <a:lnTo>
                  <a:pt x="75900" y="63980"/>
                </a:lnTo>
                <a:lnTo>
                  <a:pt x="75890" y="63980"/>
                </a:lnTo>
                <a:lnTo>
                  <a:pt x="75880" y="63980"/>
                </a:lnTo>
                <a:lnTo>
                  <a:pt x="75870" y="63980"/>
                </a:lnTo>
                <a:lnTo>
                  <a:pt x="75870" y="63990"/>
                </a:lnTo>
                <a:lnTo>
                  <a:pt x="75870" y="63980"/>
                </a:lnTo>
                <a:lnTo>
                  <a:pt x="75860" y="63980"/>
                </a:lnTo>
                <a:lnTo>
                  <a:pt x="75860" y="63990"/>
                </a:lnTo>
                <a:lnTo>
                  <a:pt x="75870" y="63990"/>
                </a:lnTo>
                <a:lnTo>
                  <a:pt x="75860" y="63990"/>
                </a:lnTo>
                <a:lnTo>
                  <a:pt x="75850" y="63990"/>
                </a:lnTo>
                <a:lnTo>
                  <a:pt x="75840" y="63990"/>
                </a:lnTo>
                <a:lnTo>
                  <a:pt x="75840" y="64000"/>
                </a:lnTo>
                <a:lnTo>
                  <a:pt x="75840" y="64010"/>
                </a:lnTo>
                <a:lnTo>
                  <a:pt x="75830" y="64010"/>
                </a:lnTo>
                <a:lnTo>
                  <a:pt x="75820" y="64010"/>
                </a:lnTo>
                <a:lnTo>
                  <a:pt x="75810" y="64010"/>
                </a:lnTo>
                <a:lnTo>
                  <a:pt x="75810" y="64000"/>
                </a:lnTo>
                <a:lnTo>
                  <a:pt x="75810" y="64010"/>
                </a:lnTo>
                <a:lnTo>
                  <a:pt x="75810" y="64000"/>
                </a:lnTo>
                <a:lnTo>
                  <a:pt x="75810" y="64010"/>
                </a:lnTo>
                <a:lnTo>
                  <a:pt x="75800" y="64010"/>
                </a:lnTo>
                <a:lnTo>
                  <a:pt x="75800" y="64000"/>
                </a:lnTo>
                <a:lnTo>
                  <a:pt x="75790" y="64000"/>
                </a:lnTo>
                <a:lnTo>
                  <a:pt x="75790" y="63990"/>
                </a:lnTo>
                <a:lnTo>
                  <a:pt x="75790" y="63980"/>
                </a:lnTo>
                <a:lnTo>
                  <a:pt x="75780" y="63980"/>
                </a:lnTo>
                <a:lnTo>
                  <a:pt x="75780" y="63970"/>
                </a:lnTo>
                <a:lnTo>
                  <a:pt x="75780" y="63960"/>
                </a:lnTo>
                <a:lnTo>
                  <a:pt x="75770" y="63960"/>
                </a:lnTo>
                <a:lnTo>
                  <a:pt x="75770" y="63950"/>
                </a:lnTo>
                <a:lnTo>
                  <a:pt x="75760" y="63950"/>
                </a:lnTo>
                <a:lnTo>
                  <a:pt x="75750" y="63950"/>
                </a:lnTo>
                <a:lnTo>
                  <a:pt x="75750" y="63940"/>
                </a:lnTo>
                <a:lnTo>
                  <a:pt x="75740" y="63940"/>
                </a:lnTo>
                <a:lnTo>
                  <a:pt x="75730" y="63940"/>
                </a:lnTo>
                <a:lnTo>
                  <a:pt x="75730" y="63930"/>
                </a:lnTo>
                <a:lnTo>
                  <a:pt x="75730" y="63940"/>
                </a:lnTo>
                <a:lnTo>
                  <a:pt x="75720" y="63940"/>
                </a:lnTo>
                <a:lnTo>
                  <a:pt x="75720" y="63930"/>
                </a:lnTo>
                <a:lnTo>
                  <a:pt x="75710" y="63930"/>
                </a:lnTo>
                <a:lnTo>
                  <a:pt x="75640" y="63940"/>
                </a:lnTo>
                <a:lnTo>
                  <a:pt x="75590" y="63970"/>
                </a:lnTo>
                <a:lnTo>
                  <a:pt x="75590" y="63960"/>
                </a:lnTo>
                <a:lnTo>
                  <a:pt x="75590" y="63970"/>
                </a:lnTo>
                <a:lnTo>
                  <a:pt x="75590" y="63980"/>
                </a:lnTo>
                <a:lnTo>
                  <a:pt x="75580" y="63980"/>
                </a:lnTo>
                <a:lnTo>
                  <a:pt x="75570" y="63980"/>
                </a:lnTo>
                <a:lnTo>
                  <a:pt x="75560" y="63980"/>
                </a:lnTo>
                <a:lnTo>
                  <a:pt x="75560" y="63990"/>
                </a:lnTo>
                <a:lnTo>
                  <a:pt x="75560" y="63980"/>
                </a:lnTo>
                <a:lnTo>
                  <a:pt x="75550" y="63990"/>
                </a:lnTo>
                <a:lnTo>
                  <a:pt x="75550" y="63980"/>
                </a:lnTo>
                <a:lnTo>
                  <a:pt x="75550" y="63990"/>
                </a:lnTo>
                <a:lnTo>
                  <a:pt x="75540" y="63990"/>
                </a:lnTo>
                <a:lnTo>
                  <a:pt x="75540" y="64000"/>
                </a:lnTo>
                <a:lnTo>
                  <a:pt x="75540" y="63990"/>
                </a:lnTo>
                <a:lnTo>
                  <a:pt x="75530" y="63990"/>
                </a:lnTo>
                <a:lnTo>
                  <a:pt x="75540" y="64000"/>
                </a:lnTo>
                <a:lnTo>
                  <a:pt x="75530" y="64010"/>
                </a:lnTo>
                <a:lnTo>
                  <a:pt x="75550" y="64020"/>
                </a:lnTo>
                <a:lnTo>
                  <a:pt x="75560" y="64030"/>
                </a:lnTo>
                <a:lnTo>
                  <a:pt x="75560" y="64050"/>
                </a:lnTo>
                <a:lnTo>
                  <a:pt x="75550" y="64060"/>
                </a:lnTo>
                <a:lnTo>
                  <a:pt x="75500" y="64100"/>
                </a:lnTo>
                <a:lnTo>
                  <a:pt x="75520" y="64160"/>
                </a:lnTo>
                <a:lnTo>
                  <a:pt x="75480" y="64220"/>
                </a:lnTo>
                <a:lnTo>
                  <a:pt x="75320" y="64080"/>
                </a:lnTo>
                <a:lnTo>
                  <a:pt x="75330" y="64030"/>
                </a:lnTo>
                <a:lnTo>
                  <a:pt x="75280" y="64030"/>
                </a:lnTo>
                <a:lnTo>
                  <a:pt x="75310" y="64140"/>
                </a:lnTo>
                <a:lnTo>
                  <a:pt x="75390" y="64170"/>
                </a:lnTo>
                <a:lnTo>
                  <a:pt x="75370" y="64210"/>
                </a:lnTo>
                <a:lnTo>
                  <a:pt x="75330" y="64240"/>
                </a:lnTo>
                <a:lnTo>
                  <a:pt x="75270" y="64430"/>
                </a:lnTo>
                <a:lnTo>
                  <a:pt x="75230" y="64540"/>
                </a:lnTo>
                <a:lnTo>
                  <a:pt x="75260" y="64550"/>
                </a:lnTo>
                <a:lnTo>
                  <a:pt x="75250" y="64570"/>
                </a:lnTo>
                <a:lnTo>
                  <a:pt x="75160" y="64560"/>
                </a:lnTo>
                <a:lnTo>
                  <a:pt x="75060" y="64480"/>
                </a:lnTo>
                <a:lnTo>
                  <a:pt x="74920" y="64510"/>
                </a:lnTo>
                <a:lnTo>
                  <a:pt x="74990" y="64420"/>
                </a:lnTo>
                <a:lnTo>
                  <a:pt x="75140" y="64300"/>
                </a:lnTo>
                <a:lnTo>
                  <a:pt x="75200" y="64190"/>
                </a:lnTo>
                <a:lnTo>
                  <a:pt x="75120" y="64110"/>
                </a:lnTo>
                <a:lnTo>
                  <a:pt x="74900" y="64110"/>
                </a:lnTo>
                <a:lnTo>
                  <a:pt x="74860" y="64100"/>
                </a:lnTo>
                <a:lnTo>
                  <a:pt x="74910" y="64040"/>
                </a:lnTo>
                <a:lnTo>
                  <a:pt x="74910" y="64030"/>
                </a:lnTo>
                <a:lnTo>
                  <a:pt x="74900" y="64030"/>
                </a:lnTo>
                <a:lnTo>
                  <a:pt x="74900" y="64020"/>
                </a:lnTo>
                <a:lnTo>
                  <a:pt x="74890" y="64020"/>
                </a:lnTo>
                <a:lnTo>
                  <a:pt x="74890" y="64010"/>
                </a:lnTo>
                <a:lnTo>
                  <a:pt x="74880" y="64010"/>
                </a:lnTo>
                <a:lnTo>
                  <a:pt x="74870" y="64000"/>
                </a:lnTo>
                <a:lnTo>
                  <a:pt x="74860" y="63990"/>
                </a:lnTo>
                <a:lnTo>
                  <a:pt x="74850" y="63990"/>
                </a:lnTo>
                <a:lnTo>
                  <a:pt x="74850" y="63980"/>
                </a:lnTo>
                <a:lnTo>
                  <a:pt x="74840" y="63970"/>
                </a:lnTo>
                <a:lnTo>
                  <a:pt x="74830" y="63970"/>
                </a:lnTo>
                <a:lnTo>
                  <a:pt x="74820" y="63970"/>
                </a:lnTo>
                <a:lnTo>
                  <a:pt x="74820" y="63960"/>
                </a:lnTo>
                <a:lnTo>
                  <a:pt x="74810" y="63960"/>
                </a:lnTo>
                <a:lnTo>
                  <a:pt x="74810" y="63950"/>
                </a:lnTo>
                <a:lnTo>
                  <a:pt x="74800" y="63940"/>
                </a:lnTo>
                <a:lnTo>
                  <a:pt x="74800" y="63930"/>
                </a:lnTo>
                <a:lnTo>
                  <a:pt x="74780" y="63920"/>
                </a:lnTo>
                <a:lnTo>
                  <a:pt x="74760" y="63900"/>
                </a:lnTo>
                <a:lnTo>
                  <a:pt x="74700" y="63840"/>
                </a:lnTo>
                <a:lnTo>
                  <a:pt x="74580" y="64040"/>
                </a:lnTo>
                <a:lnTo>
                  <a:pt x="74700" y="64150"/>
                </a:lnTo>
                <a:lnTo>
                  <a:pt x="74600" y="64320"/>
                </a:lnTo>
                <a:lnTo>
                  <a:pt x="74500" y="64240"/>
                </a:lnTo>
                <a:lnTo>
                  <a:pt x="74340" y="64390"/>
                </a:lnTo>
                <a:lnTo>
                  <a:pt x="74280" y="64400"/>
                </a:lnTo>
                <a:lnTo>
                  <a:pt x="74180" y="64280"/>
                </a:lnTo>
                <a:lnTo>
                  <a:pt x="74130" y="64290"/>
                </a:lnTo>
                <a:lnTo>
                  <a:pt x="74130" y="64380"/>
                </a:lnTo>
                <a:lnTo>
                  <a:pt x="74060" y="64410"/>
                </a:lnTo>
                <a:lnTo>
                  <a:pt x="73830" y="64390"/>
                </a:lnTo>
                <a:lnTo>
                  <a:pt x="73740" y="64490"/>
                </a:lnTo>
                <a:lnTo>
                  <a:pt x="73750" y="64500"/>
                </a:lnTo>
                <a:lnTo>
                  <a:pt x="73760" y="64500"/>
                </a:lnTo>
                <a:lnTo>
                  <a:pt x="73760" y="64490"/>
                </a:lnTo>
                <a:lnTo>
                  <a:pt x="73770" y="64500"/>
                </a:lnTo>
                <a:lnTo>
                  <a:pt x="73770" y="64510"/>
                </a:lnTo>
                <a:lnTo>
                  <a:pt x="73780" y="64520"/>
                </a:lnTo>
                <a:lnTo>
                  <a:pt x="73780" y="64530"/>
                </a:lnTo>
                <a:lnTo>
                  <a:pt x="73780" y="64540"/>
                </a:lnTo>
                <a:lnTo>
                  <a:pt x="73770" y="64550"/>
                </a:lnTo>
                <a:lnTo>
                  <a:pt x="73760" y="64550"/>
                </a:lnTo>
                <a:lnTo>
                  <a:pt x="73750" y="64550"/>
                </a:lnTo>
                <a:lnTo>
                  <a:pt x="73750" y="64540"/>
                </a:lnTo>
                <a:lnTo>
                  <a:pt x="73750" y="64550"/>
                </a:lnTo>
                <a:lnTo>
                  <a:pt x="73740" y="64550"/>
                </a:lnTo>
                <a:lnTo>
                  <a:pt x="73750" y="64560"/>
                </a:lnTo>
                <a:lnTo>
                  <a:pt x="73750" y="64570"/>
                </a:lnTo>
                <a:lnTo>
                  <a:pt x="73760" y="64580"/>
                </a:lnTo>
                <a:lnTo>
                  <a:pt x="73770" y="64590"/>
                </a:lnTo>
                <a:lnTo>
                  <a:pt x="73770" y="64600"/>
                </a:lnTo>
                <a:lnTo>
                  <a:pt x="73760" y="64600"/>
                </a:lnTo>
                <a:lnTo>
                  <a:pt x="73770" y="64610"/>
                </a:lnTo>
                <a:lnTo>
                  <a:pt x="73780" y="64620"/>
                </a:lnTo>
                <a:lnTo>
                  <a:pt x="73770" y="64630"/>
                </a:lnTo>
                <a:lnTo>
                  <a:pt x="73760" y="64630"/>
                </a:lnTo>
                <a:lnTo>
                  <a:pt x="73760" y="64640"/>
                </a:lnTo>
                <a:lnTo>
                  <a:pt x="73760" y="64650"/>
                </a:lnTo>
                <a:lnTo>
                  <a:pt x="73770" y="64650"/>
                </a:lnTo>
                <a:lnTo>
                  <a:pt x="73770" y="64660"/>
                </a:lnTo>
                <a:lnTo>
                  <a:pt x="73770" y="64670"/>
                </a:lnTo>
                <a:lnTo>
                  <a:pt x="73760" y="64670"/>
                </a:lnTo>
                <a:lnTo>
                  <a:pt x="73760" y="64680"/>
                </a:lnTo>
                <a:lnTo>
                  <a:pt x="73760" y="64690"/>
                </a:lnTo>
                <a:lnTo>
                  <a:pt x="73770" y="64700"/>
                </a:lnTo>
                <a:lnTo>
                  <a:pt x="73770" y="64710"/>
                </a:lnTo>
                <a:lnTo>
                  <a:pt x="73770" y="64720"/>
                </a:lnTo>
                <a:lnTo>
                  <a:pt x="73750" y="64720"/>
                </a:lnTo>
                <a:lnTo>
                  <a:pt x="73690" y="64750"/>
                </a:lnTo>
                <a:lnTo>
                  <a:pt x="73680" y="64750"/>
                </a:lnTo>
                <a:lnTo>
                  <a:pt x="73670" y="64750"/>
                </a:lnTo>
                <a:lnTo>
                  <a:pt x="73670" y="64740"/>
                </a:lnTo>
                <a:lnTo>
                  <a:pt x="73660" y="64740"/>
                </a:lnTo>
                <a:lnTo>
                  <a:pt x="73650" y="64740"/>
                </a:lnTo>
                <a:lnTo>
                  <a:pt x="73640" y="64740"/>
                </a:lnTo>
                <a:lnTo>
                  <a:pt x="73630" y="64740"/>
                </a:lnTo>
                <a:lnTo>
                  <a:pt x="73630" y="64730"/>
                </a:lnTo>
                <a:lnTo>
                  <a:pt x="73620" y="64730"/>
                </a:lnTo>
                <a:lnTo>
                  <a:pt x="73610" y="64730"/>
                </a:lnTo>
                <a:lnTo>
                  <a:pt x="73600" y="64730"/>
                </a:lnTo>
                <a:lnTo>
                  <a:pt x="73600" y="64720"/>
                </a:lnTo>
                <a:lnTo>
                  <a:pt x="73590" y="64720"/>
                </a:lnTo>
                <a:lnTo>
                  <a:pt x="73590" y="64730"/>
                </a:lnTo>
                <a:lnTo>
                  <a:pt x="73580" y="64730"/>
                </a:lnTo>
                <a:lnTo>
                  <a:pt x="73570" y="64720"/>
                </a:lnTo>
                <a:lnTo>
                  <a:pt x="73560" y="64720"/>
                </a:lnTo>
                <a:lnTo>
                  <a:pt x="73550" y="64720"/>
                </a:lnTo>
                <a:lnTo>
                  <a:pt x="73520" y="64720"/>
                </a:lnTo>
                <a:lnTo>
                  <a:pt x="73490" y="64740"/>
                </a:lnTo>
                <a:lnTo>
                  <a:pt x="73420" y="64730"/>
                </a:lnTo>
                <a:lnTo>
                  <a:pt x="73370" y="64910"/>
                </a:lnTo>
                <a:lnTo>
                  <a:pt x="73360" y="64920"/>
                </a:lnTo>
                <a:lnTo>
                  <a:pt x="73240" y="65000"/>
                </a:lnTo>
                <a:lnTo>
                  <a:pt x="72960" y="65380"/>
                </a:lnTo>
                <a:lnTo>
                  <a:pt x="73000" y="65900"/>
                </a:lnTo>
                <a:lnTo>
                  <a:pt x="72990" y="65900"/>
                </a:lnTo>
                <a:lnTo>
                  <a:pt x="72980" y="65890"/>
                </a:lnTo>
                <a:lnTo>
                  <a:pt x="72970" y="65890"/>
                </a:lnTo>
                <a:lnTo>
                  <a:pt x="72970" y="65880"/>
                </a:lnTo>
                <a:lnTo>
                  <a:pt x="72960" y="65880"/>
                </a:lnTo>
                <a:lnTo>
                  <a:pt x="72960" y="65870"/>
                </a:lnTo>
                <a:lnTo>
                  <a:pt x="72950" y="65870"/>
                </a:lnTo>
                <a:lnTo>
                  <a:pt x="72950" y="65860"/>
                </a:lnTo>
                <a:lnTo>
                  <a:pt x="72950" y="65850"/>
                </a:lnTo>
                <a:lnTo>
                  <a:pt x="72940" y="65850"/>
                </a:lnTo>
                <a:lnTo>
                  <a:pt x="72920" y="65840"/>
                </a:lnTo>
                <a:lnTo>
                  <a:pt x="72900" y="65840"/>
                </a:lnTo>
                <a:lnTo>
                  <a:pt x="72890" y="65840"/>
                </a:lnTo>
                <a:lnTo>
                  <a:pt x="72880" y="65850"/>
                </a:lnTo>
                <a:lnTo>
                  <a:pt x="72880" y="65840"/>
                </a:lnTo>
                <a:lnTo>
                  <a:pt x="72870" y="65840"/>
                </a:lnTo>
                <a:lnTo>
                  <a:pt x="72860" y="65840"/>
                </a:lnTo>
                <a:lnTo>
                  <a:pt x="72850" y="65830"/>
                </a:lnTo>
                <a:lnTo>
                  <a:pt x="72840" y="65830"/>
                </a:lnTo>
                <a:lnTo>
                  <a:pt x="72840" y="65840"/>
                </a:lnTo>
                <a:lnTo>
                  <a:pt x="72840" y="65850"/>
                </a:lnTo>
                <a:lnTo>
                  <a:pt x="72830" y="65850"/>
                </a:lnTo>
                <a:lnTo>
                  <a:pt x="72830" y="65840"/>
                </a:lnTo>
                <a:lnTo>
                  <a:pt x="72820" y="65840"/>
                </a:lnTo>
                <a:lnTo>
                  <a:pt x="72820" y="65830"/>
                </a:lnTo>
                <a:lnTo>
                  <a:pt x="72820" y="65820"/>
                </a:lnTo>
                <a:lnTo>
                  <a:pt x="72820" y="65810"/>
                </a:lnTo>
                <a:lnTo>
                  <a:pt x="72830" y="65810"/>
                </a:lnTo>
                <a:lnTo>
                  <a:pt x="72830" y="65800"/>
                </a:lnTo>
                <a:lnTo>
                  <a:pt x="72830" y="65790"/>
                </a:lnTo>
                <a:lnTo>
                  <a:pt x="72830" y="65780"/>
                </a:lnTo>
                <a:lnTo>
                  <a:pt x="72840" y="65770"/>
                </a:lnTo>
                <a:lnTo>
                  <a:pt x="72840" y="65760"/>
                </a:lnTo>
                <a:lnTo>
                  <a:pt x="72830" y="65760"/>
                </a:lnTo>
                <a:lnTo>
                  <a:pt x="72830" y="65770"/>
                </a:lnTo>
                <a:lnTo>
                  <a:pt x="72820" y="65770"/>
                </a:lnTo>
                <a:lnTo>
                  <a:pt x="72810" y="65770"/>
                </a:lnTo>
                <a:lnTo>
                  <a:pt x="72800" y="65770"/>
                </a:lnTo>
                <a:lnTo>
                  <a:pt x="72790" y="65770"/>
                </a:lnTo>
                <a:lnTo>
                  <a:pt x="72790" y="65760"/>
                </a:lnTo>
                <a:lnTo>
                  <a:pt x="72780" y="65760"/>
                </a:lnTo>
                <a:lnTo>
                  <a:pt x="72770" y="65760"/>
                </a:lnTo>
                <a:lnTo>
                  <a:pt x="72760" y="65760"/>
                </a:lnTo>
                <a:lnTo>
                  <a:pt x="72740" y="65760"/>
                </a:lnTo>
                <a:lnTo>
                  <a:pt x="72730" y="65760"/>
                </a:lnTo>
                <a:lnTo>
                  <a:pt x="72720" y="65760"/>
                </a:lnTo>
                <a:lnTo>
                  <a:pt x="72720" y="65770"/>
                </a:lnTo>
                <a:lnTo>
                  <a:pt x="72710" y="65770"/>
                </a:lnTo>
                <a:lnTo>
                  <a:pt x="72710" y="65780"/>
                </a:lnTo>
                <a:lnTo>
                  <a:pt x="72710" y="65790"/>
                </a:lnTo>
                <a:lnTo>
                  <a:pt x="72700" y="65790"/>
                </a:lnTo>
                <a:lnTo>
                  <a:pt x="72700" y="65780"/>
                </a:lnTo>
                <a:lnTo>
                  <a:pt x="72690" y="65780"/>
                </a:lnTo>
                <a:lnTo>
                  <a:pt x="72690" y="65770"/>
                </a:lnTo>
                <a:lnTo>
                  <a:pt x="72690" y="65750"/>
                </a:lnTo>
                <a:lnTo>
                  <a:pt x="72690" y="65740"/>
                </a:lnTo>
                <a:lnTo>
                  <a:pt x="72690" y="65730"/>
                </a:lnTo>
                <a:lnTo>
                  <a:pt x="72680" y="65730"/>
                </a:lnTo>
                <a:lnTo>
                  <a:pt x="72680" y="65720"/>
                </a:lnTo>
                <a:lnTo>
                  <a:pt x="72670" y="65720"/>
                </a:lnTo>
                <a:lnTo>
                  <a:pt x="72670" y="65730"/>
                </a:lnTo>
                <a:lnTo>
                  <a:pt x="72660" y="65730"/>
                </a:lnTo>
                <a:lnTo>
                  <a:pt x="72650" y="65730"/>
                </a:lnTo>
                <a:lnTo>
                  <a:pt x="72640" y="65730"/>
                </a:lnTo>
                <a:lnTo>
                  <a:pt x="72630" y="65730"/>
                </a:lnTo>
                <a:lnTo>
                  <a:pt x="72620" y="65730"/>
                </a:lnTo>
                <a:lnTo>
                  <a:pt x="72620" y="65720"/>
                </a:lnTo>
                <a:lnTo>
                  <a:pt x="72610" y="65720"/>
                </a:lnTo>
                <a:lnTo>
                  <a:pt x="72610" y="65710"/>
                </a:lnTo>
                <a:lnTo>
                  <a:pt x="72600" y="65700"/>
                </a:lnTo>
                <a:lnTo>
                  <a:pt x="72600" y="65690"/>
                </a:lnTo>
                <a:lnTo>
                  <a:pt x="72600" y="65680"/>
                </a:lnTo>
                <a:lnTo>
                  <a:pt x="72600" y="65670"/>
                </a:lnTo>
                <a:lnTo>
                  <a:pt x="72600" y="65660"/>
                </a:lnTo>
                <a:lnTo>
                  <a:pt x="72610" y="65660"/>
                </a:lnTo>
                <a:lnTo>
                  <a:pt x="72610" y="65650"/>
                </a:lnTo>
                <a:lnTo>
                  <a:pt x="72620" y="65650"/>
                </a:lnTo>
                <a:lnTo>
                  <a:pt x="72630" y="65640"/>
                </a:lnTo>
                <a:lnTo>
                  <a:pt x="72640" y="65640"/>
                </a:lnTo>
                <a:lnTo>
                  <a:pt x="72640" y="65630"/>
                </a:lnTo>
                <a:lnTo>
                  <a:pt x="72640" y="65620"/>
                </a:lnTo>
                <a:lnTo>
                  <a:pt x="72650" y="65620"/>
                </a:lnTo>
                <a:lnTo>
                  <a:pt x="72650" y="65610"/>
                </a:lnTo>
                <a:lnTo>
                  <a:pt x="72640" y="65600"/>
                </a:lnTo>
                <a:lnTo>
                  <a:pt x="72630" y="65590"/>
                </a:lnTo>
                <a:lnTo>
                  <a:pt x="72630" y="65580"/>
                </a:lnTo>
                <a:lnTo>
                  <a:pt x="72620" y="65580"/>
                </a:lnTo>
                <a:lnTo>
                  <a:pt x="72620" y="65570"/>
                </a:lnTo>
                <a:lnTo>
                  <a:pt x="72610" y="65560"/>
                </a:lnTo>
                <a:lnTo>
                  <a:pt x="72610" y="65550"/>
                </a:lnTo>
                <a:lnTo>
                  <a:pt x="72620" y="65550"/>
                </a:lnTo>
                <a:lnTo>
                  <a:pt x="72620" y="65540"/>
                </a:lnTo>
                <a:lnTo>
                  <a:pt x="72630" y="65540"/>
                </a:lnTo>
                <a:lnTo>
                  <a:pt x="72640" y="65530"/>
                </a:lnTo>
                <a:lnTo>
                  <a:pt x="72630" y="65530"/>
                </a:lnTo>
                <a:lnTo>
                  <a:pt x="72630" y="65520"/>
                </a:lnTo>
                <a:lnTo>
                  <a:pt x="72620" y="65520"/>
                </a:lnTo>
                <a:lnTo>
                  <a:pt x="72630" y="65520"/>
                </a:lnTo>
                <a:lnTo>
                  <a:pt x="72640" y="65520"/>
                </a:lnTo>
                <a:lnTo>
                  <a:pt x="72640" y="65510"/>
                </a:lnTo>
                <a:lnTo>
                  <a:pt x="72640" y="65500"/>
                </a:lnTo>
                <a:lnTo>
                  <a:pt x="72630" y="65490"/>
                </a:lnTo>
                <a:lnTo>
                  <a:pt x="72630" y="65480"/>
                </a:lnTo>
                <a:lnTo>
                  <a:pt x="72620" y="65480"/>
                </a:lnTo>
                <a:lnTo>
                  <a:pt x="72610" y="65480"/>
                </a:lnTo>
                <a:lnTo>
                  <a:pt x="72610" y="65490"/>
                </a:lnTo>
                <a:lnTo>
                  <a:pt x="72600" y="65490"/>
                </a:lnTo>
                <a:lnTo>
                  <a:pt x="72600" y="65480"/>
                </a:lnTo>
                <a:lnTo>
                  <a:pt x="72590" y="65480"/>
                </a:lnTo>
                <a:lnTo>
                  <a:pt x="72590" y="65470"/>
                </a:lnTo>
                <a:lnTo>
                  <a:pt x="72580" y="65470"/>
                </a:lnTo>
                <a:lnTo>
                  <a:pt x="72580" y="65460"/>
                </a:lnTo>
                <a:lnTo>
                  <a:pt x="72580" y="65450"/>
                </a:lnTo>
                <a:lnTo>
                  <a:pt x="72580" y="65440"/>
                </a:lnTo>
                <a:lnTo>
                  <a:pt x="72590" y="65430"/>
                </a:lnTo>
                <a:lnTo>
                  <a:pt x="72590" y="65420"/>
                </a:lnTo>
                <a:lnTo>
                  <a:pt x="72600" y="65420"/>
                </a:lnTo>
                <a:lnTo>
                  <a:pt x="72600" y="65410"/>
                </a:lnTo>
                <a:lnTo>
                  <a:pt x="72600" y="65400"/>
                </a:lnTo>
                <a:lnTo>
                  <a:pt x="72590" y="65390"/>
                </a:lnTo>
                <a:lnTo>
                  <a:pt x="72580" y="65380"/>
                </a:lnTo>
                <a:lnTo>
                  <a:pt x="72570" y="65380"/>
                </a:lnTo>
                <a:lnTo>
                  <a:pt x="72570" y="65370"/>
                </a:lnTo>
                <a:lnTo>
                  <a:pt x="72560" y="65370"/>
                </a:lnTo>
                <a:lnTo>
                  <a:pt x="72560" y="65360"/>
                </a:lnTo>
                <a:lnTo>
                  <a:pt x="72560" y="65350"/>
                </a:lnTo>
                <a:lnTo>
                  <a:pt x="72570" y="65350"/>
                </a:lnTo>
                <a:lnTo>
                  <a:pt x="72570" y="65340"/>
                </a:lnTo>
                <a:lnTo>
                  <a:pt x="72560" y="65340"/>
                </a:lnTo>
                <a:lnTo>
                  <a:pt x="72560" y="65330"/>
                </a:lnTo>
                <a:lnTo>
                  <a:pt x="72570" y="65330"/>
                </a:lnTo>
                <a:lnTo>
                  <a:pt x="72570" y="65320"/>
                </a:lnTo>
                <a:lnTo>
                  <a:pt x="72580" y="65320"/>
                </a:lnTo>
                <a:lnTo>
                  <a:pt x="72580" y="65310"/>
                </a:lnTo>
                <a:lnTo>
                  <a:pt x="72570" y="65310"/>
                </a:lnTo>
                <a:lnTo>
                  <a:pt x="72570" y="65300"/>
                </a:lnTo>
                <a:lnTo>
                  <a:pt x="72580" y="65280"/>
                </a:lnTo>
                <a:lnTo>
                  <a:pt x="72590" y="65280"/>
                </a:lnTo>
                <a:lnTo>
                  <a:pt x="72590" y="65270"/>
                </a:lnTo>
                <a:lnTo>
                  <a:pt x="72590" y="65260"/>
                </a:lnTo>
                <a:lnTo>
                  <a:pt x="72590" y="65250"/>
                </a:lnTo>
                <a:lnTo>
                  <a:pt x="72590" y="65240"/>
                </a:lnTo>
                <a:lnTo>
                  <a:pt x="72590" y="65230"/>
                </a:lnTo>
                <a:lnTo>
                  <a:pt x="72590" y="65220"/>
                </a:lnTo>
                <a:lnTo>
                  <a:pt x="72600" y="65210"/>
                </a:lnTo>
                <a:lnTo>
                  <a:pt x="72600" y="65200"/>
                </a:lnTo>
                <a:lnTo>
                  <a:pt x="72600" y="65190"/>
                </a:lnTo>
                <a:lnTo>
                  <a:pt x="72600" y="65180"/>
                </a:lnTo>
                <a:lnTo>
                  <a:pt x="72600" y="65170"/>
                </a:lnTo>
                <a:lnTo>
                  <a:pt x="72590" y="65170"/>
                </a:lnTo>
                <a:lnTo>
                  <a:pt x="72590" y="65160"/>
                </a:lnTo>
                <a:lnTo>
                  <a:pt x="72580" y="65160"/>
                </a:lnTo>
                <a:lnTo>
                  <a:pt x="72570" y="65170"/>
                </a:lnTo>
                <a:lnTo>
                  <a:pt x="72570" y="65160"/>
                </a:lnTo>
                <a:lnTo>
                  <a:pt x="72560" y="65160"/>
                </a:lnTo>
                <a:lnTo>
                  <a:pt x="72560" y="65150"/>
                </a:lnTo>
                <a:lnTo>
                  <a:pt x="72570" y="65150"/>
                </a:lnTo>
                <a:lnTo>
                  <a:pt x="72570" y="65140"/>
                </a:lnTo>
                <a:lnTo>
                  <a:pt x="72560" y="65130"/>
                </a:lnTo>
                <a:lnTo>
                  <a:pt x="72550" y="65130"/>
                </a:lnTo>
                <a:lnTo>
                  <a:pt x="72550" y="65120"/>
                </a:lnTo>
                <a:lnTo>
                  <a:pt x="72550" y="65110"/>
                </a:lnTo>
                <a:lnTo>
                  <a:pt x="72550" y="65100"/>
                </a:lnTo>
                <a:lnTo>
                  <a:pt x="72540" y="65100"/>
                </a:lnTo>
                <a:lnTo>
                  <a:pt x="72520" y="65110"/>
                </a:lnTo>
                <a:lnTo>
                  <a:pt x="72520" y="65120"/>
                </a:lnTo>
                <a:lnTo>
                  <a:pt x="72520" y="65130"/>
                </a:lnTo>
                <a:lnTo>
                  <a:pt x="72530" y="65130"/>
                </a:lnTo>
                <a:lnTo>
                  <a:pt x="72530" y="65140"/>
                </a:lnTo>
                <a:lnTo>
                  <a:pt x="72520" y="65140"/>
                </a:lnTo>
                <a:lnTo>
                  <a:pt x="72510" y="65140"/>
                </a:lnTo>
                <a:lnTo>
                  <a:pt x="72510" y="65150"/>
                </a:lnTo>
                <a:lnTo>
                  <a:pt x="72510" y="65160"/>
                </a:lnTo>
                <a:lnTo>
                  <a:pt x="72510" y="65150"/>
                </a:lnTo>
                <a:lnTo>
                  <a:pt x="72500" y="65150"/>
                </a:lnTo>
                <a:lnTo>
                  <a:pt x="72500" y="65160"/>
                </a:lnTo>
                <a:lnTo>
                  <a:pt x="72490" y="65160"/>
                </a:lnTo>
                <a:lnTo>
                  <a:pt x="72490" y="65150"/>
                </a:lnTo>
                <a:lnTo>
                  <a:pt x="72490" y="65160"/>
                </a:lnTo>
                <a:lnTo>
                  <a:pt x="72480" y="65160"/>
                </a:lnTo>
                <a:lnTo>
                  <a:pt x="72470" y="65170"/>
                </a:lnTo>
                <a:lnTo>
                  <a:pt x="72470" y="65160"/>
                </a:lnTo>
                <a:lnTo>
                  <a:pt x="72470" y="65170"/>
                </a:lnTo>
                <a:lnTo>
                  <a:pt x="72470" y="65180"/>
                </a:lnTo>
                <a:lnTo>
                  <a:pt x="72460" y="65180"/>
                </a:lnTo>
                <a:lnTo>
                  <a:pt x="72460" y="65190"/>
                </a:lnTo>
                <a:lnTo>
                  <a:pt x="72450" y="65190"/>
                </a:lnTo>
                <a:lnTo>
                  <a:pt x="72460" y="65190"/>
                </a:lnTo>
                <a:lnTo>
                  <a:pt x="72460" y="65200"/>
                </a:lnTo>
                <a:lnTo>
                  <a:pt x="72470" y="65200"/>
                </a:lnTo>
                <a:lnTo>
                  <a:pt x="72470" y="65210"/>
                </a:lnTo>
                <a:lnTo>
                  <a:pt x="72470" y="65200"/>
                </a:lnTo>
                <a:lnTo>
                  <a:pt x="72460" y="65200"/>
                </a:lnTo>
                <a:lnTo>
                  <a:pt x="72460" y="65210"/>
                </a:lnTo>
                <a:lnTo>
                  <a:pt x="72470" y="65210"/>
                </a:lnTo>
                <a:lnTo>
                  <a:pt x="72470" y="65220"/>
                </a:lnTo>
                <a:lnTo>
                  <a:pt x="72470" y="65230"/>
                </a:lnTo>
                <a:lnTo>
                  <a:pt x="72470" y="65240"/>
                </a:lnTo>
                <a:lnTo>
                  <a:pt x="72460" y="65240"/>
                </a:lnTo>
                <a:lnTo>
                  <a:pt x="72470" y="65240"/>
                </a:lnTo>
                <a:lnTo>
                  <a:pt x="72470" y="65250"/>
                </a:lnTo>
                <a:lnTo>
                  <a:pt x="72470" y="65260"/>
                </a:lnTo>
                <a:lnTo>
                  <a:pt x="72460" y="65260"/>
                </a:lnTo>
                <a:lnTo>
                  <a:pt x="72450" y="65260"/>
                </a:lnTo>
                <a:lnTo>
                  <a:pt x="72440" y="65260"/>
                </a:lnTo>
                <a:lnTo>
                  <a:pt x="72440" y="65270"/>
                </a:lnTo>
                <a:lnTo>
                  <a:pt x="72430" y="65270"/>
                </a:lnTo>
                <a:lnTo>
                  <a:pt x="72430" y="65280"/>
                </a:lnTo>
                <a:lnTo>
                  <a:pt x="72420" y="65270"/>
                </a:lnTo>
                <a:lnTo>
                  <a:pt x="72410" y="65270"/>
                </a:lnTo>
                <a:lnTo>
                  <a:pt x="72400" y="65280"/>
                </a:lnTo>
                <a:lnTo>
                  <a:pt x="72390" y="65280"/>
                </a:lnTo>
                <a:lnTo>
                  <a:pt x="72390" y="65290"/>
                </a:lnTo>
                <a:lnTo>
                  <a:pt x="72380" y="65290"/>
                </a:lnTo>
                <a:lnTo>
                  <a:pt x="72380" y="65280"/>
                </a:lnTo>
                <a:lnTo>
                  <a:pt x="72370" y="65280"/>
                </a:lnTo>
                <a:lnTo>
                  <a:pt x="72370" y="65290"/>
                </a:lnTo>
                <a:lnTo>
                  <a:pt x="72360" y="65290"/>
                </a:lnTo>
                <a:lnTo>
                  <a:pt x="72360" y="65280"/>
                </a:lnTo>
                <a:lnTo>
                  <a:pt x="72350" y="65280"/>
                </a:lnTo>
                <a:lnTo>
                  <a:pt x="72350" y="65290"/>
                </a:lnTo>
                <a:lnTo>
                  <a:pt x="72360" y="65290"/>
                </a:lnTo>
                <a:lnTo>
                  <a:pt x="72360" y="65300"/>
                </a:lnTo>
                <a:lnTo>
                  <a:pt x="72350" y="65300"/>
                </a:lnTo>
                <a:lnTo>
                  <a:pt x="72340" y="65300"/>
                </a:lnTo>
                <a:lnTo>
                  <a:pt x="72340" y="65290"/>
                </a:lnTo>
                <a:lnTo>
                  <a:pt x="72340" y="65300"/>
                </a:lnTo>
                <a:lnTo>
                  <a:pt x="72330" y="65300"/>
                </a:lnTo>
                <a:lnTo>
                  <a:pt x="72330" y="65310"/>
                </a:lnTo>
                <a:lnTo>
                  <a:pt x="72320" y="65310"/>
                </a:lnTo>
                <a:lnTo>
                  <a:pt x="72320" y="65300"/>
                </a:lnTo>
                <a:lnTo>
                  <a:pt x="72320" y="65310"/>
                </a:lnTo>
                <a:lnTo>
                  <a:pt x="72310" y="65310"/>
                </a:lnTo>
                <a:lnTo>
                  <a:pt x="72300" y="65310"/>
                </a:lnTo>
                <a:lnTo>
                  <a:pt x="72300" y="65320"/>
                </a:lnTo>
                <a:lnTo>
                  <a:pt x="72300" y="65330"/>
                </a:lnTo>
                <a:lnTo>
                  <a:pt x="72290" y="65330"/>
                </a:lnTo>
                <a:lnTo>
                  <a:pt x="72290" y="65320"/>
                </a:lnTo>
                <a:lnTo>
                  <a:pt x="72290" y="65330"/>
                </a:lnTo>
                <a:lnTo>
                  <a:pt x="72280" y="65330"/>
                </a:lnTo>
                <a:lnTo>
                  <a:pt x="72270" y="65330"/>
                </a:lnTo>
                <a:lnTo>
                  <a:pt x="72260" y="65330"/>
                </a:lnTo>
                <a:lnTo>
                  <a:pt x="72260" y="65340"/>
                </a:lnTo>
                <a:lnTo>
                  <a:pt x="72270" y="65340"/>
                </a:lnTo>
                <a:lnTo>
                  <a:pt x="72270" y="65350"/>
                </a:lnTo>
                <a:lnTo>
                  <a:pt x="72260" y="65350"/>
                </a:lnTo>
                <a:lnTo>
                  <a:pt x="72260" y="65360"/>
                </a:lnTo>
                <a:lnTo>
                  <a:pt x="72260" y="65350"/>
                </a:lnTo>
                <a:lnTo>
                  <a:pt x="72250" y="65350"/>
                </a:lnTo>
                <a:lnTo>
                  <a:pt x="72250" y="65360"/>
                </a:lnTo>
                <a:lnTo>
                  <a:pt x="72250" y="65370"/>
                </a:lnTo>
                <a:lnTo>
                  <a:pt x="72240" y="65370"/>
                </a:lnTo>
                <a:lnTo>
                  <a:pt x="72240" y="65380"/>
                </a:lnTo>
                <a:lnTo>
                  <a:pt x="72250" y="65380"/>
                </a:lnTo>
                <a:lnTo>
                  <a:pt x="72250" y="65390"/>
                </a:lnTo>
                <a:lnTo>
                  <a:pt x="72240" y="65390"/>
                </a:lnTo>
                <a:lnTo>
                  <a:pt x="72230" y="65390"/>
                </a:lnTo>
                <a:lnTo>
                  <a:pt x="72220" y="65390"/>
                </a:lnTo>
                <a:lnTo>
                  <a:pt x="72220" y="65400"/>
                </a:lnTo>
                <a:lnTo>
                  <a:pt x="72210" y="65400"/>
                </a:lnTo>
                <a:lnTo>
                  <a:pt x="72210" y="65410"/>
                </a:lnTo>
                <a:lnTo>
                  <a:pt x="72210" y="65420"/>
                </a:lnTo>
                <a:lnTo>
                  <a:pt x="72210" y="65430"/>
                </a:lnTo>
                <a:lnTo>
                  <a:pt x="72210" y="65440"/>
                </a:lnTo>
                <a:lnTo>
                  <a:pt x="72210" y="65450"/>
                </a:lnTo>
                <a:lnTo>
                  <a:pt x="72220" y="65450"/>
                </a:lnTo>
                <a:lnTo>
                  <a:pt x="72220" y="65460"/>
                </a:lnTo>
                <a:lnTo>
                  <a:pt x="72210" y="65490"/>
                </a:lnTo>
                <a:lnTo>
                  <a:pt x="72200" y="65500"/>
                </a:lnTo>
                <a:lnTo>
                  <a:pt x="72200" y="65510"/>
                </a:lnTo>
                <a:lnTo>
                  <a:pt x="72210" y="65510"/>
                </a:lnTo>
                <a:lnTo>
                  <a:pt x="72210" y="65520"/>
                </a:lnTo>
                <a:lnTo>
                  <a:pt x="72210" y="65530"/>
                </a:lnTo>
                <a:lnTo>
                  <a:pt x="72200" y="65530"/>
                </a:lnTo>
                <a:lnTo>
                  <a:pt x="72210" y="65550"/>
                </a:lnTo>
                <a:lnTo>
                  <a:pt x="72220" y="65560"/>
                </a:lnTo>
                <a:lnTo>
                  <a:pt x="72240" y="65560"/>
                </a:lnTo>
                <a:lnTo>
                  <a:pt x="72240" y="65570"/>
                </a:lnTo>
                <a:lnTo>
                  <a:pt x="72250" y="65580"/>
                </a:lnTo>
                <a:lnTo>
                  <a:pt x="72260" y="65590"/>
                </a:lnTo>
                <a:lnTo>
                  <a:pt x="72260" y="65600"/>
                </a:lnTo>
                <a:lnTo>
                  <a:pt x="72260" y="65610"/>
                </a:lnTo>
                <a:lnTo>
                  <a:pt x="72280" y="65630"/>
                </a:lnTo>
                <a:lnTo>
                  <a:pt x="72270" y="65650"/>
                </a:lnTo>
                <a:lnTo>
                  <a:pt x="72260" y="65650"/>
                </a:lnTo>
                <a:lnTo>
                  <a:pt x="72250" y="65670"/>
                </a:lnTo>
                <a:lnTo>
                  <a:pt x="72240" y="65670"/>
                </a:lnTo>
                <a:lnTo>
                  <a:pt x="72250" y="65690"/>
                </a:lnTo>
                <a:lnTo>
                  <a:pt x="72240" y="65710"/>
                </a:lnTo>
                <a:lnTo>
                  <a:pt x="72230" y="65720"/>
                </a:lnTo>
                <a:lnTo>
                  <a:pt x="72220" y="65730"/>
                </a:lnTo>
                <a:lnTo>
                  <a:pt x="72210" y="65730"/>
                </a:lnTo>
                <a:lnTo>
                  <a:pt x="72210" y="65740"/>
                </a:lnTo>
                <a:lnTo>
                  <a:pt x="72190" y="65750"/>
                </a:lnTo>
                <a:lnTo>
                  <a:pt x="72160" y="65780"/>
                </a:lnTo>
                <a:lnTo>
                  <a:pt x="72000" y="65760"/>
                </a:lnTo>
                <a:lnTo>
                  <a:pt x="71960" y="65760"/>
                </a:lnTo>
                <a:lnTo>
                  <a:pt x="71910" y="65750"/>
                </a:lnTo>
                <a:lnTo>
                  <a:pt x="71900" y="65750"/>
                </a:lnTo>
                <a:lnTo>
                  <a:pt x="71850" y="65740"/>
                </a:lnTo>
                <a:lnTo>
                  <a:pt x="71840" y="65740"/>
                </a:lnTo>
                <a:lnTo>
                  <a:pt x="71830" y="65740"/>
                </a:lnTo>
                <a:lnTo>
                  <a:pt x="71800" y="65730"/>
                </a:lnTo>
                <a:lnTo>
                  <a:pt x="71770" y="65730"/>
                </a:lnTo>
                <a:lnTo>
                  <a:pt x="71730" y="65720"/>
                </a:lnTo>
                <a:lnTo>
                  <a:pt x="71700" y="65720"/>
                </a:lnTo>
                <a:lnTo>
                  <a:pt x="71580" y="65650"/>
                </a:lnTo>
                <a:lnTo>
                  <a:pt x="71340" y="65500"/>
                </a:lnTo>
                <a:lnTo>
                  <a:pt x="71220" y="64950"/>
                </a:lnTo>
                <a:lnTo>
                  <a:pt x="70920" y="64160"/>
                </a:lnTo>
                <a:lnTo>
                  <a:pt x="70900" y="64160"/>
                </a:lnTo>
                <a:lnTo>
                  <a:pt x="70910" y="64140"/>
                </a:lnTo>
                <a:lnTo>
                  <a:pt x="70920" y="64140"/>
                </a:lnTo>
                <a:lnTo>
                  <a:pt x="70940" y="64130"/>
                </a:lnTo>
                <a:lnTo>
                  <a:pt x="70950" y="64120"/>
                </a:lnTo>
                <a:lnTo>
                  <a:pt x="70960" y="64110"/>
                </a:lnTo>
                <a:lnTo>
                  <a:pt x="70970" y="64100"/>
                </a:lnTo>
                <a:lnTo>
                  <a:pt x="70980" y="64090"/>
                </a:lnTo>
                <a:lnTo>
                  <a:pt x="70980" y="64080"/>
                </a:lnTo>
                <a:lnTo>
                  <a:pt x="70990" y="64070"/>
                </a:lnTo>
                <a:lnTo>
                  <a:pt x="71000" y="64070"/>
                </a:lnTo>
                <a:lnTo>
                  <a:pt x="71010" y="64070"/>
                </a:lnTo>
                <a:lnTo>
                  <a:pt x="71010" y="64060"/>
                </a:lnTo>
                <a:lnTo>
                  <a:pt x="71020" y="64050"/>
                </a:lnTo>
                <a:lnTo>
                  <a:pt x="71020" y="64040"/>
                </a:lnTo>
                <a:lnTo>
                  <a:pt x="71030" y="64040"/>
                </a:lnTo>
                <a:lnTo>
                  <a:pt x="71030" y="64030"/>
                </a:lnTo>
                <a:lnTo>
                  <a:pt x="71040" y="64030"/>
                </a:lnTo>
                <a:lnTo>
                  <a:pt x="71040" y="64020"/>
                </a:lnTo>
                <a:lnTo>
                  <a:pt x="71050" y="64020"/>
                </a:lnTo>
                <a:lnTo>
                  <a:pt x="71050" y="64010"/>
                </a:lnTo>
                <a:lnTo>
                  <a:pt x="71060" y="64010"/>
                </a:lnTo>
                <a:lnTo>
                  <a:pt x="71060" y="64000"/>
                </a:lnTo>
                <a:lnTo>
                  <a:pt x="71070" y="64000"/>
                </a:lnTo>
                <a:lnTo>
                  <a:pt x="71070" y="63990"/>
                </a:lnTo>
                <a:lnTo>
                  <a:pt x="71070" y="63980"/>
                </a:lnTo>
                <a:lnTo>
                  <a:pt x="71080" y="63980"/>
                </a:lnTo>
                <a:lnTo>
                  <a:pt x="71080" y="63970"/>
                </a:lnTo>
                <a:lnTo>
                  <a:pt x="71080" y="63960"/>
                </a:lnTo>
                <a:lnTo>
                  <a:pt x="71090" y="63960"/>
                </a:lnTo>
                <a:lnTo>
                  <a:pt x="71090" y="63950"/>
                </a:lnTo>
                <a:lnTo>
                  <a:pt x="71100" y="63950"/>
                </a:lnTo>
                <a:lnTo>
                  <a:pt x="71100" y="63940"/>
                </a:lnTo>
                <a:lnTo>
                  <a:pt x="71100" y="63930"/>
                </a:lnTo>
                <a:lnTo>
                  <a:pt x="71100" y="63920"/>
                </a:lnTo>
                <a:lnTo>
                  <a:pt x="71110" y="63920"/>
                </a:lnTo>
                <a:lnTo>
                  <a:pt x="71110" y="63910"/>
                </a:lnTo>
                <a:lnTo>
                  <a:pt x="71120" y="63910"/>
                </a:lnTo>
                <a:lnTo>
                  <a:pt x="71120" y="63900"/>
                </a:lnTo>
                <a:lnTo>
                  <a:pt x="71120" y="63890"/>
                </a:lnTo>
                <a:lnTo>
                  <a:pt x="71120" y="63880"/>
                </a:lnTo>
                <a:lnTo>
                  <a:pt x="71120" y="63870"/>
                </a:lnTo>
                <a:lnTo>
                  <a:pt x="71110" y="63870"/>
                </a:lnTo>
                <a:lnTo>
                  <a:pt x="71110" y="63860"/>
                </a:lnTo>
                <a:lnTo>
                  <a:pt x="71110" y="63850"/>
                </a:lnTo>
                <a:lnTo>
                  <a:pt x="71120" y="63850"/>
                </a:lnTo>
                <a:lnTo>
                  <a:pt x="71120" y="63840"/>
                </a:lnTo>
                <a:lnTo>
                  <a:pt x="71120" y="63830"/>
                </a:lnTo>
                <a:lnTo>
                  <a:pt x="71130" y="63830"/>
                </a:lnTo>
                <a:lnTo>
                  <a:pt x="71140" y="63830"/>
                </a:lnTo>
                <a:lnTo>
                  <a:pt x="71140" y="63820"/>
                </a:lnTo>
                <a:lnTo>
                  <a:pt x="71150" y="63820"/>
                </a:lnTo>
                <a:lnTo>
                  <a:pt x="71150" y="63810"/>
                </a:lnTo>
                <a:lnTo>
                  <a:pt x="71160" y="63810"/>
                </a:lnTo>
                <a:lnTo>
                  <a:pt x="71160" y="63800"/>
                </a:lnTo>
                <a:lnTo>
                  <a:pt x="71190" y="63730"/>
                </a:lnTo>
                <a:lnTo>
                  <a:pt x="71180" y="63710"/>
                </a:lnTo>
                <a:lnTo>
                  <a:pt x="71170" y="63710"/>
                </a:lnTo>
                <a:lnTo>
                  <a:pt x="71150" y="63690"/>
                </a:lnTo>
                <a:lnTo>
                  <a:pt x="71070" y="63690"/>
                </a:lnTo>
                <a:lnTo>
                  <a:pt x="71080" y="63720"/>
                </a:lnTo>
                <a:lnTo>
                  <a:pt x="71010" y="63710"/>
                </a:lnTo>
                <a:lnTo>
                  <a:pt x="71000" y="63720"/>
                </a:lnTo>
                <a:lnTo>
                  <a:pt x="70960" y="63710"/>
                </a:lnTo>
                <a:lnTo>
                  <a:pt x="70950" y="63700"/>
                </a:lnTo>
                <a:lnTo>
                  <a:pt x="70930" y="63700"/>
                </a:lnTo>
                <a:lnTo>
                  <a:pt x="70890" y="63690"/>
                </a:lnTo>
                <a:lnTo>
                  <a:pt x="70880" y="63680"/>
                </a:lnTo>
                <a:lnTo>
                  <a:pt x="70870" y="63680"/>
                </a:lnTo>
                <a:lnTo>
                  <a:pt x="70860" y="63690"/>
                </a:lnTo>
                <a:lnTo>
                  <a:pt x="70830" y="63680"/>
                </a:lnTo>
                <a:lnTo>
                  <a:pt x="70820" y="63680"/>
                </a:lnTo>
                <a:lnTo>
                  <a:pt x="70820" y="63670"/>
                </a:lnTo>
                <a:lnTo>
                  <a:pt x="70760" y="63670"/>
                </a:lnTo>
                <a:lnTo>
                  <a:pt x="70740" y="63650"/>
                </a:lnTo>
                <a:lnTo>
                  <a:pt x="70730" y="63650"/>
                </a:lnTo>
                <a:lnTo>
                  <a:pt x="70720" y="63640"/>
                </a:lnTo>
                <a:lnTo>
                  <a:pt x="70690" y="63650"/>
                </a:lnTo>
                <a:lnTo>
                  <a:pt x="70660" y="63640"/>
                </a:lnTo>
                <a:lnTo>
                  <a:pt x="70720" y="63540"/>
                </a:lnTo>
                <a:lnTo>
                  <a:pt x="70720" y="63530"/>
                </a:lnTo>
                <a:lnTo>
                  <a:pt x="70720" y="63540"/>
                </a:lnTo>
                <a:lnTo>
                  <a:pt x="70730" y="63540"/>
                </a:lnTo>
                <a:lnTo>
                  <a:pt x="70740" y="63550"/>
                </a:lnTo>
                <a:lnTo>
                  <a:pt x="70750" y="63550"/>
                </a:lnTo>
                <a:lnTo>
                  <a:pt x="70750" y="63560"/>
                </a:lnTo>
                <a:lnTo>
                  <a:pt x="70750" y="63570"/>
                </a:lnTo>
                <a:lnTo>
                  <a:pt x="70760" y="63570"/>
                </a:lnTo>
                <a:lnTo>
                  <a:pt x="70760" y="63580"/>
                </a:lnTo>
                <a:lnTo>
                  <a:pt x="70760" y="63590"/>
                </a:lnTo>
                <a:lnTo>
                  <a:pt x="70770" y="63600"/>
                </a:lnTo>
                <a:lnTo>
                  <a:pt x="70770" y="63590"/>
                </a:lnTo>
                <a:lnTo>
                  <a:pt x="70780" y="63590"/>
                </a:lnTo>
                <a:lnTo>
                  <a:pt x="70790" y="63580"/>
                </a:lnTo>
                <a:lnTo>
                  <a:pt x="70790" y="63570"/>
                </a:lnTo>
                <a:lnTo>
                  <a:pt x="70800" y="63560"/>
                </a:lnTo>
                <a:lnTo>
                  <a:pt x="70810" y="63550"/>
                </a:lnTo>
                <a:lnTo>
                  <a:pt x="70820" y="63540"/>
                </a:lnTo>
                <a:lnTo>
                  <a:pt x="70830" y="63540"/>
                </a:lnTo>
                <a:lnTo>
                  <a:pt x="70840" y="63540"/>
                </a:lnTo>
                <a:lnTo>
                  <a:pt x="70840" y="63550"/>
                </a:lnTo>
                <a:lnTo>
                  <a:pt x="70850" y="63550"/>
                </a:lnTo>
                <a:lnTo>
                  <a:pt x="70860" y="63560"/>
                </a:lnTo>
                <a:lnTo>
                  <a:pt x="70860" y="63570"/>
                </a:lnTo>
                <a:lnTo>
                  <a:pt x="70870" y="63570"/>
                </a:lnTo>
                <a:lnTo>
                  <a:pt x="70870" y="63580"/>
                </a:lnTo>
                <a:lnTo>
                  <a:pt x="70870" y="63590"/>
                </a:lnTo>
                <a:lnTo>
                  <a:pt x="70880" y="63600"/>
                </a:lnTo>
                <a:lnTo>
                  <a:pt x="70880" y="63610"/>
                </a:lnTo>
                <a:lnTo>
                  <a:pt x="70890" y="63610"/>
                </a:lnTo>
                <a:lnTo>
                  <a:pt x="70900" y="63610"/>
                </a:lnTo>
                <a:lnTo>
                  <a:pt x="70910" y="63610"/>
                </a:lnTo>
                <a:lnTo>
                  <a:pt x="70910" y="63600"/>
                </a:lnTo>
                <a:lnTo>
                  <a:pt x="70910" y="63590"/>
                </a:lnTo>
                <a:lnTo>
                  <a:pt x="70910" y="63580"/>
                </a:lnTo>
                <a:lnTo>
                  <a:pt x="70910" y="63570"/>
                </a:lnTo>
                <a:lnTo>
                  <a:pt x="70910" y="63560"/>
                </a:lnTo>
                <a:lnTo>
                  <a:pt x="70910" y="63550"/>
                </a:lnTo>
                <a:lnTo>
                  <a:pt x="70910" y="63540"/>
                </a:lnTo>
                <a:lnTo>
                  <a:pt x="70910" y="63530"/>
                </a:lnTo>
                <a:lnTo>
                  <a:pt x="70920" y="63530"/>
                </a:lnTo>
                <a:lnTo>
                  <a:pt x="70940" y="63510"/>
                </a:lnTo>
                <a:lnTo>
                  <a:pt x="70940" y="63500"/>
                </a:lnTo>
                <a:lnTo>
                  <a:pt x="70950" y="63480"/>
                </a:lnTo>
                <a:lnTo>
                  <a:pt x="70960" y="63470"/>
                </a:lnTo>
                <a:lnTo>
                  <a:pt x="70970" y="63450"/>
                </a:lnTo>
                <a:lnTo>
                  <a:pt x="70980" y="63440"/>
                </a:lnTo>
                <a:lnTo>
                  <a:pt x="70990" y="63430"/>
                </a:lnTo>
                <a:lnTo>
                  <a:pt x="71010" y="63390"/>
                </a:lnTo>
                <a:lnTo>
                  <a:pt x="71010" y="63380"/>
                </a:lnTo>
                <a:lnTo>
                  <a:pt x="71300" y="62890"/>
                </a:lnTo>
                <a:lnTo>
                  <a:pt x="71320" y="62850"/>
                </a:lnTo>
                <a:lnTo>
                  <a:pt x="71340" y="62820"/>
                </a:lnTo>
                <a:lnTo>
                  <a:pt x="71340" y="62810"/>
                </a:lnTo>
                <a:lnTo>
                  <a:pt x="71330" y="62800"/>
                </a:lnTo>
                <a:lnTo>
                  <a:pt x="71320" y="62790"/>
                </a:lnTo>
                <a:lnTo>
                  <a:pt x="71310" y="62780"/>
                </a:lnTo>
                <a:lnTo>
                  <a:pt x="71290" y="62760"/>
                </a:lnTo>
                <a:lnTo>
                  <a:pt x="71280" y="62750"/>
                </a:lnTo>
                <a:lnTo>
                  <a:pt x="71270" y="62740"/>
                </a:lnTo>
                <a:lnTo>
                  <a:pt x="71260" y="62730"/>
                </a:lnTo>
                <a:lnTo>
                  <a:pt x="71250" y="62720"/>
                </a:lnTo>
                <a:lnTo>
                  <a:pt x="71210" y="62680"/>
                </a:lnTo>
                <a:lnTo>
                  <a:pt x="71190" y="62660"/>
                </a:lnTo>
                <a:lnTo>
                  <a:pt x="71170" y="62640"/>
                </a:lnTo>
                <a:lnTo>
                  <a:pt x="71120" y="62590"/>
                </a:lnTo>
                <a:lnTo>
                  <a:pt x="71110" y="62580"/>
                </a:lnTo>
                <a:lnTo>
                  <a:pt x="71090" y="62570"/>
                </a:lnTo>
                <a:lnTo>
                  <a:pt x="71050" y="62540"/>
                </a:lnTo>
                <a:lnTo>
                  <a:pt x="71050" y="62530"/>
                </a:lnTo>
                <a:lnTo>
                  <a:pt x="70880" y="62410"/>
                </a:lnTo>
                <a:lnTo>
                  <a:pt x="70860" y="62390"/>
                </a:lnTo>
                <a:lnTo>
                  <a:pt x="70550" y="62160"/>
                </a:lnTo>
                <a:lnTo>
                  <a:pt x="70820" y="61680"/>
                </a:lnTo>
                <a:lnTo>
                  <a:pt x="70860" y="61620"/>
                </a:lnTo>
                <a:lnTo>
                  <a:pt x="70880" y="61600"/>
                </a:lnTo>
                <a:lnTo>
                  <a:pt x="70940" y="61540"/>
                </a:lnTo>
                <a:lnTo>
                  <a:pt x="71060" y="61430"/>
                </a:lnTo>
                <a:lnTo>
                  <a:pt x="71110" y="61430"/>
                </a:lnTo>
                <a:lnTo>
                  <a:pt x="71290" y="61430"/>
                </a:lnTo>
                <a:lnTo>
                  <a:pt x="71440" y="61420"/>
                </a:lnTo>
                <a:lnTo>
                  <a:pt x="71450" y="61420"/>
                </a:lnTo>
                <a:lnTo>
                  <a:pt x="71600" y="61420"/>
                </a:lnTo>
                <a:lnTo>
                  <a:pt x="71770" y="61410"/>
                </a:lnTo>
                <a:lnTo>
                  <a:pt x="71880" y="61410"/>
                </a:lnTo>
                <a:lnTo>
                  <a:pt x="71990" y="61410"/>
                </a:lnTo>
                <a:lnTo>
                  <a:pt x="72090" y="61400"/>
                </a:lnTo>
                <a:lnTo>
                  <a:pt x="72070" y="61360"/>
                </a:lnTo>
                <a:lnTo>
                  <a:pt x="72060" y="61330"/>
                </a:lnTo>
                <a:lnTo>
                  <a:pt x="72090" y="61330"/>
                </a:lnTo>
                <a:lnTo>
                  <a:pt x="72100" y="61330"/>
                </a:lnTo>
                <a:lnTo>
                  <a:pt x="72130" y="61320"/>
                </a:lnTo>
                <a:lnTo>
                  <a:pt x="72140" y="61310"/>
                </a:lnTo>
                <a:lnTo>
                  <a:pt x="72150" y="61310"/>
                </a:lnTo>
                <a:lnTo>
                  <a:pt x="72160" y="61310"/>
                </a:lnTo>
                <a:lnTo>
                  <a:pt x="72190" y="61290"/>
                </a:lnTo>
                <a:lnTo>
                  <a:pt x="72210" y="61280"/>
                </a:lnTo>
                <a:lnTo>
                  <a:pt x="72300" y="61230"/>
                </a:lnTo>
                <a:lnTo>
                  <a:pt x="72520" y="61120"/>
                </a:lnTo>
                <a:lnTo>
                  <a:pt x="72650" y="61130"/>
                </a:lnTo>
                <a:lnTo>
                  <a:pt x="72700" y="61130"/>
                </a:lnTo>
                <a:lnTo>
                  <a:pt x="72850" y="61140"/>
                </a:lnTo>
                <a:lnTo>
                  <a:pt x="72950" y="61140"/>
                </a:lnTo>
                <a:lnTo>
                  <a:pt x="73100" y="61150"/>
                </a:lnTo>
                <a:lnTo>
                  <a:pt x="73110" y="60830"/>
                </a:lnTo>
                <a:lnTo>
                  <a:pt x="73230" y="60830"/>
                </a:lnTo>
                <a:lnTo>
                  <a:pt x="73240" y="60850"/>
                </a:lnTo>
                <a:lnTo>
                  <a:pt x="73260" y="60810"/>
                </a:lnTo>
                <a:lnTo>
                  <a:pt x="73260" y="60800"/>
                </a:lnTo>
                <a:lnTo>
                  <a:pt x="73300" y="60730"/>
                </a:lnTo>
                <a:lnTo>
                  <a:pt x="73350" y="60760"/>
                </a:lnTo>
                <a:lnTo>
                  <a:pt x="73380" y="60790"/>
                </a:lnTo>
                <a:lnTo>
                  <a:pt x="73480" y="60860"/>
                </a:lnTo>
                <a:lnTo>
                  <a:pt x="73510" y="60830"/>
                </a:lnTo>
                <a:lnTo>
                  <a:pt x="73540" y="60780"/>
                </a:lnTo>
                <a:lnTo>
                  <a:pt x="73550" y="60770"/>
                </a:lnTo>
                <a:lnTo>
                  <a:pt x="73560" y="60770"/>
                </a:lnTo>
                <a:lnTo>
                  <a:pt x="73570" y="60750"/>
                </a:lnTo>
                <a:lnTo>
                  <a:pt x="73610" y="60700"/>
                </a:lnTo>
                <a:lnTo>
                  <a:pt x="73620" y="60680"/>
                </a:lnTo>
                <a:lnTo>
                  <a:pt x="73630" y="60670"/>
                </a:lnTo>
                <a:lnTo>
                  <a:pt x="73650" y="60690"/>
                </a:lnTo>
                <a:lnTo>
                  <a:pt x="73660" y="60690"/>
                </a:lnTo>
                <a:lnTo>
                  <a:pt x="73670" y="60690"/>
                </a:lnTo>
                <a:lnTo>
                  <a:pt x="73680" y="60700"/>
                </a:lnTo>
                <a:lnTo>
                  <a:pt x="73700" y="60710"/>
                </a:lnTo>
                <a:lnTo>
                  <a:pt x="73730" y="60720"/>
                </a:lnTo>
                <a:lnTo>
                  <a:pt x="73760" y="60730"/>
                </a:lnTo>
                <a:lnTo>
                  <a:pt x="73780" y="60740"/>
                </a:lnTo>
                <a:lnTo>
                  <a:pt x="73790" y="60740"/>
                </a:lnTo>
                <a:lnTo>
                  <a:pt x="73800" y="60740"/>
                </a:lnTo>
                <a:lnTo>
                  <a:pt x="73810" y="60740"/>
                </a:lnTo>
                <a:lnTo>
                  <a:pt x="73820" y="60740"/>
                </a:lnTo>
                <a:lnTo>
                  <a:pt x="73830" y="60740"/>
                </a:lnTo>
                <a:lnTo>
                  <a:pt x="73840" y="60740"/>
                </a:lnTo>
                <a:lnTo>
                  <a:pt x="73840" y="60750"/>
                </a:lnTo>
                <a:lnTo>
                  <a:pt x="73840" y="60740"/>
                </a:lnTo>
                <a:lnTo>
                  <a:pt x="73850" y="60740"/>
                </a:lnTo>
                <a:lnTo>
                  <a:pt x="73860" y="60740"/>
                </a:lnTo>
                <a:lnTo>
                  <a:pt x="73870" y="60740"/>
                </a:lnTo>
                <a:lnTo>
                  <a:pt x="73880" y="60740"/>
                </a:lnTo>
                <a:lnTo>
                  <a:pt x="73890" y="60740"/>
                </a:lnTo>
                <a:lnTo>
                  <a:pt x="73900" y="60740"/>
                </a:lnTo>
                <a:lnTo>
                  <a:pt x="73910" y="60740"/>
                </a:lnTo>
                <a:lnTo>
                  <a:pt x="73910" y="60750"/>
                </a:lnTo>
                <a:lnTo>
                  <a:pt x="73920" y="60750"/>
                </a:lnTo>
                <a:lnTo>
                  <a:pt x="73920" y="60760"/>
                </a:lnTo>
                <a:lnTo>
                  <a:pt x="73930" y="60760"/>
                </a:lnTo>
                <a:lnTo>
                  <a:pt x="73930" y="60770"/>
                </a:lnTo>
                <a:lnTo>
                  <a:pt x="73940" y="60770"/>
                </a:lnTo>
                <a:lnTo>
                  <a:pt x="73950" y="60770"/>
                </a:lnTo>
                <a:lnTo>
                  <a:pt x="73950" y="60780"/>
                </a:lnTo>
                <a:lnTo>
                  <a:pt x="73960" y="60780"/>
                </a:lnTo>
                <a:lnTo>
                  <a:pt x="73960" y="60790"/>
                </a:lnTo>
                <a:lnTo>
                  <a:pt x="73970" y="60790"/>
                </a:lnTo>
                <a:lnTo>
                  <a:pt x="73980" y="60790"/>
                </a:lnTo>
                <a:lnTo>
                  <a:pt x="73990" y="60790"/>
                </a:lnTo>
                <a:lnTo>
                  <a:pt x="73990" y="60800"/>
                </a:lnTo>
                <a:lnTo>
                  <a:pt x="74020" y="60770"/>
                </a:lnTo>
                <a:lnTo>
                  <a:pt x="74030" y="60780"/>
                </a:lnTo>
                <a:lnTo>
                  <a:pt x="74050" y="60780"/>
                </a:lnTo>
                <a:lnTo>
                  <a:pt x="74060" y="60790"/>
                </a:lnTo>
                <a:lnTo>
                  <a:pt x="74070" y="60790"/>
                </a:lnTo>
                <a:lnTo>
                  <a:pt x="74070" y="60780"/>
                </a:lnTo>
                <a:lnTo>
                  <a:pt x="74060" y="60780"/>
                </a:lnTo>
                <a:lnTo>
                  <a:pt x="74060" y="60770"/>
                </a:lnTo>
                <a:lnTo>
                  <a:pt x="74070" y="60770"/>
                </a:lnTo>
                <a:lnTo>
                  <a:pt x="74070" y="60760"/>
                </a:lnTo>
                <a:lnTo>
                  <a:pt x="74070" y="60750"/>
                </a:lnTo>
                <a:lnTo>
                  <a:pt x="74070" y="60740"/>
                </a:lnTo>
                <a:lnTo>
                  <a:pt x="74070" y="60730"/>
                </a:lnTo>
                <a:lnTo>
                  <a:pt x="74070" y="60720"/>
                </a:lnTo>
                <a:lnTo>
                  <a:pt x="74080" y="60720"/>
                </a:lnTo>
                <a:lnTo>
                  <a:pt x="74080" y="60710"/>
                </a:lnTo>
                <a:lnTo>
                  <a:pt x="74090" y="60710"/>
                </a:lnTo>
                <a:lnTo>
                  <a:pt x="74090" y="60700"/>
                </a:lnTo>
                <a:lnTo>
                  <a:pt x="74080" y="60700"/>
                </a:lnTo>
                <a:lnTo>
                  <a:pt x="74080" y="60690"/>
                </a:lnTo>
                <a:lnTo>
                  <a:pt x="74070" y="60690"/>
                </a:lnTo>
                <a:lnTo>
                  <a:pt x="74080" y="60690"/>
                </a:lnTo>
                <a:lnTo>
                  <a:pt x="74080" y="60680"/>
                </a:lnTo>
                <a:lnTo>
                  <a:pt x="74090" y="60680"/>
                </a:lnTo>
                <a:lnTo>
                  <a:pt x="74090" y="60670"/>
                </a:lnTo>
                <a:lnTo>
                  <a:pt x="74080" y="60670"/>
                </a:lnTo>
                <a:lnTo>
                  <a:pt x="74080" y="60660"/>
                </a:lnTo>
                <a:lnTo>
                  <a:pt x="74070" y="60660"/>
                </a:lnTo>
                <a:lnTo>
                  <a:pt x="74080" y="60660"/>
                </a:lnTo>
                <a:lnTo>
                  <a:pt x="74080" y="60650"/>
                </a:lnTo>
                <a:lnTo>
                  <a:pt x="74090" y="60650"/>
                </a:lnTo>
                <a:lnTo>
                  <a:pt x="74090" y="60640"/>
                </a:lnTo>
                <a:lnTo>
                  <a:pt x="74090" y="60630"/>
                </a:lnTo>
                <a:lnTo>
                  <a:pt x="74100" y="60630"/>
                </a:lnTo>
                <a:lnTo>
                  <a:pt x="74100" y="60620"/>
                </a:lnTo>
                <a:lnTo>
                  <a:pt x="74110" y="60620"/>
                </a:lnTo>
                <a:lnTo>
                  <a:pt x="74120" y="60620"/>
                </a:lnTo>
                <a:lnTo>
                  <a:pt x="74120" y="60610"/>
                </a:lnTo>
                <a:lnTo>
                  <a:pt x="74110" y="60610"/>
                </a:lnTo>
                <a:lnTo>
                  <a:pt x="74110" y="60600"/>
                </a:lnTo>
                <a:lnTo>
                  <a:pt x="74110" y="60590"/>
                </a:lnTo>
                <a:lnTo>
                  <a:pt x="74110" y="60580"/>
                </a:lnTo>
                <a:lnTo>
                  <a:pt x="74100" y="60570"/>
                </a:lnTo>
                <a:lnTo>
                  <a:pt x="74100" y="60560"/>
                </a:lnTo>
                <a:lnTo>
                  <a:pt x="74100" y="60550"/>
                </a:lnTo>
                <a:lnTo>
                  <a:pt x="74110" y="60550"/>
                </a:lnTo>
                <a:lnTo>
                  <a:pt x="74120" y="60550"/>
                </a:lnTo>
                <a:lnTo>
                  <a:pt x="74120" y="60540"/>
                </a:lnTo>
                <a:lnTo>
                  <a:pt x="74120" y="60530"/>
                </a:lnTo>
                <a:lnTo>
                  <a:pt x="74130" y="60520"/>
                </a:lnTo>
                <a:lnTo>
                  <a:pt x="74130" y="60510"/>
                </a:lnTo>
                <a:lnTo>
                  <a:pt x="74120" y="60510"/>
                </a:lnTo>
                <a:lnTo>
                  <a:pt x="74120" y="60500"/>
                </a:lnTo>
                <a:lnTo>
                  <a:pt x="74110" y="60500"/>
                </a:lnTo>
                <a:lnTo>
                  <a:pt x="74110" y="60490"/>
                </a:lnTo>
                <a:lnTo>
                  <a:pt x="74120" y="60490"/>
                </a:lnTo>
                <a:lnTo>
                  <a:pt x="74130" y="60490"/>
                </a:lnTo>
                <a:lnTo>
                  <a:pt x="74140" y="60490"/>
                </a:lnTo>
                <a:lnTo>
                  <a:pt x="74140" y="60480"/>
                </a:lnTo>
                <a:lnTo>
                  <a:pt x="74140" y="60460"/>
                </a:lnTo>
                <a:lnTo>
                  <a:pt x="74150" y="60460"/>
                </a:lnTo>
                <a:lnTo>
                  <a:pt x="74150" y="60450"/>
                </a:lnTo>
                <a:lnTo>
                  <a:pt x="74140" y="60450"/>
                </a:lnTo>
                <a:lnTo>
                  <a:pt x="74140" y="60440"/>
                </a:lnTo>
                <a:lnTo>
                  <a:pt x="74130" y="60440"/>
                </a:lnTo>
                <a:lnTo>
                  <a:pt x="74130" y="60430"/>
                </a:lnTo>
                <a:lnTo>
                  <a:pt x="74130" y="60420"/>
                </a:lnTo>
                <a:lnTo>
                  <a:pt x="74140" y="60420"/>
                </a:lnTo>
                <a:lnTo>
                  <a:pt x="74140" y="60410"/>
                </a:lnTo>
                <a:lnTo>
                  <a:pt x="74140" y="60400"/>
                </a:lnTo>
                <a:lnTo>
                  <a:pt x="74150" y="60390"/>
                </a:lnTo>
                <a:lnTo>
                  <a:pt x="74150" y="60380"/>
                </a:lnTo>
                <a:lnTo>
                  <a:pt x="74160" y="60380"/>
                </a:lnTo>
                <a:lnTo>
                  <a:pt x="74160" y="60370"/>
                </a:lnTo>
                <a:lnTo>
                  <a:pt x="74160" y="60360"/>
                </a:lnTo>
                <a:lnTo>
                  <a:pt x="74160" y="60350"/>
                </a:lnTo>
                <a:lnTo>
                  <a:pt x="74160" y="60340"/>
                </a:lnTo>
                <a:lnTo>
                  <a:pt x="74170" y="60340"/>
                </a:lnTo>
                <a:lnTo>
                  <a:pt x="74170" y="60350"/>
                </a:lnTo>
                <a:lnTo>
                  <a:pt x="74180" y="60350"/>
                </a:lnTo>
                <a:lnTo>
                  <a:pt x="74180" y="60340"/>
                </a:lnTo>
                <a:lnTo>
                  <a:pt x="74190" y="60340"/>
                </a:lnTo>
                <a:lnTo>
                  <a:pt x="74190" y="60330"/>
                </a:lnTo>
                <a:lnTo>
                  <a:pt x="74180" y="60330"/>
                </a:lnTo>
                <a:lnTo>
                  <a:pt x="74170" y="60330"/>
                </a:lnTo>
                <a:lnTo>
                  <a:pt x="74170" y="60320"/>
                </a:lnTo>
                <a:lnTo>
                  <a:pt x="74170" y="60310"/>
                </a:lnTo>
                <a:lnTo>
                  <a:pt x="74180" y="60310"/>
                </a:lnTo>
                <a:lnTo>
                  <a:pt x="74190" y="60310"/>
                </a:lnTo>
                <a:lnTo>
                  <a:pt x="74190" y="60300"/>
                </a:lnTo>
                <a:lnTo>
                  <a:pt x="74200" y="60300"/>
                </a:lnTo>
                <a:lnTo>
                  <a:pt x="74200" y="60290"/>
                </a:lnTo>
                <a:lnTo>
                  <a:pt x="74200" y="60280"/>
                </a:lnTo>
                <a:lnTo>
                  <a:pt x="74200" y="60270"/>
                </a:lnTo>
                <a:lnTo>
                  <a:pt x="74210" y="60270"/>
                </a:lnTo>
                <a:lnTo>
                  <a:pt x="74220" y="60260"/>
                </a:lnTo>
                <a:lnTo>
                  <a:pt x="74230" y="60260"/>
                </a:lnTo>
                <a:lnTo>
                  <a:pt x="74220" y="60260"/>
                </a:lnTo>
                <a:lnTo>
                  <a:pt x="74220" y="60250"/>
                </a:lnTo>
                <a:lnTo>
                  <a:pt x="74230" y="60250"/>
                </a:lnTo>
                <a:lnTo>
                  <a:pt x="74230" y="60260"/>
                </a:lnTo>
                <a:lnTo>
                  <a:pt x="74240" y="60250"/>
                </a:lnTo>
                <a:lnTo>
                  <a:pt x="74240" y="60240"/>
                </a:lnTo>
                <a:lnTo>
                  <a:pt x="74230" y="60240"/>
                </a:lnTo>
                <a:lnTo>
                  <a:pt x="74230" y="60230"/>
                </a:lnTo>
                <a:lnTo>
                  <a:pt x="74230" y="60220"/>
                </a:lnTo>
                <a:lnTo>
                  <a:pt x="74240" y="60220"/>
                </a:lnTo>
                <a:lnTo>
                  <a:pt x="74240" y="60210"/>
                </a:lnTo>
                <a:lnTo>
                  <a:pt x="74240" y="60220"/>
                </a:lnTo>
                <a:lnTo>
                  <a:pt x="74250" y="60220"/>
                </a:lnTo>
                <a:lnTo>
                  <a:pt x="74260" y="60220"/>
                </a:lnTo>
                <a:lnTo>
                  <a:pt x="74260" y="60210"/>
                </a:lnTo>
                <a:lnTo>
                  <a:pt x="74260" y="60200"/>
                </a:lnTo>
                <a:lnTo>
                  <a:pt x="74270" y="60200"/>
                </a:lnTo>
                <a:lnTo>
                  <a:pt x="74260" y="60200"/>
                </a:lnTo>
                <a:lnTo>
                  <a:pt x="74260" y="60190"/>
                </a:lnTo>
                <a:lnTo>
                  <a:pt x="74260" y="60180"/>
                </a:lnTo>
                <a:lnTo>
                  <a:pt x="74260" y="60170"/>
                </a:lnTo>
                <a:lnTo>
                  <a:pt x="74270" y="60170"/>
                </a:lnTo>
                <a:lnTo>
                  <a:pt x="74280" y="60170"/>
                </a:lnTo>
                <a:lnTo>
                  <a:pt x="74290" y="60160"/>
                </a:lnTo>
                <a:lnTo>
                  <a:pt x="74290" y="60150"/>
                </a:lnTo>
                <a:lnTo>
                  <a:pt x="74300" y="60150"/>
                </a:lnTo>
                <a:lnTo>
                  <a:pt x="74300" y="60140"/>
                </a:lnTo>
                <a:lnTo>
                  <a:pt x="74290" y="60140"/>
                </a:lnTo>
                <a:lnTo>
                  <a:pt x="74290" y="60130"/>
                </a:lnTo>
                <a:lnTo>
                  <a:pt x="74290" y="60120"/>
                </a:lnTo>
                <a:lnTo>
                  <a:pt x="74290" y="60110"/>
                </a:lnTo>
                <a:lnTo>
                  <a:pt x="74300" y="60110"/>
                </a:lnTo>
                <a:lnTo>
                  <a:pt x="74310" y="60110"/>
                </a:lnTo>
                <a:lnTo>
                  <a:pt x="74310" y="60100"/>
                </a:lnTo>
                <a:lnTo>
                  <a:pt x="74300" y="60100"/>
                </a:lnTo>
                <a:lnTo>
                  <a:pt x="74300" y="60090"/>
                </a:lnTo>
                <a:lnTo>
                  <a:pt x="74290" y="60090"/>
                </a:lnTo>
                <a:lnTo>
                  <a:pt x="74290" y="60080"/>
                </a:lnTo>
                <a:lnTo>
                  <a:pt x="74290" y="60070"/>
                </a:lnTo>
                <a:lnTo>
                  <a:pt x="74300" y="60060"/>
                </a:lnTo>
                <a:lnTo>
                  <a:pt x="74290" y="60060"/>
                </a:lnTo>
                <a:lnTo>
                  <a:pt x="74280" y="60060"/>
                </a:lnTo>
                <a:lnTo>
                  <a:pt x="74280" y="60050"/>
                </a:lnTo>
                <a:lnTo>
                  <a:pt x="74280" y="60040"/>
                </a:lnTo>
                <a:lnTo>
                  <a:pt x="74290" y="60040"/>
                </a:lnTo>
                <a:lnTo>
                  <a:pt x="74290" y="60030"/>
                </a:lnTo>
                <a:lnTo>
                  <a:pt x="74280" y="60030"/>
                </a:lnTo>
                <a:lnTo>
                  <a:pt x="74280" y="60020"/>
                </a:lnTo>
                <a:lnTo>
                  <a:pt x="74270" y="60020"/>
                </a:lnTo>
                <a:lnTo>
                  <a:pt x="74270" y="60030"/>
                </a:lnTo>
                <a:lnTo>
                  <a:pt x="74260" y="60030"/>
                </a:lnTo>
                <a:lnTo>
                  <a:pt x="74260" y="60020"/>
                </a:lnTo>
                <a:lnTo>
                  <a:pt x="74260" y="60010"/>
                </a:lnTo>
                <a:lnTo>
                  <a:pt x="74260" y="60000"/>
                </a:lnTo>
                <a:lnTo>
                  <a:pt x="74260" y="59990"/>
                </a:lnTo>
                <a:lnTo>
                  <a:pt x="74260" y="59980"/>
                </a:lnTo>
                <a:lnTo>
                  <a:pt x="74260" y="59970"/>
                </a:lnTo>
                <a:lnTo>
                  <a:pt x="74260" y="59960"/>
                </a:lnTo>
                <a:lnTo>
                  <a:pt x="74260" y="59950"/>
                </a:lnTo>
                <a:lnTo>
                  <a:pt x="74270" y="59940"/>
                </a:lnTo>
                <a:lnTo>
                  <a:pt x="74270" y="59930"/>
                </a:lnTo>
                <a:lnTo>
                  <a:pt x="74280" y="59930"/>
                </a:lnTo>
                <a:lnTo>
                  <a:pt x="74280" y="59920"/>
                </a:lnTo>
                <a:lnTo>
                  <a:pt x="74280" y="59910"/>
                </a:lnTo>
                <a:lnTo>
                  <a:pt x="74290" y="59900"/>
                </a:lnTo>
                <a:lnTo>
                  <a:pt x="74290" y="59890"/>
                </a:lnTo>
                <a:lnTo>
                  <a:pt x="74290" y="59880"/>
                </a:lnTo>
                <a:lnTo>
                  <a:pt x="74300" y="59880"/>
                </a:lnTo>
                <a:lnTo>
                  <a:pt x="74310" y="59880"/>
                </a:lnTo>
                <a:lnTo>
                  <a:pt x="74310" y="59890"/>
                </a:lnTo>
                <a:lnTo>
                  <a:pt x="74320" y="59900"/>
                </a:lnTo>
                <a:lnTo>
                  <a:pt x="74320" y="59890"/>
                </a:lnTo>
                <a:lnTo>
                  <a:pt x="74330" y="59890"/>
                </a:lnTo>
                <a:lnTo>
                  <a:pt x="74320" y="59890"/>
                </a:lnTo>
                <a:lnTo>
                  <a:pt x="74320" y="59880"/>
                </a:lnTo>
                <a:lnTo>
                  <a:pt x="74320" y="59870"/>
                </a:lnTo>
                <a:lnTo>
                  <a:pt x="74330" y="59870"/>
                </a:lnTo>
                <a:lnTo>
                  <a:pt x="74340" y="59870"/>
                </a:lnTo>
                <a:lnTo>
                  <a:pt x="74350" y="59870"/>
                </a:lnTo>
                <a:lnTo>
                  <a:pt x="74350" y="59880"/>
                </a:lnTo>
                <a:lnTo>
                  <a:pt x="74360" y="59880"/>
                </a:lnTo>
                <a:lnTo>
                  <a:pt x="74370" y="59870"/>
                </a:lnTo>
                <a:lnTo>
                  <a:pt x="74370" y="59860"/>
                </a:lnTo>
                <a:lnTo>
                  <a:pt x="74370" y="59850"/>
                </a:lnTo>
                <a:lnTo>
                  <a:pt x="74370" y="59840"/>
                </a:lnTo>
                <a:lnTo>
                  <a:pt x="74360" y="59840"/>
                </a:lnTo>
                <a:lnTo>
                  <a:pt x="74350" y="59830"/>
                </a:lnTo>
                <a:lnTo>
                  <a:pt x="74360" y="59820"/>
                </a:lnTo>
                <a:lnTo>
                  <a:pt x="74370" y="59820"/>
                </a:lnTo>
                <a:lnTo>
                  <a:pt x="74370" y="59830"/>
                </a:lnTo>
                <a:lnTo>
                  <a:pt x="74380" y="59830"/>
                </a:lnTo>
                <a:lnTo>
                  <a:pt x="74380" y="59820"/>
                </a:lnTo>
                <a:lnTo>
                  <a:pt x="74380" y="59810"/>
                </a:lnTo>
                <a:lnTo>
                  <a:pt x="74380" y="59800"/>
                </a:lnTo>
                <a:lnTo>
                  <a:pt x="74370" y="59800"/>
                </a:lnTo>
                <a:lnTo>
                  <a:pt x="74370" y="59790"/>
                </a:lnTo>
                <a:lnTo>
                  <a:pt x="74370" y="59780"/>
                </a:lnTo>
                <a:lnTo>
                  <a:pt x="74370" y="59770"/>
                </a:lnTo>
                <a:lnTo>
                  <a:pt x="74370" y="59760"/>
                </a:lnTo>
                <a:lnTo>
                  <a:pt x="74380" y="59760"/>
                </a:lnTo>
                <a:lnTo>
                  <a:pt x="74390" y="59760"/>
                </a:lnTo>
                <a:lnTo>
                  <a:pt x="74390" y="59750"/>
                </a:lnTo>
                <a:lnTo>
                  <a:pt x="74400" y="59750"/>
                </a:lnTo>
                <a:lnTo>
                  <a:pt x="74460" y="59760"/>
                </a:lnTo>
                <a:lnTo>
                  <a:pt x="74470" y="59770"/>
                </a:lnTo>
                <a:lnTo>
                  <a:pt x="74480" y="59770"/>
                </a:lnTo>
                <a:lnTo>
                  <a:pt x="74490" y="59770"/>
                </a:lnTo>
                <a:lnTo>
                  <a:pt x="74510" y="59780"/>
                </a:lnTo>
                <a:lnTo>
                  <a:pt x="74520" y="59790"/>
                </a:lnTo>
                <a:lnTo>
                  <a:pt x="74530" y="59790"/>
                </a:lnTo>
                <a:lnTo>
                  <a:pt x="74540" y="59780"/>
                </a:lnTo>
                <a:lnTo>
                  <a:pt x="74560" y="59780"/>
                </a:lnTo>
                <a:lnTo>
                  <a:pt x="74570" y="59780"/>
                </a:lnTo>
                <a:lnTo>
                  <a:pt x="74560" y="59770"/>
                </a:lnTo>
                <a:lnTo>
                  <a:pt x="74560" y="59760"/>
                </a:lnTo>
                <a:lnTo>
                  <a:pt x="74550" y="59740"/>
                </a:lnTo>
                <a:lnTo>
                  <a:pt x="74560" y="59700"/>
                </a:lnTo>
                <a:lnTo>
                  <a:pt x="74580" y="59680"/>
                </a:lnTo>
                <a:lnTo>
                  <a:pt x="74600" y="59690"/>
                </a:lnTo>
                <a:lnTo>
                  <a:pt x="74610" y="59680"/>
                </a:lnTo>
                <a:lnTo>
                  <a:pt x="74600" y="59670"/>
                </a:lnTo>
                <a:lnTo>
                  <a:pt x="74620" y="59640"/>
                </a:lnTo>
                <a:lnTo>
                  <a:pt x="74630" y="59630"/>
                </a:lnTo>
                <a:lnTo>
                  <a:pt x="74650" y="59600"/>
                </a:lnTo>
                <a:lnTo>
                  <a:pt x="74670" y="59610"/>
                </a:lnTo>
                <a:lnTo>
                  <a:pt x="74670" y="59600"/>
                </a:lnTo>
                <a:lnTo>
                  <a:pt x="74680" y="59600"/>
                </a:lnTo>
                <a:lnTo>
                  <a:pt x="74680" y="59580"/>
                </a:lnTo>
                <a:lnTo>
                  <a:pt x="74670" y="59570"/>
                </a:lnTo>
                <a:lnTo>
                  <a:pt x="74660" y="59540"/>
                </a:lnTo>
                <a:lnTo>
                  <a:pt x="74690" y="59530"/>
                </a:lnTo>
                <a:lnTo>
                  <a:pt x="74690" y="59520"/>
                </a:lnTo>
                <a:lnTo>
                  <a:pt x="74680" y="59480"/>
                </a:lnTo>
                <a:lnTo>
                  <a:pt x="74680" y="59470"/>
                </a:lnTo>
                <a:lnTo>
                  <a:pt x="74690" y="59450"/>
                </a:lnTo>
                <a:lnTo>
                  <a:pt x="74700" y="59440"/>
                </a:lnTo>
                <a:lnTo>
                  <a:pt x="74710" y="59430"/>
                </a:lnTo>
                <a:lnTo>
                  <a:pt x="74720" y="59420"/>
                </a:lnTo>
                <a:lnTo>
                  <a:pt x="74730" y="59410"/>
                </a:lnTo>
                <a:lnTo>
                  <a:pt x="74730" y="59400"/>
                </a:lnTo>
                <a:lnTo>
                  <a:pt x="74740" y="59390"/>
                </a:lnTo>
                <a:lnTo>
                  <a:pt x="74750" y="59390"/>
                </a:lnTo>
                <a:lnTo>
                  <a:pt x="74770" y="59370"/>
                </a:lnTo>
                <a:lnTo>
                  <a:pt x="74800" y="59380"/>
                </a:lnTo>
                <a:lnTo>
                  <a:pt x="74820" y="59380"/>
                </a:lnTo>
                <a:lnTo>
                  <a:pt x="74820" y="59370"/>
                </a:lnTo>
                <a:lnTo>
                  <a:pt x="74840" y="59370"/>
                </a:lnTo>
                <a:lnTo>
                  <a:pt x="74850" y="59380"/>
                </a:lnTo>
                <a:lnTo>
                  <a:pt x="74870" y="59370"/>
                </a:lnTo>
                <a:lnTo>
                  <a:pt x="74880" y="59380"/>
                </a:lnTo>
                <a:lnTo>
                  <a:pt x="74890" y="59380"/>
                </a:lnTo>
                <a:lnTo>
                  <a:pt x="74900" y="59390"/>
                </a:lnTo>
                <a:lnTo>
                  <a:pt x="74910" y="59390"/>
                </a:lnTo>
                <a:lnTo>
                  <a:pt x="74910" y="59380"/>
                </a:lnTo>
                <a:lnTo>
                  <a:pt x="74900" y="59350"/>
                </a:lnTo>
                <a:lnTo>
                  <a:pt x="74900" y="59340"/>
                </a:lnTo>
                <a:lnTo>
                  <a:pt x="74900" y="59330"/>
                </a:lnTo>
                <a:lnTo>
                  <a:pt x="74900" y="59320"/>
                </a:lnTo>
                <a:lnTo>
                  <a:pt x="74890" y="59320"/>
                </a:lnTo>
                <a:lnTo>
                  <a:pt x="74890" y="59310"/>
                </a:lnTo>
                <a:lnTo>
                  <a:pt x="74900" y="59310"/>
                </a:lnTo>
                <a:lnTo>
                  <a:pt x="74900" y="59300"/>
                </a:lnTo>
                <a:lnTo>
                  <a:pt x="74900" y="59290"/>
                </a:lnTo>
                <a:lnTo>
                  <a:pt x="74890" y="59290"/>
                </a:lnTo>
                <a:lnTo>
                  <a:pt x="74880" y="59290"/>
                </a:lnTo>
                <a:lnTo>
                  <a:pt x="74870" y="59290"/>
                </a:lnTo>
                <a:lnTo>
                  <a:pt x="74870" y="59280"/>
                </a:lnTo>
                <a:lnTo>
                  <a:pt x="74870" y="59270"/>
                </a:lnTo>
                <a:lnTo>
                  <a:pt x="74860" y="59270"/>
                </a:lnTo>
                <a:lnTo>
                  <a:pt x="74860" y="59260"/>
                </a:lnTo>
                <a:lnTo>
                  <a:pt x="74850" y="59260"/>
                </a:lnTo>
                <a:lnTo>
                  <a:pt x="74860" y="59260"/>
                </a:lnTo>
                <a:lnTo>
                  <a:pt x="74870" y="59260"/>
                </a:lnTo>
                <a:lnTo>
                  <a:pt x="74870" y="59250"/>
                </a:lnTo>
                <a:lnTo>
                  <a:pt x="74880" y="59250"/>
                </a:lnTo>
                <a:lnTo>
                  <a:pt x="74890" y="59250"/>
                </a:lnTo>
                <a:lnTo>
                  <a:pt x="74890" y="59240"/>
                </a:lnTo>
                <a:lnTo>
                  <a:pt x="74890" y="59230"/>
                </a:lnTo>
                <a:lnTo>
                  <a:pt x="74900" y="59230"/>
                </a:lnTo>
                <a:lnTo>
                  <a:pt x="74900" y="59220"/>
                </a:lnTo>
                <a:lnTo>
                  <a:pt x="74910" y="59220"/>
                </a:lnTo>
                <a:lnTo>
                  <a:pt x="74910" y="59210"/>
                </a:lnTo>
                <a:lnTo>
                  <a:pt x="74920" y="59210"/>
                </a:lnTo>
                <a:lnTo>
                  <a:pt x="74920" y="59200"/>
                </a:lnTo>
                <a:lnTo>
                  <a:pt x="74930" y="59190"/>
                </a:lnTo>
                <a:lnTo>
                  <a:pt x="74940" y="59190"/>
                </a:lnTo>
                <a:lnTo>
                  <a:pt x="74950" y="59180"/>
                </a:lnTo>
                <a:lnTo>
                  <a:pt x="74950" y="59170"/>
                </a:lnTo>
                <a:lnTo>
                  <a:pt x="74960" y="59170"/>
                </a:lnTo>
                <a:lnTo>
                  <a:pt x="74970" y="59160"/>
                </a:lnTo>
                <a:lnTo>
                  <a:pt x="74980" y="59160"/>
                </a:lnTo>
                <a:lnTo>
                  <a:pt x="74980" y="59150"/>
                </a:lnTo>
                <a:lnTo>
                  <a:pt x="74990" y="59150"/>
                </a:lnTo>
                <a:lnTo>
                  <a:pt x="74990" y="59140"/>
                </a:lnTo>
                <a:lnTo>
                  <a:pt x="74990" y="59130"/>
                </a:lnTo>
                <a:lnTo>
                  <a:pt x="75000" y="59130"/>
                </a:lnTo>
                <a:lnTo>
                  <a:pt x="75000" y="59120"/>
                </a:lnTo>
                <a:lnTo>
                  <a:pt x="75010" y="59110"/>
                </a:lnTo>
                <a:lnTo>
                  <a:pt x="75020" y="59100"/>
                </a:lnTo>
                <a:lnTo>
                  <a:pt x="75030" y="59090"/>
                </a:lnTo>
                <a:lnTo>
                  <a:pt x="75040" y="59080"/>
                </a:lnTo>
                <a:lnTo>
                  <a:pt x="75050" y="59070"/>
                </a:lnTo>
                <a:lnTo>
                  <a:pt x="75060" y="59060"/>
                </a:lnTo>
                <a:lnTo>
                  <a:pt x="75060" y="59050"/>
                </a:lnTo>
                <a:lnTo>
                  <a:pt x="75070" y="59050"/>
                </a:lnTo>
                <a:lnTo>
                  <a:pt x="75080" y="59040"/>
                </a:lnTo>
                <a:lnTo>
                  <a:pt x="75080" y="59030"/>
                </a:lnTo>
                <a:lnTo>
                  <a:pt x="75090" y="59030"/>
                </a:lnTo>
                <a:lnTo>
                  <a:pt x="75100" y="59030"/>
                </a:lnTo>
                <a:lnTo>
                  <a:pt x="75110" y="59020"/>
                </a:lnTo>
                <a:lnTo>
                  <a:pt x="75110" y="59010"/>
                </a:lnTo>
                <a:lnTo>
                  <a:pt x="75120" y="59010"/>
                </a:lnTo>
                <a:lnTo>
                  <a:pt x="75130" y="59010"/>
                </a:lnTo>
                <a:lnTo>
                  <a:pt x="75130" y="59020"/>
                </a:lnTo>
                <a:lnTo>
                  <a:pt x="75140" y="59020"/>
                </a:lnTo>
                <a:lnTo>
                  <a:pt x="75140" y="59010"/>
                </a:lnTo>
                <a:lnTo>
                  <a:pt x="75150" y="59010"/>
                </a:lnTo>
                <a:lnTo>
                  <a:pt x="75160" y="59000"/>
                </a:lnTo>
                <a:lnTo>
                  <a:pt x="75160" y="58990"/>
                </a:lnTo>
                <a:lnTo>
                  <a:pt x="75170" y="58990"/>
                </a:lnTo>
                <a:lnTo>
                  <a:pt x="75180" y="58990"/>
                </a:lnTo>
                <a:lnTo>
                  <a:pt x="75190" y="58990"/>
                </a:lnTo>
                <a:lnTo>
                  <a:pt x="75190" y="58980"/>
                </a:lnTo>
                <a:lnTo>
                  <a:pt x="75200" y="58980"/>
                </a:lnTo>
                <a:lnTo>
                  <a:pt x="75200" y="58970"/>
                </a:lnTo>
                <a:lnTo>
                  <a:pt x="75210" y="58960"/>
                </a:lnTo>
                <a:lnTo>
                  <a:pt x="75210" y="58950"/>
                </a:lnTo>
                <a:lnTo>
                  <a:pt x="75210" y="58940"/>
                </a:lnTo>
                <a:lnTo>
                  <a:pt x="75210" y="58930"/>
                </a:lnTo>
                <a:lnTo>
                  <a:pt x="75220" y="58920"/>
                </a:lnTo>
                <a:lnTo>
                  <a:pt x="75220" y="58910"/>
                </a:lnTo>
                <a:lnTo>
                  <a:pt x="75220" y="58900"/>
                </a:lnTo>
                <a:lnTo>
                  <a:pt x="75220" y="58890"/>
                </a:lnTo>
                <a:lnTo>
                  <a:pt x="75230" y="58890"/>
                </a:lnTo>
                <a:lnTo>
                  <a:pt x="75230" y="58880"/>
                </a:lnTo>
                <a:lnTo>
                  <a:pt x="75240" y="58880"/>
                </a:lnTo>
                <a:lnTo>
                  <a:pt x="75240" y="58870"/>
                </a:lnTo>
                <a:lnTo>
                  <a:pt x="75240" y="58860"/>
                </a:lnTo>
                <a:lnTo>
                  <a:pt x="75240" y="58850"/>
                </a:lnTo>
                <a:lnTo>
                  <a:pt x="75240" y="58830"/>
                </a:lnTo>
                <a:lnTo>
                  <a:pt x="75240" y="58820"/>
                </a:lnTo>
                <a:lnTo>
                  <a:pt x="75240" y="58810"/>
                </a:lnTo>
                <a:lnTo>
                  <a:pt x="75240" y="58800"/>
                </a:lnTo>
                <a:lnTo>
                  <a:pt x="75240" y="58790"/>
                </a:lnTo>
                <a:lnTo>
                  <a:pt x="75240" y="58780"/>
                </a:lnTo>
                <a:lnTo>
                  <a:pt x="75230" y="58780"/>
                </a:lnTo>
                <a:lnTo>
                  <a:pt x="75230" y="58770"/>
                </a:lnTo>
                <a:lnTo>
                  <a:pt x="75230" y="58760"/>
                </a:lnTo>
                <a:lnTo>
                  <a:pt x="75230" y="58750"/>
                </a:lnTo>
                <a:lnTo>
                  <a:pt x="75230" y="58740"/>
                </a:lnTo>
                <a:lnTo>
                  <a:pt x="75220" y="58730"/>
                </a:lnTo>
                <a:lnTo>
                  <a:pt x="75220" y="58720"/>
                </a:lnTo>
                <a:lnTo>
                  <a:pt x="75210" y="58720"/>
                </a:lnTo>
                <a:lnTo>
                  <a:pt x="75210" y="58710"/>
                </a:lnTo>
                <a:lnTo>
                  <a:pt x="75210" y="58700"/>
                </a:lnTo>
                <a:lnTo>
                  <a:pt x="75210" y="58690"/>
                </a:lnTo>
                <a:lnTo>
                  <a:pt x="75220" y="58690"/>
                </a:lnTo>
                <a:lnTo>
                  <a:pt x="75220" y="58680"/>
                </a:lnTo>
                <a:lnTo>
                  <a:pt x="75210" y="58670"/>
                </a:lnTo>
                <a:lnTo>
                  <a:pt x="75200" y="58660"/>
                </a:lnTo>
                <a:lnTo>
                  <a:pt x="75190" y="58650"/>
                </a:lnTo>
                <a:lnTo>
                  <a:pt x="75180" y="58650"/>
                </a:lnTo>
                <a:lnTo>
                  <a:pt x="75180" y="58640"/>
                </a:lnTo>
                <a:lnTo>
                  <a:pt x="75180" y="58630"/>
                </a:lnTo>
                <a:lnTo>
                  <a:pt x="75190" y="58630"/>
                </a:lnTo>
                <a:lnTo>
                  <a:pt x="75190" y="58620"/>
                </a:lnTo>
                <a:lnTo>
                  <a:pt x="75190" y="58610"/>
                </a:lnTo>
                <a:lnTo>
                  <a:pt x="75190" y="58600"/>
                </a:lnTo>
                <a:lnTo>
                  <a:pt x="75190" y="58590"/>
                </a:lnTo>
                <a:lnTo>
                  <a:pt x="75190" y="58580"/>
                </a:lnTo>
                <a:lnTo>
                  <a:pt x="75190" y="58570"/>
                </a:lnTo>
                <a:lnTo>
                  <a:pt x="75190" y="58560"/>
                </a:lnTo>
                <a:lnTo>
                  <a:pt x="75190" y="58550"/>
                </a:lnTo>
                <a:lnTo>
                  <a:pt x="75180" y="58550"/>
                </a:lnTo>
                <a:lnTo>
                  <a:pt x="75180" y="58540"/>
                </a:lnTo>
                <a:lnTo>
                  <a:pt x="75180" y="58510"/>
                </a:lnTo>
                <a:lnTo>
                  <a:pt x="75170" y="58510"/>
                </a:lnTo>
                <a:lnTo>
                  <a:pt x="75170" y="58500"/>
                </a:lnTo>
                <a:lnTo>
                  <a:pt x="75160" y="58500"/>
                </a:lnTo>
                <a:lnTo>
                  <a:pt x="75160" y="58490"/>
                </a:lnTo>
                <a:lnTo>
                  <a:pt x="75150" y="58480"/>
                </a:lnTo>
                <a:lnTo>
                  <a:pt x="75150" y="58470"/>
                </a:lnTo>
                <a:lnTo>
                  <a:pt x="75150" y="58460"/>
                </a:lnTo>
                <a:lnTo>
                  <a:pt x="75150" y="58450"/>
                </a:lnTo>
                <a:lnTo>
                  <a:pt x="75150" y="58440"/>
                </a:lnTo>
                <a:lnTo>
                  <a:pt x="75150" y="58430"/>
                </a:lnTo>
                <a:lnTo>
                  <a:pt x="75150" y="58420"/>
                </a:lnTo>
                <a:lnTo>
                  <a:pt x="75150" y="58410"/>
                </a:lnTo>
                <a:lnTo>
                  <a:pt x="75150" y="58400"/>
                </a:lnTo>
                <a:lnTo>
                  <a:pt x="75150" y="58390"/>
                </a:lnTo>
                <a:lnTo>
                  <a:pt x="75150" y="58380"/>
                </a:lnTo>
                <a:lnTo>
                  <a:pt x="75150" y="58370"/>
                </a:lnTo>
                <a:lnTo>
                  <a:pt x="75150" y="58360"/>
                </a:lnTo>
                <a:lnTo>
                  <a:pt x="75150" y="58350"/>
                </a:lnTo>
                <a:lnTo>
                  <a:pt x="75150" y="58340"/>
                </a:lnTo>
                <a:lnTo>
                  <a:pt x="75140" y="58330"/>
                </a:lnTo>
                <a:lnTo>
                  <a:pt x="75130" y="58330"/>
                </a:lnTo>
                <a:lnTo>
                  <a:pt x="75130" y="58320"/>
                </a:lnTo>
                <a:lnTo>
                  <a:pt x="75120" y="58320"/>
                </a:lnTo>
                <a:lnTo>
                  <a:pt x="75120" y="58310"/>
                </a:lnTo>
                <a:lnTo>
                  <a:pt x="75110" y="58310"/>
                </a:lnTo>
                <a:lnTo>
                  <a:pt x="75110" y="58300"/>
                </a:lnTo>
                <a:lnTo>
                  <a:pt x="75100" y="58300"/>
                </a:lnTo>
                <a:lnTo>
                  <a:pt x="75090" y="58300"/>
                </a:lnTo>
                <a:lnTo>
                  <a:pt x="75080" y="58290"/>
                </a:lnTo>
                <a:lnTo>
                  <a:pt x="75080" y="58280"/>
                </a:lnTo>
                <a:lnTo>
                  <a:pt x="75090" y="58280"/>
                </a:lnTo>
                <a:lnTo>
                  <a:pt x="75090" y="58270"/>
                </a:lnTo>
                <a:lnTo>
                  <a:pt x="75090" y="58260"/>
                </a:lnTo>
                <a:lnTo>
                  <a:pt x="75090" y="58250"/>
                </a:lnTo>
                <a:lnTo>
                  <a:pt x="75090" y="58240"/>
                </a:lnTo>
                <a:lnTo>
                  <a:pt x="75090" y="58230"/>
                </a:lnTo>
                <a:lnTo>
                  <a:pt x="75090" y="58220"/>
                </a:lnTo>
                <a:lnTo>
                  <a:pt x="75090" y="58210"/>
                </a:lnTo>
                <a:lnTo>
                  <a:pt x="75090" y="58200"/>
                </a:lnTo>
                <a:lnTo>
                  <a:pt x="75100" y="58200"/>
                </a:lnTo>
                <a:lnTo>
                  <a:pt x="75100" y="58190"/>
                </a:lnTo>
                <a:lnTo>
                  <a:pt x="75090" y="58190"/>
                </a:lnTo>
                <a:lnTo>
                  <a:pt x="75090" y="58180"/>
                </a:lnTo>
                <a:lnTo>
                  <a:pt x="75090" y="58170"/>
                </a:lnTo>
                <a:lnTo>
                  <a:pt x="75090" y="58160"/>
                </a:lnTo>
                <a:lnTo>
                  <a:pt x="75100" y="58150"/>
                </a:lnTo>
                <a:lnTo>
                  <a:pt x="75100" y="58140"/>
                </a:lnTo>
                <a:lnTo>
                  <a:pt x="75100" y="58130"/>
                </a:lnTo>
                <a:lnTo>
                  <a:pt x="75100" y="58120"/>
                </a:lnTo>
                <a:lnTo>
                  <a:pt x="75100" y="58110"/>
                </a:lnTo>
                <a:lnTo>
                  <a:pt x="75100" y="58100"/>
                </a:lnTo>
                <a:lnTo>
                  <a:pt x="75090" y="58090"/>
                </a:lnTo>
                <a:lnTo>
                  <a:pt x="75090" y="5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