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Räpina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äpi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670" y="43430"/>
                </a:moveTo>
                <a:lnTo>
                  <a:pt x="84680" y="43430"/>
                </a:lnTo>
                <a:lnTo>
                  <a:pt x="84680" y="43440"/>
                </a:lnTo>
                <a:lnTo>
                  <a:pt x="84670" y="43440"/>
                </a:lnTo>
                <a:lnTo>
                  <a:pt x="84680" y="43440"/>
                </a:lnTo>
                <a:lnTo>
                  <a:pt x="84680" y="43450"/>
                </a:lnTo>
                <a:lnTo>
                  <a:pt x="84690" y="43450"/>
                </a:lnTo>
                <a:lnTo>
                  <a:pt x="84700" y="43450"/>
                </a:lnTo>
                <a:lnTo>
                  <a:pt x="84710" y="43460"/>
                </a:lnTo>
                <a:lnTo>
                  <a:pt x="84710" y="43470"/>
                </a:lnTo>
                <a:lnTo>
                  <a:pt x="84700" y="43470"/>
                </a:lnTo>
                <a:lnTo>
                  <a:pt x="84690" y="43470"/>
                </a:lnTo>
                <a:lnTo>
                  <a:pt x="84680" y="43460"/>
                </a:lnTo>
                <a:lnTo>
                  <a:pt x="84670" y="43450"/>
                </a:lnTo>
                <a:lnTo>
                  <a:pt x="84660" y="43450"/>
                </a:lnTo>
                <a:lnTo>
                  <a:pt x="84660" y="43440"/>
                </a:lnTo>
                <a:lnTo>
                  <a:pt x="84650" y="43440"/>
                </a:lnTo>
                <a:lnTo>
                  <a:pt x="84650" y="43430"/>
                </a:lnTo>
                <a:lnTo>
                  <a:pt x="84640" y="43430"/>
                </a:lnTo>
                <a:lnTo>
                  <a:pt x="84640" y="43420"/>
                </a:lnTo>
                <a:lnTo>
                  <a:pt x="84640" y="43410"/>
                </a:lnTo>
                <a:lnTo>
                  <a:pt x="84640" y="43400"/>
                </a:lnTo>
                <a:lnTo>
                  <a:pt x="84630" y="43400"/>
                </a:lnTo>
                <a:lnTo>
                  <a:pt x="84630" y="43390"/>
                </a:lnTo>
                <a:lnTo>
                  <a:pt x="84640" y="43390"/>
                </a:lnTo>
                <a:lnTo>
                  <a:pt x="84640" y="43400"/>
                </a:lnTo>
                <a:lnTo>
                  <a:pt x="84650" y="43400"/>
                </a:lnTo>
                <a:lnTo>
                  <a:pt x="84660" y="43410"/>
                </a:lnTo>
                <a:lnTo>
                  <a:pt x="84670" y="43430"/>
                </a:lnTo>
                <a:close/>
                <a:moveTo>
                  <a:pt x="84640" y="43320"/>
                </a:moveTo>
                <a:lnTo>
                  <a:pt x="84640" y="43330"/>
                </a:lnTo>
                <a:lnTo>
                  <a:pt x="84640" y="43340"/>
                </a:lnTo>
                <a:lnTo>
                  <a:pt x="84630" y="43340"/>
                </a:lnTo>
                <a:lnTo>
                  <a:pt x="84630" y="43330"/>
                </a:lnTo>
                <a:lnTo>
                  <a:pt x="84620" y="43330"/>
                </a:lnTo>
                <a:lnTo>
                  <a:pt x="84620" y="43320"/>
                </a:lnTo>
                <a:lnTo>
                  <a:pt x="84630" y="43320"/>
                </a:lnTo>
                <a:lnTo>
                  <a:pt x="84630" y="43330"/>
                </a:lnTo>
                <a:lnTo>
                  <a:pt x="84630" y="43320"/>
                </a:lnTo>
                <a:lnTo>
                  <a:pt x="84630" y="43310"/>
                </a:lnTo>
                <a:lnTo>
                  <a:pt x="84630" y="43320"/>
                </a:lnTo>
                <a:lnTo>
                  <a:pt x="84640" y="43320"/>
                </a:lnTo>
                <a:close/>
                <a:moveTo>
                  <a:pt x="84640" y="43190"/>
                </a:moveTo>
                <a:lnTo>
                  <a:pt x="8464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40" y="43220"/>
                </a:lnTo>
                <a:lnTo>
                  <a:pt x="84640" y="43210"/>
                </a:lnTo>
                <a:lnTo>
                  <a:pt x="84640" y="43220"/>
                </a:lnTo>
                <a:lnTo>
                  <a:pt x="84640" y="43210"/>
                </a:lnTo>
                <a:lnTo>
                  <a:pt x="84630" y="43200"/>
                </a:lnTo>
                <a:lnTo>
                  <a:pt x="84630" y="43190"/>
                </a:lnTo>
                <a:lnTo>
                  <a:pt x="84640" y="43190"/>
                </a:lnTo>
                <a:close/>
                <a:moveTo>
                  <a:pt x="84290" y="43000"/>
                </a:moveTo>
                <a:lnTo>
                  <a:pt x="84300" y="43000"/>
                </a:lnTo>
                <a:lnTo>
                  <a:pt x="84310" y="43000"/>
                </a:lnTo>
                <a:lnTo>
                  <a:pt x="84310" y="43010"/>
                </a:lnTo>
                <a:lnTo>
                  <a:pt x="84300" y="43010"/>
                </a:lnTo>
                <a:lnTo>
                  <a:pt x="84300" y="43000"/>
                </a:lnTo>
                <a:lnTo>
                  <a:pt x="84290" y="43000"/>
                </a:lnTo>
                <a:lnTo>
                  <a:pt x="84280" y="43000"/>
                </a:lnTo>
                <a:lnTo>
                  <a:pt x="84290" y="43000"/>
                </a:lnTo>
                <a:close/>
                <a:moveTo>
                  <a:pt x="82350" y="46380"/>
                </a:moveTo>
                <a:lnTo>
                  <a:pt x="82420" y="46390"/>
                </a:lnTo>
                <a:lnTo>
                  <a:pt x="82460" y="46400"/>
                </a:lnTo>
                <a:lnTo>
                  <a:pt x="82500" y="46410"/>
                </a:lnTo>
                <a:lnTo>
                  <a:pt x="82510" y="46410"/>
                </a:lnTo>
                <a:lnTo>
                  <a:pt x="82550" y="46410"/>
                </a:lnTo>
                <a:lnTo>
                  <a:pt x="82600" y="46420"/>
                </a:lnTo>
                <a:lnTo>
                  <a:pt x="82630" y="46420"/>
                </a:lnTo>
                <a:lnTo>
                  <a:pt x="82670" y="46430"/>
                </a:lnTo>
                <a:lnTo>
                  <a:pt x="82730" y="46470"/>
                </a:lnTo>
                <a:lnTo>
                  <a:pt x="82790" y="46510"/>
                </a:lnTo>
                <a:lnTo>
                  <a:pt x="82820" y="46430"/>
                </a:lnTo>
                <a:lnTo>
                  <a:pt x="82830" y="46410"/>
                </a:lnTo>
                <a:lnTo>
                  <a:pt x="82840" y="46360"/>
                </a:lnTo>
                <a:lnTo>
                  <a:pt x="82870" y="46280"/>
                </a:lnTo>
                <a:lnTo>
                  <a:pt x="82880" y="46220"/>
                </a:lnTo>
                <a:lnTo>
                  <a:pt x="82920" y="46140"/>
                </a:lnTo>
                <a:lnTo>
                  <a:pt x="83010" y="46160"/>
                </a:lnTo>
                <a:lnTo>
                  <a:pt x="83090" y="46170"/>
                </a:lnTo>
                <a:lnTo>
                  <a:pt x="83120" y="46180"/>
                </a:lnTo>
                <a:lnTo>
                  <a:pt x="83200" y="46190"/>
                </a:lnTo>
                <a:lnTo>
                  <a:pt x="83270" y="46210"/>
                </a:lnTo>
                <a:lnTo>
                  <a:pt x="83240" y="46130"/>
                </a:lnTo>
                <a:lnTo>
                  <a:pt x="83210" y="46050"/>
                </a:lnTo>
                <a:lnTo>
                  <a:pt x="83180" y="45970"/>
                </a:lnTo>
                <a:lnTo>
                  <a:pt x="83150" y="45900"/>
                </a:lnTo>
                <a:lnTo>
                  <a:pt x="83120" y="45820"/>
                </a:lnTo>
                <a:lnTo>
                  <a:pt x="83100" y="45760"/>
                </a:lnTo>
                <a:lnTo>
                  <a:pt x="83350" y="45520"/>
                </a:lnTo>
                <a:lnTo>
                  <a:pt x="83370" y="45400"/>
                </a:lnTo>
                <a:lnTo>
                  <a:pt x="83370" y="45380"/>
                </a:lnTo>
                <a:lnTo>
                  <a:pt x="83370" y="45370"/>
                </a:lnTo>
                <a:lnTo>
                  <a:pt x="83350" y="45370"/>
                </a:lnTo>
                <a:lnTo>
                  <a:pt x="83330" y="45360"/>
                </a:lnTo>
                <a:lnTo>
                  <a:pt x="83320" y="45360"/>
                </a:lnTo>
                <a:lnTo>
                  <a:pt x="83320" y="45370"/>
                </a:lnTo>
                <a:lnTo>
                  <a:pt x="83310" y="45380"/>
                </a:lnTo>
                <a:lnTo>
                  <a:pt x="83340" y="45400"/>
                </a:lnTo>
                <a:lnTo>
                  <a:pt x="83330" y="45420"/>
                </a:lnTo>
                <a:lnTo>
                  <a:pt x="83300" y="45400"/>
                </a:lnTo>
                <a:lnTo>
                  <a:pt x="83300" y="45420"/>
                </a:lnTo>
                <a:lnTo>
                  <a:pt x="83280" y="45410"/>
                </a:lnTo>
                <a:lnTo>
                  <a:pt x="83280" y="45390"/>
                </a:lnTo>
                <a:lnTo>
                  <a:pt x="83270" y="45390"/>
                </a:lnTo>
                <a:lnTo>
                  <a:pt x="83210" y="45400"/>
                </a:lnTo>
                <a:lnTo>
                  <a:pt x="83200" y="45400"/>
                </a:lnTo>
                <a:lnTo>
                  <a:pt x="83200" y="45390"/>
                </a:lnTo>
                <a:lnTo>
                  <a:pt x="83190" y="45310"/>
                </a:lnTo>
                <a:lnTo>
                  <a:pt x="83390" y="45280"/>
                </a:lnTo>
                <a:lnTo>
                  <a:pt x="83390" y="45270"/>
                </a:lnTo>
                <a:lnTo>
                  <a:pt x="83390" y="45260"/>
                </a:lnTo>
                <a:lnTo>
                  <a:pt x="83400" y="45210"/>
                </a:lnTo>
                <a:lnTo>
                  <a:pt x="83410" y="45130"/>
                </a:lnTo>
                <a:lnTo>
                  <a:pt x="83430" y="44980"/>
                </a:lnTo>
                <a:lnTo>
                  <a:pt x="83430" y="44970"/>
                </a:lnTo>
                <a:lnTo>
                  <a:pt x="83460" y="44820"/>
                </a:lnTo>
                <a:lnTo>
                  <a:pt x="83460" y="44780"/>
                </a:lnTo>
                <a:lnTo>
                  <a:pt x="83480" y="44650"/>
                </a:lnTo>
                <a:lnTo>
                  <a:pt x="83500" y="44520"/>
                </a:lnTo>
                <a:lnTo>
                  <a:pt x="83510" y="44490"/>
                </a:lnTo>
                <a:lnTo>
                  <a:pt x="83510" y="44480"/>
                </a:lnTo>
                <a:lnTo>
                  <a:pt x="83530" y="44360"/>
                </a:lnTo>
                <a:lnTo>
                  <a:pt x="83550" y="44200"/>
                </a:lnTo>
                <a:lnTo>
                  <a:pt x="83550" y="44180"/>
                </a:lnTo>
                <a:lnTo>
                  <a:pt x="83410" y="43900"/>
                </a:lnTo>
                <a:lnTo>
                  <a:pt x="83240" y="43570"/>
                </a:lnTo>
                <a:lnTo>
                  <a:pt x="83090" y="43290"/>
                </a:lnTo>
                <a:lnTo>
                  <a:pt x="83030" y="43170"/>
                </a:lnTo>
                <a:lnTo>
                  <a:pt x="83030" y="43160"/>
                </a:lnTo>
                <a:lnTo>
                  <a:pt x="83040" y="43100"/>
                </a:lnTo>
                <a:lnTo>
                  <a:pt x="83040" y="43090"/>
                </a:lnTo>
                <a:lnTo>
                  <a:pt x="83050" y="42910"/>
                </a:lnTo>
                <a:lnTo>
                  <a:pt x="83050" y="42890"/>
                </a:lnTo>
                <a:lnTo>
                  <a:pt x="83020" y="42870"/>
                </a:lnTo>
                <a:lnTo>
                  <a:pt x="82670" y="42680"/>
                </a:lnTo>
                <a:lnTo>
                  <a:pt x="82580" y="42620"/>
                </a:lnTo>
                <a:lnTo>
                  <a:pt x="82470" y="42560"/>
                </a:lnTo>
                <a:lnTo>
                  <a:pt x="82420" y="42510"/>
                </a:lnTo>
                <a:lnTo>
                  <a:pt x="82430" y="42510"/>
                </a:lnTo>
                <a:lnTo>
                  <a:pt x="82440" y="42510"/>
                </a:lnTo>
                <a:lnTo>
                  <a:pt x="82440" y="42500"/>
                </a:lnTo>
                <a:lnTo>
                  <a:pt x="82440" y="42510"/>
                </a:lnTo>
                <a:lnTo>
                  <a:pt x="82450" y="42510"/>
                </a:lnTo>
                <a:lnTo>
                  <a:pt x="82450" y="42500"/>
                </a:lnTo>
                <a:lnTo>
                  <a:pt x="82460" y="42500"/>
                </a:lnTo>
                <a:lnTo>
                  <a:pt x="82470" y="42500"/>
                </a:lnTo>
                <a:lnTo>
                  <a:pt x="82480" y="42500"/>
                </a:lnTo>
                <a:lnTo>
                  <a:pt x="82490" y="42500"/>
                </a:lnTo>
                <a:lnTo>
                  <a:pt x="82500" y="42500"/>
                </a:lnTo>
                <a:lnTo>
                  <a:pt x="82500" y="42490"/>
                </a:lnTo>
                <a:lnTo>
                  <a:pt x="82510" y="42490"/>
                </a:lnTo>
                <a:lnTo>
                  <a:pt x="82520" y="42490"/>
                </a:lnTo>
                <a:lnTo>
                  <a:pt x="82530" y="42480"/>
                </a:lnTo>
                <a:lnTo>
                  <a:pt x="82540" y="42480"/>
                </a:lnTo>
                <a:lnTo>
                  <a:pt x="82550" y="42470"/>
                </a:lnTo>
                <a:lnTo>
                  <a:pt x="82560" y="42470"/>
                </a:lnTo>
                <a:lnTo>
                  <a:pt x="82560" y="42460"/>
                </a:lnTo>
                <a:lnTo>
                  <a:pt x="82570" y="42460"/>
                </a:lnTo>
                <a:lnTo>
                  <a:pt x="82580" y="42460"/>
                </a:lnTo>
                <a:lnTo>
                  <a:pt x="82580" y="42450"/>
                </a:lnTo>
                <a:lnTo>
                  <a:pt x="82580" y="42440"/>
                </a:lnTo>
                <a:lnTo>
                  <a:pt x="82590" y="42440"/>
                </a:lnTo>
                <a:lnTo>
                  <a:pt x="82590" y="42430"/>
                </a:lnTo>
                <a:lnTo>
                  <a:pt x="82590" y="42420"/>
                </a:lnTo>
                <a:lnTo>
                  <a:pt x="82600" y="42420"/>
                </a:lnTo>
                <a:lnTo>
                  <a:pt x="82600" y="42410"/>
                </a:lnTo>
                <a:lnTo>
                  <a:pt x="82610" y="42410"/>
                </a:lnTo>
                <a:lnTo>
                  <a:pt x="82610" y="42400"/>
                </a:lnTo>
                <a:lnTo>
                  <a:pt x="82610" y="42390"/>
                </a:lnTo>
                <a:lnTo>
                  <a:pt x="82610" y="42380"/>
                </a:lnTo>
                <a:lnTo>
                  <a:pt x="82610" y="42370"/>
                </a:lnTo>
                <a:lnTo>
                  <a:pt x="82620" y="42370"/>
                </a:lnTo>
                <a:lnTo>
                  <a:pt x="82630" y="42370"/>
                </a:lnTo>
                <a:lnTo>
                  <a:pt x="82630" y="42360"/>
                </a:lnTo>
                <a:lnTo>
                  <a:pt x="82640" y="42360"/>
                </a:lnTo>
                <a:lnTo>
                  <a:pt x="82650" y="42360"/>
                </a:lnTo>
                <a:lnTo>
                  <a:pt x="82660" y="42360"/>
                </a:lnTo>
                <a:lnTo>
                  <a:pt x="82660" y="42350"/>
                </a:lnTo>
                <a:lnTo>
                  <a:pt x="82660" y="42340"/>
                </a:lnTo>
                <a:lnTo>
                  <a:pt x="82670" y="42340"/>
                </a:lnTo>
                <a:lnTo>
                  <a:pt x="82670" y="42330"/>
                </a:lnTo>
                <a:lnTo>
                  <a:pt x="82670" y="42320"/>
                </a:lnTo>
                <a:lnTo>
                  <a:pt x="82680" y="42320"/>
                </a:lnTo>
                <a:lnTo>
                  <a:pt x="82690" y="42320"/>
                </a:lnTo>
                <a:lnTo>
                  <a:pt x="82700" y="42320"/>
                </a:lnTo>
                <a:lnTo>
                  <a:pt x="82710" y="42310"/>
                </a:lnTo>
                <a:lnTo>
                  <a:pt x="82720" y="42310"/>
                </a:lnTo>
                <a:lnTo>
                  <a:pt x="82720" y="42300"/>
                </a:lnTo>
                <a:lnTo>
                  <a:pt x="82730" y="42300"/>
                </a:lnTo>
                <a:lnTo>
                  <a:pt x="82740" y="42300"/>
                </a:lnTo>
                <a:lnTo>
                  <a:pt x="82740" y="42290"/>
                </a:lnTo>
                <a:lnTo>
                  <a:pt x="82750" y="42290"/>
                </a:lnTo>
                <a:lnTo>
                  <a:pt x="82750" y="42280"/>
                </a:lnTo>
                <a:lnTo>
                  <a:pt x="82750" y="42270"/>
                </a:lnTo>
                <a:lnTo>
                  <a:pt x="82750" y="42260"/>
                </a:lnTo>
                <a:lnTo>
                  <a:pt x="82750" y="42250"/>
                </a:lnTo>
                <a:lnTo>
                  <a:pt x="82740" y="42250"/>
                </a:lnTo>
                <a:lnTo>
                  <a:pt x="82750" y="42240"/>
                </a:lnTo>
                <a:lnTo>
                  <a:pt x="82740" y="42240"/>
                </a:lnTo>
                <a:lnTo>
                  <a:pt x="82730" y="42240"/>
                </a:lnTo>
                <a:lnTo>
                  <a:pt x="82720" y="42240"/>
                </a:lnTo>
                <a:lnTo>
                  <a:pt x="82710" y="42240"/>
                </a:lnTo>
                <a:lnTo>
                  <a:pt x="82700" y="42250"/>
                </a:lnTo>
                <a:lnTo>
                  <a:pt x="82690" y="42240"/>
                </a:lnTo>
                <a:lnTo>
                  <a:pt x="82680" y="42240"/>
                </a:lnTo>
                <a:lnTo>
                  <a:pt x="82670" y="42240"/>
                </a:lnTo>
                <a:lnTo>
                  <a:pt x="82660" y="42240"/>
                </a:lnTo>
                <a:lnTo>
                  <a:pt x="82650" y="42240"/>
                </a:lnTo>
                <a:lnTo>
                  <a:pt x="82650" y="42250"/>
                </a:lnTo>
                <a:lnTo>
                  <a:pt x="82640" y="42250"/>
                </a:lnTo>
                <a:lnTo>
                  <a:pt x="82640" y="42260"/>
                </a:lnTo>
                <a:lnTo>
                  <a:pt x="82650" y="42270"/>
                </a:lnTo>
                <a:lnTo>
                  <a:pt x="82660" y="42270"/>
                </a:lnTo>
                <a:lnTo>
                  <a:pt x="82670" y="42270"/>
                </a:lnTo>
                <a:lnTo>
                  <a:pt x="82680" y="42270"/>
                </a:lnTo>
                <a:lnTo>
                  <a:pt x="82670" y="42270"/>
                </a:lnTo>
                <a:lnTo>
                  <a:pt x="82670" y="42280"/>
                </a:lnTo>
                <a:lnTo>
                  <a:pt x="82660" y="42280"/>
                </a:lnTo>
                <a:lnTo>
                  <a:pt x="82650" y="42280"/>
                </a:lnTo>
                <a:lnTo>
                  <a:pt x="82650" y="42290"/>
                </a:lnTo>
                <a:lnTo>
                  <a:pt x="82640" y="42290"/>
                </a:lnTo>
                <a:lnTo>
                  <a:pt x="82640" y="42300"/>
                </a:lnTo>
                <a:lnTo>
                  <a:pt x="82630" y="42300"/>
                </a:lnTo>
                <a:lnTo>
                  <a:pt x="82620" y="42300"/>
                </a:lnTo>
                <a:lnTo>
                  <a:pt x="82610" y="42300"/>
                </a:lnTo>
                <a:lnTo>
                  <a:pt x="82610" y="42290"/>
                </a:lnTo>
                <a:lnTo>
                  <a:pt x="82610" y="42280"/>
                </a:lnTo>
                <a:lnTo>
                  <a:pt x="82600" y="42280"/>
                </a:lnTo>
                <a:lnTo>
                  <a:pt x="82610" y="42280"/>
                </a:lnTo>
                <a:lnTo>
                  <a:pt x="82610" y="42270"/>
                </a:lnTo>
                <a:lnTo>
                  <a:pt x="82600" y="42270"/>
                </a:lnTo>
                <a:lnTo>
                  <a:pt x="82600" y="42260"/>
                </a:lnTo>
                <a:lnTo>
                  <a:pt x="82590" y="42260"/>
                </a:lnTo>
                <a:lnTo>
                  <a:pt x="82590" y="42250"/>
                </a:lnTo>
                <a:lnTo>
                  <a:pt x="82590" y="42240"/>
                </a:lnTo>
                <a:lnTo>
                  <a:pt x="82600" y="42240"/>
                </a:lnTo>
                <a:lnTo>
                  <a:pt x="82600" y="42230"/>
                </a:lnTo>
                <a:lnTo>
                  <a:pt x="82600" y="42240"/>
                </a:lnTo>
                <a:lnTo>
                  <a:pt x="82610" y="42240"/>
                </a:lnTo>
                <a:lnTo>
                  <a:pt x="82620" y="42240"/>
                </a:lnTo>
                <a:lnTo>
                  <a:pt x="82620" y="42230"/>
                </a:lnTo>
                <a:lnTo>
                  <a:pt x="82620" y="42220"/>
                </a:lnTo>
                <a:lnTo>
                  <a:pt x="82620" y="42210"/>
                </a:lnTo>
                <a:lnTo>
                  <a:pt x="82620" y="42200"/>
                </a:lnTo>
                <a:lnTo>
                  <a:pt x="82610" y="42200"/>
                </a:lnTo>
                <a:lnTo>
                  <a:pt x="82610" y="42210"/>
                </a:lnTo>
                <a:lnTo>
                  <a:pt x="82600" y="42210"/>
                </a:lnTo>
                <a:lnTo>
                  <a:pt x="82600" y="42220"/>
                </a:lnTo>
                <a:lnTo>
                  <a:pt x="82590" y="42220"/>
                </a:lnTo>
                <a:lnTo>
                  <a:pt x="82590" y="42210"/>
                </a:lnTo>
                <a:lnTo>
                  <a:pt x="82590" y="42200"/>
                </a:lnTo>
                <a:lnTo>
                  <a:pt x="82580" y="42200"/>
                </a:lnTo>
                <a:lnTo>
                  <a:pt x="82580" y="42190"/>
                </a:lnTo>
                <a:lnTo>
                  <a:pt x="82580" y="42180"/>
                </a:lnTo>
                <a:lnTo>
                  <a:pt x="82570" y="42180"/>
                </a:lnTo>
                <a:lnTo>
                  <a:pt x="82570" y="42170"/>
                </a:lnTo>
                <a:lnTo>
                  <a:pt x="82560" y="42170"/>
                </a:lnTo>
                <a:lnTo>
                  <a:pt x="82560" y="42160"/>
                </a:lnTo>
                <a:lnTo>
                  <a:pt x="82550" y="42160"/>
                </a:lnTo>
                <a:lnTo>
                  <a:pt x="82550" y="42150"/>
                </a:lnTo>
                <a:lnTo>
                  <a:pt x="82550" y="42140"/>
                </a:lnTo>
                <a:lnTo>
                  <a:pt x="82540" y="42140"/>
                </a:lnTo>
                <a:lnTo>
                  <a:pt x="82540" y="42130"/>
                </a:lnTo>
                <a:lnTo>
                  <a:pt x="82540" y="42120"/>
                </a:lnTo>
                <a:lnTo>
                  <a:pt x="82550" y="42120"/>
                </a:lnTo>
                <a:lnTo>
                  <a:pt x="82550" y="42110"/>
                </a:lnTo>
                <a:lnTo>
                  <a:pt x="82560" y="42110"/>
                </a:lnTo>
                <a:lnTo>
                  <a:pt x="82560" y="42100"/>
                </a:lnTo>
                <a:lnTo>
                  <a:pt x="82570" y="42100"/>
                </a:lnTo>
                <a:lnTo>
                  <a:pt x="82570" y="42090"/>
                </a:lnTo>
                <a:lnTo>
                  <a:pt x="82570" y="42080"/>
                </a:lnTo>
                <a:lnTo>
                  <a:pt x="82580" y="42080"/>
                </a:lnTo>
                <a:lnTo>
                  <a:pt x="82580" y="42070"/>
                </a:lnTo>
                <a:lnTo>
                  <a:pt x="82580" y="42060"/>
                </a:lnTo>
                <a:lnTo>
                  <a:pt x="82590" y="42060"/>
                </a:lnTo>
                <a:lnTo>
                  <a:pt x="82600" y="42060"/>
                </a:lnTo>
                <a:lnTo>
                  <a:pt x="82610" y="42060"/>
                </a:lnTo>
                <a:lnTo>
                  <a:pt x="82620" y="42060"/>
                </a:lnTo>
                <a:lnTo>
                  <a:pt x="82630" y="42070"/>
                </a:lnTo>
                <a:lnTo>
                  <a:pt x="82640" y="42070"/>
                </a:lnTo>
                <a:lnTo>
                  <a:pt x="82650" y="42070"/>
                </a:lnTo>
                <a:lnTo>
                  <a:pt x="82660" y="42070"/>
                </a:lnTo>
                <a:lnTo>
                  <a:pt x="82670" y="42070"/>
                </a:lnTo>
                <a:lnTo>
                  <a:pt x="82670" y="42060"/>
                </a:lnTo>
                <a:lnTo>
                  <a:pt x="82670" y="42050"/>
                </a:lnTo>
                <a:lnTo>
                  <a:pt x="82660" y="42050"/>
                </a:lnTo>
                <a:lnTo>
                  <a:pt x="82660" y="42040"/>
                </a:lnTo>
                <a:lnTo>
                  <a:pt x="82650" y="42040"/>
                </a:lnTo>
                <a:lnTo>
                  <a:pt x="82650" y="42030"/>
                </a:lnTo>
                <a:lnTo>
                  <a:pt x="82640" y="42030"/>
                </a:lnTo>
                <a:lnTo>
                  <a:pt x="82630" y="42030"/>
                </a:lnTo>
                <a:lnTo>
                  <a:pt x="82620" y="42030"/>
                </a:lnTo>
                <a:lnTo>
                  <a:pt x="82610" y="42030"/>
                </a:lnTo>
                <a:lnTo>
                  <a:pt x="82610" y="42020"/>
                </a:lnTo>
                <a:lnTo>
                  <a:pt x="82600" y="42020"/>
                </a:lnTo>
                <a:lnTo>
                  <a:pt x="82590" y="42010"/>
                </a:lnTo>
                <a:lnTo>
                  <a:pt x="82580" y="42010"/>
                </a:lnTo>
                <a:lnTo>
                  <a:pt x="82580" y="42000"/>
                </a:lnTo>
                <a:lnTo>
                  <a:pt x="82590" y="42000"/>
                </a:lnTo>
                <a:lnTo>
                  <a:pt x="82590" y="42010"/>
                </a:lnTo>
                <a:lnTo>
                  <a:pt x="82600" y="42010"/>
                </a:lnTo>
                <a:lnTo>
                  <a:pt x="82610" y="42010"/>
                </a:lnTo>
                <a:lnTo>
                  <a:pt x="82620" y="42010"/>
                </a:lnTo>
                <a:lnTo>
                  <a:pt x="82620" y="42020"/>
                </a:lnTo>
                <a:lnTo>
                  <a:pt x="82630" y="42020"/>
                </a:lnTo>
                <a:lnTo>
                  <a:pt x="82640" y="42020"/>
                </a:lnTo>
                <a:lnTo>
                  <a:pt x="82650" y="42020"/>
                </a:lnTo>
                <a:lnTo>
                  <a:pt x="82650" y="42030"/>
                </a:lnTo>
                <a:lnTo>
                  <a:pt x="82660" y="42030"/>
                </a:lnTo>
                <a:lnTo>
                  <a:pt x="82670" y="42030"/>
                </a:lnTo>
                <a:lnTo>
                  <a:pt x="82670" y="42040"/>
                </a:lnTo>
                <a:lnTo>
                  <a:pt x="82680" y="42040"/>
                </a:lnTo>
                <a:lnTo>
                  <a:pt x="82680" y="42050"/>
                </a:lnTo>
                <a:lnTo>
                  <a:pt x="82690" y="42050"/>
                </a:lnTo>
                <a:lnTo>
                  <a:pt x="82700" y="42050"/>
                </a:lnTo>
                <a:lnTo>
                  <a:pt x="82700" y="42060"/>
                </a:lnTo>
                <a:lnTo>
                  <a:pt x="82710" y="42060"/>
                </a:lnTo>
                <a:lnTo>
                  <a:pt x="82720" y="42060"/>
                </a:lnTo>
                <a:lnTo>
                  <a:pt x="82720" y="42070"/>
                </a:lnTo>
                <a:lnTo>
                  <a:pt x="82730" y="42070"/>
                </a:lnTo>
                <a:lnTo>
                  <a:pt x="82730" y="42080"/>
                </a:lnTo>
                <a:lnTo>
                  <a:pt x="82740" y="42080"/>
                </a:lnTo>
                <a:lnTo>
                  <a:pt x="82750" y="42080"/>
                </a:lnTo>
                <a:lnTo>
                  <a:pt x="82750" y="42090"/>
                </a:lnTo>
                <a:lnTo>
                  <a:pt x="82760" y="42090"/>
                </a:lnTo>
                <a:lnTo>
                  <a:pt x="82770" y="42090"/>
                </a:lnTo>
                <a:lnTo>
                  <a:pt x="82780" y="42100"/>
                </a:lnTo>
                <a:lnTo>
                  <a:pt x="82790" y="42100"/>
                </a:lnTo>
                <a:lnTo>
                  <a:pt x="82790" y="42110"/>
                </a:lnTo>
                <a:lnTo>
                  <a:pt x="82800" y="42110"/>
                </a:lnTo>
                <a:lnTo>
                  <a:pt x="82810" y="42110"/>
                </a:lnTo>
                <a:lnTo>
                  <a:pt x="82820" y="42110"/>
                </a:lnTo>
                <a:lnTo>
                  <a:pt x="82820" y="42120"/>
                </a:lnTo>
                <a:lnTo>
                  <a:pt x="82830" y="42120"/>
                </a:lnTo>
                <a:lnTo>
                  <a:pt x="82840" y="42120"/>
                </a:lnTo>
                <a:lnTo>
                  <a:pt x="82840" y="42130"/>
                </a:lnTo>
                <a:lnTo>
                  <a:pt x="82850" y="42130"/>
                </a:lnTo>
                <a:lnTo>
                  <a:pt x="82860" y="42130"/>
                </a:lnTo>
                <a:lnTo>
                  <a:pt x="82870" y="42130"/>
                </a:lnTo>
                <a:lnTo>
                  <a:pt x="82870" y="42140"/>
                </a:lnTo>
                <a:lnTo>
                  <a:pt x="82880" y="42140"/>
                </a:lnTo>
                <a:lnTo>
                  <a:pt x="82890" y="42140"/>
                </a:lnTo>
                <a:lnTo>
                  <a:pt x="82900" y="42140"/>
                </a:lnTo>
                <a:lnTo>
                  <a:pt x="82900" y="42150"/>
                </a:lnTo>
                <a:lnTo>
                  <a:pt x="82910" y="42150"/>
                </a:lnTo>
                <a:lnTo>
                  <a:pt x="82920" y="42150"/>
                </a:lnTo>
                <a:lnTo>
                  <a:pt x="82920" y="42160"/>
                </a:lnTo>
                <a:lnTo>
                  <a:pt x="82930" y="42160"/>
                </a:lnTo>
                <a:lnTo>
                  <a:pt x="82940" y="42160"/>
                </a:lnTo>
                <a:lnTo>
                  <a:pt x="82950" y="42160"/>
                </a:lnTo>
                <a:lnTo>
                  <a:pt x="82960" y="42160"/>
                </a:lnTo>
                <a:lnTo>
                  <a:pt x="82960" y="42170"/>
                </a:lnTo>
                <a:lnTo>
                  <a:pt x="82970" y="42170"/>
                </a:lnTo>
                <a:lnTo>
                  <a:pt x="82980" y="42170"/>
                </a:lnTo>
                <a:lnTo>
                  <a:pt x="82990" y="42180"/>
                </a:lnTo>
                <a:lnTo>
                  <a:pt x="83000" y="42180"/>
                </a:lnTo>
                <a:lnTo>
                  <a:pt x="83010" y="42180"/>
                </a:lnTo>
                <a:lnTo>
                  <a:pt x="83020" y="42180"/>
                </a:lnTo>
                <a:lnTo>
                  <a:pt x="83020" y="42190"/>
                </a:lnTo>
                <a:lnTo>
                  <a:pt x="83030" y="42190"/>
                </a:lnTo>
                <a:lnTo>
                  <a:pt x="83040" y="42190"/>
                </a:lnTo>
                <a:lnTo>
                  <a:pt x="83040" y="42200"/>
                </a:lnTo>
                <a:lnTo>
                  <a:pt x="83050" y="42200"/>
                </a:lnTo>
                <a:lnTo>
                  <a:pt x="83050" y="42190"/>
                </a:lnTo>
                <a:lnTo>
                  <a:pt x="83050" y="42200"/>
                </a:lnTo>
                <a:lnTo>
                  <a:pt x="83060" y="42200"/>
                </a:lnTo>
                <a:lnTo>
                  <a:pt x="83070" y="42200"/>
                </a:lnTo>
                <a:lnTo>
                  <a:pt x="83080" y="42200"/>
                </a:lnTo>
                <a:lnTo>
                  <a:pt x="83080" y="42210"/>
                </a:lnTo>
                <a:lnTo>
                  <a:pt x="83090" y="42210"/>
                </a:lnTo>
                <a:lnTo>
                  <a:pt x="83100" y="42210"/>
                </a:lnTo>
                <a:lnTo>
                  <a:pt x="83100" y="42220"/>
                </a:lnTo>
                <a:lnTo>
                  <a:pt x="83110" y="42220"/>
                </a:lnTo>
                <a:lnTo>
                  <a:pt x="83120" y="42220"/>
                </a:lnTo>
                <a:lnTo>
                  <a:pt x="83130" y="42220"/>
                </a:lnTo>
                <a:lnTo>
                  <a:pt x="83130" y="42230"/>
                </a:lnTo>
                <a:lnTo>
                  <a:pt x="83140" y="42230"/>
                </a:lnTo>
                <a:lnTo>
                  <a:pt x="83150" y="42230"/>
                </a:lnTo>
                <a:lnTo>
                  <a:pt x="83160" y="42230"/>
                </a:lnTo>
                <a:lnTo>
                  <a:pt x="83160" y="42240"/>
                </a:lnTo>
                <a:lnTo>
                  <a:pt x="83170" y="42240"/>
                </a:lnTo>
                <a:lnTo>
                  <a:pt x="83180" y="42240"/>
                </a:lnTo>
                <a:lnTo>
                  <a:pt x="83180" y="42250"/>
                </a:lnTo>
                <a:lnTo>
                  <a:pt x="83190" y="42250"/>
                </a:lnTo>
                <a:lnTo>
                  <a:pt x="83200" y="42250"/>
                </a:lnTo>
                <a:lnTo>
                  <a:pt x="83210" y="42250"/>
                </a:lnTo>
                <a:lnTo>
                  <a:pt x="83210" y="42260"/>
                </a:lnTo>
                <a:lnTo>
                  <a:pt x="83220" y="42250"/>
                </a:lnTo>
                <a:lnTo>
                  <a:pt x="83220" y="42260"/>
                </a:lnTo>
                <a:lnTo>
                  <a:pt x="83230" y="42260"/>
                </a:lnTo>
                <a:lnTo>
                  <a:pt x="83240" y="42260"/>
                </a:lnTo>
                <a:lnTo>
                  <a:pt x="83250" y="42260"/>
                </a:lnTo>
                <a:lnTo>
                  <a:pt x="83260" y="42260"/>
                </a:lnTo>
                <a:lnTo>
                  <a:pt x="83260" y="42270"/>
                </a:lnTo>
                <a:lnTo>
                  <a:pt x="83270" y="42270"/>
                </a:lnTo>
                <a:lnTo>
                  <a:pt x="83280" y="42270"/>
                </a:lnTo>
                <a:lnTo>
                  <a:pt x="83280" y="42280"/>
                </a:lnTo>
                <a:lnTo>
                  <a:pt x="83290" y="42280"/>
                </a:lnTo>
                <a:lnTo>
                  <a:pt x="83300" y="42280"/>
                </a:lnTo>
                <a:lnTo>
                  <a:pt x="83310" y="42280"/>
                </a:lnTo>
                <a:lnTo>
                  <a:pt x="83310" y="42290"/>
                </a:lnTo>
                <a:lnTo>
                  <a:pt x="83320" y="42290"/>
                </a:lnTo>
                <a:lnTo>
                  <a:pt x="83330" y="42290"/>
                </a:lnTo>
                <a:lnTo>
                  <a:pt x="83340" y="42290"/>
                </a:lnTo>
                <a:lnTo>
                  <a:pt x="83340" y="42300"/>
                </a:lnTo>
                <a:lnTo>
                  <a:pt x="83350" y="42300"/>
                </a:lnTo>
                <a:lnTo>
                  <a:pt x="83360" y="42300"/>
                </a:lnTo>
                <a:lnTo>
                  <a:pt x="83370" y="42300"/>
                </a:lnTo>
                <a:lnTo>
                  <a:pt x="83380" y="42310"/>
                </a:lnTo>
                <a:lnTo>
                  <a:pt x="83390" y="42310"/>
                </a:lnTo>
                <a:lnTo>
                  <a:pt x="83400" y="42310"/>
                </a:lnTo>
                <a:lnTo>
                  <a:pt x="83410" y="42310"/>
                </a:lnTo>
                <a:lnTo>
                  <a:pt x="83420" y="42310"/>
                </a:lnTo>
                <a:lnTo>
                  <a:pt x="83420" y="42320"/>
                </a:lnTo>
                <a:lnTo>
                  <a:pt x="83430" y="42320"/>
                </a:lnTo>
                <a:lnTo>
                  <a:pt x="83440" y="42320"/>
                </a:lnTo>
                <a:lnTo>
                  <a:pt x="83450" y="42320"/>
                </a:lnTo>
                <a:lnTo>
                  <a:pt x="83450" y="42330"/>
                </a:lnTo>
                <a:lnTo>
                  <a:pt x="83460" y="42330"/>
                </a:lnTo>
                <a:lnTo>
                  <a:pt x="83470" y="42330"/>
                </a:lnTo>
                <a:lnTo>
                  <a:pt x="83470" y="42340"/>
                </a:lnTo>
                <a:lnTo>
                  <a:pt x="83480" y="42340"/>
                </a:lnTo>
                <a:lnTo>
                  <a:pt x="83480" y="42350"/>
                </a:lnTo>
                <a:lnTo>
                  <a:pt x="83490" y="42360"/>
                </a:lnTo>
                <a:lnTo>
                  <a:pt x="83490" y="42350"/>
                </a:lnTo>
                <a:lnTo>
                  <a:pt x="83500" y="42350"/>
                </a:lnTo>
                <a:lnTo>
                  <a:pt x="83510" y="42360"/>
                </a:lnTo>
                <a:lnTo>
                  <a:pt x="83520" y="42360"/>
                </a:lnTo>
                <a:lnTo>
                  <a:pt x="83530" y="42360"/>
                </a:lnTo>
                <a:lnTo>
                  <a:pt x="83540" y="42360"/>
                </a:lnTo>
                <a:lnTo>
                  <a:pt x="83540" y="42370"/>
                </a:lnTo>
                <a:lnTo>
                  <a:pt x="83550" y="42370"/>
                </a:lnTo>
                <a:lnTo>
                  <a:pt x="83550" y="42380"/>
                </a:lnTo>
                <a:lnTo>
                  <a:pt x="83560" y="42380"/>
                </a:lnTo>
                <a:lnTo>
                  <a:pt x="83570" y="42380"/>
                </a:lnTo>
                <a:lnTo>
                  <a:pt x="83570" y="42390"/>
                </a:lnTo>
                <a:lnTo>
                  <a:pt x="83580" y="42390"/>
                </a:lnTo>
                <a:lnTo>
                  <a:pt x="83580" y="42400"/>
                </a:lnTo>
                <a:lnTo>
                  <a:pt x="83590" y="42400"/>
                </a:lnTo>
                <a:lnTo>
                  <a:pt x="83600" y="42400"/>
                </a:lnTo>
                <a:lnTo>
                  <a:pt x="83600" y="42410"/>
                </a:lnTo>
                <a:lnTo>
                  <a:pt x="83590" y="42410"/>
                </a:lnTo>
                <a:lnTo>
                  <a:pt x="83590" y="42420"/>
                </a:lnTo>
                <a:lnTo>
                  <a:pt x="83600" y="42430"/>
                </a:lnTo>
                <a:lnTo>
                  <a:pt x="83610" y="42430"/>
                </a:lnTo>
                <a:lnTo>
                  <a:pt x="83620" y="42430"/>
                </a:lnTo>
                <a:lnTo>
                  <a:pt x="83630" y="42440"/>
                </a:lnTo>
                <a:lnTo>
                  <a:pt x="83630" y="42450"/>
                </a:lnTo>
                <a:lnTo>
                  <a:pt x="83630" y="42460"/>
                </a:lnTo>
                <a:lnTo>
                  <a:pt x="83630" y="42470"/>
                </a:lnTo>
                <a:lnTo>
                  <a:pt x="83640" y="42470"/>
                </a:lnTo>
                <a:lnTo>
                  <a:pt x="83650" y="42470"/>
                </a:lnTo>
                <a:lnTo>
                  <a:pt x="83650" y="42480"/>
                </a:lnTo>
                <a:lnTo>
                  <a:pt x="83660" y="42480"/>
                </a:lnTo>
                <a:lnTo>
                  <a:pt x="83660" y="42490"/>
                </a:lnTo>
                <a:lnTo>
                  <a:pt x="83670" y="42490"/>
                </a:lnTo>
                <a:lnTo>
                  <a:pt x="83680" y="42490"/>
                </a:lnTo>
                <a:lnTo>
                  <a:pt x="83680" y="42500"/>
                </a:lnTo>
                <a:lnTo>
                  <a:pt x="83690" y="42500"/>
                </a:lnTo>
                <a:lnTo>
                  <a:pt x="83690" y="42510"/>
                </a:lnTo>
                <a:lnTo>
                  <a:pt x="83690" y="42520"/>
                </a:lnTo>
                <a:lnTo>
                  <a:pt x="83700" y="42520"/>
                </a:lnTo>
                <a:lnTo>
                  <a:pt x="83710" y="42530"/>
                </a:lnTo>
                <a:lnTo>
                  <a:pt x="83720" y="42530"/>
                </a:lnTo>
                <a:lnTo>
                  <a:pt x="83720" y="42540"/>
                </a:lnTo>
                <a:lnTo>
                  <a:pt x="83730" y="42540"/>
                </a:lnTo>
                <a:lnTo>
                  <a:pt x="83740" y="42540"/>
                </a:lnTo>
                <a:lnTo>
                  <a:pt x="83740" y="42550"/>
                </a:lnTo>
                <a:lnTo>
                  <a:pt x="83750" y="42550"/>
                </a:lnTo>
                <a:lnTo>
                  <a:pt x="83750" y="42560"/>
                </a:lnTo>
                <a:lnTo>
                  <a:pt x="83760" y="42560"/>
                </a:lnTo>
                <a:lnTo>
                  <a:pt x="83760" y="42570"/>
                </a:lnTo>
                <a:lnTo>
                  <a:pt x="83770" y="42570"/>
                </a:lnTo>
                <a:lnTo>
                  <a:pt x="83770" y="42580"/>
                </a:lnTo>
                <a:lnTo>
                  <a:pt x="83780" y="42580"/>
                </a:lnTo>
                <a:lnTo>
                  <a:pt x="83780" y="42590"/>
                </a:lnTo>
                <a:lnTo>
                  <a:pt x="83790" y="42590"/>
                </a:lnTo>
                <a:lnTo>
                  <a:pt x="83790" y="42600"/>
                </a:lnTo>
                <a:lnTo>
                  <a:pt x="83800" y="42600"/>
                </a:lnTo>
                <a:lnTo>
                  <a:pt x="83790" y="42600"/>
                </a:lnTo>
                <a:lnTo>
                  <a:pt x="83800" y="42600"/>
                </a:lnTo>
                <a:lnTo>
                  <a:pt x="83800" y="42610"/>
                </a:lnTo>
                <a:lnTo>
                  <a:pt x="83810" y="42610"/>
                </a:lnTo>
                <a:lnTo>
                  <a:pt x="83810" y="42620"/>
                </a:lnTo>
                <a:lnTo>
                  <a:pt x="83820" y="42620"/>
                </a:lnTo>
                <a:lnTo>
                  <a:pt x="83810" y="42620"/>
                </a:lnTo>
                <a:lnTo>
                  <a:pt x="83810" y="42630"/>
                </a:lnTo>
                <a:lnTo>
                  <a:pt x="83820" y="42630"/>
                </a:lnTo>
                <a:lnTo>
                  <a:pt x="83830" y="42640"/>
                </a:lnTo>
                <a:lnTo>
                  <a:pt x="83830" y="42650"/>
                </a:lnTo>
                <a:lnTo>
                  <a:pt x="83840" y="42650"/>
                </a:lnTo>
                <a:lnTo>
                  <a:pt x="83840" y="42660"/>
                </a:lnTo>
                <a:lnTo>
                  <a:pt x="83850" y="42660"/>
                </a:lnTo>
                <a:lnTo>
                  <a:pt x="83860" y="42660"/>
                </a:lnTo>
                <a:lnTo>
                  <a:pt x="83860" y="42670"/>
                </a:lnTo>
                <a:lnTo>
                  <a:pt x="83870" y="42670"/>
                </a:lnTo>
                <a:lnTo>
                  <a:pt x="83870" y="42680"/>
                </a:lnTo>
                <a:lnTo>
                  <a:pt x="83880" y="42680"/>
                </a:lnTo>
                <a:lnTo>
                  <a:pt x="83880" y="42690"/>
                </a:lnTo>
                <a:lnTo>
                  <a:pt x="83890" y="42690"/>
                </a:lnTo>
                <a:lnTo>
                  <a:pt x="83890" y="42700"/>
                </a:lnTo>
                <a:lnTo>
                  <a:pt x="83900" y="42700"/>
                </a:lnTo>
                <a:lnTo>
                  <a:pt x="83910" y="42700"/>
                </a:lnTo>
                <a:lnTo>
                  <a:pt x="83910" y="42710"/>
                </a:lnTo>
                <a:lnTo>
                  <a:pt x="83920" y="42710"/>
                </a:lnTo>
                <a:lnTo>
                  <a:pt x="83920" y="42720"/>
                </a:lnTo>
                <a:lnTo>
                  <a:pt x="83930" y="42730"/>
                </a:lnTo>
                <a:lnTo>
                  <a:pt x="83940" y="42730"/>
                </a:lnTo>
                <a:lnTo>
                  <a:pt x="83950" y="42730"/>
                </a:lnTo>
                <a:lnTo>
                  <a:pt x="83950" y="42740"/>
                </a:lnTo>
                <a:lnTo>
                  <a:pt x="83960" y="42740"/>
                </a:lnTo>
                <a:lnTo>
                  <a:pt x="83960" y="42750"/>
                </a:lnTo>
                <a:lnTo>
                  <a:pt x="83970" y="42750"/>
                </a:lnTo>
                <a:lnTo>
                  <a:pt x="83980" y="42750"/>
                </a:lnTo>
                <a:lnTo>
                  <a:pt x="83980" y="42760"/>
                </a:lnTo>
                <a:lnTo>
                  <a:pt x="83990" y="42760"/>
                </a:lnTo>
                <a:lnTo>
                  <a:pt x="83990" y="42770"/>
                </a:lnTo>
                <a:lnTo>
                  <a:pt x="84000" y="42770"/>
                </a:lnTo>
                <a:lnTo>
                  <a:pt x="84000" y="42780"/>
                </a:lnTo>
                <a:lnTo>
                  <a:pt x="84000" y="42790"/>
                </a:lnTo>
                <a:lnTo>
                  <a:pt x="84010" y="42790"/>
                </a:lnTo>
                <a:lnTo>
                  <a:pt x="84020" y="42800"/>
                </a:lnTo>
                <a:lnTo>
                  <a:pt x="84030" y="42800"/>
                </a:lnTo>
                <a:lnTo>
                  <a:pt x="84040" y="42810"/>
                </a:lnTo>
                <a:lnTo>
                  <a:pt x="84050" y="42810"/>
                </a:lnTo>
                <a:lnTo>
                  <a:pt x="84060" y="42820"/>
                </a:lnTo>
                <a:lnTo>
                  <a:pt x="84060" y="42830"/>
                </a:lnTo>
                <a:lnTo>
                  <a:pt x="84070" y="42830"/>
                </a:lnTo>
                <a:lnTo>
                  <a:pt x="84070" y="42840"/>
                </a:lnTo>
                <a:lnTo>
                  <a:pt x="84080" y="42840"/>
                </a:lnTo>
                <a:lnTo>
                  <a:pt x="84090" y="42840"/>
                </a:lnTo>
                <a:lnTo>
                  <a:pt x="84090" y="42850"/>
                </a:lnTo>
                <a:lnTo>
                  <a:pt x="84100" y="42850"/>
                </a:lnTo>
                <a:lnTo>
                  <a:pt x="84100" y="42860"/>
                </a:lnTo>
                <a:lnTo>
                  <a:pt x="84110" y="42870"/>
                </a:lnTo>
                <a:lnTo>
                  <a:pt x="84120" y="42880"/>
                </a:lnTo>
                <a:lnTo>
                  <a:pt x="84130" y="42880"/>
                </a:lnTo>
                <a:lnTo>
                  <a:pt x="84130" y="42890"/>
                </a:lnTo>
                <a:lnTo>
                  <a:pt x="84130" y="42900"/>
                </a:lnTo>
                <a:lnTo>
                  <a:pt x="84140" y="42900"/>
                </a:lnTo>
                <a:lnTo>
                  <a:pt x="84150" y="42900"/>
                </a:lnTo>
                <a:lnTo>
                  <a:pt x="84150" y="42910"/>
                </a:lnTo>
                <a:lnTo>
                  <a:pt x="84160" y="42910"/>
                </a:lnTo>
                <a:lnTo>
                  <a:pt x="84160" y="42920"/>
                </a:lnTo>
                <a:lnTo>
                  <a:pt x="84170" y="42920"/>
                </a:lnTo>
                <a:lnTo>
                  <a:pt x="84170" y="42930"/>
                </a:lnTo>
                <a:lnTo>
                  <a:pt x="84180" y="42930"/>
                </a:lnTo>
                <a:lnTo>
                  <a:pt x="84190" y="42930"/>
                </a:lnTo>
                <a:lnTo>
                  <a:pt x="84200" y="42930"/>
                </a:lnTo>
                <a:lnTo>
                  <a:pt x="84200" y="42940"/>
                </a:lnTo>
                <a:lnTo>
                  <a:pt x="84210" y="42950"/>
                </a:lnTo>
                <a:lnTo>
                  <a:pt x="84220" y="42950"/>
                </a:lnTo>
                <a:lnTo>
                  <a:pt x="84220" y="42960"/>
                </a:lnTo>
                <a:lnTo>
                  <a:pt x="84230" y="42960"/>
                </a:lnTo>
                <a:lnTo>
                  <a:pt x="84240" y="42960"/>
                </a:lnTo>
                <a:lnTo>
                  <a:pt x="84240" y="42970"/>
                </a:lnTo>
                <a:lnTo>
                  <a:pt x="84250" y="42970"/>
                </a:lnTo>
                <a:lnTo>
                  <a:pt x="84250" y="42960"/>
                </a:lnTo>
                <a:lnTo>
                  <a:pt x="84250" y="42970"/>
                </a:lnTo>
                <a:lnTo>
                  <a:pt x="84260" y="42970"/>
                </a:lnTo>
                <a:lnTo>
                  <a:pt x="84260" y="42980"/>
                </a:lnTo>
                <a:lnTo>
                  <a:pt x="84270" y="42980"/>
                </a:lnTo>
                <a:lnTo>
                  <a:pt x="84280" y="42980"/>
                </a:lnTo>
                <a:lnTo>
                  <a:pt x="84280" y="42990"/>
                </a:lnTo>
                <a:lnTo>
                  <a:pt x="84270" y="42990"/>
                </a:lnTo>
                <a:lnTo>
                  <a:pt x="84270" y="42980"/>
                </a:lnTo>
                <a:lnTo>
                  <a:pt x="84260" y="42980"/>
                </a:lnTo>
                <a:lnTo>
                  <a:pt x="84250" y="42980"/>
                </a:lnTo>
                <a:lnTo>
                  <a:pt x="84250" y="42970"/>
                </a:lnTo>
                <a:lnTo>
                  <a:pt x="84240" y="42970"/>
                </a:lnTo>
                <a:lnTo>
                  <a:pt x="84230" y="42970"/>
                </a:lnTo>
                <a:lnTo>
                  <a:pt x="84230" y="42980"/>
                </a:lnTo>
                <a:lnTo>
                  <a:pt x="84240" y="42990"/>
                </a:lnTo>
                <a:lnTo>
                  <a:pt x="84250" y="42990"/>
                </a:lnTo>
                <a:lnTo>
                  <a:pt x="84250" y="43000"/>
                </a:lnTo>
                <a:lnTo>
                  <a:pt x="84260" y="43000"/>
                </a:lnTo>
                <a:lnTo>
                  <a:pt x="84270" y="43000"/>
                </a:lnTo>
                <a:lnTo>
                  <a:pt x="84270" y="43010"/>
                </a:lnTo>
                <a:lnTo>
                  <a:pt x="84280" y="43010"/>
                </a:lnTo>
                <a:lnTo>
                  <a:pt x="84290" y="43010"/>
                </a:lnTo>
                <a:lnTo>
                  <a:pt x="84300" y="43010"/>
                </a:lnTo>
                <a:lnTo>
                  <a:pt x="84310" y="43010"/>
                </a:lnTo>
                <a:lnTo>
                  <a:pt x="84310" y="43020"/>
                </a:lnTo>
                <a:lnTo>
                  <a:pt x="84320" y="43020"/>
                </a:lnTo>
                <a:lnTo>
                  <a:pt x="84330" y="43020"/>
                </a:lnTo>
                <a:lnTo>
                  <a:pt x="84330" y="43030"/>
                </a:lnTo>
                <a:lnTo>
                  <a:pt x="84340" y="43030"/>
                </a:lnTo>
                <a:lnTo>
                  <a:pt x="84350" y="43040"/>
                </a:lnTo>
                <a:lnTo>
                  <a:pt x="84360" y="43040"/>
                </a:lnTo>
                <a:lnTo>
                  <a:pt x="84360" y="43050"/>
                </a:lnTo>
                <a:lnTo>
                  <a:pt x="84360" y="43060"/>
                </a:lnTo>
                <a:lnTo>
                  <a:pt x="84370" y="43060"/>
                </a:lnTo>
                <a:lnTo>
                  <a:pt x="84370" y="43070"/>
                </a:lnTo>
                <a:lnTo>
                  <a:pt x="84380" y="43070"/>
                </a:lnTo>
                <a:lnTo>
                  <a:pt x="84390" y="43070"/>
                </a:lnTo>
                <a:lnTo>
                  <a:pt x="84390" y="43080"/>
                </a:lnTo>
                <a:lnTo>
                  <a:pt x="84400" y="43080"/>
                </a:lnTo>
                <a:lnTo>
                  <a:pt x="84410" y="43080"/>
                </a:lnTo>
                <a:lnTo>
                  <a:pt x="84420" y="43080"/>
                </a:lnTo>
                <a:lnTo>
                  <a:pt x="84430" y="43080"/>
                </a:lnTo>
                <a:lnTo>
                  <a:pt x="84440" y="43080"/>
                </a:lnTo>
                <a:lnTo>
                  <a:pt x="84440" y="43090"/>
                </a:lnTo>
                <a:lnTo>
                  <a:pt x="84450" y="43090"/>
                </a:lnTo>
                <a:lnTo>
                  <a:pt x="84460" y="43090"/>
                </a:lnTo>
                <a:lnTo>
                  <a:pt x="84470" y="43090"/>
                </a:lnTo>
                <a:lnTo>
                  <a:pt x="84480" y="43090"/>
                </a:lnTo>
                <a:lnTo>
                  <a:pt x="84490" y="43090"/>
                </a:lnTo>
                <a:lnTo>
                  <a:pt x="84490" y="43100"/>
                </a:lnTo>
                <a:lnTo>
                  <a:pt x="84500" y="43100"/>
                </a:lnTo>
                <a:lnTo>
                  <a:pt x="84510" y="43100"/>
                </a:lnTo>
                <a:lnTo>
                  <a:pt x="84520" y="43100"/>
                </a:lnTo>
                <a:lnTo>
                  <a:pt x="84530" y="43100"/>
                </a:lnTo>
                <a:lnTo>
                  <a:pt x="84540" y="43110"/>
                </a:lnTo>
                <a:lnTo>
                  <a:pt x="84550" y="43110"/>
                </a:lnTo>
                <a:lnTo>
                  <a:pt x="84560" y="43110"/>
                </a:lnTo>
                <a:lnTo>
                  <a:pt x="84560" y="43120"/>
                </a:lnTo>
                <a:lnTo>
                  <a:pt x="84570" y="43120"/>
                </a:lnTo>
                <a:lnTo>
                  <a:pt x="84570" y="43130"/>
                </a:lnTo>
                <a:lnTo>
                  <a:pt x="84580" y="43140"/>
                </a:lnTo>
                <a:lnTo>
                  <a:pt x="84580" y="43150"/>
                </a:lnTo>
                <a:lnTo>
                  <a:pt x="84590" y="43160"/>
                </a:lnTo>
                <a:lnTo>
                  <a:pt x="84590" y="43170"/>
                </a:lnTo>
                <a:lnTo>
                  <a:pt x="84580" y="43180"/>
                </a:lnTo>
                <a:lnTo>
                  <a:pt x="84580" y="43190"/>
                </a:lnTo>
                <a:lnTo>
                  <a:pt x="84580" y="43200"/>
                </a:lnTo>
                <a:lnTo>
                  <a:pt x="84570" y="43210"/>
                </a:lnTo>
                <a:lnTo>
                  <a:pt x="84560" y="43210"/>
                </a:lnTo>
                <a:lnTo>
                  <a:pt x="84550" y="43210"/>
                </a:lnTo>
                <a:lnTo>
                  <a:pt x="84540" y="43210"/>
                </a:lnTo>
                <a:lnTo>
                  <a:pt x="84530" y="43210"/>
                </a:lnTo>
                <a:lnTo>
                  <a:pt x="84520" y="43220"/>
                </a:lnTo>
                <a:lnTo>
                  <a:pt x="84520" y="43210"/>
                </a:lnTo>
                <a:lnTo>
                  <a:pt x="84510" y="43210"/>
                </a:lnTo>
                <a:lnTo>
                  <a:pt x="84510" y="43200"/>
                </a:lnTo>
                <a:lnTo>
                  <a:pt x="84500" y="43200"/>
                </a:lnTo>
                <a:lnTo>
                  <a:pt x="84500" y="43190"/>
                </a:lnTo>
                <a:lnTo>
                  <a:pt x="84490" y="43190"/>
                </a:lnTo>
                <a:lnTo>
                  <a:pt x="84490" y="43180"/>
                </a:lnTo>
                <a:lnTo>
                  <a:pt x="84480" y="43170"/>
                </a:lnTo>
                <a:lnTo>
                  <a:pt x="84470" y="43170"/>
                </a:lnTo>
                <a:lnTo>
                  <a:pt x="84480" y="43170"/>
                </a:lnTo>
                <a:lnTo>
                  <a:pt x="84480" y="43180"/>
                </a:lnTo>
                <a:lnTo>
                  <a:pt x="84490" y="43180"/>
                </a:lnTo>
                <a:lnTo>
                  <a:pt x="84490" y="43190"/>
                </a:lnTo>
                <a:lnTo>
                  <a:pt x="84490" y="43200"/>
                </a:lnTo>
                <a:lnTo>
                  <a:pt x="84500" y="43200"/>
                </a:lnTo>
                <a:lnTo>
                  <a:pt x="84500" y="43210"/>
                </a:lnTo>
                <a:lnTo>
                  <a:pt x="84510" y="43210"/>
                </a:lnTo>
                <a:lnTo>
                  <a:pt x="84510" y="43220"/>
                </a:lnTo>
                <a:lnTo>
                  <a:pt x="84520" y="43220"/>
                </a:lnTo>
                <a:lnTo>
                  <a:pt x="84520" y="43230"/>
                </a:lnTo>
                <a:lnTo>
                  <a:pt x="84510" y="43230"/>
                </a:lnTo>
                <a:lnTo>
                  <a:pt x="84510" y="43240"/>
                </a:lnTo>
                <a:lnTo>
                  <a:pt x="84500" y="43250"/>
                </a:lnTo>
                <a:lnTo>
                  <a:pt x="84490" y="43260"/>
                </a:lnTo>
                <a:lnTo>
                  <a:pt x="84480" y="43260"/>
                </a:lnTo>
                <a:lnTo>
                  <a:pt x="84480" y="43270"/>
                </a:lnTo>
                <a:lnTo>
                  <a:pt x="84470" y="43270"/>
                </a:lnTo>
                <a:lnTo>
                  <a:pt x="84460" y="43270"/>
                </a:lnTo>
                <a:lnTo>
                  <a:pt x="84450" y="43270"/>
                </a:lnTo>
                <a:lnTo>
                  <a:pt x="84440" y="43270"/>
                </a:lnTo>
                <a:lnTo>
                  <a:pt x="84430" y="43270"/>
                </a:lnTo>
                <a:lnTo>
                  <a:pt x="84420" y="43270"/>
                </a:lnTo>
                <a:lnTo>
                  <a:pt x="84410" y="43280"/>
                </a:lnTo>
                <a:lnTo>
                  <a:pt x="84400" y="43280"/>
                </a:lnTo>
                <a:lnTo>
                  <a:pt x="84390" y="43290"/>
                </a:lnTo>
                <a:lnTo>
                  <a:pt x="84380" y="43290"/>
                </a:lnTo>
                <a:lnTo>
                  <a:pt x="84370" y="43290"/>
                </a:lnTo>
                <a:lnTo>
                  <a:pt x="84370" y="43300"/>
                </a:lnTo>
                <a:lnTo>
                  <a:pt x="84360" y="43300"/>
                </a:lnTo>
                <a:lnTo>
                  <a:pt x="84350" y="43300"/>
                </a:lnTo>
                <a:lnTo>
                  <a:pt x="84340" y="43290"/>
                </a:lnTo>
                <a:lnTo>
                  <a:pt x="84330" y="43290"/>
                </a:lnTo>
                <a:lnTo>
                  <a:pt x="84320" y="43290"/>
                </a:lnTo>
                <a:lnTo>
                  <a:pt x="84310" y="43290"/>
                </a:lnTo>
                <a:lnTo>
                  <a:pt x="84300" y="43280"/>
                </a:lnTo>
                <a:lnTo>
                  <a:pt x="84290" y="43280"/>
                </a:lnTo>
                <a:lnTo>
                  <a:pt x="84280" y="43280"/>
                </a:lnTo>
                <a:lnTo>
                  <a:pt x="84270" y="43280"/>
                </a:lnTo>
                <a:lnTo>
                  <a:pt x="84270" y="43290"/>
                </a:lnTo>
                <a:lnTo>
                  <a:pt x="84260" y="43290"/>
                </a:lnTo>
                <a:lnTo>
                  <a:pt x="84250" y="43290"/>
                </a:lnTo>
                <a:lnTo>
                  <a:pt x="84240" y="43290"/>
                </a:lnTo>
                <a:lnTo>
                  <a:pt x="84230" y="43290"/>
                </a:lnTo>
                <a:lnTo>
                  <a:pt x="84220" y="43290"/>
                </a:lnTo>
                <a:lnTo>
                  <a:pt x="84220" y="43300"/>
                </a:lnTo>
                <a:lnTo>
                  <a:pt x="84210" y="43300"/>
                </a:lnTo>
                <a:lnTo>
                  <a:pt x="84200" y="43310"/>
                </a:lnTo>
                <a:lnTo>
                  <a:pt x="84190" y="43320"/>
                </a:lnTo>
                <a:lnTo>
                  <a:pt x="84180" y="43330"/>
                </a:lnTo>
                <a:lnTo>
                  <a:pt x="84170" y="43330"/>
                </a:lnTo>
                <a:lnTo>
                  <a:pt x="84170" y="43340"/>
                </a:lnTo>
                <a:lnTo>
                  <a:pt x="84160" y="43340"/>
                </a:lnTo>
                <a:lnTo>
                  <a:pt x="84160" y="43350"/>
                </a:lnTo>
                <a:lnTo>
                  <a:pt x="84150" y="43360"/>
                </a:lnTo>
                <a:lnTo>
                  <a:pt x="84140" y="43370"/>
                </a:lnTo>
                <a:lnTo>
                  <a:pt x="84140" y="43380"/>
                </a:lnTo>
                <a:lnTo>
                  <a:pt x="84130" y="43380"/>
                </a:lnTo>
                <a:lnTo>
                  <a:pt x="84130" y="43390"/>
                </a:lnTo>
                <a:lnTo>
                  <a:pt x="84130" y="43400"/>
                </a:lnTo>
                <a:lnTo>
                  <a:pt x="84120" y="43400"/>
                </a:lnTo>
                <a:lnTo>
                  <a:pt x="84120" y="43410"/>
                </a:lnTo>
                <a:lnTo>
                  <a:pt x="84120" y="43420"/>
                </a:lnTo>
                <a:lnTo>
                  <a:pt x="84120" y="43430"/>
                </a:lnTo>
                <a:lnTo>
                  <a:pt x="84120" y="43440"/>
                </a:lnTo>
                <a:lnTo>
                  <a:pt x="84120" y="43450"/>
                </a:lnTo>
                <a:lnTo>
                  <a:pt x="84110" y="43450"/>
                </a:lnTo>
                <a:lnTo>
                  <a:pt x="84110" y="43460"/>
                </a:lnTo>
                <a:lnTo>
                  <a:pt x="84110" y="43470"/>
                </a:lnTo>
                <a:lnTo>
                  <a:pt x="84120" y="43470"/>
                </a:lnTo>
                <a:lnTo>
                  <a:pt x="84120" y="43480"/>
                </a:lnTo>
                <a:lnTo>
                  <a:pt x="84120" y="43490"/>
                </a:lnTo>
                <a:lnTo>
                  <a:pt x="84120" y="43500"/>
                </a:lnTo>
                <a:lnTo>
                  <a:pt x="84120" y="43510"/>
                </a:lnTo>
                <a:lnTo>
                  <a:pt x="84120" y="43500"/>
                </a:lnTo>
                <a:lnTo>
                  <a:pt x="84130" y="43500"/>
                </a:lnTo>
                <a:lnTo>
                  <a:pt x="84130" y="43510"/>
                </a:lnTo>
                <a:lnTo>
                  <a:pt x="84140" y="43510"/>
                </a:lnTo>
                <a:lnTo>
                  <a:pt x="84150" y="43520"/>
                </a:lnTo>
                <a:lnTo>
                  <a:pt x="84150" y="43530"/>
                </a:lnTo>
                <a:lnTo>
                  <a:pt x="84160" y="43540"/>
                </a:lnTo>
                <a:lnTo>
                  <a:pt x="84170" y="43540"/>
                </a:lnTo>
                <a:lnTo>
                  <a:pt x="84170" y="43550"/>
                </a:lnTo>
                <a:lnTo>
                  <a:pt x="84180" y="43560"/>
                </a:lnTo>
                <a:lnTo>
                  <a:pt x="84190" y="43560"/>
                </a:lnTo>
                <a:lnTo>
                  <a:pt x="84200" y="43560"/>
                </a:lnTo>
                <a:lnTo>
                  <a:pt x="84200" y="43570"/>
                </a:lnTo>
                <a:lnTo>
                  <a:pt x="84210" y="43570"/>
                </a:lnTo>
                <a:lnTo>
                  <a:pt x="84220" y="43570"/>
                </a:lnTo>
                <a:lnTo>
                  <a:pt x="84220" y="43580"/>
                </a:lnTo>
                <a:lnTo>
                  <a:pt x="84230" y="43580"/>
                </a:lnTo>
                <a:lnTo>
                  <a:pt x="84240" y="43580"/>
                </a:lnTo>
                <a:lnTo>
                  <a:pt x="84250" y="43580"/>
                </a:lnTo>
                <a:lnTo>
                  <a:pt x="84260" y="43580"/>
                </a:lnTo>
                <a:lnTo>
                  <a:pt x="84260" y="43590"/>
                </a:lnTo>
                <a:lnTo>
                  <a:pt x="84260" y="43600"/>
                </a:lnTo>
                <a:lnTo>
                  <a:pt x="84260" y="43610"/>
                </a:lnTo>
                <a:lnTo>
                  <a:pt x="84260" y="43620"/>
                </a:lnTo>
                <a:lnTo>
                  <a:pt x="84270" y="43620"/>
                </a:lnTo>
                <a:lnTo>
                  <a:pt x="84270" y="43630"/>
                </a:lnTo>
                <a:lnTo>
                  <a:pt x="84270" y="43640"/>
                </a:lnTo>
                <a:lnTo>
                  <a:pt x="84280" y="43640"/>
                </a:lnTo>
                <a:lnTo>
                  <a:pt x="84280" y="43650"/>
                </a:lnTo>
                <a:lnTo>
                  <a:pt x="84280" y="43660"/>
                </a:lnTo>
                <a:lnTo>
                  <a:pt x="84280" y="43670"/>
                </a:lnTo>
                <a:lnTo>
                  <a:pt x="84290" y="43670"/>
                </a:lnTo>
                <a:lnTo>
                  <a:pt x="84290" y="43680"/>
                </a:lnTo>
                <a:lnTo>
                  <a:pt x="84300" y="43680"/>
                </a:lnTo>
                <a:lnTo>
                  <a:pt x="84300" y="43690"/>
                </a:lnTo>
                <a:lnTo>
                  <a:pt x="84300" y="43700"/>
                </a:lnTo>
                <a:lnTo>
                  <a:pt x="84310" y="43700"/>
                </a:lnTo>
                <a:lnTo>
                  <a:pt x="84320" y="43700"/>
                </a:lnTo>
                <a:lnTo>
                  <a:pt x="84320" y="43710"/>
                </a:lnTo>
                <a:lnTo>
                  <a:pt x="84320" y="43720"/>
                </a:lnTo>
                <a:lnTo>
                  <a:pt x="84320" y="43730"/>
                </a:lnTo>
                <a:lnTo>
                  <a:pt x="84310" y="43740"/>
                </a:lnTo>
                <a:lnTo>
                  <a:pt x="84320" y="43740"/>
                </a:lnTo>
                <a:lnTo>
                  <a:pt x="84320" y="43750"/>
                </a:lnTo>
                <a:lnTo>
                  <a:pt x="84320" y="43760"/>
                </a:lnTo>
                <a:lnTo>
                  <a:pt x="84320" y="43770"/>
                </a:lnTo>
                <a:lnTo>
                  <a:pt x="84330" y="43770"/>
                </a:lnTo>
                <a:lnTo>
                  <a:pt x="84330" y="43780"/>
                </a:lnTo>
                <a:lnTo>
                  <a:pt x="84330" y="43790"/>
                </a:lnTo>
                <a:lnTo>
                  <a:pt x="84320" y="43790"/>
                </a:lnTo>
                <a:lnTo>
                  <a:pt x="84320" y="43800"/>
                </a:lnTo>
                <a:lnTo>
                  <a:pt x="84310" y="43800"/>
                </a:lnTo>
                <a:lnTo>
                  <a:pt x="84310" y="43810"/>
                </a:lnTo>
                <a:lnTo>
                  <a:pt x="84310" y="43820"/>
                </a:lnTo>
                <a:lnTo>
                  <a:pt x="84310" y="43830"/>
                </a:lnTo>
                <a:lnTo>
                  <a:pt x="84300" y="43830"/>
                </a:lnTo>
                <a:lnTo>
                  <a:pt x="84290" y="43830"/>
                </a:lnTo>
                <a:lnTo>
                  <a:pt x="84290" y="43820"/>
                </a:lnTo>
                <a:lnTo>
                  <a:pt x="84290" y="43830"/>
                </a:lnTo>
                <a:lnTo>
                  <a:pt x="84290" y="43840"/>
                </a:lnTo>
                <a:lnTo>
                  <a:pt x="84300" y="43840"/>
                </a:lnTo>
                <a:lnTo>
                  <a:pt x="84300" y="43850"/>
                </a:lnTo>
                <a:lnTo>
                  <a:pt x="84300" y="43860"/>
                </a:lnTo>
                <a:lnTo>
                  <a:pt x="84300" y="43870"/>
                </a:lnTo>
                <a:lnTo>
                  <a:pt x="84290" y="43870"/>
                </a:lnTo>
                <a:lnTo>
                  <a:pt x="84280" y="43880"/>
                </a:lnTo>
                <a:lnTo>
                  <a:pt x="84280" y="43890"/>
                </a:lnTo>
                <a:lnTo>
                  <a:pt x="84280" y="43880"/>
                </a:lnTo>
                <a:lnTo>
                  <a:pt x="84280" y="43890"/>
                </a:lnTo>
                <a:lnTo>
                  <a:pt x="84290" y="43890"/>
                </a:lnTo>
                <a:lnTo>
                  <a:pt x="84300" y="43890"/>
                </a:lnTo>
                <a:lnTo>
                  <a:pt x="84310" y="43890"/>
                </a:lnTo>
                <a:lnTo>
                  <a:pt x="84310" y="43880"/>
                </a:lnTo>
                <a:lnTo>
                  <a:pt x="84320" y="43870"/>
                </a:lnTo>
                <a:lnTo>
                  <a:pt x="84320" y="43880"/>
                </a:lnTo>
                <a:lnTo>
                  <a:pt x="84310" y="43880"/>
                </a:lnTo>
                <a:lnTo>
                  <a:pt x="84320" y="43890"/>
                </a:lnTo>
                <a:lnTo>
                  <a:pt x="84320" y="43900"/>
                </a:lnTo>
                <a:lnTo>
                  <a:pt x="84320" y="43910"/>
                </a:lnTo>
                <a:lnTo>
                  <a:pt x="84330" y="43910"/>
                </a:lnTo>
                <a:lnTo>
                  <a:pt x="84330" y="43920"/>
                </a:lnTo>
                <a:lnTo>
                  <a:pt x="84330" y="43930"/>
                </a:lnTo>
                <a:lnTo>
                  <a:pt x="84330" y="43940"/>
                </a:lnTo>
                <a:lnTo>
                  <a:pt x="84340" y="43950"/>
                </a:lnTo>
                <a:lnTo>
                  <a:pt x="84330" y="43960"/>
                </a:lnTo>
                <a:lnTo>
                  <a:pt x="84340" y="43970"/>
                </a:lnTo>
                <a:lnTo>
                  <a:pt x="84340" y="43980"/>
                </a:lnTo>
                <a:lnTo>
                  <a:pt x="84340" y="43990"/>
                </a:lnTo>
                <a:lnTo>
                  <a:pt x="84340" y="44000"/>
                </a:lnTo>
                <a:lnTo>
                  <a:pt x="84340" y="44010"/>
                </a:lnTo>
                <a:lnTo>
                  <a:pt x="84340" y="44020"/>
                </a:lnTo>
                <a:lnTo>
                  <a:pt x="84340" y="44030"/>
                </a:lnTo>
                <a:lnTo>
                  <a:pt x="84330" y="44030"/>
                </a:lnTo>
                <a:lnTo>
                  <a:pt x="84330" y="44040"/>
                </a:lnTo>
                <a:lnTo>
                  <a:pt x="84330" y="44050"/>
                </a:lnTo>
                <a:lnTo>
                  <a:pt x="84320" y="44050"/>
                </a:lnTo>
                <a:lnTo>
                  <a:pt x="84320" y="44060"/>
                </a:lnTo>
                <a:lnTo>
                  <a:pt x="84320" y="44070"/>
                </a:lnTo>
                <a:lnTo>
                  <a:pt x="84330" y="44070"/>
                </a:lnTo>
                <a:lnTo>
                  <a:pt x="84330" y="44080"/>
                </a:lnTo>
                <a:lnTo>
                  <a:pt x="84330" y="44090"/>
                </a:lnTo>
                <a:lnTo>
                  <a:pt x="84330" y="44100"/>
                </a:lnTo>
                <a:lnTo>
                  <a:pt x="84340" y="44100"/>
                </a:lnTo>
                <a:lnTo>
                  <a:pt x="84340" y="44110"/>
                </a:lnTo>
                <a:lnTo>
                  <a:pt x="84340" y="44120"/>
                </a:lnTo>
                <a:lnTo>
                  <a:pt x="84340" y="44130"/>
                </a:lnTo>
                <a:lnTo>
                  <a:pt x="84340" y="44140"/>
                </a:lnTo>
                <a:lnTo>
                  <a:pt x="84340" y="44150"/>
                </a:lnTo>
                <a:lnTo>
                  <a:pt x="84330" y="44150"/>
                </a:lnTo>
                <a:lnTo>
                  <a:pt x="84330" y="44160"/>
                </a:lnTo>
                <a:lnTo>
                  <a:pt x="84320" y="44160"/>
                </a:lnTo>
                <a:lnTo>
                  <a:pt x="84320" y="44170"/>
                </a:lnTo>
                <a:lnTo>
                  <a:pt x="84310" y="44180"/>
                </a:lnTo>
                <a:lnTo>
                  <a:pt x="84320" y="44180"/>
                </a:lnTo>
                <a:lnTo>
                  <a:pt x="84320" y="44190"/>
                </a:lnTo>
                <a:lnTo>
                  <a:pt x="84320" y="44200"/>
                </a:lnTo>
                <a:lnTo>
                  <a:pt x="84330" y="44200"/>
                </a:lnTo>
                <a:lnTo>
                  <a:pt x="84330" y="44210"/>
                </a:lnTo>
                <a:lnTo>
                  <a:pt x="84340" y="44210"/>
                </a:lnTo>
                <a:lnTo>
                  <a:pt x="84350" y="44210"/>
                </a:lnTo>
                <a:lnTo>
                  <a:pt x="84350" y="44220"/>
                </a:lnTo>
                <a:lnTo>
                  <a:pt x="84360" y="44220"/>
                </a:lnTo>
                <a:lnTo>
                  <a:pt x="84360" y="44230"/>
                </a:lnTo>
                <a:lnTo>
                  <a:pt x="84360" y="44240"/>
                </a:lnTo>
                <a:lnTo>
                  <a:pt x="84360" y="44250"/>
                </a:lnTo>
                <a:lnTo>
                  <a:pt x="84360" y="44260"/>
                </a:lnTo>
                <a:lnTo>
                  <a:pt x="84360" y="44270"/>
                </a:lnTo>
                <a:lnTo>
                  <a:pt x="84360" y="44280"/>
                </a:lnTo>
                <a:lnTo>
                  <a:pt x="84370" y="44280"/>
                </a:lnTo>
                <a:lnTo>
                  <a:pt x="84370" y="44290"/>
                </a:lnTo>
                <a:lnTo>
                  <a:pt x="84370" y="44300"/>
                </a:lnTo>
                <a:lnTo>
                  <a:pt x="84370" y="44310"/>
                </a:lnTo>
                <a:lnTo>
                  <a:pt x="84380" y="44310"/>
                </a:lnTo>
                <a:lnTo>
                  <a:pt x="84380" y="44320"/>
                </a:lnTo>
                <a:lnTo>
                  <a:pt x="84390" y="44330"/>
                </a:lnTo>
                <a:lnTo>
                  <a:pt x="84400" y="44330"/>
                </a:lnTo>
                <a:lnTo>
                  <a:pt x="84390" y="44330"/>
                </a:lnTo>
                <a:lnTo>
                  <a:pt x="84380" y="44330"/>
                </a:lnTo>
                <a:lnTo>
                  <a:pt x="84380" y="44320"/>
                </a:lnTo>
                <a:lnTo>
                  <a:pt x="84380" y="44330"/>
                </a:lnTo>
                <a:lnTo>
                  <a:pt x="84380" y="44340"/>
                </a:lnTo>
                <a:lnTo>
                  <a:pt x="84390" y="44340"/>
                </a:lnTo>
                <a:lnTo>
                  <a:pt x="84380" y="44350"/>
                </a:lnTo>
                <a:lnTo>
                  <a:pt x="84390" y="44350"/>
                </a:lnTo>
                <a:lnTo>
                  <a:pt x="84390" y="44360"/>
                </a:lnTo>
                <a:lnTo>
                  <a:pt x="84400" y="44360"/>
                </a:lnTo>
                <a:lnTo>
                  <a:pt x="84410" y="44360"/>
                </a:lnTo>
                <a:lnTo>
                  <a:pt x="84420" y="44360"/>
                </a:lnTo>
                <a:lnTo>
                  <a:pt x="84420" y="44370"/>
                </a:lnTo>
                <a:lnTo>
                  <a:pt x="84420" y="44380"/>
                </a:lnTo>
                <a:lnTo>
                  <a:pt x="84410" y="44380"/>
                </a:lnTo>
                <a:lnTo>
                  <a:pt x="84410" y="44390"/>
                </a:lnTo>
                <a:lnTo>
                  <a:pt x="84420" y="44390"/>
                </a:lnTo>
                <a:lnTo>
                  <a:pt x="84420" y="44400"/>
                </a:lnTo>
                <a:lnTo>
                  <a:pt x="84420" y="44390"/>
                </a:lnTo>
                <a:lnTo>
                  <a:pt x="84430" y="44390"/>
                </a:lnTo>
                <a:lnTo>
                  <a:pt x="84430" y="44400"/>
                </a:lnTo>
                <a:lnTo>
                  <a:pt x="84430" y="44410"/>
                </a:lnTo>
                <a:lnTo>
                  <a:pt x="84420" y="44410"/>
                </a:lnTo>
                <a:lnTo>
                  <a:pt x="84410" y="44410"/>
                </a:lnTo>
                <a:lnTo>
                  <a:pt x="84410" y="44420"/>
                </a:lnTo>
                <a:lnTo>
                  <a:pt x="84410" y="44430"/>
                </a:lnTo>
                <a:lnTo>
                  <a:pt x="84410" y="44440"/>
                </a:lnTo>
                <a:lnTo>
                  <a:pt x="84410" y="44450"/>
                </a:lnTo>
                <a:lnTo>
                  <a:pt x="84410" y="44460"/>
                </a:lnTo>
                <a:lnTo>
                  <a:pt x="84410" y="44470"/>
                </a:lnTo>
                <a:lnTo>
                  <a:pt x="84410" y="44460"/>
                </a:lnTo>
                <a:lnTo>
                  <a:pt x="84410" y="44470"/>
                </a:lnTo>
                <a:lnTo>
                  <a:pt x="84420" y="44470"/>
                </a:lnTo>
                <a:lnTo>
                  <a:pt x="84420" y="44480"/>
                </a:lnTo>
                <a:lnTo>
                  <a:pt x="84420" y="44490"/>
                </a:lnTo>
                <a:lnTo>
                  <a:pt x="84420" y="44500"/>
                </a:lnTo>
                <a:lnTo>
                  <a:pt x="84430" y="44500"/>
                </a:lnTo>
                <a:lnTo>
                  <a:pt x="84430" y="44510"/>
                </a:lnTo>
                <a:lnTo>
                  <a:pt x="84430" y="44520"/>
                </a:lnTo>
                <a:lnTo>
                  <a:pt x="84440" y="44530"/>
                </a:lnTo>
                <a:lnTo>
                  <a:pt x="84450" y="44530"/>
                </a:lnTo>
                <a:lnTo>
                  <a:pt x="84450" y="44540"/>
                </a:lnTo>
                <a:lnTo>
                  <a:pt x="84460" y="44540"/>
                </a:lnTo>
                <a:lnTo>
                  <a:pt x="84460" y="44550"/>
                </a:lnTo>
                <a:lnTo>
                  <a:pt x="84460" y="44560"/>
                </a:lnTo>
                <a:lnTo>
                  <a:pt x="84450" y="44560"/>
                </a:lnTo>
                <a:lnTo>
                  <a:pt x="84460" y="44560"/>
                </a:lnTo>
                <a:lnTo>
                  <a:pt x="84460" y="44570"/>
                </a:lnTo>
                <a:lnTo>
                  <a:pt x="84450" y="44570"/>
                </a:lnTo>
                <a:lnTo>
                  <a:pt x="84450" y="44580"/>
                </a:lnTo>
                <a:lnTo>
                  <a:pt x="84460" y="44580"/>
                </a:lnTo>
                <a:lnTo>
                  <a:pt x="84460" y="44570"/>
                </a:lnTo>
                <a:lnTo>
                  <a:pt x="84470" y="44570"/>
                </a:lnTo>
                <a:lnTo>
                  <a:pt x="84470" y="44580"/>
                </a:lnTo>
                <a:lnTo>
                  <a:pt x="84470" y="44590"/>
                </a:lnTo>
                <a:lnTo>
                  <a:pt x="84480" y="44590"/>
                </a:lnTo>
                <a:lnTo>
                  <a:pt x="84490" y="44590"/>
                </a:lnTo>
                <a:lnTo>
                  <a:pt x="84480" y="44600"/>
                </a:lnTo>
                <a:lnTo>
                  <a:pt x="84480" y="44610"/>
                </a:lnTo>
                <a:lnTo>
                  <a:pt x="84480" y="44620"/>
                </a:lnTo>
                <a:lnTo>
                  <a:pt x="84480" y="44630"/>
                </a:lnTo>
                <a:lnTo>
                  <a:pt x="84470" y="44630"/>
                </a:lnTo>
                <a:lnTo>
                  <a:pt x="84470" y="44640"/>
                </a:lnTo>
                <a:lnTo>
                  <a:pt x="84470" y="44650"/>
                </a:lnTo>
                <a:lnTo>
                  <a:pt x="84470" y="44660"/>
                </a:lnTo>
                <a:lnTo>
                  <a:pt x="84470" y="44650"/>
                </a:lnTo>
                <a:lnTo>
                  <a:pt x="84480" y="44660"/>
                </a:lnTo>
                <a:lnTo>
                  <a:pt x="84480" y="44670"/>
                </a:lnTo>
                <a:lnTo>
                  <a:pt x="84490" y="44670"/>
                </a:lnTo>
                <a:lnTo>
                  <a:pt x="84490" y="44680"/>
                </a:lnTo>
                <a:lnTo>
                  <a:pt x="84480" y="44680"/>
                </a:lnTo>
                <a:lnTo>
                  <a:pt x="84480" y="44690"/>
                </a:lnTo>
                <a:lnTo>
                  <a:pt x="84470" y="44700"/>
                </a:lnTo>
                <a:lnTo>
                  <a:pt x="84480" y="44700"/>
                </a:lnTo>
                <a:lnTo>
                  <a:pt x="84480" y="44710"/>
                </a:lnTo>
                <a:lnTo>
                  <a:pt x="84470" y="44710"/>
                </a:lnTo>
                <a:lnTo>
                  <a:pt x="84470" y="44720"/>
                </a:lnTo>
                <a:lnTo>
                  <a:pt x="84480" y="44720"/>
                </a:lnTo>
                <a:lnTo>
                  <a:pt x="84480" y="44730"/>
                </a:lnTo>
                <a:lnTo>
                  <a:pt x="84490" y="44730"/>
                </a:lnTo>
                <a:lnTo>
                  <a:pt x="84490" y="44740"/>
                </a:lnTo>
                <a:lnTo>
                  <a:pt x="84500" y="44740"/>
                </a:lnTo>
                <a:lnTo>
                  <a:pt x="84490" y="44750"/>
                </a:lnTo>
                <a:lnTo>
                  <a:pt x="84490" y="44760"/>
                </a:lnTo>
                <a:lnTo>
                  <a:pt x="84480" y="44760"/>
                </a:lnTo>
                <a:lnTo>
                  <a:pt x="84480" y="44770"/>
                </a:lnTo>
                <a:lnTo>
                  <a:pt x="84470" y="44770"/>
                </a:lnTo>
                <a:lnTo>
                  <a:pt x="84460" y="44770"/>
                </a:lnTo>
                <a:lnTo>
                  <a:pt x="84460" y="44760"/>
                </a:lnTo>
                <a:lnTo>
                  <a:pt x="84460" y="44770"/>
                </a:lnTo>
                <a:lnTo>
                  <a:pt x="84450" y="44770"/>
                </a:lnTo>
                <a:lnTo>
                  <a:pt x="84440" y="44780"/>
                </a:lnTo>
                <a:lnTo>
                  <a:pt x="84430" y="44790"/>
                </a:lnTo>
                <a:lnTo>
                  <a:pt x="84430" y="44800"/>
                </a:lnTo>
                <a:lnTo>
                  <a:pt x="84420" y="44800"/>
                </a:lnTo>
                <a:lnTo>
                  <a:pt x="84420" y="44810"/>
                </a:lnTo>
                <a:lnTo>
                  <a:pt x="84430" y="44820"/>
                </a:lnTo>
                <a:lnTo>
                  <a:pt x="84420" y="44820"/>
                </a:lnTo>
                <a:lnTo>
                  <a:pt x="84410" y="44820"/>
                </a:lnTo>
                <a:lnTo>
                  <a:pt x="84400" y="44820"/>
                </a:lnTo>
                <a:lnTo>
                  <a:pt x="84390" y="44820"/>
                </a:lnTo>
                <a:lnTo>
                  <a:pt x="84390" y="44810"/>
                </a:lnTo>
                <a:lnTo>
                  <a:pt x="84380" y="44810"/>
                </a:lnTo>
                <a:lnTo>
                  <a:pt x="84370" y="44810"/>
                </a:lnTo>
                <a:lnTo>
                  <a:pt x="84370" y="44820"/>
                </a:lnTo>
                <a:lnTo>
                  <a:pt x="84360" y="44810"/>
                </a:lnTo>
                <a:lnTo>
                  <a:pt x="84350" y="44810"/>
                </a:lnTo>
                <a:lnTo>
                  <a:pt x="84350" y="44820"/>
                </a:lnTo>
                <a:lnTo>
                  <a:pt x="84340" y="44820"/>
                </a:lnTo>
                <a:lnTo>
                  <a:pt x="84330" y="44820"/>
                </a:lnTo>
                <a:lnTo>
                  <a:pt x="84330" y="44830"/>
                </a:lnTo>
                <a:lnTo>
                  <a:pt x="84320" y="44830"/>
                </a:lnTo>
                <a:lnTo>
                  <a:pt x="84320" y="44840"/>
                </a:lnTo>
                <a:lnTo>
                  <a:pt x="84310" y="44840"/>
                </a:lnTo>
                <a:lnTo>
                  <a:pt x="84310" y="44850"/>
                </a:lnTo>
                <a:lnTo>
                  <a:pt x="84300" y="44850"/>
                </a:lnTo>
                <a:lnTo>
                  <a:pt x="84290" y="44860"/>
                </a:lnTo>
                <a:lnTo>
                  <a:pt x="84280" y="44860"/>
                </a:lnTo>
                <a:lnTo>
                  <a:pt x="84280" y="44870"/>
                </a:lnTo>
                <a:lnTo>
                  <a:pt x="84270" y="44880"/>
                </a:lnTo>
                <a:lnTo>
                  <a:pt x="84260" y="44890"/>
                </a:lnTo>
                <a:lnTo>
                  <a:pt x="84260" y="44900"/>
                </a:lnTo>
                <a:lnTo>
                  <a:pt x="84250" y="44900"/>
                </a:lnTo>
                <a:lnTo>
                  <a:pt x="84240" y="44900"/>
                </a:lnTo>
                <a:lnTo>
                  <a:pt x="84230" y="44900"/>
                </a:lnTo>
                <a:lnTo>
                  <a:pt x="84230" y="44910"/>
                </a:lnTo>
                <a:lnTo>
                  <a:pt x="84220" y="44910"/>
                </a:lnTo>
                <a:lnTo>
                  <a:pt x="84220" y="44920"/>
                </a:lnTo>
                <a:lnTo>
                  <a:pt x="84220" y="44930"/>
                </a:lnTo>
                <a:lnTo>
                  <a:pt x="84220" y="44940"/>
                </a:lnTo>
                <a:lnTo>
                  <a:pt x="84230" y="44940"/>
                </a:lnTo>
                <a:lnTo>
                  <a:pt x="84240" y="44940"/>
                </a:lnTo>
                <a:lnTo>
                  <a:pt x="84240" y="44950"/>
                </a:lnTo>
                <a:lnTo>
                  <a:pt x="84240" y="44960"/>
                </a:lnTo>
                <a:lnTo>
                  <a:pt x="84230" y="44960"/>
                </a:lnTo>
                <a:lnTo>
                  <a:pt x="84230" y="44970"/>
                </a:lnTo>
                <a:lnTo>
                  <a:pt x="84230" y="44960"/>
                </a:lnTo>
                <a:lnTo>
                  <a:pt x="84220" y="44960"/>
                </a:lnTo>
                <a:lnTo>
                  <a:pt x="84220" y="44970"/>
                </a:lnTo>
                <a:lnTo>
                  <a:pt x="84210" y="44970"/>
                </a:lnTo>
                <a:lnTo>
                  <a:pt x="84210" y="44980"/>
                </a:lnTo>
                <a:lnTo>
                  <a:pt x="84210" y="44990"/>
                </a:lnTo>
                <a:lnTo>
                  <a:pt x="84210" y="45000"/>
                </a:lnTo>
                <a:lnTo>
                  <a:pt x="84210" y="45010"/>
                </a:lnTo>
                <a:lnTo>
                  <a:pt x="84210" y="45020"/>
                </a:lnTo>
                <a:lnTo>
                  <a:pt x="84210" y="45030"/>
                </a:lnTo>
                <a:lnTo>
                  <a:pt x="84220" y="45030"/>
                </a:lnTo>
                <a:lnTo>
                  <a:pt x="84220" y="45040"/>
                </a:lnTo>
                <a:lnTo>
                  <a:pt x="84230" y="45040"/>
                </a:lnTo>
                <a:lnTo>
                  <a:pt x="84240" y="45040"/>
                </a:lnTo>
                <a:lnTo>
                  <a:pt x="84230" y="45040"/>
                </a:lnTo>
                <a:lnTo>
                  <a:pt x="84230" y="45050"/>
                </a:lnTo>
                <a:lnTo>
                  <a:pt x="84220" y="45050"/>
                </a:lnTo>
                <a:lnTo>
                  <a:pt x="84220" y="45040"/>
                </a:lnTo>
                <a:lnTo>
                  <a:pt x="84210" y="45050"/>
                </a:lnTo>
                <a:lnTo>
                  <a:pt x="84200" y="45050"/>
                </a:lnTo>
                <a:lnTo>
                  <a:pt x="84200" y="45060"/>
                </a:lnTo>
                <a:lnTo>
                  <a:pt x="84200" y="45070"/>
                </a:lnTo>
                <a:lnTo>
                  <a:pt x="84210" y="45070"/>
                </a:lnTo>
                <a:lnTo>
                  <a:pt x="84220" y="45070"/>
                </a:lnTo>
                <a:lnTo>
                  <a:pt x="84220" y="45080"/>
                </a:lnTo>
                <a:lnTo>
                  <a:pt x="84210" y="45080"/>
                </a:lnTo>
                <a:lnTo>
                  <a:pt x="84210" y="45090"/>
                </a:lnTo>
                <a:lnTo>
                  <a:pt x="84220" y="45090"/>
                </a:lnTo>
                <a:lnTo>
                  <a:pt x="84220" y="45100"/>
                </a:lnTo>
                <a:lnTo>
                  <a:pt x="84220" y="45110"/>
                </a:lnTo>
                <a:lnTo>
                  <a:pt x="84210" y="45110"/>
                </a:lnTo>
                <a:lnTo>
                  <a:pt x="84210" y="45120"/>
                </a:lnTo>
                <a:lnTo>
                  <a:pt x="84220" y="45120"/>
                </a:lnTo>
                <a:lnTo>
                  <a:pt x="84220" y="45130"/>
                </a:lnTo>
                <a:lnTo>
                  <a:pt x="84220" y="45140"/>
                </a:lnTo>
                <a:lnTo>
                  <a:pt x="84220" y="45150"/>
                </a:lnTo>
                <a:lnTo>
                  <a:pt x="84220" y="45160"/>
                </a:lnTo>
                <a:lnTo>
                  <a:pt x="84220" y="45170"/>
                </a:lnTo>
                <a:lnTo>
                  <a:pt x="84230" y="45170"/>
                </a:lnTo>
                <a:lnTo>
                  <a:pt x="84230" y="45180"/>
                </a:lnTo>
                <a:lnTo>
                  <a:pt x="84240" y="45180"/>
                </a:lnTo>
                <a:lnTo>
                  <a:pt x="84240" y="45170"/>
                </a:lnTo>
                <a:lnTo>
                  <a:pt x="84250" y="45170"/>
                </a:lnTo>
                <a:lnTo>
                  <a:pt x="84250" y="45160"/>
                </a:lnTo>
                <a:lnTo>
                  <a:pt x="84260" y="45160"/>
                </a:lnTo>
                <a:lnTo>
                  <a:pt x="84250" y="45160"/>
                </a:lnTo>
                <a:lnTo>
                  <a:pt x="84250" y="45170"/>
                </a:lnTo>
                <a:lnTo>
                  <a:pt x="84240" y="45170"/>
                </a:lnTo>
                <a:lnTo>
                  <a:pt x="84240" y="45180"/>
                </a:lnTo>
                <a:lnTo>
                  <a:pt x="84230" y="45180"/>
                </a:lnTo>
                <a:lnTo>
                  <a:pt x="84240" y="45180"/>
                </a:lnTo>
                <a:lnTo>
                  <a:pt x="84250" y="45180"/>
                </a:lnTo>
                <a:lnTo>
                  <a:pt x="84250" y="45190"/>
                </a:lnTo>
                <a:lnTo>
                  <a:pt x="84250" y="45180"/>
                </a:lnTo>
                <a:lnTo>
                  <a:pt x="84260" y="45180"/>
                </a:lnTo>
                <a:lnTo>
                  <a:pt x="84260" y="45190"/>
                </a:lnTo>
                <a:lnTo>
                  <a:pt x="84260" y="45200"/>
                </a:lnTo>
                <a:lnTo>
                  <a:pt x="84270" y="45200"/>
                </a:lnTo>
                <a:lnTo>
                  <a:pt x="84270" y="45210"/>
                </a:lnTo>
                <a:lnTo>
                  <a:pt x="84270" y="45220"/>
                </a:lnTo>
                <a:lnTo>
                  <a:pt x="84280" y="45220"/>
                </a:lnTo>
                <a:lnTo>
                  <a:pt x="84280" y="45230"/>
                </a:lnTo>
                <a:lnTo>
                  <a:pt x="84290" y="45230"/>
                </a:lnTo>
                <a:lnTo>
                  <a:pt x="84290" y="45240"/>
                </a:lnTo>
                <a:lnTo>
                  <a:pt x="84300" y="45240"/>
                </a:lnTo>
                <a:lnTo>
                  <a:pt x="84300" y="45250"/>
                </a:lnTo>
                <a:lnTo>
                  <a:pt x="84310" y="45250"/>
                </a:lnTo>
                <a:lnTo>
                  <a:pt x="84310" y="45260"/>
                </a:lnTo>
                <a:lnTo>
                  <a:pt x="84310" y="45270"/>
                </a:lnTo>
                <a:lnTo>
                  <a:pt x="84320" y="45270"/>
                </a:lnTo>
                <a:lnTo>
                  <a:pt x="84330" y="45260"/>
                </a:lnTo>
                <a:lnTo>
                  <a:pt x="84330" y="45270"/>
                </a:lnTo>
                <a:lnTo>
                  <a:pt x="84320" y="45270"/>
                </a:lnTo>
                <a:lnTo>
                  <a:pt x="84310" y="45270"/>
                </a:lnTo>
                <a:lnTo>
                  <a:pt x="84320" y="45270"/>
                </a:lnTo>
                <a:lnTo>
                  <a:pt x="84330" y="45270"/>
                </a:lnTo>
                <a:lnTo>
                  <a:pt x="84320" y="45270"/>
                </a:lnTo>
                <a:lnTo>
                  <a:pt x="84320" y="45280"/>
                </a:lnTo>
                <a:lnTo>
                  <a:pt x="84320" y="45290"/>
                </a:lnTo>
                <a:lnTo>
                  <a:pt x="84330" y="45290"/>
                </a:lnTo>
                <a:lnTo>
                  <a:pt x="84340" y="45290"/>
                </a:lnTo>
                <a:lnTo>
                  <a:pt x="84340" y="45300"/>
                </a:lnTo>
                <a:lnTo>
                  <a:pt x="84350" y="45300"/>
                </a:lnTo>
                <a:lnTo>
                  <a:pt x="84350" y="45310"/>
                </a:lnTo>
                <a:lnTo>
                  <a:pt x="84350" y="45320"/>
                </a:lnTo>
                <a:lnTo>
                  <a:pt x="84360" y="45320"/>
                </a:lnTo>
                <a:lnTo>
                  <a:pt x="84360" y="45330"/>
                </a:lnTo>
                <a:lnTo>
                  <a:pt x="84370" y="45330"/>
                </a:lnTo>
                <a:lnTo>
                  <a:pt x="84370" y="45340"/>
                </a:lnTo>
                <a:lnTo>
                  <a:pt x="84380" y="45340"/>
                </a:lnTo>
                <a:lnTo>
                  <a:pt x="84380" y="45350"/>
                </a:lnTo>
                <a:lnTo>
                  <a:pt x="84390" y="45350"/>
                </a:lnTo>
                <a:lnTo>
                  <a:pt x="84390" y="45360"/>
                </a:lnTo>
                <a:lnTo>
                  <a:pt x="84400" y="45360"/>
                </a:lnTo>
                <a:lnTo>
                  <a:pt x="84400" y="45370"/>
                </a:lnTo>
                <a:lnTo>
                  <a:pt x="84410" y="45370"/>
                </a:lnTo>
                <a:lnTo>
                  <a:pt x="84420" y="45370"/>
                </a:lnTo>
                <a:lnTo>
                  <a:pt x="84420" y="45380"/>
                </a:lnTo>
                <a:lnTo>
                  <a:pt x="84430" y="45380"/>
                </a:lnTo>
                <a:lnTo>
                  <a:pt x="84430" y="45370"/>
                </a:lnTo>
                <a:lnTo>
                  <a:pt x="84440" y="45370"/>
                </a:lnTo>
                <a:lnTo>
                  <a:pt x="84440" y="45380"/>
                </a:lnTo>
                <a:lnTo>
                  <a:pt x="84440" y="45390"/>
                </a:lnTo>
                <a:lnTo>
                  <a:pt x="84430" y="45390"/>
                </a:lnTo>
                <a:lnTo>
                  <a:pt x="84430" y="45400"/>
                </a:lnTo>
                <a:lnTo>
                  <a:pt x="84440" y="45400"/>
                </a:lnTo>
                <a:lnTo>
                  <a:pt x="84440" y="45410"/>
                </a:lnTo>
                <a:lnTo>
                  <a:pt x="84450" y="45410"/>
                </a:lnTo>
                <a:lnTo>
                  <a:pt x="84450" y="45420"/>
                </a:lnTo>
                <a:lnTo>
                  <a:pt x="84460" y="45420"/>
                </a:lnTo>
                <a:lnTo>
                  <a:pt x="84450" y="45430"/>
                </a:lnTo>
                <a:lnTo>
                  <a:pt x="84460" y="45440"/>
                </a:lnTo>
                <a:lnTo>
                  <a:pt x="84450" y="45440"/>
                </a:lnTo>
                <a:lnTo>
                  <a:pt x="84460" y="45440"/>
                </a:lnTo>
                <a:lnTo>
                  <a:pt x="84470" y="45440"/>
                </a:lnTo>
                <a:lnTo>
                  <a:pt x="84480" y="45440"/>
                </a:lnTo>
                <a:lnTo>
                  <a:pt x="84480" y="45450"/>
                </a:lnTo>
                <a:lnTo>
                  <a:pt x="84480" y="45460"/>
                </a:lnTo>
                <a:lnTo>
                  <a:pt x="84490" y="45460"/>
                </a:lnTo>
                <a:lnTo>
                  <a:pt x="84500" y="45460"/>
                </a:lnTo>
                <a:lnTo>
                  <a:pt x="84500" y="45470"/>
                </a:lnTo>
                <a:lnTo>
                  <a:pt x="84510" y="45480"/>
                </a:lnTo>
                <a:lnTo>
                  <a:pt x="84510" y="45490"/>
                </a:lnTo>
                <a:lnTo>
                  <a:pt x="84520" y="45490"/>
                </a:lnTo>
                <a:lnTo>
                  <a:pt x="84520" y="45480"/>
                </a:lnTo>
                <a:lnTo>
                  <a:pt x="84530" y="45480"/>
                </a:lnTo>
                <a:lnTo>
                  <a:pt x="84540" y="45490"/>
                </a:lnTo>
                <a:lnTo>
                  <a:pt x="84550" y="45500"/>
                </a:lnTo>
                <a:lnTo>
                  <a:pt x="84550" y="45510"/>
                </a:lnTo>
                <a:lnTo>
                  <a:pt x="84550" y="45520"/>
                </a:lnTo>
                <a:lnTo>
                  <a:pt x="84560" y="45520"/>
                </a:lnTo>
                <a:lnTo>
                  <a:pt x="84560" y="45530"/>
                </a:lnTo>
                <a:lnTo>
                  <a:pt x="84570" y="45530"/>
                </a:lnTo>
                <a:lnTo>
                  <a:pt x="84570" y="45540"/>
                </a:lnTo>
                <a:lnTo>
                  <a:pt x="84570" y="45550"/>
                </a:lnTo>
                <a:lnTo>
                  <a:pt x="84580" y="45550"/>
                </a:lnTo>
                <a:lnTo>
                  <a:pt x="84580" y="45560"/>
                </a:lnTo>
                <a:lnTo>
                  <a:pt x="84580" y="45570"/>
                </a:lnTo>
                <a:lnTo>
                  <a:pt x="84590" y="45580"/>
                </a:lnTo>
                <a:lnTo>
                  <a:pt x="84590" y="45590"/>
                </a:lnTo>
                <a:lnTo>
                  <a:pt x="84590" y="45600"/>
                </a:lnTo>
                <a:lnTo>
                  <a:pt x="84590" y="45610"/>
                </a:lnTo>
                <a:lnTo>
                  <a:pt x="84600" y="45610"/>
                </a:lnTo>
                <a:lnTo>
                  <a:pt x="84600" y="45620"/>
                </a:lnTo>
                <a:lnTo>
                  <a:pt x="84590" y="45620"/>
                </a:lnTo>
                <a:lnTo>
                  <a:pt x="84580" y="45620"/>
                </a:lnTo>
                <a:lnTo>
                  <a:pt x="84570" y="45620"/>
                </a:lnTo>
                <a:lnTo>
                  <a:pt x="84560" y="45620"/>
                </a:lnTo>
                <a:lnTo>
                  <a:pt x="84560" y="45630"/>
                </a:lnTo>
                <a:lnTo>
                  <a:pt x="84550" y="45630"/>
                </a:lnTo>
                <a:lnTo>
                  <a:pt x="84560" y="45630"/>
                </a:lnTo>
                <a:lnTo>
                  <a:pt x="84550" y="45630"/>
                </a:lnTo>
                <a:lnTo>
                  <a:pt x="84550" y="45640"/>
                </a:lnTo>
                <a:lnTo>
                  <a:pt x="84540" y="45640"/>
                </a:lnTo>
                <a:lnTo>
                  <a:pt x="84540" y="45650"/>
                </a:lnTo>
                <a:lnTo>
                  <a:pt x="84550" y="45650"/>
                </a:lnTo>
                <a:lnTo>
                  <a:pt x="84560" y="45650"/>
                </a:lnTo>
                <a:lnTo>
                  <a:pt x="84570" y="45650"/>
                </a:lnTo>
                <a:lnTo>
                  <a:pt x="84580" y="45650"/>
                </a:lnTo>
                <a:lnTo>
                  <a:pt x="84570" y="45650"/>
                </a:lnTo>
                <a:lnTo>
                  <a:pt x="84560" y="45650"/>
                </a:lnTo>
                <a:lnTo>
                  <a:pt x="84550" y="45650"/>
                </a:lnTo>
                <a:lnTo>
                  <a:pt x="84550" y="45660"/>
                </a:lnTo>
                <a:lnTo>
                  <a:pt x="84560" y="45660"/>
                </a:lnTo>
                <a:lnTo>
                  <a:pt x="84550" y="45660"/>
                </a:lnTo>
                <a:lnTo>
                  <a:pt x="84550" y="45670"/>
                </a:lnTo>
                <a:lnTo>
                  <a:pt x="84550" y="45680"/>
                </a:lnTo>
                <a:lnTo>
                  <a:pt x="84560" y="45680"/>
                </a:lnTo>
                <a:lnTo>
                  <a:pt x="84560" y="45690"/>
                </a:lnTo>
                <a:lnTo>
                  <a:pt x="84570" y="45690"/>
                </a:lnTo>
                <a:lnTo>
                  <a:pt x="84570" y="45700"/>
                </a:lnTo>
                <a:lnTo>
                  <a:pt x="84560" y="45700"/>
                </a:lnTo>
                <a:lnTo>
                  <a:pt x="84570" y="45700"/>
                </a:lnTo>
                <a:lnTo>
                  <a:pt x="84570" y="45710"/>
                </a:lnTo>
                <a:lnTo>
                  <a:pt x="84580" y="45720"/>
                </a:lnTo>
                <a:lnTo>
                  <a:pt x="84580" y="45730"/>
                </a:lnTo>
                <a:lnTo>
                  <a:pt x="84590" y="45730"/>
                </a:lnTo>
                <a:lnTo>
                  <a:pt x="84580" y="45730"/>
                </a:lnTo>
                <a:lnTo>
                  <a:pt x="84580" y="45740"/>
                </a:lnTo>
                <a:lnTo>
                  <a:pt x="84590" y="45740"/>
                </a:lnTo>
                <a:lnTo>
                  <a:pt x="84590" y="45750"/>
                </a:lnTo>
                <a:lnTo>
                  <a:pt x="84600" y="45750"/>
                </a:lnTo>
                <a:lnTo>
                  <a:pt x="84600" y="45760"/>
                </a:lnTo>
                <a:lnTo>
                  <a:pt x="84610" y="45780"/>
                </a:lnTo>
                <a:lnTo>
                  <a:pt x="84620" y="45780"/>
                </a:lnTo>
                <a:lnTo>
                  <a:pt x="84620" y="45790"/>
                </a:lnTo>
                <a:lnTo>
                  <a:pt x="84620" y="45800"/>
                </a:lnTo>
                <a:lnTo>
                  <a:pt x="84630" y="45800"/>
                </a:lnTo>
                <a:lnTo>
                  <a:pt x="84640" y="45800"/>
                </a:lnTo>
                <a:lnTo>
                  <a:pt x="84640" y="45810"/>
                </a:lnTo>
                <a:lnTo>
                  <a:pt x="84640" y="45820"/>
                </a:lnTo>
                <a:lnTo>
                  <a:pt x="84650" y="45820"/>
                </a:lnTo>
                <a:lnTo>
                  <a:pt x="84640" y="45820"/>
                </a:lnTo>
                <a:lnTo>
                  <a:pt x="84640" y="45830"/>
                </a:lnTo>
                <a:lnTo>
                  <a:pt x="84640" y="45840"/>
                </a:lnTo>
                <a:lnTo>
                  <a:pt x="84650" y="45840"/>
                </a:lnTo>
                <a:lnTo>
                  <a:pt x="84660" y="45840"/>
                </a:lnTo>
                <a:lnTo>
                  <a:pt x="84660" y="45850"/>
                </a:lnTo>
                <a:lnTo>
                  <a:pt x="84660" y="45860"/>
                </a:lnTo>
                <a:lnTo>
                  <a:pt x="84670" y="45860"/>
                </a:lnTo>
                <a:lnTo>
                  <a:pt x="84660" y="45860"/>
                </a:lnTo>
                <a:lnTo>
                  <a:pt x="84670" y="45860"/>
                </a:lnTo>
                <a:lnTo>
                  <a:pt x="84670" y="45870"/>
                </a:lnTo>
                <a:lnTo>
                  <a:pt x="84680" y="45870"/>
                </a:lnTo>
                <a:lnTo>
                  <a:pt x="84690" y="45870"/>
                </a:lnTo>
                <a:lnTo>
                  <a:pt x="84690" y="45880"/>
                </a:lnTo>
                <a:lnTo>
                  <a:pt x="84700" y="45880"/>
                </a:lnTo>
                <a:lnTo>
                  <a:pt x="84700" y="45890"/>
                </a:lnTo>
                <a:lnTo>
                  <a:pt x="84700" y="45900"/>
                </a:lnTo>
                <a:lnTo>
                  <a:pt x="84710" y="45900"/>
                </a:lnTo>
                <a:lnTo>
                  <a:pt x="84710" y="45890"/>
                </a:lnTo>
                <a:lnTo>
                  <a:pt x="84720" y="45890"/>
                </a:lnTo>
                <a:lnTo>
                  <a:pt x="84720" y="45900"/>
                </a:lnTo>
                <a:lnTo>
                  <a:pt x="84730" y="45900"/>
                </a:lnTo>
                <a:lnTo>
                  <a:pt x="84730" y="45910"/>
                </a:lnTo>
                <a:lnTo>
                  <a:pt x="84740" y="45910"/>
                </a:lnTo>
                <a:lnTo>
                  <a:pt x="84750" y="45920"/>
                </a:lnTo>
                <a:lnTo>
                  <a:pt x="84760" y="45930"/>
                </a:lnTo>
                <a:lnTo>
                  <a:pt x="84770" y="45930"/>
                </a:lnTo>
                <a:lnTo>
                  <a:pt x="84780" y="45930"/>
                </a:lnTo>
                <a:lnTo>
                  <a:pt x="84780" y="45940"/>
                </a:lnTo>
                <a:lnTo>
                  <a:pt x="84790" y="45940"/>
                </a:lnTo>
                <a:lnTo>
                  <a:pt x="84800" y="45940"/>
                </a:lnTo>
                <a:lnTo>
                  <a:pt x="84810" y="45940"/>
                </a:lnTo>
                <a:lnTo>
                  <a:pt x="84820" y="45940"/>
                </a:lnTo>
                <a:lnTo>
                  <a:pt x="84820" y="45950"/>
                </a:lnTo>
                <a:lnTo>
                  <a:pt x="84820" y="45960"/>
                </a:lnTo>
                <a:lnTo>
                  <a:pt x="84830" y="45960"/>
                </a:lnTo>
                <a:lnTo>
                  <a:pt x="84830" y="45970"/>
                </a:lnTo>
                <a:lnTo>
                  <a:pt x="84820" y="45970"/>
                </a:lnTo>
                <a:lnTo>
                  <a:pt x="84820" y="45960"/>
                </a:lnTo>
                <a:lnTo>
                  <a:pt x="84810" y="45960"/>
                </a:lnTo>
                <a:lnTo>
                  <a:pt x="84810" y="45950"/>
                </a:lnTo>
                <a:lnTo>
                  <a:pt x="84810" y="45960"/>
                </a:lnTo>
                <a:lnTo>
                  <a:pt x="84800" y="45960"/>
                </a:lnTo>
                <a:lnTo>
                  <a:pt x="84800" y="45970"/>
                </a:lnTo>
                <a:lnTo>
                  <a:pt x="84800" y="45980"/>
                </a:lnTo>
                <a:lnTo>
                  <a:pt x="84800" y="45990"/>
                </a:lnTo>
                <a:lnTo>
                  <a:pt x="84800" y="46000"/>
                </a:lnTo>
                <a:lnTo>
                  <a:pt x="84800" y="46010"/>
                </a:lnTo>
                <a:lnTo>
                  <a:pt x="84800" y="46020"/>
                </a:lnTo>
                <a:lnTo>
                  <a:pt x="84810" y="46030"/>
                </a:lnTo>
                <a:lnTo>
                  <a:pt x="84810" y="46040"/>
                </a:lnTo>
                <a:lnTo>
                  <a:pt x="84820" y="46050"/>
                </a:lnTo>
                <a:lnTo>
                  <a:pt x="84820" y="46040"/>
                </a:lnTo>
                <a:lnTo>
                  <a:pt x="84830" y="46040"/>
                </a:lnTo>
                <a:lnTo>
                  <a:pt x="84830" y="46030"/>
                </a:lnTo>
                <a:lnTo>
                  <a:pt x="84840" y="46020"/>
                </a:lnTo>
                <a:lnTo>
                  <a:pt x="84850" y="46020"/>
                </a:lnTo>
                <a:lnTo>
                  <a:pt x="84860" y="46020"/>
                </a:lnTo>
                <a:lnTo>
                  <a:pt x="84860" y="46030"/>
                </a:lnTo>
                <a:lnTo>
                  <a:pt x="84870" y="46030"/>
                </a:lnTo>
                <a:lnTo>
                  <a:pt x="84870" y="46040"/>
                </a:lnTo>
                <a:lnTo>
                  <a:pt x="84860" y="46040"/>
                </a:lnTo>
                <a:lnTo>
                  <a:pt x="84860" y="46030"/>
                </a:lnTo>
                <a:lnTo>
                  <a:pt x="84850" y="46030"/>
                </a:lnTo>
                <a:lnTo>
                  <a:pt x="84850" y="46040"/>
                </a:lnTo>
                <a:lnTo>
                  <a:pt x="84850" y="46050"/>
                </a:lnTo>
                <a:lnTo>
                  <a:pt x="84840" y="46050"/>
                </a:lnTo>
                <a:lnTo>
                  <a:pt x="84840" y="46060"/>
                </a:lnTo>
                <a:lnTo>
                  <a:pt x="84850" y="46060"/>
                </a:lnTo>
                <a:lnTo>
                  <a:pt x="84850" y="46070"/>
                </a:lnTo>
                <a:lnTo>
                  <a:pt x="84850" y="46080"/>
                </a:lnTo>
                <a:lnTo>
                  <a:pt x="84860" y="46080"/>
                </a:lnTo>
                <a:lnTo>
                  <a:pt x="84870" y="46080"/>
                </a:lnTo>
                <a:lnTo>
                  <a:pt x="84870" y="46070"/>
                </a:lnTo>
                <a:lnTo>
                  <a:pt x="84880" y="46070"/>
                </a:lnTo>
                <a:lnTo>
                  <a:pt x="84880" y="46080"/>
                </a:lnTo>
                <a:lnTo>
                  <a:pt x="84890" y="46080"/>
                </a:lnTo>
                <a:lnTo>
                  <a:pt x="84890" y="46090"/>
                </a:lnTo>
                <a:lnTo>
                  <a:pt x="84880" y="46090"/>
                </a:lnTo>
                <a:lnTo>
                  <a:pt x="84880" y="46100"/>
                </a:lnTo>
                <a:lnTo>
                  <a:pt x="84890" y="46100"/>
                </a:lnTo>
                <a:lnTo>
                  <a:pt x="84890" y="46110"/>
                </a:lnTo>
                <a:lnTo>
                  <a:pt x="84890" y="46120"/>
                </a:lnTo>
                <a:lnTo>
                  <a:pt x="84900" y="46120"/>
                </a:lnTo>
                <a:lnTo>
                  <a:pt x="84900" y="46130"/>
                </a:lnTo>
                <a:lnTo>
                  <a:pt x="84890" y="46130"/>
                </a:lnTo>
                <a:lnTo>
                  <a:pt x="84890" y="46140"/>
                </a:lnTo>
                <a:lnTo>
                  <a:pt x="84880" y="46140"/>
                </a:lnTo>
                <a:lnTo>
                  <a:pt x="84880" y="46150"/>
                </a:lnTo>
                <a:lnTo>
                  <a:pt x="84890" y="46150"/>
                </a:lnTo>
                <a:lnTo>
                  <a:pt x="84900" y="46150"/>
                </a:lnTo>
                <a:lnTo>
                  <a:pt x="84900" y="46140"/>
                </a:lnTo>
                <a:lnTo>
                  <a:pt x="84910" y="46140"/>
                </a:lnTo>
                <a:lnTo>
                  <a:pt x="84920" y="46140"/>
                </a:lnTo>
                <a:lnTo>
                  <a:pt x="84910" y="46140"/>
                </a:lnTo>
                <a:lnTo>
                  <a:pt x="84910" y="46150"/>
                </a:lnTo>
                <a:lnTo>
                  <a:pt x="84910" y="46160"/>
                </a:lnTo>
                <a:lnTo>
                  <a:pt x="84920" y="46170"/>
                </a:lnTo>
                <a:lnTo>
                  <a:pt x="84920" y="46180"/>
                </a:lnTo>
                <a:lnTo>
                  <a:pt x="84930" y="46180"/>
                </a:lnTo>
                <a:lnTo>
                  <a:pt x="84930" y="46190"/>
                </a:lnTo>
                <a:lnTo>
                  <a:pt x="84940" y="46200"/>
                </a:lnTo>
                <a:lnTo>
                  <a:pt x="84940" y="46210"/>
                </a:lnTo>
                <a:lnTo>
                  <a:pt x="84940" y="46220"/>
                </a:lnTo>
                <a:lnTo>
                  <a:pt x="84950" y="46220"/>
                </a:lnTo>
                <a:lnTo>
                  <a:pt x="84950" y="46230"/>
                </a:lnTo>
                <a:lnTo>
                  <a:pt x="84960" y="46230"/>
                </a:lnTo>
                <a:lnTo>
                  <a:pt x="84960" y="46240"/>
                </a:lnTo>
                <a:lnTo>
                  <a:pt x="84950" y="46240"/>
                </a:lnTo>
                <a:lnTo>
                  <a:pt x="84960" y="46240"/>
                </a:lnTo>
                <a:lnTo>
                  <a:pt x="84960" y="46250"/>
                </a:lnTo>
                <a:lnTo>
                  <a:pt x="84970" y="46250"/>
                </a:lnTo>
                <a:lnTo>
                  <a:pt x="84970" y="46260"/>
                </a:lnTo>
                <a:lnTo>
                  <a:pt x="84970" y="46270"/>
                </a:lnTo>
                <a:lnTo>
                  <a:pt x="84970" y="46280"/>
                </a:lnTo>
                <a:lnTo>
                  <a:pt x="84970" y="46290"/>
                </a:lnTo>
                <a:lnTo>
                  <a:pt x="84980" y="46290"/>
                </a:lnTo>
                <a:lnTo>
                  <a:pt x="84980" y="46300"/>
                </a:lnTo>
                <a:lnTo>
                  <a:pt x="84980" y="46310"/>
                </a:lnTo>
                <a:lnTo>
                  <a:pt x="84980" y="46320"/>
                </a:lnTo>
                <a:lnTo>
                  <a:pt x="84990" y="46320"/>
                </a:lnTo>
                <a:lnTo>
                  <a:pt x="84990" y="46330"/>
                </a:lnTo>
                <a:lnTo>
                  <a:pt x="84990" y="46340"/>
                </a:lnTo>
                <a:lnTo>
                  <a:pt x="85000" y="46340"/>
                </a:lnTo>
                <a:lnTo>
                  <a:pt x="85000" y="46350"/>
                </a:lnTo>
                <a:lnTo>
                  <a:pt x="85000" y="46360"/>
                </a:lnTo>
                <a:lnTo>
                  <a:pt x="85000" y="46370"/>
                </a:lnTo>
                <a:lnTo>
                  <a:pt x="85010" y="46370"/>
                </a:lnTo>
                <a:lnTo>
                  <a:pt x="85010" y="46380"/>
                </a:lnTo>
                <a:lnTo>
                  <a:pt x="85020" y="46380"/>
                </a:lnTo>
                <a:lnTo>
                  <a:pt x="85020" y="46390"/>
                </a:lnTo>
                <a:lnTo>
                  <a:pt x="85020" y="46400"/>
                </a:lnTo>
                <a:lnTo>
                  <a:pt x="85020" y="46410"/>
                </a:lnTo>
                <a:lnTo>
                  <a:pt x="85020" y="46420"/>
                </a:lnTo>
                <a:lnTo>
                  <a:pt x="85030" y="46430"/>
                </a:lnTo>
                <a:lnTo>
                  <a:pt x="85030" y="46440"/>
                </a:lnTo>
                <a:lnTo>
                  <a:pt x="85040" y="46450"/>
                </a:lnTo>
                <a:lnTo>
                  <a:pt x="85050" y="46460"/>
                </a:lnTo>
                <a:lnTo>
                  <a:pt x="85050" y="46470"/>
                </a:lnTo>
                <a:lnTo>
                  <a:pt x="85060" y="46470"/>
                </a:lnTo>
                <a:lnTo>
                  <a:pt x="85050" y="46470"/>
                </a:lnTo>
                <a:lnTo>
                  <a:pt x="85050" y="46480"/>
                </a:lnTo>
                <a:lnTo>
                  <a:pt x="85060" y="46480"/>
                </a:lnTo>
                <a:lnTo>
                  <a:pt x="85060" y="46490"/>
                </a:lnTo>
                <a:lnTo>
                  <a:pt x="85070" y="46490"/>
                </a:lnTo>
                <a:lnTo>
                  <a:pt x="85070" y="46500"/>
                </a:lnTo>
                <a:lnTo>
                  <a:pt x="85080" y="46500"/>
                </a:lnTo>
                <a:lnTo>
                  <a:pt x="85080" y="46510"/>
                </a:lnTo>
                <a:lnTo>
                  <a:pt x="85070" y="46510"/>
                </a:lnTo>
                <a:lnTo>
                  <a:pt x="85080" y="46510"/>
                </a:lnTo>
                <a:lnTo>
                  <a:pt x="85080" y="46520"/>
                </a:lnTo>
                <a:lnTo>
                  <a:pt x="85090" y="46520"/>
                </a:lnTo>
                <a:lnTo>
                  <a:pt x="85090" y="46530"/>
                </a:lnTo>
                <a:lnTo>
                  <a:pt x="85080" y="46530"/>
                </a:lnTo>
                <a:lnTo>
                  <a:pt x="85090" y="46530"/>
                </a:lnTo>
                <a:lnTo>
                  <a:pt x="85090" y="46540"/>
                </a:lnTo>
                <a:lnTo>
                  <a:pt x="85100" y="46550"/>
                </a:lnTo>
                <a:lnTo>
                  <a:pt x="85100" y="46560"/>
                </a:lnTo>
                <a:lnTo>
                  <a:pt x="85090" y="46560"/>
                </a:lnTo>
                <a:lnTo>
                  <a:pt x="85100" y="46570"/>
                </a:lnTo>
                <a:lnTo>
                  <a:pt x="85110" y="46570"/>
                </a:lnTo>
                <a:lnTo>
                  <a:pt x="85120" y="46570"/>
                </a:lnTo>
                <a:lnTo>
                  <a:pt x="85130" y="46570"/>
                </a:lnTo>
                <a:lnTo>
                  <a:pt x="85140" y="46570"/>
                </a:lnTo>
                <a:lnTo>
                  <a:pt x="85130" y="46570"/>
                </a:lnTo>
                <a:lnTo>
                  <a:pt x="85120" y="46570"/>
                </a:lnTo>
                <a:lnTo>
                  <a:pt x="85110" y="46570"/>
                </a:lnTo>
                <a:lnTo>
                  <a:pt x="85110" y="46580"/>
                </a:lnTo>
                <a:lnTo>
                  <a:pt x="85100" y="46580"/>
                </a:lnTo>
                <a:lnTo>
                  <a:pt x="85090" y="46580"/>
                </a:lnTo>
                <a:lnTo>
                  <a:pt x="85090" y="46570"/>
                </a:lnTo>
                <a:lnTo>
                  <a:pt x="85090" y="46580"/>
                </a:lnTo>
                <a:lnTo>
                  <a:pt x="85090" y="46590"/>
                </a:lnTo>
                <a:lnTo>
                  <a:pt x="85100" y="46580"/>
                </a:lnTo>
                <a:lnTo>
                  <a:pt x="85110" y="46580"/>
                </a:lnTo>
                <a:lnTo>
                  <a:pt x="85100" y="46580"/>
                </a:lnTo>
                <a:lnTo>
                  <a:pt x="85100" y="46590"/>
                </a:lnTo>
                <a:lnTo>
                  <a:pt x="85110" y="46590"/>
                </a:lnTo>
                <a:lnTo>
                  <a:pt x="85110" y="46580"/>
                </a:lnTo>
                <a:lnTo>
                  <a:pt x="85110" y="46590"/>
                </a:lnTo>
                <a:lnTo>
                  <a:pt x="85100" y="46590"/>
                </a:lnTo>
                <a:lnTo>
                  <a:pt x="85090" y="46590"/>
                </a:lnTo>
                <a:lnTo>
                  <a:pt x="85100" y="46590"/>
                </a:lnTo>
                <a:lnTo>
                  <a:pt x="85100" y="46600"/>
                </a:lnTo>
                <a:lnTo>
                  <a:pt x="85110" y="46600"/>
                </a:lnTo>
                <a:lnTo>
                  <a:pt x="85120" y="46600"/>
                </a:lnTo>
                <a:lnTo>
                  <a:pt x="85120" y="46590"/>
                </a:lnTo>
                <a:lnTo>
                  <a:pt x="85120" y="46580"/>
                </a:lnTo>
                <a:lnTo>
                  <a:pt x="85130" y="46580"/>
                </a:lnTo>
                <a:lnTo>
                  <a:pt x="85130" y="46590"/>
                </a:lnTo>
                <a:lnTo>
                  <a:pt x="85140" y="46590"/>
                </a:lnTo>
                <a:lnTo>
                  <a:pt x="85130" y="46590"/>
                </a:lnTo>
                <a:lnTo>
                  <a:pt x="85130" y="46600"/>
                </a:lnTo>
                <a:lnTo>
                  <a:pt x="85130" y="46610"/>
                </a:lnTo>
                <a:lnTo>
                  <a:pt x="85120" y="46610"/>
                </a:lnTo>
                <a:lnTo>
                  <a:pt x="85110" y="46610"/>
                </a:lnTo>
                <a:lnTo>
                  <a:pt x="85110" y="46620"/>
                </a:lnTo>
                <a:lnTo>
                  <a:pt x="85120" y="46620"/>
                </a:lnTo>
                <a:lnTo>
                  <a:pt x="85120" y="46630"/>
                </a:lnTo>
                <a:lnTo>
                  <a:pt x="85120" y="46640"/>
                </a:lnTo>
                <a:lnTo>
                  <a:pt x="85130" y="46640"/>
                </a:lnTo>
                <a:lnTo>
                  <a:pt x="85130" y="46630"/>
                </a:lnTo>
                <a:lnTo>
                  <a:pt x="85130" y="46640"/>
                </a:lnTo>
                <a:lnTo>
                  <a:pt x="85130" y="46650"/>
                </a:lnTo>
                <a:lnTo>
                  <a:pt x="85120" y="46660"/>
                </a:lnTo>
                <a:lnTo>
                  <a:pt x="85130" y="46660"/>
                </a:lnTo>
                <a:lnTo>
                  <a:pt x="85120" y="46660"/>
                </a:lnTo>
                <a:lnTo>
                  <a:pt x="85120" y="46670"/>
                </a:lnTo>
                <a:lnTo>
                  <a:pt x="85130" y="46670"/>
                </a:lnTo>
                <a:lnTo>
                  <a:pt x="85120" y="46680"/>
                </a:lnTo>
                <a:lnTo>
                  <a:pt x="85130" y="46680"/>
                </a:lnTo>
                <a:lnTo>
                  <a:pt x="85130" y="46690"/>
                </a:lnTo>
                <a:lnTo>
                  <a:pt x="85130" y="46700"/>
                </a:lnTo>
                <a:lnTo>
                  <a:pt x="85130" y="46710"/>
                </a:lnTo>
                <a:lnTo>
                  <a:pt x="85120" y="46710"/>
                </a:lnTo>
                <a:lnTo>
                  <a:pt x="85110" y="46720"/>
                </a:lnTo>
                <a:lnTo>
                  <a:pt x="85100" y="46720"/>
                </a:lnTo>
                <a:lnTo>
                  <a:pt x="85100" y="46730"/>
                </a:lnTo>
                <a:lnTo>
                  <a:pt x="85090" y="46730"/>
                </a:lnTo>
                <a:lnTo>
                  <a:pt x="85080" y="46730"/>
                </a:lnTo>
                <a:lnTo>
                  <a:pt x="85080" y="46740"/>
                </a:lnTo>
                <a:lnTo>
                  <a:pt x="85070" y="46740"/>
                </a:lnTo>
                <a:lnTo>
                  <a:pt x="85070" y="46750"/>
                </a:lnTo>
                <a:lnTo>
                  <a:pt x="85060" y="46750"/>
                </a:lnTo>
                <a:lnTo>
                  <a:pt x="85060" y="46760"/>
                </a:lnTo>
                <a:lnTo>
                  <a:pt x="85050" y="46770"/>
                </a:lnTo>
                <a:lnTo>
                  <a:pt x="85040" y="46770"/>
                </a:lnTo>
                <a:lnTo>
                  <a:pt x="85040" y="46780"/>
                </a:lnTo>
                <a:lnTo>
                  <a:pt x="85030" y="46780"/>
                </a:lnTo>
                <a:lnTo>
                  <a:pt x="85030" y="46790"/>
                </a:lnTo>
                <a:lnTo>
                  <a:pt x="85020" y="46790"/>
                </a:lnTo>
                <a:lnTo>
                  <a:pt x="85020" y="46800"/>
                </a:lnTo>
                <a:lnTo>
                  <a:pt x="85020" y="46810"/>
                </a:lnTo>
                <a:lnTo>
                  <a:pt x="85010" y="46810"/>
                </a:lnTo>
                <a:lnTo>
                  <a:pt x="85020" y="46810"/>
                </a:lnTo>
                <a:lnTo>
                  <a:pt x="85020" y="46820"/>
                </a:lnTo>
                <a:lnTo>
                  <a:pt x="85020" y="46830"/>
                </a:lnTo>
                <a:lnTo>
                  <a:pt x="85020" y="46820"/>
                </a:lnTo>
                <a:lnTo>
                  <a:pt x="85010" y="46820"/>
                </a:lnTo>
                <a:lnTo>
                  <a:pt x="85010" y="46830"/>
                </a:lnTo>
                <a:lnTo>
                  <a:pt x="85010" y="46840"/>
                </a:lnTo>
                <a:lnTo>
                  <a:pt x="85010" y="46850"/>
                </a:lnTo>
                <a:lnTo>
                  <a:pt x="85000" y="46850"/>
                </a:lnTo>
                <a:lnTo>
                  <a:pt x="85010" y="46860"/>
                </a:lnTo>
                <a:lnTo>
                  <a:pt x="85010" y="46870"/>
                </a:lnTo>
                <a:lnTo>
                  <a:pt x="85010" y="46860"/>
                </a:lnTo>
                <a:lnTo>
                  <a:pt x="85000" y="46860"/>
                </a:lnTo>
                <a:lnTo>
                  <a:pt x="85000" y="46850"/>
                </a:lnTo>
                <a:lnTo>
                  <a:pt x="85000" y="46860"/>
                </a:lnTo>
                <a:lnTo>
                  <a:pt x="85000" y="46870"/>
                </a:lnTo>
                <a:lnTo>
                  <a:pt x="85000" y="46880"/>
                </a:lnTo>
                <a:lnTo>
                  <a:pt x="85010" y="46880"/>
                </a:lnTo>
                <a:lnTo>
                  <a:pt x="85010" y="46890"/>
                </a:lnTo>
                <a:lnTo>
                  <a:pt x="85010" y="46900"/>
                </a:lnTo>
                <a:lnTo>
                  <a:pt x="85000" y="46900"/>
                </a:lnTo>
                <a:lnTo>
                  <a:pt x="85000" y="46910"/>
                </a:lnTo>
                <a:lnTo>
                  <a:pt x="85000" y="46920"/>
                </a:lnTo>
                <a:lnTo>
                  <a:pt x="85010" y="46920"/>
                </a:lnTo>
                <a:lnTo>
                  <a:pt x="85010" y="46930"/>
                </a:lnTo>
                <a:lnTo>
                  <a:pt x="85000" y="46930"/>
                </a:lnTo>
                <a:lnTo>
                  <a:pt x="85000" y="46920"/>
                </a:lnTo>
                <a:lnTo>
                  <a:pt x="84990" y="46920"/>
                </a:lnTo>
                <a:lnTo>
                  <a:pt x="84990" y="46930"/>
                </a:lnTo>
                <a:lnTo>
                  <a:pt x="84980" y="46930"/>
                </a:lnTo>
                <a:lnTo>
                  <a:pt x="84980" y="46940"/>
                </a:lnTo>
                <a:lnTo>
                  <a:pt x="84980" y="46950"/>
                </a:lnTo>
                <a:lnTo>
                  <a:pt x="84980" y="46960"/>
                </a:lnTo>
                <a:lnTo>
                  <a:pt x="84980" y="46970"/>
                </a:lnTo>
                <a:lnTo>
                  <a:pt x="84980" y="46980"/>
                </a:lnTo>
                <a:lnTo>
                  <a:pt x="84980" y="46990"/>
                </a:lnTo>
                <a:lnTo>
                  <a:pt x="84980" y="47000"/>
                </a:lnTo>
                <a:lnTo>
                  <a:pt x="84980" y="47010"/>
                </a:lnTo>
                <a:lnTo>
                  <a:pt x="84980" y="47020"/>
                </a:lnTo>
                <a:lnTo>
                  <a:pt x="84990" y="47020"/>
                </a:lnTo>
                <a:lnTo>
                  <a:pt x="84990" y="47030"/>
                </a:lnTo>
                <a:lnTo>
                  <a:pt x="84990" y="47040"/>
                </a:lnTo>
                <a:lnTo>
                  <a:pt x="85000" y="47040"/>
                </a:lnTo>
                <a:lnTo>
                  <a:pt x="85000" y="47050"/>
                </a:lnTo>
                <a:lnTo>
                  <a:pt x="85000" y="47060"/>
                </a:lnTo>
                <a:lnTo>
                  <a:pt x="85000" y="47070"/>
                </a:lnTo>
                <a:lnTo>
                  <a:pt x="85010" y="47080"/>
                </a:lnTo>
                <a:lnTo>
                  <a:pt x="85010" y="47090"/>
                </a:lnTo>
                <a:lnTo>
                  <a:pt x="85010" y="47100"/>
                </a:lnTo>
                <a:lnTo>
                  <a:pt x="85010" y="47110"/>
                </a:lnTo>
                <a:lnTo>
                  <a:pt x="85020" y="47110"/>
                </a:lnTo>
                <a:lnTo>
                  <a:pt x="85020" y="47120"/>
                </a:lnTo>
                <a:lnTo>
                  <a:pt x="85020" y="47130"/>
                </a:lnTo>
                <a:lnTo>
                  <a:pt x="85020" y="47140"/>
                </a:lnTo>
                <a:lnTo>
                  <a:pt x="85030" y="47140"/>
                </a:lnTo>
                <a:lnTo>
                  <a:pt x="85030" y="47150"/>
                </a:lnTo>
                <a:lnTo>
                  <a:pt x="85030" y="47160"/>
                </a:lnTo>
                <a:lnTo>
                  <a:pt x="85020" y="47160"/>
                </a:lnTo>
                <a:lnTo>
                  <a:pt x="85030" y="47160"/>
                </a:lnTo>
                <a:lnTo>
                  <a:pt x="85030" y="47170"/>
                </a:lnTo>
                <a:lnTo>
                  <a:pt x="85030" y="47180"/>
                </a:lnTo>
                <a:lnTo>
                  <a:pt x="85030" y="47190"/>
                </a:lnTo>
                <a:lnTo>
                  <a:pt x="85030" y="47200"/>
                </a:lnTo>
                <a:lnTo>
                  <a:pt x="85030" y="47210"/>
                </a:lnTo>
                <a:lnTo>
                  <a:pt x="85040" y="47200"/>
                </a:lnTo>
                <a:lnTo>
                  <a:pt x="85040" y="47210"/>
                </a:lnTo>
                <a:lnTo>
                  <a:pt x="85050" y="47210"/>
                </a:lnTo>
                <a:lnTo>
                  <a:pt x="85060" y="47210"/>
                </a:lnTo>
                <a:lnTo>
                  <a:pt x="85060" y="47220"/>
                </a:lnTo>
                <a:lnTo>
                  <a:pt x="85060" y="47230"/>
                </a:lnTo>
                <a:lnTo>
                  <a:pt x="85060" y="47240"/>
                </a:lnTo>
                <a:lnTo>
                  <a:pt x="85070" y="47240"/>
                </a:lnTo>
                <a:lnTo>
                  <a:pt x="85070" y="47250"/>
                </a:lnTo>
                <a:lnTo>
                  <a:pt x="85070" y="47260"/>
                </a:lnTo>
                <a:lnTo>
                  <a:pt x="85080" y="47260"/>
                </a:lnTo>
                <a:lnTo>
                  <a:pt x="85080" y="47270"/>
                </a:lnTo>
                <a:lnTo>
                  <a:pt x="85080" y="47280"/>
                </a:lnTo>
                <a:lnTo>
                  <a:pt x="85080" y="47290"/>
                </a:lnTo>
                <a:lnTo>
                  <a:pt x="85080" y="47300"/>
                </a:lnTo>
                <a:lnTo>
                  <a:pt x="85080" y="47310"/>
                </a:lnTo>
                <a:lnTo>
                  <a:pt x="85080" y="47320"/>
                </a:lnTo>
                <a:lnTo>
                  <a:pt x="85090" y="47320"/>
                </a:lnTo>
                <a:lnTo>
                  <a:pt x="85090" y="47330"/>
                </a:lnTo>
                <a:lnTo>
                  <a:pt x="85090" y="47340"/>
                </a:lnTo>
                <a:lnTo>
                  <a:pt x="85090" y="47350"/>
                </a:lnTo>
                <a:lnTo>
                  <a:pt x="85090" y="47360"/>
                </a:lnTo>
                <a:lnTo>
                  <a:pt x="85090" y="47370"/>
                </a:lnTo>
                <a:lnTo>
                  <a:pt x="85090" y="47380"/>
                </a:lnTo>
                <a:lnTo>
                  <a:pt x="85090" y="47390"/>
                </a:lnTo>
                <a:lnTo>
                  <a:pt x="85090" y="47400"/>
                </a:lnTo>
                <a:lnTo>
                  <a:pt x="85080" y="47410"/>
                </a:lnTo>
                <a:lnTo>
                  <a:pt x="85080" y="47420"/>
                </a:lnTo>
                <a:lnTo>
                  <a:pt x="85080" y="47430"/>
                </a:lnTo>
                <a:lnTo>
                  <a:pt x="85080" y="47440"/>
                </a:lnTo>
                <a:lnTo>
                  <a:pt x="85080" y="47450"/>
                </a:lnTo>
                <a:lnTo>
                  <a:pt x="85090" y="47460"/>
                </a:lnTo>
                <a:lnTo>
                  <a:pt x="85090" y="47470"/>
                </a:lnTo>
                <a:lnTo>
                  <a:pt x="85090" y="47480"/>
                </a:lnTo>
                <a:lnTo>
                  <a:pt x="85090" y="47490"/>
                </a:lnTo>
                <a:lnTo>
                  <a:pt x="85090" y="47500"/>
                </a:lnTo>
                <a:lnTo>
                  <a:pt x="85090" y="47510"/>
                </a:lnTo>
                <a:lnTo>
                  <a:pt x="85090" y="47520"/>
                </a:lnTo>
                <a:lnTo>
                  <a:pt x="85100" y="47520"/>
                </a:lnTo>
                <a:lnTo>
                  <a:pt x="85090" y="47520"/>
                </a:lnTo>
                <a:lnTo>
                  <a:pt x="85090" y="47530"/>
                </a:lnTo>
                <a:lnTo>
                  <a:pt x="85100" y="47530"/>
                </a:lnTo>
                <a:lnTo>
                  <a:pt x="85100" y="47540"/>
                </a:lnTo>
                <a:lnTo>
                  <a:pt x="85100" y="47550"/>
                </a:lnTo>
                <a:lnTo>
                  <a:pt x="85110" y="47550"/>
                </a:lnTo>
                <a:lnTo>
                  <a:pt x="85110" y="47560"/>
                </a:lnTo>
                <a:lnTo>
                  <a:pt x="85110" y="47570"/>
                </a:lnTo>
                <a:lnTo>
                  <a:pt x="85100" y="47570"/>
                </a:lnTo>
                <a:lnTo>
                  <a:pt x="85100" y="47580"/>
                </a:lnTo>
                <a:lnTo>
                  <a:pt x="85100" y="47590"/>
                </a:lnTo>
                <a:lnTo>
                  <a:pt x="85110" y="47590"/>
                </a:lnTo>
                <a:lnTo>
                  <a:pt x="85110" y="47600"/>
                </a:lnTo>
                <a:lnTo>
                  <a:pt x="85110" y="47610"/>
                </a:lnTo>
                <a:lnTo>
                  <a:pt x="85120" y="47610"/>
                </a:lnTo>
                <a:lnTo>
                  <a:pt x="85110" y="47610"/>
                </a:lnTo>
                <a:lnTo>
                  <a:pt x="85110" y="47620"/>
                </a:lnTo>
                <a:lnTo>
                  <a:pt x="85110" y="47630"/>
                </a:lnTo>
                <a:lnTo>
                  <a:pt x="85120" y="47630"/>
                </a:lnTo>
                <a:lnTo>
                  <a:pt x="85120" y="47640"/>
                </a:lnTo>
                <a:lnTo>
                  <a:pt x="85120" y="47650"/>
                </a:lnTo>
                <a:lnTo>
                  <a:pt x="85120" y="47660"/>
                </a:lnTo>
                <a:lnTo>
                  <a:pt x="85130" y="47670"/>
                </a:lnTo>
                <a:lnTo>
                  <a:pt x="85130" y="47680"/>
                </a:lnTo>
                <a:lnTo>
                  <a:pt x="85140" y="47680"/>
                </a:lnTo>
                <a:lnTo>
                  <a:pt x="85140" y="47690"/>
                </a:lnTo>
                <a:lnTo>
                  <a:pt x="85140" y="47700"/>
                </a:lnTo>
                <a:lnTo>
                  <a:pt x="85140" y="47710"/>
                </a:lnTo>
                <a:lnTo>
                  <a:pt x="85140" y="47720"/>
                </a:lnTo>
                <a:lnTo>
                  <a:pt x="85150" y="47720"/>
                </a:lnTo>
                <a:lnTo>
                  <a:pt x="85150" y="47730"/>
                </a:lnTo>
                <a:lnTo>
                  <a:pt x="85150" y="47740"/>
                </a:lnTo>
                <a:lnTo>
                  <a:pt x="85160" y="47740"/>
                </a:lnTo>
                <a:lnTo>
                  <a:pt x="85160" y="47750"/>
                </a:lnTo>
                <a:lnTo>
                  <a:pt x="85160" y="47760"/>
                </a:lnTo>
                <a:lnTo>
                  <a:pt x="85170" y="47760"/>
                </a:lnTo>
                <a:lnTo>
                  <a:pt x="85170" y="47770"/>
                </a:lnTo>
                <a:lnTo>
                  <a:pt x="85180" y="47780"/>
                </a:lnTo>
                <a:lnTo>
                  <a:pt x="85180" y="47790"/>
                </a:lnTo>
                <a:lnTo>
                  <a:pt x="85180" y="47800"/>
                </a:lnTo>
                <a:lnTo>
                  <a:pt x="85180" y="47810"/>
                </a:lnTo>
                <a:lnTo>
                  <a:pt x="85180" y="47820"/>
                </a:lnTo>
                <a:lnTo>
                  <a:pt x="85180" y="47830"/>
                </a:lnTo>
                <a:lnTo>
                  <a:pt x="85180" y="47840"/>
                </a:lnTo>
                <a:lnTo>
                  <a:pt x="85180" y="47850"/>
                </a:lnTo>
                <a:lnTo>
                  <a:pt x="85180" y="47860"/>
                </a:lnTo>
                <a:lnTo>
                  <a:pt x="85190" y="47860"/>
                </a:lnTo>
                <a:lnTo>
                  <a:pt x="85190" y="47850"/>
                </a:lnTo>
                <a:lnTo>
                  <a:pt x="85190" y="47860"/>
                </a:lnTo>
                <a:lnTo>
                  <a:pt x="85190" y="47870"/>
                </a:lnTo>
                <a:lnTo>
                  <a:pt x="85190" y="47880"/>
                </a:lnTo>
                <a:lnTo>
                  <a:pt x="85190" y="47890"/>
                </a:lnTo>
                <a:lnTo>
                  <a:pt x="85190" y="47900"/>
                </a:lnTo>
                <a:lnTo>
                  <a:pt x="85190" y="47910"/>
                </a:lnTo>
                <a:lnTo>
                  <a:pt x="85200" y="47920"/>
                </a:lnTo>
                <a:lnTo>
                  <a:pt x="85210" y="47920"/>
                </a:lnTo>
                <a:lnTo>
                  <a:pt x="85220" y="47920"/>
                </a:lnTo>
                <a:lnTo>
                  <a:pt x="85230" y="47930"/>
                </a:lnTo>
                <a:lnTo>
                  <a:pt x="85240" y="47930"/>
                </a:lnTo>
                <a:lnTo>
                  <a:pt x="85240" y="47920"/>
                </a:lnTo>
                <a:lnTo>
                  <a:pt x="85240" y="47930"/>
                </a:lnTo>
                <a:lnTo>
                  <a:pt x="85250" y="47930"/>
                </a:lnTo>
                <a:lnTo>
                  <a:pt x="85250" y="47940"/>
                </a:lnTo>
                <a:lnTo>
                  <a:pt x="85260" y="47940"/>
                </a:lnTo>
                <a:lnTo>
                  <a:pt x="85270" y="47950"/>
                </a:lnTo>
                <a:lnTo>
                  <a:pt x="85270" y="47960"/>
                </a:lnTo>
                <a:lnTo>
                  <a:pt x="85270" y="47970"/>
                </a:lnTo>
                <a:lnTo>
                  <a:pt x="85270" y="47980"/>
                </a:lnTo>
                <a:lnTo>
                  <a:pt x="85270" y="47990"/>
                </a:lnTo>
                <a:lnTo>
                  <a:pt x="85280" y="47990"/>
                </a:lnTo>
                <a:lnTo>
                  <a:pt x="85280" y="48000"/>
                </a:lnTo>
                <a:lnTo>
                  <a:pt x="85290" y="48000"/>
                </a:lnTo>
                <a:lnTo>
                  <a:pt x="85290" y="48010"/>
                </a:lnTo>
                <a:lnTo>
                  <a:pt x="85290" y="48020"/>
                </a:lnTo>
                <a:lnTo>
                  <a:pt x="85300" y="48020"/>
                </a:lnTo>
                <a:lnTo>
                  <a:pt x="85300" y="48030"/>
                </a:lnTo>
                <a:lnTo>
                  <a:pt x="85310" y="48030"/>
                </a:lnTo>
                <a:lnTo>
                  <a:pt x="85320" y="48030"/>
                </a:lnTo>
                <a:lnTo>
                  <a:pt x="85310" y="48030"/>
                </a:lnTo>
                <a:lnTo>
                  <a:pt x="85310" y="48040"/>
                </a:lnTo>
                <a:lnTo>
                  <a:pt x="85320" y="48040"/>
                </a:lnTo>
                <a:lnTo>
                  <a:pt x="85320" y="48050"/>
                </a:lnTo>
                <a:lnTo>
                  <a:pt x="85320" y="48060"/>
                </a:lnTo>
                <a:lnTo>
                  <a:pt x="85330" y="48060"/>
                </a:lnTo>
                <a:lnTo>
                  <a:pt x="85330" y="48070"/>
                </a:lnTo>
                <a:lnTo>
                  <a:pt x="85340" y="48070"/>
                </a:lnTo>
                <a:lnTo>
                  <a:pt x="85340" y="48080"/>
                </a:lnTo>
                <a:lnTo>
                  <a:pt x="85340" y="48090"/>
                </a:lnTo>
                <a:lnTo>
                  <a:pt x="85350" y="48100"/>
                </a:lnTo>
                <a:lnTo>
                  <a:pt x="85360" y="48100"/>
                </a:lnTo>
                <a:lnTo>
                  <a:pt x="85360" y="48090"/>
                </a:lnTo>
                <a:lnTo>
                  <a:pt x="85370" y="48090"/>
                </a:lnTo>
                <a:lnTo>
                  <a:pt x="85370" y="48100"/>
                </a:lnTo>
                <a:lnTo>
                  <a:pt x="85380" y="48100"/>
                </a:lnTo>
                <a:lnTo>
                  <a:pt x="85380" y="48110"/>
                </a:lnTo>
                <a:lnTo>
                  <a:pt x="85370" y="48110"/>
                </a:lnTo>
                <a:lnTo>
                  <a:pt x="85370" y="48120"/>
                </a:lnTo>
                <a:lnTo>
                  <a:pt x="85380" y="48120"/>
                </a:lnTo>
                <a:lnTo>
                  <a:pt x="85390" y="48120"/>
                </a:lnTo>
                <a:lnTo>
                  <a:pt x="85390" y="48130"/>
                </a:lnTo>
                <a:lnTo>
                  <a:pt x="85380" y="48130"/>
                </a:lnTo>
                <a:lnTo>
                  <a:pt x="85380" y="48140"/>
                </a:lnTo>
                <a:lnTo>
                  <a:pt x="85380" y="48130"/>
                </a:lnTo>
                <a:lnTo>
                  <a:pt x="85380" y="48140"/>
                </a:lnTo>
                <a:lnTo>
                  <a:pt x="85370" y="48140"/>
                </a:lnTo>
                <a:lnTo>
                  <a:pt x="85380" y="48140"/>
                </a:lnTo>
                <a:lnTo>
                  <a:pt x="85380" y="48150"/>
                </a:lnTo>
                <a:lnTo>
                  <a:pt x="85380" y="48160"/>
                </a:lnTo>
                <a:lnTo>
                  <a:pt x="85390" y="48160"/>
                </a:lnTo>
                <a:lnTo>
                  <a:pt x="85390" y="48170"/>
                </a:lnTo>
                <a:lnTo>
                  <a:pt x="85390" y="48180"/>
                </a:lnTo>
                <a:lnTo>
                  <a:pt x="85380" y="48180"/>
                </a:lnTo>
                <a:lnTo>
                  <a:pt x="85380" y="48190"/>
                </a:lnTo>
                <a:lnTo>
                  <a:pt x="85390" y="48190"/>
                </a:lnTo>
                <a:lnTo>
                  <a:pt x="85390" y="48200"/>
                </a:lnTo>
                <a:lnTo>
                  <a:pt x="85390" y="48210"/>
                </a:lnTo>
                <a:lnTo>
                  <a:pt x="85390" y="48220"/>
                </a:lnTo>
                <a:lnTo>
                  <a:pt x="85400" y="48220"/>
                </a:lnTo>
                <a:lnTo>
                  <a:pt x="85400" y="48230"/>
                </a:lnTo>
                <a:lnTo>
                  <a:pt x="85400" y="48240"/>
                </a:lnTo>
                <a:lnTo>
                  <a:pt x="85410" y="48250"/>
                </a:lnTo>
                <a:lnTo>
                  <a:pt x="85410" y="48260"/>
                </a:lnTo>
                <a:lnTo>
                  <a:pt x="85410" y="48270"/>
                </a:lnTo>
                <a:lnTo>
                  <a:pt x="85420" y="48270"/>
                </a:lnTo>
                <a:lnTo>
                  <a:pt x="85420" y="48280"/>
                </a:lnTo>
                <a:lnTo>
                  <a:pt x="85410" y="48280"/>
                </a:lnTo>
                <a:lnTo>
                  <a:pt x="85420" y="48290"/>
                </a:lnTo>
                <a:lnTo>
                  <a:pt x="85410" y="48290"/>
                </a:lnTo>
                <a:lnTo>
                  <a:pt x="85410" y="48300"/>
                </a:lnTo>
                <a:lnTo>
                  <a:pt x="85420" y="48300"/>
                </a:lnTo>
                <a:lnTo>
                  <a:pt x="85420" y="48310"/>
                </a:lnTo>
                <a:lnTo>
                  <a:pt x="85430" y="48310"/>
                </a:lnTo>
                <a:lnTo>
                  <a:pt x="85430" y="48320"/>
                </a:lnTo>
                <a:lnTo>
                  <a:pt x="85430" y="48330"/>
                </a:lnTo>
                <a:lnTo>
                  <a:pt x="85430" y="48340"/>
                </a:lnTo>
                <a:lnTo>
                  <a:pt x="85430" y="48350"/>
                </a:lnTo>
                <a:lnTo>
                  <a:pt x="85430" y="48360"/>
                </a:lnTo>
                <a:lnTo>
                  <a:pt x="85440" y="48360"/>
                </a:lnTo>
                <a:lnTo>
                  <a:pt x="85440" y="48370"/>
                </a:lnTo>
                <a:lnTo>
                  <a:pt x="85450" y="48370"/>
                </a:lnTo>
                <a:lnTo>
                  <a:pt x="85440" y="48370"/>
                </a:lnTo>
                <a:lnTo>
                  <a:pt x="85440" y="48380"/>
                </a:lnTo>
                <a:lnTo>
                  <a:pt x="85440" y="48390"/>
                </a:lnTo>
                <a:lnTo>
                  <a:pt x="85430" y="48390"/>
                </a:lnTo>
                <a:lnTo>
                  <a:pt x="85420" y="48400"/>
                </a:lnTo>
                <a:lnTo>
                  <a:pt x="85430" y="48410"/>
                </a:lnTo>
                <a:lnTo>
                  <a:pt x="85430" y="48420"/>
                </a:lnTo>
                <a:lnTo>
                  <a:pt x="85420" y="48420"/>
                </a:lnTo>
                <a:lnTo>
                  <a:pt x="85420" y="48430"/>
                </a:lnTo>
                <a:lnTo>
                  <a:pt x="85430" y="48430"/>
                </a:lnTo>
                <a:lnTo>
                  <a:pt x="85430" y="48440"/>
                </a:lnTo>
                <a:lnTo>
                  <a:pt x="85430" y="48450"/>
                </a:lnTo>
                <a:lnTo>
                  <a:pt x="85430" y="48460"/>
                </a:lnTo>
                <a:lnTo>
                  <a:pt x="85420" y="48460"/>
                </a:lnTo>
                <a:lnTo>
                  <a:pt x="85410" y="48460"/>
                </a:lnTo>
                <a:lnTo>
                  <a:pt x="85400" y="48470"/>
                </a:lnTo>
                <a:lnTo>
                  <a:pt x="85400" y="48480"/>
                </a:lnTo>
                <a:lnTo>
                  <a:pt x="85400" y="48490"/>
                </a:lnTo>
                <a:lnTo>
                  <a:pt x="85410" y="48500"/>
                </a:lnTo>
                <a:lnTo>
                  <a:pt x="85420" y="48510"/>
                </a:lnTo>
                <a:lnTo>
                  <a:pt x="85430" y="48510"/>
                </a:lnTo>
                <a:lnTo>
                  <a:pt x="85430" y="48500"/>
                </a:lnTo>
                <a:lnTo>
                  <a:pt x="85440" y="48500"/>
                </a:lnTo>
                <a:lnTo>
                  <a:pt x="85440" y="48490"/>
                </a:lnTo>
                <a:lnTo>
                  <a:pt x="85450" y="48490"/>
                </a:lnTo>
                <a:lnTo>
                  <a:pt x="85450" y="48500"/>
                </a:lnTo>
                <a:lnTo>
                  <a:pt x="85440" y="48500"/>
                </a:lnTo>
                <a:lnTo>
                  <a:pt x="85440" y="48510"/>
                </a:lnTo>
                <a:lnTo>
                  <a:pt x="85430" y="48510"/>
                </a:lnTo>
                <a:lnTo>
                  <a:pt x="85440" y="48520"/>
                </a:lnTo>
                <a:lnTo>
                  <a:pt x="85440" y="48530"/>
                </a:lnTo>
                <a:lnTo>
                  <a:pt x="85430" y="48540"/>
                </a:lnTo>
                <a:lnTo>
                  <a:pt x="85430" y="48550"/>
                </a:lnTo>
                <a:lnTo>
                  <a:pt x="85430" y="48540"/>
                </a:lnTo>
                <a:lnTo>
                  <a:pt x="85420" y="48540"/>
                </a:lnTo>
                <a:lnTo>
                  <a:pt x="85420" y="48530"/>
                </a:lnTo>
                <a:lnTo>
                  <a:pt x="85420" y="48540"/>
                </a:lnTo>
                <a:lnTo>
                  <a:pt x="85410" y="48540"/>
                </a:lnTo>
                <a:lnTo>
                  <a:pt x="85410" y="48550"/>
                </a:lnTo>
                <a:lnTo>
                  <a:pt x="85410" y="48560"/>
                </a:lnTo>
                <a:lnTo>
                  <a:pt x="85410" y="48570"/>
                </a:lnTo>
                <a:lnTo>
                  <a:pt x="85420" y="48570"/>
                </a:lnTo>
                <a:lnTo>
                  <a:pt x="85420" y="48580"/>
                </a:lnTo>
                <a:lnTo>
                  <a:pt x="85430" y="48580"/>
                </a:lnTo>
                <a:lnTo>
                  <a:pt x="85430" y="48570"/>
                </a:lnTo>
                <a:lnTo>
                  <a:pt x="85430" y="48560"/>
                </a:lnTo>
                <a:lnTo>
                  <a:pt x="85430" y="48570"/>
                </a:lnTo>
                <a:lnTo>
                  <a:pt x="85430" y="48580"/>
                </a:lnTo>
                <a:lnTo>
                  <a:pt x="85430" y="48590"/>
                </a:lnTo>
                <a:lnTo>
                  <a:pt x="85440" y="48590"/>
                </a:lnTo>
                <a:lnTo>
                  <a:pt x="85440" y="48600"/>
                </a:lnTo>
                <a:lnTo>
                  <a:pt x="85430" y="48600"/>
                </a:lnTo>
                <a:lnTo>
                  <a:pt x="85430" y="48610"/>
                </a:lnTo>
                <a:lnTo>
                  <a:pt x="85420" y="48610"/>
                </a:lnTo>
                <a:lnTo>
                  <a:pt x="85420" y="48620"/>
                </a:lnTo>
                <a:lnTo>
                  <a:pt x="85430" y="48620"/>
                </a:lnTo>
                <a:lnTo>
                  <a:pt x="85440" y="48620"/>
                </a:lnTo>
                <a:lnTo>
                  <a:pt x="85450" y="48620"/>
                </a:lnTo>
                <a:lnTo>
                  <a:pt x="85450" y="48630"/>
                </a:lnTo>
                <a:lnTo>
                  <a:pt x="85450" y="48640"/>
                </a:lnTo>
                <a:lnTo>
                  <a:pt x="85460" y="48640"/>
                </a:lnTo>
                <a:lnTo>
                  <a:pt x="85460" y="48650"/>
                </a:lnTo>
                <a:lnTo>
                  <a:pt x="85460" y="48660"/>
                </a:lnTo>
                <a:lnTo>
                  <a:pt x="85470" y="48660"/>
                </a:lnTo>
                <a:lnTo>
                  <a:pt x="85470" y="48670"/>
                </a:lnTo>
                <a:lnTo>
                  <a:pt x="85470" y="48680"/>
                </a:lnTo>
                <a:lnTo>
                  <a:pt x="85480" y="48680"/>
                </a:lnTo>
                <a:lnTo>
                  <a:pt x="85480" y="48690"/>
                </a:lnTo>
                <a:lnTo>
                  <a:pt x="85490" y="48700"/>
                </a:lnTo>
                <a:lnTo>
                  <a:pt x="85480" y="48700"/>
                </a:lnTo>
                <a:lnTo>
                  <a:pt x="85480" y="48710"/>
                </a:lnTo>
                <a:lnTo>
                  <a:pt x="85480" y="48720"/>
                </a:lnTo>
                <a:lnTo>
                  <a:pt x="85470" y="48720"/>
                </a:lnTo>
                <a:lnTo>
                  <a:pt x="85470" y="48730"/>
                </a:lnTo>
                <a:lnTo>
                  <a:pt x="85480" y="48730"/>
                </a:lnTo>
                <a:lnTo>
                  <a:pt x="85490" y="48740"/>
                </a:lnTo>
                <a:lnTo>
                  <a:pt x="85500" y="48740"/>
                </a:lnTo>
                <a:lnTo>
                  <a:pt x="85510" y="48740"/>
                </a:lnTo>
                <a:lnTo>
                  <a:pt x="85510" y="48730"/>
                </a:lnTo>
                <a:lnTo>
                  <a:pt x="85510" y="48720"/>
                </a:lnTo>
                <a:lnTo>
                  <a:pt x="85520" y="48720"/>
                </a:lnTo>
                <a:lnTo>
                  <a:pt x="85520" y="48730"/>
                </a:lnTo>
                <a:lnTo>
                  <a:pt x="85530" y="48730"/>
                </a:lnTo>
                <a:lnTo>
                  <a:pt x="85530" y="48740"/>
                </a:lnTo>
                <a:lnTo>
                  <a:pt x="85530" y="48730"/>
                </a:lnTo>
                <a:lnTo>
                  <a:pt x="85530" y="48740"/>
                </a:lnTo>
                <a:lnTo>
                  <a:pt x="85530" y="48750"/>
                </a:lnTo>
                <a:lnTo>
                  <a:pt x="85520" y="48750"/>
                </a:lnTo>
                <a:lnTo>
                  <a:pt x="85520" y="48760"/>
                </a:lnTo>
                <a:lnTo>
                  <a:pt x="85530" y="48760"/>
                </a:lnTo>
                <a:lnTo>
                  <a:pt x="85530" y="48770"/>
                </a:lnTo>
                <a:lnTo>
                  <a:pt x="85540" y="48770"/>
                </a:lnTo>
                <a:lnTo>
                  <a:pt x="85540" y="48780"/>
                </a:lnTo>
                <a:lnTo>
                  <a:pt x="85550" y="48790"/>
                </a:lnTo>
                <a:lnTo>
                  <a:pt x="85540" y="48800"/>
                </a:lnTo>
                <a:lnTo>
                  <a:pt x="85540" y="48810"/>
                </a:lnTo>
                <a:lnTo>
                  <a:pt x="85540" y="48820"/>
                </a:lnTo>
                <a:lnTo>
                  <a:pt x="85530" y="48820"/>
                </a:lnTo>
                <a:lnTo>
                  <a:pt x="85530" y="48830"/>
                </a:lnTo>
                <a:lnTo>
                  <a:pt x="85540" y="48830"/>
                </a:lnTo>
                <a:lnTo>
                  <a:pt x="85540" y="48840"/>
                </a:lnTo>
                <a:lnTo>
                  <a:pt x="85540" y="48850"/>
                </a:lnTo>
                <a:lnTo>
                  <a:pt x="85540" y="48860"/>
                </a:lnTo>
                <a:lnTo>
                  <a:pt x="85550" y="48860"/>
                </a:lnTo>
                <a:lnTo>
                  <a:pt x="85540" y="48870"/>
                </a:lnTo>
                <a:lnTo>
                  <a:pt x="85550" y="48870"/>
                </a:lnTo>
                <a:lnTo>
                  <a:pt x="85550" y="48880"/>
                </a:lnTo>
                <a:lnTo>
                  <a:pt x="85550" y="48890"/>
                </a:lnTo>
                <a:lnTo>
                  <a:pt x="85550" y="48900"/>
                </a:lnTo>
                <a:lnTo>
                  <a:pt x="85550" y="48910"/>
                </a:lnTo>
                <a:lnTo>
                  <a:pt x="85550" y="48920"/>
                </a:lnTo>
                <a:lnTo>
                  <a:pt x="85550" y="48930"/>
                </a:lnTo>
                <a:lnTo>
                  <a:pt x="85560" y="48930"/>
                </a:lnTo>
                <a:lnTo>
                  <a:pt x="85560" y="48940"/>
                </a:lnTo>
                <a:lnTo>
                  <a:pt x="85570" y="48950"/>
                </a:lnTo>
                <a:lnTo>
                  <a:pt x="85580" y="48950"/>
                </a:lnTo>
                <a:lnTo>
                  <a:pt x="85580" y="48960"/>
                </a:lnTo>
                <a:lnTo>
                  <a:pt x="85590" y="48960"/>
                </a:lnTo>
                <a:lnTo>
                  <a:pt x="85590" y="48970"/>
                </a:lnTo>
                <a:lnTo>
                  <a:pt x="85600" y="48970"/>
                </a:lnTo>
                <a:lnTo>
                  <a:pt x="85600" y="48980"/>
                </a:lnTo>
                <a:lnTo>
                  <a:pt x="85610" y="48990"/>
                </a:lnTo>
                <a:lnTo>
                  <a:pt x="85600" y="48990"/>
                </a:lnTo>
                <a:lnTo>
                  <a:pt x="85600" y="49000"/>
                </a:lnTo>
                <a:lnTo>
                  <a:pt x="85600" y="49010"/>
                </a:lnTo>
                <a:lnTo>
                  <a:pt x="85610" y="49010"/>
                </a:lnTo>
                <a:lnTo>
                  <a:pt x="85620" y="49020"/>
                </a:lnTo>
                <a:lnTo>
                  <a:pt x="85620" y="49030"/>
                </a:lnTo>
                <a:lnTo>
                  <a:pt x="85620" y="49040"/>
                </a:lnTo>
                <a:lnTo>
                  <a:pt x="85630" y="49040"/>
                </a:lnTo>
                <a:lnTo>
                  <a:pt x="85640" y="49050"/>
                </a:lnTo>
                <a:lnTo>
                  <a:pt x="85640" y="49060"/>
                </a:lnTo>
                <a:lnTo>
                  <a:pt x="85630" y="49060"/>
                </a:lnTo>
                <a:lnTo>
                  <a:pt x="85620" y="49070"/>
                </a:lnTo>
                <a:lnTo>
                  <a:pt x="85630" y="49070"/>
                </a:lnTo>
                <a:lnTo>
                  <a:pt x="85630" y="49080"/>
                </a:lnTo>
                <a:lnTo>
                  <a:pt x="85640" y="49080"/>
                </a:lnTo>
                <a:lnTo>
                  <a:pt x="85640" y="49070"/>
                </a:lnTo>
                <a:lnTo>
                  <a:pt x="85630" y="49070"/>
                </a:lnTo>
                <a:lnTo>
                  <a:pt x="85640" y="49070"/>
                </a:lnTo>
                <a:lnTo>
                  <a:pt x="85650" y="49070"/>
                </a:lnTo>
                <a:lnTo>
                  <a:pt x="85660" y="49080"/>
                </a:lnTo>
                <a:lnTo>
                  <a:pt x="85660" y="49090"/>
                </a:lnTo>
                <a:lnTo>
                  <a:pt x="85670" y="49090"/>
                </a:lnTo>
                <a:lnTo>
                  <a:pt x="85680" y="49090"/>
                </a:lnTo>
                <a:lnTo>
                  <a:pt x="85690" y="49100"/>
                </a:lnTo>
                <a:lnTo>
                  <a:pt x="85700" y="49110"/>
                </a:lnTo>
                <a:lnTo>
                  <a:pt x="85710" y="49110"/>
                </a:lnTo>
                <a:lnTo>
                  <a:pt x="85720" y="49120"/>
                </a:lnTo>
                <a:lnTo>
                  <a:pt x="85730" y="49120"/>
                </a:lnTo>
                <a:lnTo>
                  <a:pt x="85730" y="49130"/>
                </a:lnTo>
                <a:lnTo>
                  <a:pt x="85740" y="49130"/>
                </a:lnTo>
                <a:lnTo>
                  <a:pt x="85740" y="49140"/>
                </a:lnTo>
                <a:lnTo>
                  <a:pt x="85750" y="49140"/>
                </a:lnTo>
                <a:lnTo>
                  <a:pt x="85750" y="49150"/>
                </a:lnTo>
                <a:lnTo>
                  <a:pt x="85750" y="49160"/>
                </a:lnTo>
                <a:lnTo>
                  <a:pt x="85750" y="49170"/>
                </a:lnTo>
                <a:lnTo>
                  <a:pt x="85750" y="49180"/>
                </a:lnTo>
                <a:lnTo>
                  <a:pt x="85760" y="49180"/>
                </a:lnTo>
                <a:lnTo>
                  <a:pt x="85760" y="49190"/>
                </a:lnTo>
                <a:lnTo>
                  <a:pt x="85750" y="49200"/>
                </a:lnTo>
                <a:lnTo>
                  <a:pt x="85750" y="49210"/>
                </a:lnTo>
                <a:lnTo>
                  <a:pt x="85760" y="49210"/>
                </a:lnTo>
                <a:lnTo>
                  <a:pt x="85760" y="49220"/>
                </a:lnTo>
                <a:lnTo>
                  <a:pt x="85770" y="49220"/>
                </a:lnTo>
                <a:lnTo>
                  <a:pt x="85770" y="49230"/>
                </a:lnTo>
                <a:lnTo>
                  <a:pt x="85770" y="49240"/>
                </a:lnTo>
                <a:lnTo>
                  <a:pt x="85770" y="49250"/>
                </a:lnTo>
                <a:lnTo>
                  <a:pt x="85770" y="49260"/>
                </a:lnTo>
                <a:lnTo>
                  <a:pt x="85770" y="49270"/>
                </a:lnTo>
                <a:lnTo>
                  <a:pt x="85770" y="49280"/>
                </a:lnTo>
                <a:lnTo>
                  <a:pt x="85760" y="49270"/>
                </a:lnTo>
                <a:lnTo>
                  <a:pt x="85760" y="49260"/>
                </a:lnTo>
                <a:lnTo>
                  <a:pt x="85760" y="49250"/>
                </a:lnTo>
                <a:lnTo>
                  <a:pt x="85760" y="49260"/>
                </a:lnTo>
                <a:lnTo>
                  <a:pt x="85750" y="49260"/>
                </a:lnTo>
                <a:lnTo>
                  <a:pt x="85750" y="49270"/>
                </a:lnTo>
                <a:lnTo>
                  <a:pt x="85750" y="49280"/>
                </a:lnTo>
                <a:lnTo>
                  <a:pt x="85750" y="49290"/>
                </a:lnTo>
                <a:lnTo>
                  <a:pt x="85760" y="49300"/>
                </a:lnTo>
                <a:lnTo>
                  <a:pt x="85770" y="49310"/>
                </a:lnTo>
                <a:lnTo>
                  <a:pt x="85770" y="49320"/>
                </a:lnTo>
                <a:lnTo>
                  <a:pt x="85770" y="49330"/>
                </a:lnTo>
                <a:lnTo>
                  <a:pt x="85770" y="49340"/>
                </a:lnTo>
                <a:lnTo>
                  <a:pt x="85770" y="49350"/>
                </a:lnTo>
                <a:lnTo>
                  <a:pt x="85780" y="49350"/>
                </a:lnTo>
                <a:lnTo>
                  <a:pt x="85770" y="49350"/>
                </a:lnTo>
                <a:lnTo>
                  <a:pt x="85770" y="49360"/>
                </a:lnTo>
                <a:lnTo>
                  <a:pt x="85770" y="49370"/>
                </a:lnTo>
                <a:lnTo>
                  <a:pt x="85770" y="49380"/>
                </a:lnTo>
                <a:lnTo>
                  <a:pt x="85770" y="49390"/>
                </a:lnTo>
                <a:lnTo>
                  <a:pt x="85760" y="49390"/>
                </a:lnTo>
                <a:lnTo>
                  <a:pt x="85760" y="49400"/>
                </a:lnTo>
                <a:lnTo>
                  <a:pt x="85760" y="49410"/>
                </a:lnTo>
                <a:lnTo>
                  <a:pt x="85760" y="49420"/>
                </a:lnTo>
                <a:lnTo>
                  <a:pt x="85770" y="49420"/>
                </a:lnTo>
                <a:lnTo>
                  <a:pt x="85770" y="49430"/>
                </a:lnTo>
                <a:lnTo>
                  <a:pt x="85780" y="49440"/>
                </a:lnTo>
                <a:lnTo>
                  <a:pt x="85790" y="49440"/>
                </a:lnTo>
                <a:lnTo>
                  <a:pt x="85790" y="49450"/>
                </a:lnTo>
                <a:lnTo>
                  <a:pt x="85800" y="49460"/>
                </a:lnTo>
                <a:lnTo>
                  <a:pt x="85810" y="49460"/>
                </a:lnTo>
                <a:lnTo>
                  <a:pt x="85810" y="49470"/>
                </a:lnTo>
                <a:lnTo>
                  <a:pt x="85820" y="49470"/>
                </a:lnTo>
                <a:lnTo>
                  <a:pt x="85830" y="49470"/>
                </a:lnTo>
                <a:lnTo>
                  <a:pt x="85830" y="49480"/>
                </a:lnTo>
                <a:lnTo>
                  <a:pt x="85840" y="49480"/>
                </a:lnTo>
                <a:lnTo>
                  <a:pt x="85850" y="49480"/>
                </a:lnTo>
                <a:lnTo>
                  <a:pt x="85860" y="49480"/>
                </a:lnTo>
                <a:lnTo>
                  <a:pt x="85860" y="49490"/>
                </a:lnTo>
                <a:lnTo>
                  <a:pt x="85870" y="49500"/>
                </a:lnTo>
                <a:lnTo>
                  <a:pt x="85880" y="49500"/>
                </a:lnTo>
                <a:lnTo>
                  <a:pt x="85870" y="49510"/>
                </a:lnTo>
                <a:lnTo>
                  <a:pt x="85860" y="49510"/>
                </a:lnTo>
                <a:lnTo>
                  <a:pt x="85870" y="49510"/>
                </a:lnTo>
                <a:lnTo>
                  <a:pt x="85870" y="49520"/>
                </a:lnTo>
                <a:lnTo>
                  <a:pt x="85870" y="49530"/>
                </a:lnTo>
                <a:lnTo>
                  <a:pt x="85870" y="49540"/>
                </a:lnTo>
                <a:lnTo>
                  <a:pt x="85880" y="49550"/>
                </a:lnTo>
                <a:lnTo>
                  <a:pt x="85880" y="49560"/>
                </a:lnTo>
                <a:lnTo>
                  <a:pt x="85880" y="49570"/>
                </a:lnTo>
                <a:lnTo>
                  <a:pt x="85880" y="49580"/>
                </a:lnTo>
                <a:lnTo>
                  <a:pt x="85890" y="49580"/>
                </a:lnTo>
                <a:lnTo>
                  <a:pt x="85890" y="49590"/>
                </a:lnTo>
                <a:lnTo>
                  <a:pt x="85900" y="49590"/>
                </a:lnTo>
                <a:lnTo>
                  <a:pt x="85900" y="49600"/>
                </a:lnTo>
                <a:lnTo>
                  <a:pt x="85890" y="49600"/>
                </a:lnTo>
                <a:lnTo>
                  <a:pt x="85890" y="49590"/>
                </a:lnTo>
                <a:lnTo>
                  <a:pt x="85890" y="49580"/>
                </a:lnTo>
                <a:lnTo>
                  <a:pt x="85880" y="49580"/>
                </a:lnTo>
                <a:lnTo>
                  <a:pt x="85870" y="49580"/>
                </a:lnTo>
                <a:lnTo>
                  <a:pt x="85870" y="49590"/>
                </a:lnTo>
                <a:lnTo>
                  <a:pt x="85870" y="49600"/>
                </a:lnTo>
                <a:lnTo>
                  <a:pt x="85870" y="49610"/>
                </a:lnTo>
                <a:lnTo>
                  <a:pt x="85880" y="49610"/>
                </a:lnTo>
                <a:lnTo>
                  <a:pt x="85880" y="49620"/>
                </a:lnTo>
                <a:lnTo>
                  <a:pt x="85890" y="49620"/>
                </a:lnTo>
                <a:lnTo>
                  <a:pt x="85890" y="49610"/>
                </a:lnTo>
                <a:lnTo>
                  <a:pt x="85900" y="49610"/>
                </a:lnTo>
                <a:lnTo>
                  <a:pt x="85890" y="49610"/>
                </a:lnTo>
                <a:lnTo>
                  <a:pt x="85890" y="49620"/>
                </a:lnTo>
                <a:lnTo>
                  <a:pt x="85880" y="49620"/>
                </a:lnTo>
                <a:lnTo>
                  <a:pt x="85880" y="49630"/>
                </a:lnTo>
                <a:lnTo>
                  <a:pt x="85880" y="49640"/>
                </a:lnTo>
                <a:lnTo>
                  <a:pt x="85870" y="49640"/>
                </a:lnTo>
                <a:lnTo>
                  <a:pt x="85870" y="49650"/>
                </a:lnTo>
                <a:lnTo>
                  <a:pt x="85870" y="49660"/>
                </a:lnTo>
                <a:lnTo>
                  <a:pt x="85870" y="49670"/>
                </a:lnTo>
                <a:lnTo>
                  <a:pt x="85870" y="49680"/>
                </a:lnTo>
                <a:lnTo>
                  <a:pt x="85870" y="49690"/>
                </a:lnTo>
                <a:lnTo>
                  <a:pt x="85880" y="49690"/>
                </a:lnTo>
                <a:lnTo>
                  <a:pt x="85880" y="49700"/>
                </a:lnTo>
                <a:lnTo>
                  <a:pt x="85880" y="49710"/>
                </a:lnTo>
                <a:lnTo>
                  <a:pt x="85880" y="49720"/>
                </a:lnTo>
                <a:lnTo>
                  <a:pt x="85890" y="49720"/>
                </a:lnTo>
                <a:lnTo>
                  <a:pt x="85890" y="49730"/>
                </a:lnTo>
                <a:lnTo>
                  <a:pt x="85890" y="49740"/>
                </a:lnTo>
                <a:lnTo>
                  <a:pt x="85890" y="49750"/>
                </a:lnTo>
                <a:lnTo>
                  <a:pt x="85890" y="49760"/>
                </a:lnTo>
                <a:lnTo>
                  <a:pt x="85890" y="49770"/>
                </a:lnTo>
                <a:lnTo>
                  <a:pt x="85890" y="49780"/>
                </a:lnTo>
                <a:lnTo>
                  <a:pt x="85890" y="49790"/>
                </a:lnTo>
                <a:lnTo>
                  <a:pt x="85900" y="49790"/>
                </a:lnTo>
                <a:lnTo>
                  <a:pt x="85900" y="49800"/>
                </a:lnTo>
                <a:lnTo>
                  <a:pt x="85910" y="49810"/>
                </a:lnTo>
                <a:lnTo>
                  <a:pt x="85920" y="49810"/>
                </a:lnTo>
                <a:lnTo>
                  <a:pt x="85930" y="49810"/>
                </a:lnTo>
                <a:lnTo>
                  <a:pt x="85940" y="49810"/>
                </a:lnTo>
                <a:lnTo>
                  <a:pt x="85940" y="49820"/>
                </a:lnTo>
                <a:lnTo>
                  <a:pt x="85950" y="49820"/>
                </a:lnTo>
                <a:lnTo>
                  <a:pt x="85960" y="49820"/>
                </a:lnTo>
                <a:lnTo>
                  <a:pt x="85970" y="49820"/>
                </a:lnTo>
                <a:lnTo>
                  <a:pt x="85970" y="49830"/>
                </a:lnTo>
                <a:lnTo>
                  <a:pt x="85980" y="49830"/>
                </a:lnTo>
                <a:lnTo>
                  <a:pt x="85980" y="49820"/>
                </a:lnTo>
                <a:lnTo>
                  <a:pt x="85990" y="49820"/>
                </a:lnTo>
                <a:lnTo>
                  <a:pt x="86000" y="49820"/>
                </a:lnTo>
                <a:lnTo>
                  <a:pt x="86010" y="49820"/>
                </a:lnTo>
                <a:lnTo>
                  <a:pt x="86010" y="49810"/>
                </a:lnTo>
                <a:lnTo>
                  <a:pt x="86020" y="49810"/>
                </a:lnTo>
                <a:lnTo>
                  <a:pt x="86020" y="49820"/>
                </a:lnTo>
                <a:lnTo>
                  <a:pt x="86010" y="49820"/>
                </a:lnTo>
                <a:lnTo>
                  <a:pt x="86010" y="49830"/>
                </a:lnTo>
                <a:lnTo>
                  <a:pt x="86010" y="49840"/>
                </a:lnTo>
                <a:lnTo>
                  <a:pt x="86000" y="49840"/>
                </a:lnTo>
                <a:lnTo>
                  <a:pt x="86000" y="49830"/>
                </a:lnTo>
                <a:lnTo>
                  <a:pt x="85990" y="49840"/>
                </a:lnTo>
                <a:lnTo>
                  <a:pt x="85980" y="49840"/>
                </a:lnTo>
                <a:lnTo>
                  <a:pt x="85960" y="49840"/>
                </a:lnTo>
                <a:lnTo>
                  <a:pt x="85960" y="49830"/>
                </a:lnTo>
                <a:lnTo>
                  <a:pt x="85950" y="49830"/>
                </a:lnTo>
                <a:lnTo>
                  <a:pt x="85940" y="49830"/>
                </a:lnTo>
                <a:lnTo>
                  <a:pt x="85930" y="49830"/>
                </a:lnTo>
                <a:lnTo>
                  <a:pt x="85920" y="49830"/>
                </a:lnTo>
                <a:lnTo>
                  <a:pt x="85920" y="49840"/>
                </a:lnTo>
                <a:lnTo>
                  <a:pt x="85910" y="49840"/>
                </a:lnTo>
                <a:lnTo>
                  <a:pt x="85910" y="49850"/>
                </a:lnTo>
                <a:lnTo>
                  <a:pt x="85900" y="49850"/>
                </a:lnTo>
                <a:lnTo>
                  <a:pt x="85900" y="49860"/>
                </a:lnTo>
                <a:lnTo>
                  <a:pt x="85890" y="49860"/>
                </a:lnTo>
                <a:lnTo>
                  <a:pt x="85890" y="49870"/>
                </a:lnTo>
                <a:lnTo>
                  <a:pt x="85890" y="49880"/>
                </a:lnTo>
                <a:lnTo>
                  <a:pt x="85880" y="49880"/>
                </a:lnTo>
                <a:lnTo>
                  <a:pt x="85880" y="49890"/>
                </a:lnTo>
                <a:lnTo>
                  <a:pt x="85880" y="49900"/>
                </a:lnTo>
                <a:lnTo>
                  <a:pt x="85870" y="49900"/>
                </a:lnTo>
                <a:lnTo>
                  <a:pt x="85870" y="49910"/>
                </a:lnTo>
                <a:lnTo>
                  <a:pt x="85870" y="49920"/>
                </a:lnTo>
                <a:lnTo>
                  <a:pt x="85860" y="49930"/>
                </a:lnTo>
                <a:lnTo>
                  <a:pt x="85860" y="49940"/>
                </a:lnTo>
                <a:lnTo>
                  <a:pt x="85860" y="49950"/>
                </a:lnTo>
                <a:lnTo>
                  <a:pt x="85860" y="49960"/>
                </a:lnTo>
                <a:lnTo>
                  <a:pt x="85850" y="49970"/>
                </a:lnTo>
                <a:lnTo>
                  <a:pt x="85850" y="49980"/>
                </a:lnTo>
                <a:lnTo>
                  <a:pt x="85850" y="49990"/>
                </a:lnTo>
                <a:lnTo>
                  <a:pt x="85850" y="50000"/>
                </a:lnTo>
                <a:lnTo>
                  <a:pt x="85850" y="50010"/>
                </a:lnTo>
                <a:lnTo>
                  <a:pt x="85850" y="50020"/>
                </a:lnTo>
                <a:lnTo>
                  <a:pt x="85850" y="50030"/>
                </a:lnTo>
                <a:lnTo>
                  <a:pt x="85850" y="50040"/>
                </a:lnTo>
                <a:lnTo>
                  <a:pt x="85850" y="50050"/>
                </a:lnTo>
                <a:lnTo>
                  <a:pt x="85850" y="50060"/>
                </a:lnTo>
                <a:lnTo>
                  <a:pt x="85850" y="50070"/>
                </a:lnTo>
                <a:lnTo>
                  <a:pt x="85850" y="50080"/>
                </a:lnTo>
                <a:lnTo>
                  <a:pt x="85860" y="50090"/>
                </a:lnTo>
                <a:lnTo>
                  <a:pt x="85860" y="50100"/>
                </a:lnTo>
                <a:lnTo>
                  <a:pt x="85860" y="50110"/>
                </a:lnTo>
                <a:lnTo>
                  <a:pt x="85860" y="50120"/>
                </a:lnTo>
                <a:lnTo>
                  <a:pt x="85860" y="50130"/>
                </a:lnTo>
                <a:lnTo>
                  <a:pt x="85860" y="50140"/>
                </a:lnTo>
                <a:lnTo>
                  <a:pt x="85860" y="50150"/>
                </a:lnTo>
                <a:lnTo>
                  <a:pt x="85870" y="50150"/>
                </a:lnTo>
                <a:lnTo>
                  <a:pt x="85870" y="50160"/>
                </a:lnTo>
                <a:lnTo>
                  <a:pt x="85870" y="50170"/>
                </a:lnTo>
                <a:lnTo>
                  <a:pt x="85880" y="50170"/>
                </a:lnTo>
                <a:lnTo>
                  <a:pt x="85880" y="50180"/>
                </a:lnTo>
                <a:lnTo>
                  <a:pt x="85890" y="50190"/>
                </a:lnTo>
                <a:lnTo>
                  <a:pt x="85890" y="50200"/>
                </a:lnTo>
                <a:lnTo>
                  <a:pt x="85900" y="50200"/>
                </a:lnTo>
                <a:lnTo>
                  <a:pt x="85900" y="50210"/>
                </a:lnTo>
                <a:lnTo>
                  <a:pt x="85910" y="50210"/>
                </a:lnTo>
                <a:lnTo>
                  <a:pt x="85910" y="50220"/>
                </a:lnTo>
                <a:lnTo>
                  <a:pt x="85920" y="50230"/>
                </a:lnTo>
                <a:lnTo>
                  <a:pt x="85930" y="50240"/>
                </a:lnTo>
                <a:lnTo>
                  <a:pt x="85940" y="50240"/>
                </a:lnTo>
                <a:lnTo>
                  <a:pt x="85950" y="50250"/>
                </a:lnTo>
                <a:lnTo>
                  <a:pt x="85960" y="50250"/>
                </a:lnTo>
                <a:lnTo>
                  <a:pt x="85970" y="50250"/>
                </a:lnTo>
                <a:lnTo>
                  <a:pt x="85980" y="50250"/>
                </a:lnTo>
                <a:lnTo>
                  <a:pt x="86000" y="50260"/>
                </a:lnTo>
                <a:lnTo>
                  <a:pt x="86010" y="50260"/>
                </a:lnTo>
                <a:lnTo>
                  <a:pt x="86020" y="50260"/>
                </a:lnTo>
                <a:lnTo>
                  <a:pt x="86020" y="50250"/>
                </a:lnTo>
                <a:lnTo>
                  <a:pt x="86030" y="50250"/>
                </a:lnTo>
                <a:lnTo>
                  <a:pt x="86040" y="50250"/>
                </a:lnTo>
                <a:lnTo>
                  <a:pt x="86050" y="50250"/>
                </a:lnTo>
                <a:lnTo>
                  <a:pt x="86050" y="50240"/>
                </a:lnTo>
                <a:lnTo>
                  <a:pt x="86060" y="50240"/>
                </a:lnTo>
                <a:lnTo>
                  <a:pt x="86060" y="50250"/>
                </a:lnTo>
                <a:lnTo>
                  <a:pt x="86070" y="50250"/>
                </a:lnTo>
                <a:lnTo>
                  <a:pt x="86070" y="50240"/>
                </a:lnTo>
                <a:lnTo>
                  <a:pt x="86080" y="50240"/>
                </a:lnTo>
                <a:lnTo>
                  <a:pt x="86090" y="50240"/>
                </a:lnTo>
                <a:lnTo>
                  <a:pt x="86100" y="50230"/>
                </a:lnTo>
                <a:lnTo>
                  <a:pt x="86110" y="50230"/>
                </a:lnTo>
                <a:lnTo>
                  <a:pt x="86120" y="50230"/>
                </a:lnTo>
                <a:lnTo>
                  <a:pt x="86130" y="50220"/>
                </a:lnTo>
                <a:lnTo>
                  <a:pt x="86140" y="50220"/>
                </a:lnTo>
                <a:lnTo>
                  <a:pt x="86150" y="50220"/>
                </a:lnTo>
                <a:lnTo>
                  <a:pt x="86150" y="50230"/>
                </a:lnTo>
                <a:lnTo>
                  <a:pt x="86160" y="50230"/>
                </a:lnTo>
                <a:lnTo>
                  <a:pt x="86170" y="50230"/>
                </a:lnTo>
                <a:lnTo>
                  <a:pt x="86180" y="50230"/>
                </a:lnTo>
                <a:lnTo>
                  <a:pt x="86180" y="50220"/>
                </a:lnTo>
                <a:lnTo>
                  <a:pt x="86180" y="50230"/>
                </a:lnTo>
                <a:lnTo>
                  <a:pt x="86190" y="50230"/>
                </a:lnTo>
                <a:lnTo>
                  <a:pt x="86190" y="50220"/>
                </a:lnTo>
                <a:lnTo>
                  <a:pt x="86190" y="50230"/>
                </a:lnTo>
                <a:lnTo>
                  <a:pt x="86190" y="50240"/>
                </a:lnTo>
                <a:lnTo>
                  <a:pt x="86200" y="50240"/>
                </a:lnTo>
                <a:lnTo>
                  <a:pt x="86210" y="50240"/>
                </a:lnTo>
                <a:lnTo>
                  <a:pt x="86210" y="50230"/>
                </a:lnTo>
                <a:lnTo>
                  <a:pt x="86220" y="50230"/>
                </a:lnTo>
                <a:lnTo>
                  <a:pt x="86220" y="50240"/>
                </a:lnTo>
                <a:lnTo>
                  <a:pt x="86210" y="50250"/>
                </a:lnTo>
                <a:lnTo>
                  <a:pt x="86200" y="50250"/>
                </a:lnTo>
                <a:lnTo>
                  <a:pt x="86190" y="50260"/>
                </a:lnTo>
                <a:lnTo>
                  <a:pt x="86180" y="50270"/>
                </a:lnTo>
                <a:lnTo>
                  <a:pt x="86170" y="50280"/>
                </a:lnTo>
                <a:lnTo>
                  <a:pt x="86160" y="50290"/>
                </a:lnTo>
                <a:lnTo>
                  <a:pt x="86150" y="50300"/>
                </a:lnTo>
                <a:lnTo>
                  <a:pt x="86130" y="50310"/>
                </a:lnTo>
                <a:lnTo>
                  <a:pt x="86120" y="50320"/>
                </a:lnTo>
                <a:lnTo>
                  <a:pt x="86110" y="50330"/>
                </a:lnTo>
                <a:lnTo>
                  <a:pt x="86100" y="50340"/>
                </a:lnTo>
                <a:lnTo>
                  <a:pt x="86100" y="50350"/>
                </a:lnTo>
                <a:lnTo>
                  <a:pt x="86100" y="50360"/>
                </a:lnTo>
                <a:lnTo>
                  <a:pt x="86090" y="50380"/>
                </a:lnTo>
                <a:lnTo>
                  <a:pt x="86080" y="50410"/>
                </a:lnTo>
                <a:lnTo>
                  <a:pt x="86090" y="50420"/>
                </a:lnTo>
                <a:lnTo>
                  <a:pt x="86090" y="50430"/>
                </a:lnTo>
                <a:lnTo>
                  <a:pt x="86090" y="50450"/>
                </a:lnTo>
                <a:lnTo>
                  <a:pt x="86100" y="50470"/>
                </a:lnTo>
                <a:lnTo>
                  <a:pt x="86110" y="50480"/>
                </a:lnTo>
                <a:lnTo>
                  <a:pt x="86120" y="50490"/>
                </a:lnTo>
                <a:lnTo>
                  <a:pt x="86130" y="50500"/>
                </a:lnTo>
                <a:lnTo>
                  <a:pt x="86130" y="50510"/>
                </a:lnTo>
                <a:lnTo>
                  <a:pt x="86130" y="50520"/>
                </a:lnTo>
                <a:lnTo>
                  <a:pt x="86130" y="50530"/>
                </a:lnTo>
                <a:lnTo>
                  <a:pt x="86130" y="50540"/>
                </a:lnTo>
                <a:lnTo>
                  <a:pt x="86120" y="50550"/>
                </a:lnTo>
                <a:lnTo>
                  <a:pt x="86130" y="50570"/>
                </a:lnTo>
                <a:lnTo>
                  <a:pt x="86130" y="50590"/>
                </a:lnTo>
                <a:lnTo>
                  <a:pt x="86130" y="50610"/>
                </a:lnTo>
                <a:lnTo>
                  <a:pt x="86130" y="50620"/>
                </a:lnTo>
                <a:lnTo>
                  <a:pt x="86120" y="50640"/>
                </a:lnTo>
                <a:lnTo>
                  <a:pt x="86120" y="50650"/>
                </a:lnTo>
                <a:lnTo>
                  <a:pt x="86110" y="50660"/>
                </a:lnTo>
                <a:lnTo>
                  <a:pt x="86110" y="50670"/>
                </a:lnTo>
                <a:lnTo>
                  <a:pt x="86100" y="50690"/>
                </a:lnTo>
                <a:lnTo>
                  <a:pt x="86100" y="50700"/>
                </a:lnTo>
                <a:lnTo>
                  <a:pt x="86100" y="50710"/>
                </a:lnTo>
                <a:lnTo>
                  <a:pt x="86100" y="50730"/>
                </a:lnTo>
                <a:lnTo>
                  <a:pt x="86100" y="50740"/>
                </a:lnTo>
                <a:lnTo>
                  <a:pt x="86100" y="50750"/>
                </a:lnTo>
                <a:lnTo>
                  <a:pt x="86090" y="50750"/>
                </a:lnTo>
                <a:lnTo>
                  <a:pt x="86090" y="50760"/>
                </a:lnTo>
                <a:lnTo>
                  <a:pt x="86080" y="50760"/>
                </a:lnTo>
                <a:lnTo>
                  <a:pt x="86080" y="50770"/>
                </a:lnTo>
                <a:lnTo>
                  <a:pt x="86070" y="50780"/>
                </a:lnTo>
                <a:lnTo>
                  <a:pt x="86060" y="50790"/>
                </a:lnTo>
                <a:lnTo>
                  <a:pt x="86060" y="50800"/>
                </a:lnTo>
                <a:lnTo>
                  <a:pt x="86060" y="50810"/>
                </a:lnTo>
                <a:lnTo>
                  <a:pt x="86050" y="50810"/>
                </a:lnTo>
                <a:lnTo>
                  <a:pt x="86060" y="50820"/>
                </a:lnTo>
                <a:lnTo>
                  <a:pt x="86050" y="50820"/>
                </a:lnTo>
                <a:lnTo>
                  <a:pt x="86050" y="50830"/>
                </a:lnTo>
                <a:lnTo>
                  <a:pt x="86050" y="50840"/>
                </a:lnTo>
                <a:lnTo>
                  <a:pt x="86040" y="50850"/>
                </a:lnTo>
                <a:lnTo>
                  <a:pt x="86040" y="50860"/>
                </a:lnTo>
                <a:lnTo>
                  <a:pt x="86040" y="50870"/>
                </a:lnTo>
                <a:lnTo>
                  <a:pt x="86030" y="50880"/>
                </a:lnTo>
                <a:lnTo>
                  <a:pt x="86030" y="50890"/>
                </a:lnTo>
                <a:lnTo>
                  <a:pt x="86020" y="50900"/>
                </a:lnTo>
                <a:lnTo>
                  <a:pt x="86010" y="50900"/>
                </a:lnTo>
                <a:lnTo>
                  <a:pt x="86000" y="50900"/>
                </a:lnTo>
                <a:lnTo>
                  <a:pt x="85990" y="50900"/>
                </a:lnTo>
                <a:lnTo>
                  <a:pt x="85980" y="50900"/>
                </a:lnTo>
                <a:lnTo>
                  <a:pt x="85970" y="50890"/>
                </a:lnTo>
                <a:lnTo>
                  <a:pt x="85970" y="50880"/>
                </a:lnTo>
                <a:lnTo>
                  <a:pt x="85960" y="50880"/>
                </a:lnTo>
                <a:lnTo>
                  <a:pt x="85950" y="50880"/>
                </a:lnTo>
                <a:lnTo>
                  <a:pt x="85940" y="50880"/>
                </a:lnTo>
                <a:lnTo>
                  <a:pt x="85930" y="50880"/>
                </a:lnTo>
                <a:lnTo>
                  <a:pt x="85920" y="50880"/>
                </a:lnTo>
                <a:lnTo>
                  <a:pt x="85910" y="50890"/>
                </a:lnTo>
                <a:lnTo>
                  <a:pt x="85900" y="50900"/>
                </a:lnTo>
                <a:lnTo>
                  <a:pt x="85900" y="50910"/>
                </a:lnTo>
                <a:lnTo>
                  <a:pt x="85890" y="50920"/>
                </a:lnTo>
                <a:lnTo>
                  <a:pt x="85890" y="50930"/>
                </a:lnTo>
                <a:lnTo>
                  <a:pt x="85890" y="50940"/>
                </a:lnTo>
                <a:lnTo>
                  <a:pt x="85890" y="50950"/>
                </a:lnTo>
                <a:lnTo>
                  <a:pt x="85890" y="50960"/>
                </a:lnTo>
                <a:lnTo>
                  <a:pt x="85890" y="50970"/>
                </a:lnTo>
                <a:lnTo>
                  <a:pt x="85890" y="50980"/>
                </a:lnTo>
                <a:lnTo>
                  <a:pt x="85890" y="51000"/>
                </a:lnTo>
                <a:lnTo>
                  <a:pt x="85890" y="51010"/>
                </a:lnTo>
                <a:lnTo>
                  <a:pt x="85880" y="51010"/>
                </a:lnTo>
                <a:lnTo>
                  <a:pt x="85870" y="51010"/>
                </a:lnTo>
                <a:lnTo>
                  <a:pt x="85860" y="51010"/>
                </a:lnTo>
                <a:lnTo>
                  <a:pt x="85860" y="51000"/>
                </a:lnTo>
                <a:lnTo>
                  <a:pt x="85850" y="51000"/>
                </a:lnTo>
                <a:lnTo>
                  <a:pt x="85850" y="51010"/>
                </a:lnTo>
                <a:lnTo>
                  <a:pt x="85840" y="51010"/>
                </a:lnTo>
                <a:lnTo>
                  <a:pt x="85830" y="51020"/>
                </a:lnTo>
                <a:lnTo>
                  <a:pt x="85830" y="51030"/>
                </a:lnTo>
                <a:lnTo>
                  <a:pt x="85820" y="51040"/>
                </a:lnTo>
                <a:lnTo>
                  <a:pt x="85820" y="51050"/>
                </a:lnTo>
                <a:lnTo>
                  <a:pt x="85820" y="51060"/>
                </a:lnTo>
                <a:lnTo>
                  <a:pt x="85820" y="51070"/>
                </a:lnTo>
                <a:lnTo>
                  <a:pt x="85810" y="51070"/>
                </a:lnTo>
                <a:lnTo>
                  <a:pt x="85810" y="51080"/>
                </a:lnTo>
                <a:lnTo>
                  <a:pt x="85810" y="51090"/>
                </a:lnTo>
                <a:lnTo>
                  <a:pt x="85800" y="51100"/>
                </a:lnTo>
                <a:lnTo>
                  <a:pt x="85790" y="51110"/>
                </a:lnTo>
                <a:lnTo>
                  <a:pt x="85780" y="51110"/>
                </a:lnTo>
                <a:lnTo>
                  <a:pt x="85780" y="51120"/>
                </a:lnTo>
                <a:lnTo>
                  <a:pt x="85780" y="51130"/>
                </a:lnTo>
                <a:lnTo>
                  <a:pt x="85780" y="51140"/>
                </a:lnTo>
                <a:lnTo>
                  <a:pt x="85770" y="51150"/>
                </a:lnTo>
                <a:lnTo>
                  <a:pt x="85770" y="51160"/>
                </a:lnTo>
                <a:lnTo>
                  <a:pt x="85760" y="51170"/>
                </a:lnTo>
                <a:lnTo>
                  <a:pt x="85750" y="51180"/>
                </a:lnTo>
                <a:lnTo>
                  <a:pt x="85740" y="51180"/>
                </a:lnTo>
                <a:lnTo>
                  <a:pt x="85730" y="51180"/>
                </a:lnTo>
                <a:lnTo>
                  <a:pt x="85730" y="51190"/>
                </a:lnTo>
                <a:lnTo>
                  <a:pt x="85720" y="51190"/>
                </a:lnTo>
                <a:lnTo>
                  <a:pt x="85720" y="51200"/>
                </a:lnTo>
                <a:lnTo>
                  <a:pt x="85720" y="51210"/>
                </a:lnTo>
                <a:lnTo>
                  <a:pt x="85710" y="51220"/>
                </a:lnTo>
                <a:lnTo>
                  <a:pt x="85710" y="51230"/>
                </a:lnTo>
                <a:lnTo>
                  <a:pt x="85720" y="51230"/>
                </a:lnTo>
                <a:lnTo>
                  <a:pt x="85720" y="51240"/>
                </a:lnTo>
                <a:lnTo>
                  <a:pt x="85720" y="51250"/>
                </a:lnTo>
                <a:lnTo>
                  <a:pt x="85720" y="51260"/>
                </a:lnTo>
                <a:lnTo>
                  <a:pt x="85710" y="51260"/>
                </a:lnTo>
                <a:lnTo>
                  <a:pt x="85700" y="51270"/>
                </a:lnTo>
                <a:lnTo>
                  <a:pt x="85700" y="51280"/>
                </a:lnTo>
                <a:lnTo>
                  <a:pt x="85690" y="51280"/>
                </a:lnTo>
                <a:lnTo>
                  <a:pt x="85680" y="51280"/>
                </a:lnTo>
                <a:lnTo>
                  <a:pt x="85670" y="51280"/>
                </a:lnTo>
                <a:lnTo>
                  <a:pt x="85660" y="51290"/>
                </a:lnTo>
                <a:lnTo>
                  <a:pt x="85650" y="51290"/>
                </a:lnTo>
                <a:lnTo>
                  <a:pt x="85650" y="51300"/>
                </a:lnTo>
                <a:lnTo>
                  <a:pt x="85640" y="51300"/>
                </a:lnTo>
                <a:lnTo>
                  <a:pt x="85630" y="51300"/>
                </a:lnTo>
                <a:lnTo>
                  <a:pt x="85620" y="51300"/>
                </a:lnTo>
                <a:lnTo>
                  <a:pt x="85620" y="51310"/>
                </a:lnTo>
                <a:lnTo>
                  <a:pt x="85610" y="51310"/>
                </a:lnTo>
                <a:lnTo>
                  <a:pt x="85600" y="51320"/>
                </a:lnTo>
                <a:lnTo>
                  <a:pt x="85600" y="51330"/>
                </a:lnTo>
                <a:lnTo>
                  <a:pt x="85610" y="51330"/>
                </a:lnTo>
                <a:lnTo>
                  <a:pt x="85610" y="51340"/>
                </a:lnTo>
                <a:lnTo>
                  <a:pt x="85620" y="51340"/>
                </a:lnTo>
                <a:lnTo>
                  <a:pt x="85610" y="51350"/>
                </a:lnTo>
                <a:lnTo>
                  <a:pt x="85610" y="51360"/>
                </a:lnTo>
                <a:lnTo>
                  <a:pt x="85600" y="51360"/>
                </a:lnTo>
                <a:lnTo>
                  <a:pt x="85600" y="51370"/>
                </a:lnTo>
                <a:lnTo>
                  <a:pt x="85590" y="51370"/>
                </a:lnTo>
                <a:lnTo>
                  <a:pt x="85590" y="51380"/>
                </a:lnTo>
                <a:lnTo>
                  <a:pt x="85590" y="51390"/>
                </a:lnTo>
                <a:lnTo>
                  <a:pt x="85590" y="51400"/>
                </a:lnTo>
                <a:lnTo>
                  <a:pt x="85600" y="51400"/>
                </a:lnTo>
                <a:lnTo>
                  <a:pt x="85610" y="51400"/>
                </a:lnTo>
                <a:lnTo>
                  <a:pt x="85620" y="51400"/>
                </a:lnTo>
                <a:lnTo>
                  <a:pt x="85620" y="51410"/>
                </a:lnTo>
                <a:lnTo>
                  <a:pt x="85620" y="51420"/>
                </a:lnTo>
                <a:lnTo>
                  <a:pt x="85620" y="51430"/>
                </a:lnTo>
                <a:lnTo>
                  <a:pt x="85620" y="51440"/>
                </a:lnTo>
                <a:lnTo>
                  <a:pt x="85620" y="51450"/>
                </a:lnTo>
                <a:lnTo>
                  <a:pt x="85620" y="51460"/>
                </a:lnTo>
                <a:lnTo>
                  <a:pt x="85610" y="51460"/>
                </a:lnTo>
                <a:lnTo>
                  <a:pt x="85600" y="51460"/>
                </a:lnTo>
                <a:lnTo>
                  <a:pt x="85590" y="51470"/>
                </a:lnTo>
                <a:lnTo>
                  <a:pt x="85590" y="51480"/>
                </a:lnTo>
                <a:lnTo>
                  <a:pt x="85580" y="51490"/>
                </a:lnTo>
                <a:lnTo>
                  <a:pt x="85570" y="51490"/>
                </a:lnTo>
                <a:lnTo>
                  <a:pt x="85560" y="51490"/>
                </a:lnTo>
                <a:lnTo>
                  <a:pt x="85560" y="51500"/>
                </a:lnTo>
                <a:lnTo>
                  <a:pt x="85550" y="51500"/>
                </a:lnTo>
                <a:lnTo>
                  <a:pt x="85550" y="51510"/>
                </a:lnTo>
                <a:lnTo>
                  <a:pt x="85550" y="51520"/>
                </a:lnTo>
                <a:lnTo>
                  <a:pt x="85540" y="51520"/>
                </a:lnTo>
                <a:lnTo>
                  <a:pt x="85540" y="51510"/>
                </a:lnTo>
                <a:lnTo>
                  <a:pt x="85530" y="51510"/>
                </a:lnTo>
                <a:lnTo>
                  <a:pt x="85530" y="51500"/>
                </a:lnTo>
                <a:lnTo>
                  <a:pt x="85520" y="51500"/>
                </a:lnTo>
                <a:lnTo>
                  <a:pt x="85520" y="51510"/>
                </a:lnTo>
                <a:lnTo>
                  <a:pt x="85520" y="51520"/>
                </a:lnTo>
                <a:lnTo>
                  <a:pt x="85510" y="51520"/>
                </a:lnTo>
                <a:lnTo>
                  <a:pt x="85500" y="51520"/>
                </a:lnTo>
                <a:lnTo>
                  <a:pt x="85490" y="51520"/>
                </a:lnTo>
                <a:lnTo>
                  <a:pt x="85490" y="51530"/>
                </a:lnTo>
                <a:lnTo>
                  <a:pt x="85490" y="51540"/>
                </a:lnTo>
                <a:lnTo>
                  <a:pt x="85480" y="51540"/>
                </a:lnTo>
                <a:lnTo>
                  <a:pt x="85480" y="51550"/>
                </a:lnTo>
                <a:lnTo>
                  <a:pt x="85470" y="51550"/>
                </a:lnTo>
                <a:lnTo>
                  <a:pt x="85460" y="51550"/>
                </a:lnTo>
                <a:lnTo>
                  <a:pt x="85450" y="51540"/>
                </a:lnTo>
                <a:lnTo>
                  <a:pt x="85440" y="51540"/>
                </a:lnTo>
                <a:lnTo>
                  <a:pt x="85430" y="51540"/>
                </a:lnTo>
                <a:lnTo>
                  <a:pt x="85430" y="51550"/>
                </a:lnTo>
                <a:lnTo>
                  <a:pt x="85420" y="51560"/>
                </a:lnTo>
                <a:lnTo>
                  <a:pt x="85410" y="51560"/>
                </a:lnTo>
                <a:lnTo>
                  <a:pt x="85400" y="51560"/>
                </a:lnTo>
                <a:lnTo>
                  <a:pt x="85390" y="51560"/>
                </a:lnTo>
                <a:lnTo>
                  <a:pt x="85380" y="51570"/>
                </a:lnTo>
                <a:lnTo>
                  <a:pt x="85370" y="51570"/>
                </a:lnTo>
                <a:lnTo>
                  <a:pt x="85370" y="51580"/>
                </a:lnTo>
                <a:lnTo>
                  <a:pt x="85370" y="51590"/>
                </a:lnTo>
                <a:lnTo>
                  <a:pt x="85360" y="51600"/>
                </a:lnTo>
                <a:lnTo>
                  <a:pt x="85360" y="51610"/>
                </a:lnTo>
                <a:lnTo>
                  <a:pt x="85350" y="51610"/>
                </a:lnTo>
                <a:lnTo>
                  <a:pt x="85350" y="51620"/>
                </a:lnTo>
                <a:lnTo>
                  <a:pt x="85350" y="51630"/>
                </a:lnTo>
                <a:lnTo>
                  <a:pt x="85340" y="51630"/>
                </a:lnTo>
                <a:lnTo>
                  <a:pt x="85340" y="51640"/>
                </a:lnTo>
                <a:lnTo>
                  <a:pt x="85330" y="51650"/>
                </a:lnTo>
                <a:lnTo>
                  <a:pt x="85320" y="51650"/>
                </a:lnTo>
                <a:lnTo>
                  <a:pt x="85310" y="51650"/>
                </a:lnTo>
                <a:lnTo>
                  <a:pt x="85310" y="51640"/>
                </a:lnTo>
                <a:lnTo>
                  <a:pt x="85310" y="51630"/>
                </a:lnTo>
                <a:lnTo>
                  <a:pt x="85300" y="51630"/>
                </a:lnTo>
                <a:lnTo>
                  <a:pt x="85290" y="51630"/>
                </a:lnTo>
                <a:lnTo>
                  <a:pt x="85290" y="51620"/>
                </a:lnTo>
                <a:lnTo>
                  <a:pt x="85280" y="51620"/>
                </a:lnTo>
                <a:lnTo>
                  <a:pt x="85270" y="51620"/>
                </a:lnTo>
                <a:lnTo>
                  <a:pt x="85260" y="51620"/>
                </a:lnTo>
                <a:lnTo>
                  <a:pt x="85270" y="51630"/>
                </a:lnTo>
                <a:lnTo>
                  <a:pt x="85270" y="51640"/>
                </a:lnTo>
                <a:lnTo>
                  <a:pt x="85270" y="51650"/>
                </a:lnTo>
                <a:lnTo>
                  <a:pt x="85260" y="51650"/>
                </a:lnTo>
                <a:lnTo>
                  <a:pt x="85250" y="51640"/>
                </a:lnTo>
                <a:lnTo>
                  <a:pt x="85240" y="51640"/>
                </a:lnTo>
                <a:lnTo>
                  <a:pt x="85230" y="51640"/>
                </a:lnTo>
                <a:lnTo>
                  <a:pt x="85230" y="51650"/>
                </a:lnTo>
                <a:lnTo>
                  <a:pt x="85230" y="51660"/>
                </a:lnTo>
                <a:lnTo>
                  <a:pt x="85240" y="51660"/>
                </a:lnTo>
                <a:lnTo>
                  <a:pt x="85240" y="51670"/>
                </a:lnTo>
                <a:lnTo>
                  <a:pt x="85250" y="51670"/>
                </a:lnTo>
                <a:lnTo>
                  <a:pt x="85250" y="51680"/>
                </a:lnTo>
                <a:lnTo>
                  <a:pt x="85240" y="51690"/>
                </a:lnTo>
                <a:lnTo>
                  <a:pt x="85240" y="51700"/>
                </a:lnTo>
                <a:lnTo>
                  <a:pt x="85240" y="51710"/>
                </a:lnTo>
                <a:lnTo>
                  <a:pt x="85240" y="51720"/>
                </a:lnTo>
                <a:lnTo>
                  <a:pt x="85240" y="51730"/>
                </a:lnTo>
                <a:lnTo>
                  <a:pt x="85230" y="51730"/>
                </a:lnTo>
                <a:lnTo>
                  <a:pt x="85230" y="51740"/>
                </a:lnTo>
                <a:lnTo>
                  <a:pt x="85220" y="51740"/>
                </a:lnTo>
                <a:lnTo>
                  <a:pt x="85220" y="51750"/>
                </a:lnTo>
                <a:lnTo>
                  <a:pt x="85220" y="51760"/>
                </a:lnTo>
                <a:lnTo>
                  <a:pt x="85220" y="51770"/>
                </a:lnTo>
                <a:lnTo>
                  <a:pt x="85220" y="51780"/>
                </a:lnTo>
                <a:lnTo>
                  <a:pt x="85210" y="51780"/>
                </a:lnTo>
                <a:lnTo>
                  <a:pt x="85210" y="51790"/>
                </a:lnTo>
                <a:lnTo>
                  <a:pt x="85200" y="51800"/>
                </a:lnTo>
                <a:lnTo>
                  <a:pt x="85200" y="51810"/>
                </a:lnTo>
                <a:lnTo>
                  <a:pt x="85210" y="51820"/>
                </a:lnTo>
                <a:lnTo>
                  <a:pt x="85220" y="51820"/>
                </a:lnTo>
                <a:lnTo>
                  <a:pt x="85220" y="51830"/>
                </a:lnTo>
                <a:lnTo>
                  <a:pt x="85220" y="51840"/>
                </a:lnTo>
                <a:lnTo>
                  <a:pt x="85220" y="51850"/>
                </a:lnTo>
                <a:lnTo>
                  <a:pt x="85220" y="51860"/>
                </a:lnTo>
                <a:lnTo>
                  <a:pt x="85230" y="51860"/>
                </a:lnTo>
                <a:lnTo>
                  <a:pt x="85240" y="51860"/>
                </a:lnTo>
                <a:lnTo>
                  <a:pt x="85240" y="51870"/>
                </a:lnTo>
                <a:lnTo>
                  <a:pt x="85240" y="51880"/>
                </a:lnTo>
                <a:lnTo>
                  <a:pt x="85250" y="51880"/>
                </a:lnTo>
                <a:lnTo>
                  <a:pt x="85250" y="51890"/>
                </a:lnTo>
                <a:lnTo>
                  <a:pt x="85250" y="51900"/>
                </a:lnTo>
                <a:lnTo>
                  <a:pt x="85260" y="51910"/>
                </a:lnTo>
                <a:lnTo>
                  <a:pt x="85260" y="51900"/>
                </a:lnTo>
                <a:lnTo>
                  <a:pt x="85270" y="51900"/>
                </a:lnTo>
                <a:lnTo>
                  <a:pt x="85280" y="51910"/>
                </a:lnTo>
                <a:lnTo>
                  <a:pt x="85280" y="51920"/>
                </a:lnTo>
                <a:lnTo>
                  <a:pt x="85290" y="51920"/>
                </a:lnTo>
                <a:lnTo>
                  <a:pt x="85300" y="51920"/>
                </a:lnTo>
                <a:lnTo>
                  <a:pt x="85310" y="51920"/>
                </a:lnTo>
                <a:lnTo>
                  <a:pt x="85310" y="51930"/>
                </a:lnTo>
                <a:lnTo>
                  <a:pt x="85310" y="51940"/>
                </a:lnTo>
                <a:lnTo>
                  <a:pt x="85310" y="51950"/>
                </a:lnTo>
                <a:lnTo>
                  <a:pt x="85310" y="51960"/>
                </a:lnTo>
                <a:lnTo>
                  <a:pt x="85320" y="51960"/>
                </a:lnTo>
                <a:lnTo>
                  <a:pt x="85330" y="51950"/>
                </a:lnTo>
                <a:lnTo>
                  <a:pt x="85340" y="51950"/>
                </a:lnTo>
                <a:lnTo>
                  <a:pt x="85350" y="51950"/>
                </a:lnTo>
                <a:lnTo>
                  <a:pt x="85350" y="51960"/>
                </a:lnTo>
                <a:lnTo>
                  <a:pt x="85360" y="51960"/>
                </a:lnTo>
                <a:lnTo>
                  <a:pt x="85370" y="51960"/>
                </a:lnTo>
                <a:lnTo>
                  <a:pt x="85370" y="51970"/>
                </a:lnTo>
                <a:lnTo>
                  <a:pt x="85370" y="51980"/>
                </a:lnTo>
                <a:lnTo>
                  <a:pt x="85380" y="51980"/>
                </a:lnTo>
                <a:lnTo>
                  <a:pt x="85390" y="51980"/>
                </a:lnTo>
                <a:lnTo>
                  <a:pt x="85400" y="51980"/>
                </a:lnTo>
                <a:lnTo>
                  <a:pt x="85410" y="51980"/>
                </a:lnTo>
                <a:lnTo>
                  <a:pt x="85410" y="51990"/>
                </a:lnTo>
                <a:lnTo>
                  <a:pt x="85410" y="52000"/>
                </a:lnTo>
                <a:lnTo>
                  <a:pt x="85410" y="52010"/>
                </a:lnTo>
                <a:lnTo>
                  <a:pt x="85400" y="52010"/>
                </a:lnTo>
                <a:lnTo>
                  <a:pt x="85390" y="52010"/>
                </a:lnTo>
                <a:lnTo>
                  <a:pt x="85390" y="52020"/>
                </a:lnTo>
                <a:lnTo>
                  <a:pt x="85380" y="52030"/>
                </a:lnTo>
                <a:lnTo>
                  <a:pt x="85390" y="52030"/>
                </a:lnTo>
                <a:lnTo>
                  <a:pt x="85400" y="52030"/>
                </a:lnTo>
                <a:lnTo>
                  <a:pt x="85400" y="52040"/>
                </a:lnTo>
                <a:lnTo>
                  <a:pt x="85400" y="52050"/>
                </a:lnTo>
                <a:lnTo>
                  <a:pt x="85400" y="52060"/>
                </a:lnTo>
                <a:lnTo>
                  <a:pt x="85410" y="52060"/>
                </a:lnTo>
                <a:lnTo>
                  <a:pt x="85410" y="52070"/>
                </a:lnTo>
                <a:lnTo>
                  <a:pt x="85400" y="52070"/>
                </a:lnTo>
                <a:lnTo>
                  <a:pt x="85400" y="52080"/>
                </a:lnTo>
                <a:lnTo>
                  <a:pt x="85400" y="52090"/>
                </a:lnTo>
                <a:lnTo>
                  <a:pt x="85400" y="52100"/>
                </a:lnTo>
                <a:lnTo>
                  <a:pt x="85400" y="52110"/>
                </a:lnTo>
                <a:lnTo>
                  <a:pt x="85390" y="52110"/>
                </a:lnTo>
                <a:lnTo>
                  <a:pt x="85390" y="52120"/>
                </a:lnTo>
                <a:lnTo>
                  <a:pt x="85390" y="52130"/>
                </a:lnTo>
                <a:lnTo>
                  <a:pt x="85400" y="52130"/>
                </a:lnTo>
                <a:lnTo>
                  <a:pt x="85400" y="52140"/>
                </a:lnTo>
                <a:lnTo>
                  <a:pt x="85400" y="52150"/>
                </a:lnTo>
                <a:lnTo>
                  <a:pt x="85410" y="52160"/>
                </a:lnTo>
                <a:lnTo>
                  <a:pt x="85400" y="52160"/>
                </a:lnTo>
                <a:lnTo>
                  <a:pt x="85400" y="52170"/>
                </a:lnTo>
                <a:lnTo>
                  <a:pt x="85400" y="52180"/>
                </a:lnTo>
                <a:lnTo>
                  <a:pt x="85400" y="52190"/>
                </a:lnTo>
                <a:lnTo>
                  <a:pt x="85410" y="52190"/>
                </a:lnTo>
                <a:lnTo>
                  <a:pt x="85400" y="52190"/>
                </a:lnTo>
                <a:lnTo>
                  <a:pt x="85390" y="5219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80" y="52210"/>
                </a:lnTo>
                <a:lnTo>
                  <a:pt x="85370" y="52210"/>
                </a:lnTo>
                <a:lnTo>
                  <a:pt x="85370" y="52220"/>
                </a:lnTo>
                <a:lnTo>
                  <a:pt x="85360" y="52220"/>
                </a:lnTo>
                <a:lnTo>
                  <a:pt x="85360" y="52210"/>
                </a:lnTo>
                <a:lnTo>
                  <a:pt x="85350" y="52210"/>
                </a:lnTo>
                <a:lnTo>
                  <a:pt x="85340" y="52210"/>
                </a:lnTo>
                <a:lnTo>
                  <a:pt x="85340" y="52220"/>
                </a:lnTo>
                <a:lnTo>
                  <a:pt x="85340" y="52210"/>
                </a:lnTo>
                <a:lnTo>
                  <a:pt x="85330" y="52210"/>
                </a:lnTo>
                <a:lnTo>
                  <a:pt x="85330" y="52220"/>
                </a:lnTo>
                <a:lnTo>
                  <a:pt x="85320" y="52220"/>
                </a:lnTo>
                <a:lnTo>
                  <a:pt x="85310" y="52220"/>
                </a:lnTo>
                <a:lnTo>
                  <a:pt x="85300" y="52220"/>
                </a:lnTo>
                <a:lnTo>
                  <a:pt x="85290" y="52220"/>
                </a:lnTo>
                <a:lnTo>
                  <a:pt x="85280" y="52220"/>
                </a:lnTo>
                <a:lnTo>
                  <a:pt x="85270" y="52220"/>
                </a:lnTo>
                <a:lnTo>
                  <a:pt x="85260" y="52220"/>
                </a:lnTo>
                <a:lnTo>
                  <a:pt x="85260" y="52230"/>
                </a:lnTo>
                <a:lnTo>
                  <a:pt x="85250" y="52230"/>
                </a:lnTo>
                <a:lnTo>
                  <a:pt x="85240" y="52230"/>
                </a:lnTo>
                <a:lnTo>
                  <a:pt x="85230" y="52230"/>
                </a:lnTo>
                <a:lnTo>
                  <a:pt x="85220" y="52230"/>
                </a:lnTo>
                <a:lnTo>
                  <a:pt x="85220" y="52220"/>
                </a:lnTo>
                <a:lnTo>
                  <a:pt x="85210" y="52220"/>
                </a:lnTo>
                <a:lnTo>
                  <a:pt x="85200" y="52220"/>
                </a:lnTo>
                <a:lnTo>
                  <a:pt x="85190" y="52220"/>
                </a:lnTo>
                <a:lnTo>
                  <a:pt x="85190" y="52230"/>
                </a:lnTo>
                <a:lnTo>
                  <a:pt x="85180" y="52230"/>
                </a:lnTo>
                <a:lnTo>
                  <a:pt x="85180" y="52240"/>
                </a:lnTo>
                <a:lnTo>
                  <a:pt x="85170" y="52250"/>
                </a:lnTo>
                <a:lnTo>
                  <a:pt x="85160" y="52250"/>
                </a:lnTo>
                <a:lnTo>
                  <a:pt x="85150" y="52250"/>
                </a:lnTo>
                <a:lnTo>
                  <a:pt x="85150" y="52240"/>
                </a:lnTo>
                <a:lnTo>
                  <a:pt x="85140" y="52250"/>
                </a:lnTo>
                <a:lnTo>
                  <a:pt x="85140" y="52240"/>
                </a:lnTo>
                <a:lnTo>
                  <a:pt x="85130" y="52240"/>
                </a:lnTo>
                <a:lnTo>
                  <a:pt x="85130" y="52250"/>
                </a:lnTo>
                <a:lnTo>
                  <a:pt x="85120" y="52250"/>
                </a:lnTo>
                <a:lnTo>
                  <a:pt x="85120" y="52240"/>
                </a:lnTo>
                <a:lnTo>
                  <a:pt x="85110" y="52240"/>
                </a:lnTo>
                <a:lnTo>
                  <a:pt x="85100" y="52230"/>
                </a:lnTo>
                <a:lnTo>
                  <a:pt x="85090" y="52230"/>
                </a:lnTo>
                <a:lnTo>
                  <a:pt x="85080" y="52230"/>
                </a:lnTo>
                <a:lnTo>
                  <a:pt x="85070" y="52230"/>
                </a:lnTo>
                <a:lnTo>
                  <a:pt x="85060" y="52230"/>
                </a:lnTo>
                <a:lnTo>
                  <a:pt x="85050" y="52230"/>
                </a:lnTo>
                <a:lnTo>
                  <a:pt x="85040" y="52230"/>
                </a:lnTo>
                <a:lnTo>
                  <a:pt x="85030" y="52230"/>
                </a:lnTo>
                <a:lnTo>
                  <a:pt x="85030" y="52240"/>
                </a:lnTo>
                <a:lnTo>
                  <a:pt x="85020" y="52240"/>
                </a:lnTo>
                <a:lnTo>
                  <a:pt x="85010" y="52230"/>
                </a:lnTo>
                <a:lnTo>
                  <a:pt x="85000" y="52240"/>
                </a:lnTo>
                <a:lnTo>
                  <a:pt x="85000" y="52250"/>
                </a:lnTo>
                <a:lnTo>
                  <a:pt x="84990" y="52250"/>
                </a:lnTo>
                <a:lnTo>
                  <a:pt x="84980" y="52250"/>
                </a:lnTo>
                <a:lnTo>
                  <a:pt x="84960" y="52250"/>
                </a:lnTo>
                <a:lnTo>
                  <a:pt x="84950" y="52250"/>
                </a:lnTo>
                <a:lnTo>
                  <a:pt x="84940" y="52250"/>
                </a:lnTo>
                <a:lnTo>
                  <a:pt x="84930" y="52250"/>
                </a:lnTo>
                <a:lnTo>
                  <a:pt x="84920" y="52250"/>
                </a:lnTo>
                <a:lnTo>
                  <a:pt x="84920" y="52260"/>
                </a:lnTo>
                <a:lnTo>
                  <a:pt x="84920" y="52270"/>
                </a:lnTo>
                <a:lnTo>
                  <a:pt x="84910" y="52270"/>
                </a:lnTo>
                <a:lnTo>
                  <a:pt x="84900" y="52270"/>
                </a:lnTo>
                <a:lnTo>
                  <a:pt x="84900" y="52280"/>
                </a:lnTo>
                <a:lnTo>
                  <a:pt x="84890" y="52280"/>
                </a:lnTo>
                <a:lnTo>
                  <a:pt x="84890" y="52270"/>
                </a:lnTo>
                <a:lnTo>
                  <a:pt x="84880" y="52270"/>
                </a:lnTo>
                <a:lnTo>
                  <a:pt x="84870" y="52270"/>
                </a:lnTo>
                <a:lnTo>
                  <a:pt x="84860" y="52270"/>
                </a:lnTo>
                <a:lnTo>
                  <a:pt x="84860" y="52260"/>
                </a:lnTo>
                <a:lnTo>
                  <a:pt x="84850" y="52260"/>
                </a:lnTo>
                <a:lnTo>
                  <a:pt x="84850" y="52270"/>
                </a:lnTo>
                <a:lnTo>
                  <a:pt x="84840" y="52270"/>
                </a:lnTo>
                <a:lnTo>
                  <a:pt x="84840" y="52260"/>
                </a:lnTo>
                <a:lnTo>
                  <a:pt x="84850" y="52260"/>
                </a:lnTo>
                <a:lnTo>
                  <a:pt x="84840" y="52250"/>
                </a:lnTo>
                <a:lnTo>
                  <a:pt x="84840" y="52260"/>
                </a:lnTo>
                <a:lnTo>
                  <a:pt x="84830" y="52260"/>
                </a:lnTo>
                <a:lnTo>
                  <a:pt x="84830" y="52270"/>
                </a:lnTo>
                <a:lnTo>
                  <a:pt x="84820" y="52270"/>
                </a:lnTo>
                <a:lnTo>
                  <a:pt x="84820" y="52280"/>
                </a:lnTo>
                <a:lnTo>
                  <a:pt x="84830" y="52280"/>
                </a:lnTo>
                <a:lnTo>
                  <a:pt x="84820" y="52280"/>
                </a:lnTo>
                <a:lnTo>
                  <a:pt x="84820" y="52290"/>
                </a:lnTo>
                <a:lnTo>
                  <a:pt x="84830" y="52290"/>
                </a:lnTo>
                <a:lnTo>
                  <a:pt x="84830" y="52300"/>
                </a:lnTo>
                <a:lnTo>
                  <a:pt x="84840" y="52300"/>
                </a:lnTo>
                <a:lnTo>
                  <a:pt x="84870" y="52320"/>
                </a:lnTo>
                <a:lnTo>
                  <a:pt x="84870" y="52330"/>
                </a:lnTo>
                <a:lnTo>
                  <a:pt x="84890" y="52380"/>
                </a:lnTo>
                <a:lnTo>
                  <a:pt x="84900" y="52440"/>
                </a:lnTo>
                <a:lnTo>
                  <a:pt x="84920" y="52450"/>
                </a:lnTo>
                <a:lnTo>
                  <a:pt x="84930" y="52550"/>
                </a:lnTo>
                <a:lnTo>
                  <a:pt x="84930" y="52590"/>
                </a:lnTo>
                <a:lnTo>
                  <a:pt x="84940" y="52690"/>
                </a:lnTo>
                <a:lnTo>
                  <a:pt x="84930" y="52680"/>
                </a:lnTo>
                <a:lnTo>
                  <a:pt x="84830" y="52660"/>
                </a:lnTo>
                <a:lnTo>
                  <a:pt x="84820" y="52660"/>
                </a:lnTo>
                <a:lnTo>
                  <a:pt x="84820" y="52690"/>
                </a:lnTo>
                <a:lnTo>
                  <a:pt x="84820" y="52700"/>
                </a:lnTo>
                <a:lnTo>
                  <a:pt x="84830" y="52730"/>
                </a:lnTo>
                <a:lnTo>
                  <a:pt x="84830" y="52740"/>
                </a:lnTo>
                <a:lnTo>
                  <a:pt x="84830" y="52750"/>
                </a:lnTo>
                <a:lnTo>
                  <a:pt x="84840" y="52770"/>
                </a:lnTo>
                <a:lnTo>
                  <a:pt x="84840" y="52800"/>
                </a:lnTo>
                <a:lnTo>
                  <a:pt x="84850" y="52840"/>
                </a:lnTo>
                <a:lnTo>
                  <a:pt x="84860" y="52850"/>
                </a:lnTo>
                <a:lnTo>
                  <a:pt x="84860" y="52860"/>
                </a:lnTo>
                <a:lnTo>
                  <a:pt x="84850" y="52880"/>
                </a:lnTo>
                <a:lnTo>
                  <a:pt x="84830" y="52910"/>
                </a:lnTo>
                <a:lnTo>
                  <a:pt x="84840" y="52940"/>
                </a:lnTo>
                <a:lnTo>
                  <a:pt x="84860" y="52980"/>
                </a:lnTo>
                <a:lnTo>
                  <a:pt x="84860" y="53010"/>
                </a:lnTo>
                <a:lnTo>
                  <a:pt x="84860" y="53060"/>
                </a:lnTo>
                <a:lnTo>
                  <a:pt x="84860" y="53080"/>
                </a:lnTo>
                <a:lnTo>
                  <a:pt x="84860" y="53130"/>
                </a:lnTo>
                <a:lnTo>
                  <a:pt x="84860" y="53140"/>
                </a:lnTo>
                <a:lnTo>
                  <a:pt x="84860" y="53170"/>
                </a:lnTo>
                <a:lnTo>
                  <a:pt x="84860" y="53260"/>
                </a:lnTo>
                <a:lnTo>
                  <a:pt x="84860" y="53300"/>
                </a:lnTo>
                <a:lnTo>
                  <a:pt x="84860" y="53310"/>
                </a:lnTo>
                <a:lnTo>
                  <a:pt x="84860" y="53340"/>
                </a:lnTo>
                <a:lnTo>
                  <a:pt x="84840" y="53370"/>
                </a:lnTo>
                <a:lnTo>
                  <a:pt x="84790" y="53410"/>
                </a:lnTo>
                <a:lnTo>
                  <a:pt x="84790" y="53590"/>
                </a:lnTo>
                <a:lnTo>
                  <a:pt x="84790" y="53770"/>
                </a:lnTo>
                <a:lnTo>
                  <a:pt x="84660" y="53770"/>
                </a:lnTo>
                <a:lnTo>
                  <a:pt x="84660" y="53790"/>
                </a:lnTo>
                <a:lnTo>
                  <a:pt x="84660" y="53800"/>
                </a:lnTo>
                <a:lnTo>
                  <a:pt x="84660" y="53940"/>
                </a:lnTo>
                <a:lnTo>
                  <a:pt x="84320" y="53940"/>
                </a:lnTo>
                <a:lnTo>
                  <a:pt x="84300" y="53950"/>
                </a:lnTo>
                <a:lnTo>
                  <a:pt x="84190" y="53950"/>
                </a:lnTo>
                <a:lnTo>
                  <a:pt x="84060" y="53950"/>
                </a:lnTo>
                <a:lnTo>
                  <a:pt x="83930" y="53950"/>
                </a:lnTo>
                <a:lnTo>
                  <a:pt x="83900" y="53980"/>
                </a:lnTo>
                <a:lnTo>
                  <a:pt x="83870" y="54000"/>
                </a:lnTo>
                <a:lnTo>
                  <a:pt x="83860" y="54010"/>
                </a:lnTo>
                <a:lnTo>
                  <a:pt x="83840" y="54030"/>
                </a:lnTo>
                <a:lnTo>
                  <a:pt x="83840" y="54230"/>
                </a:lnTo>
                <a:lnTo>
                  <a:pt x="83840" y="54240"/>
                </a:lnTo>
                <a:lnTo>
                  <a:pt x="83830" y="54280"/>
                </a:lnTo>
                <a:lnTo>
                  <a:pt x="83820" y="54300"/>
                </a:lnTo>
                <a:lnTo>
                  <a:pt x="83740" y="54440"/>
                </a:lnTo>
                <a:lnTo>
                  <a:pt x="83710" y="54480"/>
                </a:lnTo>
                <a:lnTo>
                  <a:pt x="83660" y="54570"/>
                </a:lnTo>
                <a:lnTo>
                  <a:pt x="83650" y="54590"/>
                </a:lnTo>
                <a:lnTo>
                  <a:pt x="83630" y="54620"/>
                </a:lnTo>
                <a:lnTo>
                  <a:pt x="83600" y="54660"/>
                </a:lnTo>
                <a:lnTo>
                  <a:pt x="83600" y="54850"/>
                </a:lnTo>
                <a:lnTo>
                  <a:pt x="83610" y="54930"/>
                </a:lnTo>
                <a:lnTo>
                  <a:pt x="83620" y="55010"/>
                </a:lnTo>
                <a:lnTo>
                  <a:pt x="83640" y="55150"/>
                </a:lnTo>
                <a:lnTo>
                  <a:pt x="83660" y="55280"/>
                </a:lnTo>
                <a:lnTo>
                  <a:pt x="83660" y="55300"/>
                </a:lnTo>
                <a:lnTo>
                  <a:pt x="83370" y="55350"/>
                </a:lnTo>
                <a:lnTo>
                  <a:pt x="83370" y="55320"/>
                </a:lnTo>
                <a:lnTo>
                  <a:pt x="83320" y="55330"/>
                </a:lnTo>
                <a:lnTo>
                  <a:pt x="83270" y="55340"/>
                </a:lnTo>
                <a:lnTo>
                  <a:pt x="83070" y="55370"/>
                </a:lnTo>
                <a:lnTo>
                  <a:pt x="83000" y="55380"/>
                </a:lnTo>
                <a:lnTo>
                  <a:pt x="82990" y="55380"/>
                </a:lnTo>
                <a:lnTo>
                  <a:pt x="82960" y="55390"/>
                </a:lnTo>
                <a:lnTo>
                  <a:pt x="82840" y="55410"/>
                </a:lnTo>
                <a:lnTo>
                  <a:pt x="82830" y="55400"/>
                </a:lnTo>
                <a:lnTo>
                  <a:pt x="82820" y="55330"/>
                </a:lnTo>
                <a:lnTo>
                  <a:pt x="82810" y="55300"/>
                </a:lnTo>
                <a:lnTo>
                  <a:pt x="82810" y="55260"/>
                </a:lnTo>
                <a:lnTo>
                  <a:pt x="82800" y="55230"/>
                </a:lnTo>
                <a:lnTo>
                  <a:pt x="82800" y="55220"/>
                </a:lnTo>
                <a:lnTo>
                  <a:pt x="82800" y="55210"/>
                </a:lnTo>
                <a:lnTo>
                  <a:pt x="82790" y="55180"/>
                </a:lnTo>
                <a:lnTo>
                  <a:pt x="82790" y="55150"/>
                </a:lnTo>
                <a:lnTo>
                  <a:pt x="82740" y="55150"/>
                </a:lnTo>
                <a:lnTo>
                  <a:pt x="82730" y="55150"/>
                </a:lnTo>
                <a:lnTo>
                  <a:pt x="82670" y="55150"/>
                </a:lnTo>
                <a:lnTo>
                  <a:pt x="82630" y="55150"/>
                </a:lnTo>
                <a:lnTo>
                  <a:pt x="82630" y="55230"/>
                </a:lnTo>
                <a:lnTo>
                  <a:pt x="82630" y="55250"/>
                </a:lnTo>
                <a:lnTo>
                  <a:pt x="82620" y="55300"/>
                </a:lnTo>
                <a:lnTo>
                  <a:pt x="82620" y="55370"/>
                </a:lnTo>
                <a:lnTo>
                  <a:pt x="82620" y="55380"/>
                </a:lnTo>
                <a:lnTo>
                  <a:pt x="82610" y="55440"/>
                </a:lnTo>
                <a:lnTo>
                  <a:pt x="82640" y="55490"/>
                </a:lnTo>
                <a:lnTo>
                  <a:pt x="82650" y="55520"/>
                </a:lnTo>
                <a:lnTo>
                  <a:pt x="82630" y="55560"/>
                </a:lnTo>
                <a:lnTo>
                  <a:pt x="82600" y="55630"/>
                </a:lnTo>
                <a:lnTo>
                  <a:pt x="82580" y="55650"/>
                </a:lnTo>
                <a:lnTo>
                  <a:pt x="82560" y="55640"/>
                </a:lnTo>
                <a:lnTo>
                  <a:pt x="82550" y="55630"/>
                </a:lnTo>
                <a:lnTo>
                  <a:pt x="82540" y="55610"/>
                </a:lnTo>
                <a:lnTo>
                  <a:pt x="82500" y="55630"/>
                </a:lnTo>
                <a:lnTo>
                  <a:pt x="82470" y="55620"/>
                </a:lnTo>
                <a:lnTo>
                  <a:pt x="82450" y="55610"/>
                </a:lnTo>
                <a:lnTo>
                  <a:pt x="82440" y="55590"/>
                </a:lnTo>
                <a:lnTo>
                  <a:pt x="82430" y="55580"/>
                </a:lnTo>
                <a:lnTo>
                  <a:pt x="82410" y="55580"/>
                </a:lnTo>
                <a:lnTo>
                  <a:pt x="82390" y="55570"/>
                </a:lnTo>
                <a:lnTo>
                  <a:pt x="82380" y="55550"/>
                </a:lnTo>
                <a:lnTo>
                  <a:pt x="82350" y="55540"/>
                </a:lnTo>
                <a:lnTo>
                  <a:pt x="82340" y="55530"/>
                </a:lnTo>
                <a:lnTo>
                  <a:pt x="82320" y="55520"/>
                </a:lnTo>
                <a:lnTo>
                  <a:pt x="82310" y="55510"/>
                </a:lnTo>
                <a:lnTo>
                  <a:pt x="82300" y="55500"/>
                </a:lnTo>
                <a:lnTo>
                  <a:pt x="82290" y="55490"/>
                </a:lnTo>
                <a:lnTo>
                  <a:pt x="82280" y="55490"/>
                </a:lnTo>
                <a:lnTo>
                  <a:pt x="82280" y="55480"/>
                </a:lnTo>
                <a:lnTo>
                  <a:pt x="82270" y="55480"/>
                </a:lnTo>
                <a:lnTo>
                  <a:pt x="82270" y="55470"/>
                </a:lnTo>
                <a:lnTo>
                  <a:pt x="82260" y="55470"/>
                </a:lnTo>
                <a:lnTo>
                  <a:pt x="82270" y="5546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50" y="55440"/>
                </a:lnTo>
                <a:lnTo>
                  <a:pt x="82220" y="55420"/>
                </a:lnTo>
                <a:lnTo>
                  <a:pt x="82210" y="55420"/>
                </a:lnTo>
                <a:lnTo>
                  <a:pt x="82200" y="55420"/>
                </a:lnTo>
                <a:lnTo>
                  <a:pt x="82200" y="55410"/>
                </a:lnTo>
                <a:lnTo>
                  <a:pt x="82190" y="55410"/>
                </a:lnTo>
                <a:lnTo>
                  <a:pt x="82170" y="55400"/>
                </a:lnTo>
                <a:lnTo>
                  <a:pt x="82130" y="55370"/>
                </a:lnTo>
                <a:lnTo>
                  <a:pt x="82110" y="55350"/>
                </a:lnTo>
                <a:lnTo>
                  <a:pt x="82060" y="55370"/>
                </a:lnTo>
                <a:lnTo>
                  <a:pt x="81980" y="55400"/>
                </a:lnTo>
                <a:lnTo>
                  <a:pt x="81970" y="55400"/>
                </a:lnTo>
                <a:lnTo>
                  <a:pt x="81960" y="55400"/>
                </a:lnTo>
                <a:lnTo>
                  <a:pt x="81890" y="55430"/>
                </a:lnTo>
                <a:lnTo>
                  <a:pt x="81880" y="55430"/>
                </a:lnTo>
                <a:lnTo>
                  <a:pt x="81860" y="55440"/>
                </a:lnTo>
                <a:lnTo>
                  <a:pt x="81830" y="55450"/>
                </a:lnTo>
                <a:lnTo>
                  <a:pt x="81820" y="55450"/>
                </a:lnTo>
                <a:lnTo>
                  <a:pt x="81790" y="55450"/>
                </a:lnTo>
                <a:lnTo>
                  <a:pt x="81790" y="55440"/>
                </a:lnTo>
                <a:lnTo>
                  <a:pt x="81760" y="55430"/>
                </a:lnTo>
                <a:lnTo>
                  <a:pt x="81750" y="55410"/>
                </a:lnTo>
                <a:lnTo>
                  <a:pt x="81770" y="55400"/>
                </a:lnTo>
                <a:lnTo>
                  <a:pt x="81760" y="55380"/>
                </a:lnTo>
                <a:lnTo>
                  <a:pt x="81760" y="55370"/>
                </a:lnTo>
                <a:lnTo>
                  <a:pt x="81750" y="55370"/>
                </a:lnTo>
                <a:lnTo>
                  <a:pt x="81740" y="55360"/>
                </a:lnTo>
                <a:lnTo>
                  <a:pt x="81700" y="55370"/>
                </a:lnTo>
                <a:lnTo>
                  <a:pt x="81670" y="55370"/>
                </a:lnTo>
                <a:lnTo>
                  <a:pt x="81660" y="55370"/>
                </a:lnTo>
                <a:lnTo>
                  <a:pt x="81640" y="55380"/>
                </a:lnTo>
                <a:lnTo>
                  <a:pt x="81620" y="55330"/>
                </a:lnTo>
                <a:lnTo>
                  <a:pt x="81620" y="55320"/>
                </a:lnTo>
                <a:lnTo>
                  <a:pt x="81590" y="55300"/>
                </a:lnTo>
                <a:lnTo>
                  <a:pt x="81570" y="55300"/>
                </a:lnTo>
                <a:lnTo>
                  <a:pt x="81560" y="55300"/>
                </a:lnTo>
                <a:lnTo>
                  <a:pt x="81530" y="55290"/>
                </a:lnTo>
                <a:lnTo>
                  <a:pt x="81520" y="55280"/>
                </a:lnTo>
                <a:lnTo>
                  <a:pt x="81500" y="55280"/>
                </a:lnTo>
                <a:lnTo>
                  <a:pt x="81490" y="55270"/>
                </a:lnTo>
                <a:lnTo>
                  <a:pt x="81460" y="55250"/>
                </a:lnTo>
                <a:lnTo>
                  <a:pt x="81460" y="55240"/>
                </a:lnTo>
                <a:lnTo>
                  <a:pt x="81450" y="55240"/>
                </a:lnTo>
                <a:lnTo>
                  <a:pt x="81430" y="55220"/>
                </a:lnTo>
                <a:lnTo>
                  <a:pt x="81420" y="55220"/>
                </a:lnTo>
                <a:lnTo>
                  <a:pt x="81400" y="55210"/>
                </a:lnTo>
                <a:lnTo>
                  <a:pt x="81400" y="55200"/>
                </a:lnTo>
                <a:lnTo>
                  <a:pt x="81410" y="55140"/>
                </a:lnTo>
                <a:lnTo>
                  <a:pt x="81420" y="55080"/>
                </a:lnTo>
                <a:lnTo>
                  <a:pt x="81320" y="55100"/>
                </a:lnTo>
                <a:lnTo>
                  <a:pt x="81290" y="55090"/>
                </a:lnTo>
                <a:lnTo>
                  <a:pt x="81180" y="55100"/>
                </a:lnTo>
                <a:lnTo>
                  <a:pt x="81070" y="55120"/>
                </a:lnTo>
                <a:lnTo>
                  <a:pt x="81060" y="55150"/>
                </a:lnTo>
                <a:lnTo>
                  <a:pt x="81030" y="55180"/>
                </a:lnTo>
                <a:lnTo>
                  <a:pt x="81020" y="55170"/>
                </a:lnTo>
                <a:lnTo>
                  <a:pt x="81020" y="55160"/>
                </a:lnTo>
                <a:lnTo>
                  <a:pt x="81020" y="55140"/>
                </a:lnTo>
                <a:lnTo>
                  <a:pt x="81010" y="55130"/>
                </a:lnTo>
                <a:lnTo>
                  <a:pt x="81000" y="55100"/>
                </a:lnTo>
                <a:lnTo>
                  <a:pt x="80990" y="55080"/>
                </a:lnTo>
                <a:lnTo>
                  <a:pt x="80980" y="55060"/>
                </a:lnTo>
                <a:lnTo>
                  <a:pt x="80970" y="55060"/>
                </a:lnTo>
                <a:lnTo>
                  <a:pt x="80980" y="55050"/>
                </a:lnTo>
                <a:lnTo>
                  <a:pt x="80980" y="55040"/>
                </a:lnTo>
                <a:lnTo>
                  <a:pt x="80980" y="55030"/>
                </a:lnTo>
                <a:lnTo>
                  <a:pt x="80970" y="55020"/>
                </a:lnTo>
                <a:lnTo>
                  <a:pt x="80970" y="55010"/>
                </a:lnTo>
                <a:lnTo>
                  <a:pt x="80970" y="55000"/>
                </a:lnTo>
                <a:lnTo>
                  <a:pt x="80970" y="54990"/>
                </a:lnTo>
                <a:lnTo>
                  <a:pt x="80980" y="54980"/>
                </a:lnTo>
                <a:lnTo>
                  <a:pt x="80970" y="54980"/>
                </a:lnTo>
                <a:lnTo>
                  <a:pt x="80960" y="54980"/>
                </a:lnTo>
                <a:lnTo>
                  <a:pt x="80950" y="54980"/>
                </a:lnTo>
                <a:lnTo>
                  <a:pt x="80950" y="54970"/>
                </a:lnTo>
                <a:lnTo>
                  <a:pt x="80950" y="54960"/>
                </a:lnTo>
                <a:lnTo>
                  <a:pt x="80940" y="54960"/>
                </a:lnTo>
                <a:lnTo>
                  <a:pt x="80940" y="54950"/>
                </a:lnTo>
                <a:lnTo>
                  <a:pt x="80940" y="54940"/>
                </a:lnTo>
                <a:lnTo>
                  <a:pt x="80930" y="54940"/>
                </a:lnTo>
                <a:lnTo>
                  <a:pt x="80930" y="54930"/>
                </a:lnTo>
                <a:lnTo>
                  <a:pt x="80920" y="54930"/>
                </a:lnTo>
                <a:lnTo>
                  <a:pt x="80910" y="54930"/>
                </a:lnTo>
                <a:lnTo>
                  <a:pt x="80900" y="54930"/>
                </a:lnTo>
                <a:lnTo>
                  <a:pt x="80900" y="54920"/>
                </a:lnTo>
                <a:lnTo>
                  <a:pt x="80910" y="54910"/>
                </a:lnTo>
                <a:lnTo>
                  <a:pt x="80920" y="54900"/>
                </a:lnTo>
                <a:lnTo>
                  <a:pt x="80920" y="54890"/>
                </a:lnTo>
                <a:lnTo>
                  <a:pt x="80920" y="54880"/>
                </a:lnTo>
                <a:lnTo>
                  <a:pt x="80920" y="54870"/>
                </a:lnTo>
                <a:lnTo>
                  <a:pt x="80910" y="54870"/>
                </a:lnTo>
                <a:lnTo>
                  <a:pt x="80910" y="54880"/>
                </a:lnTo>
                <a:lnTo>
                  <a:pt x="80900" y="54880"/>
                </a:lnTo>
                <a:lnTo>
                  <a:pt x="80890" y="54880"/>
                </a:lnTo>
                <a:lnTo>
                  <a:pt x="80890" y="54870"/>
                </a:lnTo>
                <a:lnTo>
                  <a:pt x="80880" y="54870"/>
                </a:lnTo>
                <a:lnTo>
                  <a:pt x="80870" y="54870"/>
                </a:lnTo>
                <a:lnTo>
                  <a:pt x="80870" y="54860"/>
                </a:lnTo>
                <a:lnTo>
                  <a:pt x="80870" y="54870"/>
                </a:lnTo>
                <a:lnTo>
                  <a:pt x="80840" y="54880"/>
                </a:lnTo>
                <a:lnTo>
                  <a:pt x="80820" y="54890"/>
                </a:lnTo>
                <a:lnTo>
                  <a:pt x="80770" y="54920"/>
                </a:lnTo>
                <a:lnTo>
                  <a:pt x="80760" y="54920"/>
                </a:lnTo>
                <a:lnTo>
                  <a:pt x="80760" y="54930"/>
                </a:lnTo>
                <a:lnTo>
                  <a:pt x="80710" y="54940"/>
                </a:lnTo>
                <a:lnTo>
                  <a:pt x="80650" y="54950"/>
                </a:lnTo>
                <a:lnTo>
                  <a:pt x="80650" y="54930"/>
                </a:lnTo>
                <a:lnTo>
                  <a:pt x="80640" y="54850"/>
                </a:lnTo>
                <a:lnTo>
                  <a:pt x="80640" y="54840"/>
                </a:lnTo>
                <a:lnTo>
                  <a:pt x="80630" y="54760"/>
                </a:lnTo>
                <a:lnTo>
                  <a:pt x="80620" y="54710"/>
                </a:lnTo>
                <a:lnTo>
                  <a:pt x="80610" y="54690"/>
                </a:lnTo>
                <a:lnTo>
                  <a:pt x="80600" y="54670"/>
                </a:lnTo>
                <a:lnTo>
                  <a:pt x="80590" y="54660"/>
                </a:lnTo>
                <a:lnTo>
                  <a:pt x="80590" y="54650"/>
                </a:lnTo>
                <a:lnTo>
                  <a:pt x="80580" y="54640"/>
                </a:lnTo>
                <a:lnTo>
                  <a:pt x="80580" y="54630"/>
                </a:lnTo>
                <a:lnTo>
                  <a:pt x="80570" y="54620"/>
                </a:lnTo>
                <a:lnTo>
                  <a:pt x="80540" y="54570"/>
                </a:lnTo>
                <a:lnTo>
                  <a:pt x="80540" y="54560"/>
                </a:lnTo>
                <a:lnTo>
                  <a:pt x="80500" y="54530"/>
                </a:lnTo>
                <a:lnTo>
                  <a:pt x="80490" y="54520"/>
                </a:lnTo>
                <a:lnTo>
                  <a:pt x="80470" y="54470"/>
                </a:lnTo>
                <a:lnTo>
                  <a:pt x="80460" y="54450"/>
                </a:lnTo>
                <a:lnTo>
                  <a:pt x="80430" y="54380"/>
                </a:lnTo>
                <a:lnTo>
                  <a:pt x="80370" y="54310"/>
                </a:lnTo>
                <a:lnTo>
                  <a:pt x="80340" y="54320"/>
                </a:lnTo>
                <a:lnTo>
                  <a:pt x="80280" y="54330"/>
                </a:lnTo>
                <a:lnTo>
                  <a:pt x="80250" y="54340"/>
                </a:lnTo>
                <a:lnTo>
                  <a:pt x="80160" y="54350"/>
                </a:lnTo>
                <a:lnTo>
                  <a:pt x="80110" y="54360"/>
                </a:lnTo>
                <a:lnTo>
                  <a:pt x="80100" y="54360"/>
                </a:lnTo>
                <a:lnTo>
                  <a:pt x="80110" y="54330"/>
                </a:lnTo>
                <a:lnTo>
                  <a:pt x="80080" y="54320"/>
                </a:lnTo>
                <a:lnTo>
                  <a:pt x="80060" y="54310"/>
                </a:lnTo>
                <a:lnTo>
                  <a:pt x="80040" y="54290"/>
                </a:lnTo>
                <a:lnTo>
                  <a:pt x="80000" y="54270"/>
                </a:lnTo>
                <a:lnTo>
                  <a:pt x="79990" y="54270"/>
                </a:lnTo>
                <a:lnTo>
                  <a:pt x="80050" y="54160"/>
                </a:lnTo>
                <a:lnTo>
                  <a:pt x="80050" y="54120"/>
                </a:lnTo>
                <a:lnTo>
                  <a:pt x="80040" y="54070"/>
                </a:lnTo>
                <a:lnTo>
                  <a:pt x="79980" y="54110"/>
                </a:lnTo>
                <a:lnTo>
                  <a:pt x="79970" y="54120"/>
                </a:lnTo>
                <a:lnTo>
                  <a:pt x="79960" y="54000"/>
                </a:lnTo>
                <a:lnTo>
                  <a:pt x="80050" y="53980"/>
                </a:lnTo>
                <a:lnTo>
                  <a:pt x="80130" y="53960"/>
                </a:lnTo>
                <a:lnTo>
                  <a:pt x="80140" y="53960"/>
                </a:lnTo>
                <a:lnTo>
                  <a:pt x="80200" y="53940"/>
                </a:lnTo>
                <a:lnTo>
                  <a:pt x="80210" y="53880"/>
                </a:lnTo>
                <a:lnTo>
                  <a:pt x="80220" y="53800"/>
                </a:lnTo>
                <a:lnTo>
                  <a:pt x="80230" y="53800"/>
                </a:lnTo>
                <a:lnTo>
                  <a:pt x="80270" y="53790"/>
                </a:lnTo>
                <a:lnTo>
                  <a:pt x="80310" y="53760"/>
                </a:lnTo>
                <a:lnTo>
                  <a:pt x="80330" y="53740"/>
                </a:lnTo>
                <a:lnTo>
                  <a:pt x="80360" y="53690"/>
                </a:lnTo>
                <a:lnTo>
                  <a:pt x="80380" y="53660"/>
                </a:lnTo>
                <a:lnTo>
                  <a:pt x="80420" y="53640"/>
                </a:lnTo>
                <a:lnTo>
                  <a:pt x="80470" y="53620"/>
                </a:lnTo>
                <a:lnTo>
                  <a:pt x="80490" y="53620"/>
                </a:lnTo>
                <a:lnTo>
                  <a:pt x="80510" y="53620"/>
                </a:lnTo>
                <a:lnTo>
                  <a:pt x="80510" y="53570"/>
                </a:lnTo>
                <a:lnTo>
                  <a:pt x="80510" y="53430"/>
                </a:lnTo>
                <a:lnTo>
                  <a:pt x="80590" y="53410"/>
                </a:lnTo>
                <a:lnTo>
                  <a:pt x="80590" y="53380"/>
                </a:lnTo>
                <a:lnTo>
                  <a:pt x="80570" y="53340"/>
                </a:lnTo>
                <a:lnTo>
                  <a:pt x="80570" y="53320"/>
                </a:lnTo>
                <a:lnTo>
                  <a:pt x="80550" y="53240"/>
                </a:lnTo>
                <a:lnTo>
                  <a:pt x="80590" y="53230"/>
                </a:lnTo>
                <a:lnTo>
                  <a:pt x="80580" y="53190"/>
                </a:lnTo>
                <a:lnTo>
                  <a:pt x="80680" y="53110"/>
                </a:lnTo>
                <a:lnTo>
                  <a:pt x="80690" y="53110"/>
                </a:lnTo>
                <a:lnTo>
                  <a:pt x="80730" y="53130"/>
                </a:lnTo>
                <a:lnTo>
                  <a:pt x="80730" y="53110"/>
                </a:lnTo>
                <a:lnTo>
                  <a:pt x="80730" y="53080"/>
                </a:lnTo>
                <a:lnTo>
                  <a:pt x="80730" y="53060"/>
                </a:lnTo>
                <a:lnTo>
                  <a:pt x="80730" y="53050"/>
                </a:lnTo>
                <a:lnTo>
                  <a:pt x="80730" y="53040"/>
                </a:lnTo>
                <a:lnTo>
                  <a:pt x="80720" y="53000"/>
                </a:lnTo>
                <a:lnTo>
                  <a:pt x="80720" y="52980"/>
                </a:lnTo>
                <a:lnTo>
                  <a:pt x="80720" y="52940"/>
                </a:lnTo>
                <a:lnTo>
                  <a:pt x="80720" y="52930"/>
                </a:lnTo>
                <a:lnTo>
                  <a:pt x="80710" y="52920"/>
                </a:lnTo>
                <a:lnTo>
                  <a:pt x="80710" y="52930"/>
                </a:lnTo>
                <a:lnTo>
                  <a:pt x="80700" y="52930"/>
                </a:lnTo>
                <a:lnTo>
                  <a:pt x="80700" y="52920"/>
                </a:lnTo>
                <a:lnTo>
                  <a:pt x="80730" y="52810"/>
                </a:lnTo>
                <a:lnTo>
                  <a:pt x="80800" y="52770"/>
                </a:lnTo>
                <a:lnTo>
                  <a:pt x="80800" y="52710"/>
                </a:lnTo>
                <a:lnTo>
                  <a:pt x="80800" y="52690"/>
                </a:lnTo>
                <a:lnTo>
                  <a:pt x="80800" y="52680"/>
                </a:lnTo>
                <a:lnTo>
                  <a:pt x="80820" y="52670"/>
                </a:lnTo>
                <a:lnTo>
                  <a:pt x="80830" y="52670"/>
                </a:lnTo>
                <a:lnTo>
                  <a:pt x="80830" y="52660"/>
                </a:lnTo>
                <a:lnTo>
                  <a:pt x="80830" y="52650"/>
                </a:lnTo>
                <a:lnTo>
                  <a:pt x="80840" y="52640"/>
                </a:lnTo>
                <a:lnTo>
                  <a:pt x="80840" y="52630"/>
                </a:lnTo>
                <a:lnTo>
                  <a:pt x="80850" y="52610"/>
                </a:lnTo>
                <a:lnTo>
                  <a:pt x="80860" y="52600"/>
                </a:lnTo>
                <a:lnTo>
                  <a:pt x="80870" y="52600"/>
                </a:lnTo>
                <a:lnTo>
                  <a:pt x="80880" y="52600"/>
                </a:lnTo>
                <a:lnTo>
                  <a:pt x="80890" y="52610"/>
                </a:lnTo>
                <a:lnTo>
                  <a:pt x="80920" y="52650"/>
                </a:lnTo>
                <a:lnTo>
                  <a:pt x="80920" y="52670"/>
                </a:lnTo>
                <a:lnTo>
                  <a:pt x="80900" y="52690"/>
                </a:lnTo>
                <a:lnTo>
                  <a:pt x="80900" y="52700"/>
                </a:lnTo>
                <a:lnTo>
                  <a:pt x="80910" y="52710"/>
                </a:lnTo>
                <a:lnTo>
                  <a:pt x="80910" y="52720"/>
                </a:lnTo>
                <a:lnTo>
                  <a:pt x="80910" y="52730"/>
                </a:lnTo>
                <a:lnTo>
                  <a:pt x="80910" y="52740"/>
                </a:lnTo>
                <a:lnTo>
                  <a:pt x="80910" y="52750"/>
                </a:lnTo>
                <a:lnTo>
                  <a:pt x="80920" y="52750"/>
                </a:lnTo>
                <a:lnTo>
                  <a:pt x="80920" y="52760"/>
                </a:lnTo>
                <a:lnTo>
                  <a:pt x="80930" y="52770"/>
                </a:lnTo>
                <a:lnTo>
                  <a:pt x="80930" y="52780"/>
                </a:lnTo>
                <a:lnTo>
                  <a:pt x="80930" y="52790"/>
                </a:lnTo>
                <a:lnTo>
                  <a:pt x="80920" y="52790"/>
                </a:lnTo>
                <a:lnTo>
                  <a:pt x="80920" y="52800"/>
                </a:lnTo>
                <a:lnTo>
                  <a:pt x="80920" y="52810"/>
                </a:lnTo>
                <a:lnTo>
                  <a:pt x="80910" y="52810"/>
                </a:lnTo>
                <a:lnTo>
                  <a:pt x="80910" y="52820"/>
                </a:lnTo>
                <a:lnTo>
                  <a:pt x="80900" y="52820"/>
                </a:lnTo>
                <a:lnTo>
                  <a:pt x="80900" y="52830"/>
                </a:lnTo>
                <a:lnTo>
                  <a:pt x="80890" y="52830"/>
                </a:lnTo>
                <a:lnTo>
                  <a:pt x="80880" y="52830"/>
                </a:lnTo>
                <a:lnTo>
                  <a:pt x="80870" y="52830"/>
                </a:lnTo>
                <a:lnTo>
                  <a:pt x="80870" y="52840"/>
                </a:lnTo>
                <a:lnTo>
                  <a:pt x="80870" y="52850"/>
                </a:lnTo>
                <a:lnTo>
                  <a:pt x="80860" y="52850"/>
                </a:lnTo>
                <a:lnTo>
                  <a:pt x="80850" y="52850"/>
                </a:lnTo>
                <a:lnTo>
                  <a:pt x="80850" y="52860"/>
                </a:lnTo>
                <a:lnTo>
                  <a:pt x="80840" y="52860"/>
                </a:lnTo>
                <a:lnTo>
                  <a:pt x="80830" y="52860"/>
                </a:lnTo>
                <a:lnTo>
                  <a:pt x="80820" y="52860"/>
                </a:lnTo>
                <a:lnTo>
                  <a:pt x="80820" y="52870"/>
                </a:lnTo>
                <a:lnTo>
                  <a:pt x="80810" y="52870"/>
                </a:lnTo>
                <a:lnTo>
                  <a:pt x="80810" y="52880"/>
                </a:lnTo>
                <a:lnTo>
                  <a:pt x="80860" y="52910"/>
                </a:lnTo>
                <a:lnTo>
                  <a:pt x="80850" y="53000"/>
                </a:lnTo>
                <a:lnTo>
                  <a:pt x="80880" y="53010"/>
                </a:lnTo>
                <a:lnTo>
                  <a:pt x="80930" y="53010"/>
                </a:lnTo>
                <a:lnTo>
                  <a:pt x="80980" y="52980"/>
                </a:lnTo>
                <a:lnTo>
                  <a:pt x="81010" y="52970"/>
                </a:lnTo>
                <a:lnTo>
                  <a:pt x="81020" y="52950"/>
                </a:lnTo>
                <a:lnTo>
                  <a:pt x="81030" y="52950"/>
                </a:lnTo>
                <a:lnTo>
                  <a:pt x="81040" y="52950"/>
                </a:lnTo>
                <a:lnTo>
                  <a:pt x="81120" y="52940"/>
                </a:lnTo>
                <a:lnTo>
                  <a:pt x="81160" y="52940"/>
                </a:lnTo>
                <a:lnTo>
                  <a:pt x="81250" y="52940"/>
                </a:lnTo>
                <a:lnTo>
                  <a:pt x="81300" y="52910"/>
                </a:lnTo>
                <a:lnTo>
                  <a:pt x="81360" y="52820"/>
                </a:lnTo>
                <a:lnTo>
                  <a:pt x="81360" y="52810"/>
                </a:lnTo>
                <a:lnTo>
                  <a:pt x="81350" y="52740"/>
                </a:lnTo>
                <a:lnTo>
                  <a:pt x="81340" y="52720"/>
                </a:lnTo>
                <a:lnTo>
                  <a:pt x="81340" y="52690"/>
                </a:lnTo>
                <a:lnTo>
                  <a:pt x="81340" y="52670"/>
                </a:lnTo>
                <a:lnTo>
                  <a:pt x="81340" y="52620"/>
                </a:lnTo>
                <a:lnTo>
                  <a:pt x="81330" y="52580"/>
                </a:lnTo>
                <a:lnTo>
                  <a:pt x="81350" y="52510"/>
                </a:lnTo>
                <a:lnTo>
                  <a:pt x="81370" y="52420"/>
                </a:lnTo>
                <a:lnTo>
                  <a:pt x="81370" y="52400"/>
                </a:lnTo>
                <a:lnTo>
                  <a:pt x="81380" y="52360"/>
                </a:lnTo>
                <a:lnTo>
                  <a:pt x="81390" y="52320"/>
                </a:lnTo>
                <a:lnTo>
                  <a:pt x="81390" y="52310"/>
                </a:lnTo>
                <a:lnTo>
                  <a:pt x="81400" y="52280"/>
                </a:lnTo>
                <a:lnTo>
                  <a:pt x="81420" y="52210"/>
                </a:lnTo>
                <a:lnTo>
                  <a:pt x="81430" y="52170"/>
                </a:lnTo>
                <a:lnTo>
                  <a:pt x="81440" y="52110"/>
                </a:lnTo>
                <a:lnTo>
                  <a:pt x="81450" y="52070"/>
                </a:lnTo>
                <a:lnTo>
                  <a:pt x="81460" y="52050"/>
                </a:lnTo>
                <a:lnTo>
                  <a:pt x="81470" y="52020"/>
                </a:lnTo>
                <a:lnTo>
                  <a:pt x="81470" y="51990"/>
                </a:lnTo>
                <a:lnTo>
                  <a:pt x="81480" y="51960"/>
                </a:lnTo>
                <a:lnTo>
                  <a:pt x="81500" y="51910"/>
                </a:lnTo>
                <a:lnTo>
                  <a:pt x="81510" y="51880"/>
                </a:lnTo>
                <a:lnTo>
                  <a:pt x="81520" y="51850"/>
                </a:lnTo>
                <a:lnTo>
                  <a:pt x="81530" y="51810"/>
                </a:lnTo>
                <a:lnTo>
                  <a:pt x="81580" y="51660"/>
                </a:lnTo>
                <a:lnTo>
                  <a:pt x="81590" y="51630"/>
                </a:lnTo>
                <a:lnTo>
                  <a:pt x="81600" y="51600"/>
                </a:lnTo>
                <a:lnTo>
                  <a:pt x="81600" y="51590"/>
                </a:lnTo>
                <a:lnTo>
                  <a:pt x="81610" y="51560"/>
                </a:lnTo>
                <a:lnTo>
                  <a:pt x="81620" y="51510"/>
                </a:lnTo>
                <a:lnTo>
                  <a:pt x="81640" y="51450"/>
                </a:lnTo>
                <a:lnTo>
                  <a:pt x="81660" y="51360"/>
                </a:lnTo>
                <a:lnTo>
                  <a:pt x="81670" y="51300"/>
                </a:lnTo>
                <a:lnTo>
                  <a:pt x="81770" y="51360"/>
                </a:lnTo>
                <a:lnTo>
                  <a:pt x="81830" y="51390"/>
                </a:lnTo>
                <a:lnTo>
                  <a:pt x="81860" y="51410"/>
                </a:lnTo>
                <a:lnTo>
                  <a:pt x="81920" y="51440"/>
                </a:lnTo>
                <a:lnTo>
                  <a:pt x="81920" y="51460"/>
                </a:lnTo>
                <a:lnTo>
                  <a:pt x="81930" y="51460"/>
                </a:lnTo>
                <a:lnTo>
                  <a:pt x="81960" y="51470"/>
                </a:lnTo>
                <a:lnTo>
                  <a:pt x="81970" y="51460"/>
                </a:lnTo>
                <a:lnTo>
                  <a:pt x="82000" y="51450"/>
                </a:lnTo>
                <a:lnTo>
                  <a:pt x="82040" y="51460"/>
                </a:lnTo>
                <a:lnTo>
                  <a:pt x="82060" y="51460"/>
                </a:lnTo>
                <a:lnTo>
                  <a:pt x="82070" y="51440"/>
                </a:lnTo>
                <a:lnTo>
                  <a:pt x="82080" y="51430"/>
                </a:lnTo>
                <a:lnTo>
                  <a:pt x="82180" y="51400"/>
                </a:lnTo>
                <a:lnTo>
                  <a:pt x="82210" y="51360"/>
                </a:lnTo>
                <a:lnTo>
                  <a:pt x="82240" y="51330"/>
                </a:lnTo>
                <a:lnTo>
                  <a:pt x="82260" y="51330"/>
                </a:lnTo>
                <a:lnTo>
                  <a:pt x="82280" y="51330"/>
                </a:lnTo>
                <a:lnTo>
                  <a:pt x="82300" y="51350"/>
                </a:lnTo>
                <a:lnTo>
                  <a:pt x="82320" y="51340"/>
                </a:lnTo>
                <a:lnTo>
                  <a:pt x="82330" y="51340"/>
                </a:lnTo>
                <a:lnTo>
                  <a:pt x="82340" y="51350"/>
                </a:lnTo>
                <a:lnTo>
                  <a:pt x="82350" y="51350"/>
                </a:lnTo>
                <a:lnTo>
                  <a:pt x="82350" y="51340"/>
                </a:lnTo>
                <a:lnTo>
                  <a:pt x="82350" y="51330"/>
                </a:lnTo>
                <a:lnTo>
                  <a:pt x="82360" y="51330"/>
                </a:lnTo>
                <a:lnTo>
                  <a:pt x="82370" y="51340"/>
                </a:lnTo>
                <a:lnTo>
                  <a:pt x="82360" y="51330"/>
                </a:lnTo>
                <a:lnTo>
                  <a:pt x="82360" y="51320"/>
                </a:lnTo>
                <a:lnTo>
                  <a:pt x="82360" y="51300"/>
                </a:lnTo>
                <a:lnTo>
                  <a:pt x="82360" y="51290"/>
                </a:lnTo>
                <a:lnTo>
                  <a:pt x="82360" y="51280"/>
                </a:lnTo>
                <a:lnTo>
                  <a:pt x="82360" y="51260"/>
                </a:lnTo>
                <a:lnTo>
                  <a:pt x="82360" y="51250"/>
                </a:lnTo>
                <a:lnTo>
                  <a:pt x="82360" y="51230"/>
                </a:lnTo>
                <a:lnTo>
                  <a:pt x="82370" y="51230"/>
                </a:lnTo>
                <a:lnTo>
                  <a:pt x="82370" y="51220"/>
                </a:lnTo>
                <a:lnTo>
                  <a:pt x="82370" y="51210"/>
                </a:lnTo>
                <a:lnTo>
                  <a:pt x="82380" y="51210"/>
                </a:lnTo>
                <a:lnTo>
                  <a:pt x="82380" y="51200"/>
                </a:lnTo>
                <a:lnTo>
                  <a:pt x="82390" y="51190"/>
                </a:lnTo>
                <a:lnTo>
                  <a:pt x="82400" y="51180"/>
                </a:lnTo>
                <a:lnTo>
                  <a:pt x="82420" y="5116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50" y="51060"/>
                </a:lnTo>
                <a:lnTo>
                  <a:pt x="82450" y="51050"/>
                </a:lnTo>
                <a:lnTo>
                  <a:pt x="82460" y="51020"/>
                </a:lnTo>
                <a:lnTo>
                  <a:pt x="82480" y="50980"/>
                </a:lnTo>
                <a:lnTo>
                  <a:pt x="82470" y="50970"/>
                </a:lnTo>
                <a:lnTo>
                  <a:pt x="82480" y="50970"/>
                </a:lnTo>
                <a:lnTo>
                  <a:pt x="82470" y="50970"/>
                </a:lnTo>
                <a:lnTo>
                  <a:pt x="82470" y="50940"/>
                </a:lnTo>
                <a:lnTo>
                  <a:pt x="82460" y="50890"/>
                </a:lnTo>
                <a:lnTo>
                  <a:pt x="82490" y="50860"/>
                </a:lnTo>
                <a:lnTo>
                  <a:pt x="82520" y="50800"/>
                </a:lnTo>
                <a:lnTo>
                  <a:pt x="82510" y="50800"/>
                </a:lnTo>
                <a:lnTo>
                  <a:pt x="82500" y="50700"/>
                </a:lnTo>
                <a:lnTo>
                  <a:pt x="82500" y="50670"/>
                </a:lnTo>
                <a:lnTo>
                  <a:pt x="82480" y="50560"/>
                </a:lnTo>
                <a:lnTo>
                  <a:pt x="82420" y="50640"/>
                </a:lnTo>
                <a:lnTo>
                  <a:pt x="82360" y="50620"/>
                </a:lnTo>
                <a:lnTo>
                  <a:pt x="82370" y="50520"/>
                </a:lnTo>
                <a:lnTo>
                  <a:pt x="82350" y="50500"/>
                </a:lnTo>
                <a:lnTo>
                  <a:pt x="82370" y="50450"/>
                </a:lnTo>
                <a:lnTo>
                  <a:pt x="82390" y="50480"/>
                </a:lnTo>
                <a:lnTo>
                  <a:pt x="82410" y="50480"/>
                </a:lnTo>
                <a:lnTo>
                  <a:pt x="82430" y="50450"/>
                </a:lnTo>
                <a:lnTo>
                  <a:pt x="82460" y="50340"/>
                </a:lnTo>
                <a:lnTo>
                  <a:pt x="82480" y="50270"/>
                </a:lnTo>
                <a:lnTo>
                  <a:pt x="82480" y="50260"/>
                </a:lnTo>
                <a:lnTo>
                  <a:pt x="82440" y="50240"/>
                </a:lnTo>
                <a:lnTo>
                  <a:pt x="82370" y="50190"/>
                </a:lnTo>
                <a:lnTo>
                  <a:pt x="82390" y="50140"/>
                </a:lnTo>
                <a:lnTo>
                  <a:pt x="82400" y="50110"/>
                </a:lnTo>
                <a:lnTo>
                  <a:pt x="82410" y="50080"/>
                </a:lnTo>
                <a:lnTo>
                  <a:pt x="82420" y="50060"/>
                </a:lnTo>
                <a:lnTo>
                  <a:pt x="82420" y="50050"/>
                </a:lnTo>
                <a:lnTo>
                  <a:pt x="82440" y="49990"/>
                </a:lnTo>
                <a:lnTo>
                  <a:pt x="82450" y="49980"/>
                </a:lnTo>
                <a:lnTo>
                  <a:pt x="82470" y="49920"/>
                </a:lnTo>
                <a:lnTo>
                  <a:pt x="82480" y="49900"/>
                </a:lnTo>
                <a:lnTo>
                  <a:pt x="82480" y="49890"/>
                </a:lnTo>
                <a:lnTo>
                  <a:pt x="82480" y="49880"/>
                </a:lnTo>
                <a:lnTo>
                  <a:pt x="82500" y="49820"/>
                </a:lnTo>
                <a:lnTo>
                  <a:pt x="82520" y="49780"/>
                </a:lnTo>
                <a:lnTo>
                  <a:pt x="82520" y="49770"/>
                </a:lnTo>
                <a:lnTo>
                  <a:pt x="82540" y="49700"/>
                </a:lnTo>
                <a:lnTo>
                  <a:pt x="82530" y="49680"/>
                </a:lnTo>
                <a:lnTo>
                  <a:pt x="82510" y="49670"/>
                </a:lnTo>
                <a:lnTo>
                  <a:pt x="82510" y="49650"/>
                </a:lnTo>
                <a:lnTo>
                  <a:pt x="82570" y="49590"/>
                </a:lnTo>
                <a:lnTo>
                  <a:pt x="82580" y="49600"/>
                </a:lnTo>
                <a:lnTo>
                  <a:pt x="82580" y="49610"/>
                </a:lnTo>
                <a:lnTo>
                  <a:pt x="82600" y="49630"/>
                </a:lnTo>
                <a:lnTo>
                  <a:pt x="82620" y="49620"/>
                </a:lnTo>
                <a:lnTo>
                  <a:pt x="82680" y="49550"/>
                </a:lnTo>
                <a:lnTo>
                  <a:pt x="82720" y="49500"/>
                </a:lnTo>
                <a:lnTo>
                  <a:pt x="82720" y="49490"/>
                </a:lnTo>
                <a:lnTo>
                  <a:pt x="82740" y="49460"/>
                </a:lnTo>
                <a:lnTo>
                  <a:pt x="82740" y="49440"/>
                </a:lnTo>
                <a:lnTo>
                  <a:pt x="82650" y="49410"/>
                </a:lnTo>
                <a:lnTo>
                  <a:pt x="82640" y="49430"/>
                </a:lnTo>
                <a:lnTo>
                  <a:pt x="82610" y="49430"/>
                </a:lnTo>
                <a:lnTo>
                  <a:pt x="82580" y="49460"/>
                </a:lnTo>
                <a:lnTo>
                  <a:pt x="82560" y="49490"/>
                </a:lnTo>
                <a:lnTo>
                  <a:pt x="82550" y="49510"/>
                </a:lnTo>
                <a:lnTo>
                  <a:pt x="82540" y="49510"/>
                </a:lnTo>
                <a:lnTo>
                  <a:pt x="82480" y="49510"/>
                </a:lnTo>
                <a:lnTo>
                  <a:pt x="82460" y="49520"/>
                </a:lnTo>
                <a:lnTo>
                  <a:pt x="82380" y="49480"/>
                </a:lnTo>
                <a:lnTo>
                  <a:pt x="82390" y="49440"/>
                </a:lnTo>
                <a:lnTo>
                  <a:pt x="82390" y="49410"/>
                </a:lnTo>
                <a:lnTo>
                  <a:pt x="82400" y="49400"/>
                </a:lnTo>
                <a:lnTo>
                  <a:pt x="82420" y="49290"/>
                </a:lnTo>
                <a:lnTo>
                  <a:pt x="82430" y="49250"/>
                </a:lnTo>
                <a:lnTo>
                  <a:pt x="82460" y="49250"/>
                </a:lnTo>
                <a:lnTo>
                  <a:pt x="82530" y="49270"/>
                </a:lnTo>
                <a:lnTo>
                  <a:pt x="82590" y="49290"/>
                </a:lnTo>
                <a:lnTo>
                  <a:pt x="82630" y="49300"/>
                </a:lnTo>
                <a:lnTo>
                  <a:pt x="82680" y="49310"/>
                </a:lnTo>
                <a:lnTo>
                  <a:pt x="82760" y="49320"/>
                </a:lnTo>
                <a:lnTo>
                  <a:pt x="82810" y="49320"/>
                </a:lnTo>
                <a:lnTo>
                  <a:pt x="82830" y="49320"/>
                </a:lnTo>
                <a:lnTo>
                  <a:pt x="82840" y="49310"/>
                </a:lnTo>
                <a:lnTo>
                  <a:pt x="82890" y="49270"/>
                </a:lnTo>
                <a:lnTo>
                  <a:pt x="82920" y="49250"/>
                </a:lnTo>
                <a:lnTo>
                  <a:pt x="82900" y="49230"/>
                </a:lnTo>
                <a:lnTo>
                  <a:pt x="82860" y="49160"/>
                </a:lnTo>
                <a:lnTo>
                  <a:pt x="82850" y="49150"/>
                </a:lnTo>
                <a:lnTo>
                  <a:pt x="82800" y="49060"/>
                </a:lnTo>
                <a:lnTo>
                  <a:pt x="82790" y="49040"/>
                </a:lnTo>
                <a:lnTo>
                  <a:pt x="82750" y="49040"/>
                </a:lnTo>
                <a:lnTo>
                  <a:pt x="82680" y="49020"/>
                </a:lnTo>
                <a:lnTo>
                  <a:pt x="82670" y="48980"/>
                </a:lnTo>
                <a:lnTo>
                  <a:pt x="82650" y="48930"/>
                </a:lnTo>
                <a:lnTo>
                  <a:pt x="82700" y="48890"/>
                </a:lnTo>
                <a:lnTo>
                  <a:pt x="82800" y="48790"/>
                </a:lnTo>
                <a:lnTo>
                  <a:pt x="82790" y="48780"/>
                </a:lnTo>
                <a:lnTo>
                  <a:pt x="82740" y="48700"/>
                </a:lnTo>
                <a:lnTo>
                  <a:pt x="82720" y="48700"/>
                </a:lnTo>
                <a:lnTo>
                  <a:pt x="82730" y="48600"/>
                </a:lnTo>
                <a:lnTo>
                  <a:pt x="82740" y="48500"/>
                </a:lnTo>
                <a:lnTo>
                  <a:pt x="82740" y="48480"/>
                </a:lnTo>
                <a:lnTo>
                  <a:pt x="82750" y="48310"/>
                </a:lnTo>
                <a:lnTo>
                  <a:pt x="82820" y="48220"/>
                </a:lnTo>
                <a:lnTo>
                  <a:pt x="82830" y="48170"/>
                </a:lnTo>
                <a:lnTo>
                  <a:pt x="82710" y="48100"/>
                </a:lnTo>
                <a:lnTo>
                  <a:pt x="82730" y="48060"/>
                </a:lnTo>
                <a:lnTo>
                  <a:pt x="82750" y="48020"/>
                </a:lnTo>
                <a:lnTo>
                  <a:pt x="82690" y="48000"/>
                </a:lnTo>
                <a:lnTo>
                  <a:pt x="82710" y="47880"/>
                </a:lnTo>
                <a:lnTo>
                  <a:pt x="82720" y="47840"/>
                </a:lnTo>
                <a:lnTo>
                  <a:pt x="82680" y="47820"/>
                </a:lnTo>
                <a:lnTo>
                  <a:pt x="82690" y="47720"/>
                </a:lnTo>
                <a:lnTo>
                  <a:pt x="82750" y="47710"/>
                </a:lnTo>
                <a:lnTo>
                  <a:pt x="82790" y="47710"/>
                </a:lnTo>
                <a:lnTo>
                  <a:pt x="82780" y="47640"/>
                </a:lnTo>
                <a:lnTo>
                  <a:pt x="82780" y="47560"/>
                </a:lnTo>
                <a:lnTo>
                  <a:pt x="82580" y="47470"/>
                </a:lnTo>
                <a:lnTo>
                  <a:pt x="82720" y="47420"/>
                </a:lnTo>
                <a:lnTo>
                  <a:pt x="82760" y="47430"/>
                </a:lnTo>
                <a:lnTo>
                  <a:pt x="82790" y="47440"/>
                </a:lnTo>
                <a:lnTo>
                  <a:pt x="82820" y="47440"/>
                </a:lnTo>
                <a:lnTo>
                  <a:pt x="82850" y="47540"/>
                </a:lnTo>
                <a:lnTo>
                  <a:pt x="82870" y="47630"/>
                </a:lnTo>
                <a:lnTo>
                  <a:pt x="82880" y="47690"/>
                </a:lnTo>
                <a:lnTo>
                  <a:pt x="82980" y="47640"/>
                </a:lnTo>
                <a:lnTo>
                  <a:pt x="82970" y="47630"/>
                </a:lnTo>
                <a:lnTo>
                  <a:pt x="82980" y="47630"/>
                </a:lnTo>
                <a:lnTo>
                  <a:pt x="83020" y="47610"/>
                </a:lnTo>
                <a:lnTo>
                  <a:pt x="83120" y="47520"/>
                </a:lnTo>
                <a:lnTo>
                  <a:pt x="83110" y="47520"/>
                </a:lnTo>
                <a:lnTo>
                  <a:pt x="83120" y="47490"/>
                </a:lnTo>
                <a:lnTo>
                  <a:pt x="83120" y="47460"/>
                </a:lnTo>
                <a:lnTo>
                  <a:pt x="83120" y="47440"/>
                </a:lnTo>
                <a:lnTo>
                  <a:pt x="83120" y="47430"/>
                </a:lnTo>
                <a:lnTo>
                  <a:pt x="83120" y="47420"/>
                </a:lnTo>
                <a:lnTo>
                  <a:pt x="83110" y="47420"/>
                </a:lnTo>
                <a:lnTo>
                  <a:pt x="83100" y="47420"/>
                </a:lnTo>
                <a:lnTo>
                  <a:pt x="83090" y="47410"/>
                </a:lnTo>
                <a:lnTo>
                  <a:pt x="83060" y="47410"/>
                </a:lnTo>
                <a:lnTo>
                  <a:pt x="83080" y="47380"/>
                </a:lnTo>
                <a:lnTo>
                  <a:pt x="83080" y="47340"/>
                </a:lnTo>
                <a:lnTo>
                  <a:pt x="83080" y="47310"/>
                </a:lnTo>
                <a:lnTo>
                  <a:pt x="83040" y="47200"/>
                </a:lnTo>
                <a:lnTo>
                  <a:pt x="83050" y="47200"/>
                </a:lnTo>
                <a:lnTo>
                  <a:pt x="83060" y="47190"/>
                </a:lnTo>
                <a:lnTo>
                  <a:pt x="83060" y="47180"/>
                </a:lnTo>
                <a:lnTo>
                  <a:pt x="83030" y="47150"/>
                </a:lnTo>
                <a:lnTo>
                  <a:pt x="83030" y="47130"/>
                </a:lnTo>
                <a:lnTo>
                  <a:pt x="83020" y="47100"/>
                </a:lnTo>
                <a:lnTo>
                  <a:pt x="83000" y="47100"/>
                </a:lnTo>
                <a:lnTo>
                  <a:pt x="82980" y="47090"/>
                </a:lnTo>
                <a:lnTo>
                  <a:pt x="82950" y="47090"/>
                </a:lnTo>
                <a:lnTo>
                  <a:pt x="82930" y="47080"/>
                </a:lnTo>
                <a:lnTo>
                  <a:pt x="82900" y="47080"/>
                </a:lnTo>
                <a:lnTo>
                  <a:pt x="82880" y="47070"/>
                </a:lnTo>
                <a:lnTo>
                  <a:pt x="82850" y="47070"/>
                </a:lnTo>
                <a:lnTo>
                  <a:pt x="82820" y="47060"/>
                </a:lnTo>
                <a:lnTo>
                  <a:pt x="82800" y="47060"/>
                </a:lnTo>
                <a:lnTo>
                  <a:pt x="82710" y="47040"/>
                </a:lnTo>
                <a:lnTo>
                  <a:pt x="82670" y="47030"/>
                </a:lnTo>
                <a:lnTo>
                  <a:pt x="82630" y="47020"/>
                </a:lnTo>
                <a:lnTo>
                  <a:pt x="82570" y="47010"/>
                </a:lnTo>
                <a:lnTo>
                  <a:pt x="82550" y="47010"/>
                </a:lnTo>
                <a:lnTo>
                  <a:pt x="82480" y="46990"/>
                </a:lnTo>
                <a:lnTo>
                  <a:pt x="82450" y="46980"/>
                </a:lnTo>
                <a:lnTo>
                  <a:pt x="82440" y="46980"/>
                </a:lnTo>
                <a:lnTo>
                  <a:pt x="82430" y="46980"/>
                </a:lnTo>
                <a:lnTo>
                  <a:pt x="82420" y="46980"/>
                </a:lnTo>
                <a:lnTo>
                  <a:pt x="82360" y="46970"/>
                </a:lnTo>
                <a:lnTo>
                  <a:pt x="82280" y="46950"/>
                </a:lnTo>
                <a:lnTo>
                  <a:pt x="82260" y="46950"/>
                </a:lnTo>
                <a:lnTo>
                  <a:pt x="82240" y="46940"/>
                </a:lnTo>
                <a:lnTo>
                  <a:pt x="82260" y="46880"/>
                </a:lnTo>
                <a:lnTo>
                  <a:pt x="82270" y="46820"/>
                </a:lnTo>
                <a:lnTo>
                  <a:pt x="82280" y="46740"/>
                </a:lnTo>
                <a:lnTo>
                  <a:pt x="82290" y="46710"/>
                </a:lnTo>
                <a:lnTo>
                  <a:pt x="82290" y="46700"/>
                </a:lnTo>
                <a:lnTo>
                  <a:pt x="82300" y="46670"/>
                </a:lnTo>
                <a:lnTo>
                  <a:pt x="82330" y="46500"/>
                </a:lnTo>
                <a:lnTo>
                  <a:pt x="82340" y="46470"/>
                </a:lnTo>
                <a:lnTo>
                  <a:pt x="8235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