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Ruhnu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uhn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5450" y="58650"/>
                </a:moveTo>
                <a:lnTo>
                  <a:pt x="25450" y="58640"/>
                </a:lnTo>
                <a:lnTo>
                  <a:pt x="25460" y="58640"/>
                </a:lnTo>
                <a:lnTo>
                  <a:pt x="25460" y="58650"/>
                </a:lnTo>
                <a:lnTo>
                  <a:pt x="25450" y="58650"/>
                </a:lnTo>
                <a:close/>
                <a:moveTo>
                  <a:pt x="25160" y="58550"/>
                </a:moveTo>
                <a:lnTo>
                  <a:pt x="25160" y="58560"/>
                </a:lnTo>
                <a:lnTo>
                  <a:pt x="25150" y="58550"/>
                </a:lnTo>
                <a:lnTo>
                  <a:pt x="25160" y="58550"/>
                </a:lnTo>
                <a:close/>
                <a:moveTo>
                  <a:pt x="25020" y="58510"/>
                </a:moveTo>
                <a:lnTo>
                  <a:pt x="25010" y="58500"/>
                </a:lnTo>
                <a:lnTo>
                  <a:pt x="25020" y="58500"/>
                </a:lnTo>
                <a:lnTo>
                  <a:pt x="25020" y="58510"/>
                </a:lnTo>
                <a:close/>
                <a:moveTo>
                  <a:pt x="25010" y="58480"/>
                </a:moveTo>
                <a:lnTo>
                  <a:pt x="25000" y="58480"/>
                </a:lnTo>
                <a:lnTo>
                  <a:pt x="25000" y="58470"/>
                </a:lnTo>
                <a:lnTo>
                  <a:pt x="25010" y="58470"/>
                </a:lnTo>
                <a:lnTo>
                  <a:pt x="25010" y="58480"/>
                </a:lnTo>
                <a:close/>
                <a:moveTo>
                  <a:pt x="24950" y="58190"/>
                </a:moveTo>
                <a:lnTo>
                  <a:pt x="24950" y="58200"/>
                </a:lnTo>
                <a:lnTo>
                  <a:pt x="24950" y="58190"/>
                </a:lnTo>
                <a:lnTo>
                  <a:pt x="24950" y="58200"/>
                </a:lnTo>
                <a:lnTo>
                  <a:pt x="24960" y="58200"/>
                </a:lnTo>
                <a:lnTo>
                  <a:pt x="24960" y="58190"/>
                </a:lnTo>
                <a:lnTo>
                  <a:pt x="24970" y="58190"/>
                </a:lnTo>
                <a:lnTo>
                  <a:pt x="24970" y="58200"/>
                </a:lnTo>
                <a:lnTo>
                  <a:pt x="24970" y="58210"/>
                </a:lnTo>
                <a:lnTo>
                  <a:pt x="24960" y="58210"/>
                </a:lnTo>
                <a:lnTo>
                  <a:pt x="24960" y="58220"/>
                </a:lnTo>
                <a:lnTo>
                  <a:pt x="24950" y="58220"/>
                </a:lnTo>
                <a:lnTo>
                  <a:pt x="24950" y="58210"/>
                </a:lnTo>
                <a:lnTo>
                  <a:pt x="24940" y="58210"/>
                </a:lnTo>
                <a:lnTo>
                  <a:pt x="24950" y="58210"/>
                </a:lnTo>
                <a:lnTo>
                  <a:pt x="24950" y="58200"/>
                </a:lnTo>
                <a:lnTo>
                  <a:pt x="24940" y="58200"/>
                </a:lnTo>
                <a:lnTo>
                  <a:pt x="24940" y="58190"/>
                </a:lnTo>
                <a:lnTo>
                  <a:pt x="24950" y="58190"/>
                </a:lnTo>
                <a:close/>
                <a:moveTo>
                  <a:pt x="25010" y="57990"/>
                </a:moveTo>
                <a:lnTo>
                  <a:pt x="25000" y="57990"/>
                </a:lnTo>
                <a:lnTo>
                  <a:pt x="25000" y="57980"/>
                </a:lnTo>
                <a:lnTo>
                  <a:pt x="25010" y="57980"/>
                </a:lnTo>
                <a:lnTo>
                  <a:pt x="25010" y="57990"/>
                </a:lnTo>
                <a:close/>
                <a:moveTo>
                  <a:pt x="25250" y="57570"/>
                </a:moveTo>
                <a:lnTo>
                  <a:pt x="25250" y="57580"/>
                </a:lnTo>
                <a:lnTo>
                  <a:pt x="25260" y="57570"/>
                </a:lnTo>
                <a:lnTo>
                  <a:pt x="25260" y="57580"/>
                </a:lnTo>
                <a:lnTo>
                  <a:pt x="25270" y="57580"/>
                </a:lnTo>
                <a:lnTo>
                  <a:pt x="25270" y="57590"/>
                </a:lnTo>
                <a:lnTo>
                  <a:pt x="25270" y="57600"/>
                </a:lnTo>
                <a:lnTo>
                  <a:pt x="25270" y="57610"/>
                </a:lnTo>
                <a:lnTo>
                  <a:pt x="25270" y="57620"/>
                </a:lnTo>
                <a:lnTo>
                  <a:pt x="25260" y="57620"/>
                </a:lnTo>
                <a:lnTo>
                  <a:pt x="25260" y="57630"/>
                </a:lnTo>
                <a:lnTo>
                  <a:pt x="25260" y="57640"/>
                </a:lnTo>
                <a:lnTo>
                  <a:pt x="25270" y="57640"/>
                </a:lnTo>
                <a:lnTo>
                  <a:pt x="25280" y="57640"/>
                </a:lnTo>
                <a:lnTo>
                  <a:pt x="25280" y="57650"/>
                </a:lnTo>
                <a:lnTo>
                  <a:pt x="25280" y="57660"/>
                </a:lnTo>
                <a:lnTo>
                  <a:pt x="25290" y="57660"/>
                </a:lnTo>
                <a:lnTo>
                  <a:pt x="25290" y="57670"/>
                </a:lnTo>
                <a:lnTo>
                  <a:pt x="25300" y="57670"/>
                </a:lnTo>
                <a:lnTo>
                  <a:pt x="25310" y="57670"/>
                </a:lnTo>
                <a:lnTo>
                  <a:pt x="25320" y="57670"/>
                </a:lnTo>
                <a:lnTo>
                  <a:pt x="25320" y="57680"/>
                </a:lnTo>
                <a:lnTo>
                  <a:pt x="25330" y="57680"/>
                </a:lnTo>
                <a:lnTo>
                  <a:pt x="25340" y="57680"/>
                </a:lnTo>
                <a:lnTo>
                  <a:pt x="25340" y="57690"/>
                </a:lnTo>
                <a:lnTo>
                  <a:pt x="25350" y="57690"/>
                </a:lnTo>
                <a:lnTo>
                  <a:pt x="25350" y="57700"/>
                </a:lnTo>
                <a:lnTo>
                  <a:pt x="25360" y="57700"/>
                </a:lnTo>
                <a:lnTo>
                  <a:pt x="25370" y="57700"/>
                </a:lnTo>
                <a:lnTo>
                  <a:pt x="25370" y="57710"/>
                </a:lnTo>
                <a:lnTo>
                  <a:pt x="25380" y="57700"/>
                </a:lnTo>
                <a:lnTo>
                  <a:pt x="25380" y="57710"/>
                </a:lnTo>
                <a:lnTo>
                  <a:pt x="25380" y="57720"/>
                </a:lnTo>
                <a:lnTo>
                  <a:pt x="25390" y="57720"/>
                </a:lnTo>
                <a:lnTo>
                  <a:pt x="25400" y="57720"/>
                </a:lnTo>
                <a:lnTo>
                  <a:pt x="25410" y="57730"/>
                </a:lnTo>
                <a:lnTo>
                  <a:pt x="25420" y="57730"/>
                </a:lnTo>
                <a:lnTo>
                  <a:pt x="25420" y="57740"/>
                </a:lnTo>
                <a:lnTo>
                  <a:pt x="25430" y="57740"/>
                </a:lnTo>
                <a:lnTo>
                  <a:pt x="25440" y="57740"/>
                </a:lnTo>
                <a:lnTo>
                  <a:pt x="25450" y="57750"/>
                </a:lnTo>
                <a:lnTo>
                  <a:pt x="25450" y="57760"/>
                </a:lnTo>
                <a:lnTo>
                  <a:pt x="25460" y="57760"/>
                </a:lnTo>
                <a:lnTo>
                  <a:pt x="25470" y="57760"/>
                </a:lnTo>
                <a:lnTo>
                  <a:pt x="25470" y="57770"/>
                </a:lnTo>
                <a:lnTo>
                  <a:pt x="25480" y="57770"/>
                </a:lnTo>
                <a:lnTo>
                  <a:pt x="25490" y="57770"/>
                </a:lnTo>
                <a:lnTo>
                  <a:pt x="25490" y="57780"/>
                </a:lnTo>
                <a:lnTo>
                  <a:pt x="25500" y="57780"/>
                </a:lnTo>
                <a:lnTo>
                  <a:pt x="25500" y="57790"/>
                </a:lnTo>
                <a:lnTo>
                  <a:pt x="25510" y="57790"/>
                </a:lnTo>
                <a:lnTo>
                  <a:pt x="25520" y="57790"/>
                </a:lnTo>
                <a:lnTo>
                  <a:pt x="25520" y="57800"/>
                </a:lnTo>
                <a:lnTo>
                  <a:pt x="25530" y="57800"/>
                </a:lnTo>
                <a:lnTo>
                  <a:pt x="25540" y="57810"/>
                </a:lnTo>
                <a:lnTo>
                  <a:pt x="25550" y="57810"/>
                </a:lnTo>
                <a:lnTo>
                  <a:pt x="25550" y="57820"/>
                </a:lnTo>
                <a:lnTo>
                  <a:pt x="25560" y="57820"/>
                </a:lnTo>
                <a:lnTo>
                  <a:pt x="25560" y="57830"/>
                </a:lnTo>
                <a:lnTo>
                  <a:pt x="25570" y="57830"/>
                </a:lnTo>
                <a:lnTo>
                  <a:pt x="25570" y="57840"/>
                </a:lnTo>
                <a:lnTo>
                  <a:pt x="25580" y="57840"/>
                </a:lnTo>
                <a:lnTo>
                  <a:pt x="25590" y="57850"/>
                </a:lnTo>
                <a:lnTo>
                  <a:pt x="25590" y="57860"/>
                </a:lnTo>
                <a:lnTo>
                  <a:pt x="25600" y="57860"/>
                </a:lnTo>
                <a:lnTo>
                  <a:pt x="25600" y="57870"/>
                </a:lnTo>
                <a:lnTo>
                  <a:pt x="25610" y="57870"/>
                </a:lnTo>
                <a:lnTo>
                  <a:pt x="25620" y="57870"/>
                </a:lnTo>
                <a:lnTo>
                  <a:pt x="25620" y="57880"/>
                </a:lnTo>
                <a:lnTo>
                  <a:pt x="25630" y="57880"/>
                </a:lnTo>
                <a:lnTo>
                  <a:pt x="25630" y="57890"/>
                </a:lnTo>
                <a:lnTo>
                  <a:pt x="25630" y="57900"/>
                </a:lnTo>
                <a:lnTo>
                  <a:pt x="25640" y="57900"/>
                </a:lnTo>
                <a:lnTo>
                  <a:pt x="25640" y="57910"/>
                </a:lnTo>
                <a:lnTo>
                  <a:pt x="25650" y="57910"/>
                </a:lnTo>
                <a:lnTo>
                  <a:pt x="25650" y="57920"/>
                </a:lnTo>
                <a:lnTo>
                  <a:pt x="25660" y="57920"/>
                </a:lnTo>
                <a:lnTo>
                  <a:pt x="25660" y="57930"/>
                </a:lnTo>
                <a:lnTo>
                  <a:pt x="25670" y="57930"/>
                </a:lnTo>
                <a:lnTo>
                  <a:pt x="25670" y="57940"/>
                </a:lnTo>
                <a:lnTo>
                  <a:pt x="25680" y="57940"/>
                </a:lnTo>
                <a:lnTo>
                  <a:pt x="25680" y="57950"/>
                </a:lnTo>
                <a:lnTo>
                  <a:pt x="25690" y="57950"/>
                </a:lnTo>
                <a:lnTo>
                  <a:pt x="25690" y="57960"/>
                </a:lnTo>
                <a:lnTo>
                  <a:pt x="25700" y="57960"/>
                </a:lnTo>
                <a:lnTo>
                  <a:pt x="25700" y="57970"/>
                </a:lnTo>
                <a:lnTo>
                  <a:pt x="25710" y="57970"/>
                </a:lnTo>
                <a:lnTo>
                  <a:pt x="25710" y="57980"/>
                </a:lnTo>
                <a:lnTo>
                  <a:pt x="25720" y="57980"/>
                </a:lnTo>
                <a:lnTo>
                  <a:pt x="25720" y="57990"/>
                </a:lnTo>
                <a:lnTo>
                  <a:pt x="25730" y="57990"/>
                </a:lnTo>
                <a:lnTo>
                  <a:pt x="25730" y="58000"/>
                </a:lnTo>
                <a:lnTo>
                  <a:pt x="25740" y="58000"/>
                </a:lnTo>
                <a:lnTo>
                  <a:pt x="25740" y="58010"/>
                </a:lnTo>
                <a:lnTo>
                  <a:pt x="25750" y="58020"/>
                </a:lnTo>
                <a:lnTo>
                  <a:pt x="25750" y="58030"/>
                </a:lnTo>
                <a:lnTo>
                  <a:pt x="25760" y="58030"/>
                </a:lnTo>
                <a:lnTo>
                  <a:pt x="25760" y="58040"/>
                </a:lnTo>
                <a:lnTo>
                  <a:pt x="25770" y="58050"/>
                </a:lnTo>
                <a:lnTo>
                  <a:pt x="25770" y="58060"/>
                </a:lnTo>
                <a:lnTo>
                  <a:pt x="25780" y="58060"/>
                </a:lnTo>
                <a:lnTo>
                  <a:pt x="25780" y="58070"/>
                </a:lnTo>
                <a:lnTo>
                  <a:pt x="25790" y="58080"/>
                </a:lnTo>
                <a:lnTo>
                  <a:pt x="25790" y="58090"/>
                </a:lnTo>
                <a:lnTo>
                  <a:pt x="25800" y="58090"/>
                </a:lnTo>
                <a:lnTo>
                  <a:pt x="25800" y="58100"/>
                </a:lnTo>
                <a:lnTo>
                  <a:pt x="25800" y="58110"/>
                </a:lnTo>
                <a:lnTo>
                  <a:pt x="25800" y="58120"/>
                </a:lnTo>
                <a:lnTo>
                  <a:pt x="25810" y="58120"/>
                </a:lnTo>
                <a:lnTo>
                  <a:pt x="25810" y="58130"/>
                </a:lnTo>
                <a:lnTo>
                  <a:pt x="25810" y="58140"/>
                </a:lnTo>
                <a:lnTo>
                  <a:pt x="25820" y="58140"/>
                </a:lnTo>
                <a:lnTo>
                  <a:pt x="25820" y="58150"/>
                </a:lnTo>
                <a:lnTo>
                  <a:pt x="25820" y="58160"/>
                </a:lnTo>
                <a:lnTo>
                  <a:pt x="25820" y="58170"/>
                </a:lnTo>
                <a:lnTo>
                  <a:pt x="25820" y="58180"/>
                </a:lnTo>
                <a:lnTo>
                  <a:pt x="25830" y="58180"/>
                </a:lnTo>
                <a:lnTo>
                  <a:pt x="25830" y="58190"/>
                </a:lnTo>
                <a:lnTo>
                  <a:pt x="25830" y="58200"/>
                </a:lnTo>
                <a:lnTo>
                  <a:pt x="25830" y="58210"/>
                </a:lnTo>
                <a:lnTo>
                  <a:pt x="25830" y="58220"/>
                </a:lnTo>
                <a:lnTo>
                  <a:pt x="25830" y="58230"/>
                </a:lnTo>
                <a:lnTo>
                  <a:pt x="25830" y="58240"/>
                </a:lnTo>
                <a:lnTo>
                  <a:pt x="25830" y="58250"/>
                </a:lnTo>
                <a:lnTo>
                  <a:pt x="25830" y="58260"/>
                </a:lnTo>
                <a:lnTo>
                  <a:pt x="25840" y="58260"/>
                </a:lnTo>
                <a:lnTo>
                  <a:pt x="25840" y="58270"/>
                </a:lnTo>
                <a:lnTo>
                  <a:pt x="25840" y="58280"/>
                </a:lnTo>
                <a:lnTo>
                  <a:pt x="25830" y="58290"/>
                </a:lnTo>
                <a:lnTo>
                  <a:pt x="25830" y="58300"/>
                </a:lnTo>
                <a:lnTo>
                  <a:pt x="25830" y="58310"/>
                </a:lnTo>
                <a:lnTo>
                  <a:pt x="25830" y="58320"/>
                </a:lnTo>
                <a:lnTo>
                  <a:pt x="25830" y="58330"/>
                </a:lnTo>
                <a:lnTo>
                  <a:pt x="25830" y="58340"/>
                </a:lnTo>
                <a:lnTo>
                  <a:pt x="25830" y="58350"/>
                </a:lnTo>
                <a:lnTo>
                  <a:pt x="25830" y="58360"/>
                </a:lnTo>
                <a:lnTo>
                  <a:pt x="25830" y="58370"/>
                </a:lnTo>
                <a:lnTo>
                  <a:pt x="25830" y="58380"/>
                </a:lnTo>
                <a:lnTo>
                  <a:pt x="25830" y="58390"/>
                </a:lnTo>
                <a:lnTo>
                  <a:pt x="25830" y="58400"/>
                </a:lnTo>
                <a:lnTo>
                  <a:pt x="25830" y="58410"/>
                </a:lnTo>
                <a:lnTo>
                  <a:pt x="25830" y="58420"/>
                </a:lnTo>
                <a:lnTo>
                  <a:pt x="25830" y="58430"/>
                </a:lnTo>
                <a:lnTo>
                  <a:pt x="25830" y="58440"/>
                </a:lnTo>
                <a:lnTo>
                  <a:pt x="25830" y="58450"/>
                </a:lnTo>
                <a:lnTo>
                  <a:pt x="25840" y="58450"/>
                </a:lnTo>
                <a:lnTo>
                  <a:pt x="25840" y="58460"/>
                </a:lnTo>
                <a:lnTo>
                  <a:pt x="25840" y="58470"/>
                </a:lnTo>
                <a:lnTo>
                  <a:pt x="25850" y="58470"/>
                </a:lnTo>
                <a:lnTo>
                  <a:pt x="25850" y="58480"/>
                </a:lnTo>
                <a:lnTo>
                  <a:pt x="25850" y="58490"/>
                </a:lnTo>
                <a:lnTo>
                  <a:pt x="25850" y="58500"/>
                </a:lnTo>
                <a:lnTo>
                  <a:pt x="25850" y="58510"/>
                </a:lnTo>
                <a:lnTo>
                  <a:pt x="25850" y="58520"/>
                </a:lnTo>
                <a:lnTo>
                  <a:pt x="25850" y="58530"/>
                </a:lnTo>
                <a:lnTo>
                  <a:pt x="25850" y="58540"/>
                </a:lnTo>
                <a:lnTo>
                  <a:pt x="25850" y="58550"/>
                </a:lnTo>
                <a:lnTo>
                  <a:pt x="25840" y="58550"/>
                </a:lnTo>
                <a:lnTo>
                  <a:pt x="25840" y="58560"/>
                </a:lnTo>
                <a:lnTo>
                  <a:pt x="25840" y="58570"/>
                </a:lnTo>
                <a:lnTo>
                  <a:pt x="25830" y="58580"/>
                </a:lnTo>
                <a:lnTo>
                  <a:pt x="25830" y="58590"/>
                </a:lnTo>
                <a:lnTo>
                  <a:pt x="25820" y="58590"/>
                </a:lnTo>
                <a:lnTo>
                  <a:pt x="25820" y="58600"/>
                </a:lnTo>
                <a:lnTo>
                  <a:pt x="25810" y="58610"/>
                </a:lnTo>
                <a:lnTo>
                  <a:pt x="25800" y="58620"/>
                </a:lnTo>
                <a:lnTo>
                  <a:pt x="25800" y="58630"/>
                </a:lnTo>
                <a:lnTo>
                  <a:pt x="25790" y="58650"/>
                </a:lnTo>
                <a:lnTo>
                  <a:pt x="25790" y="58660"/>
                </a:lnTo>
                <a:lnTo>
                  <a:pt x="25780" y="58660"/>
                </a:lnTo>
                <a:lnTo>
                  <a:pt x="25780" y="58670"/>
                </a:lnTo>
                <a:lnTo>
                  <a:pt x="25780" y="58680"/>
                </a:lnTo>
                <a:lnTo>
                  <a:pt x="25790" y="58680"/>
                </a:lnTo>
                <a:lnTo>
                  <a:pt x="25790" y="58690"/>
                </a:lnTo>
                <a:lnTo>
                  <a:pt x="25790" y="58710"/>
                </a:lnTo>
                <a:lnTo>
                  <a:pt x="25800" y="58720"/>
                </a:lnTo>
                <a:lnTo>
                  <a:pt x="25800" y="58750"/>
                </a:lnTo>
                <a:lnTo>
                  <a:pt x="25810" y="58750"/>
                </a:lnTo>
                <a:lnTo>
                  <a:pt x="25810" y="58760"/>
                </a:lnTo>
                <a:lnTo>
                  <a:pt x="25800" y="58760"/>
                </a:lnTo>
                <a:lnTo>
                  <a:pt x="25800" y="58750"/>
                </a:lnTo>
                <a:lnTo>
                  <a:pt x="25800" y="58740"/>
                </a:lnTo>
                <a:lnTo>
                  <a:pt x="25800" y="58730"/>
                </a:lnTo>
                <a:lnTo>
                  <a:pt x="25790" y="58720"/>
                </a:lnTo>
                <a:lnTo>
                  <a:pt x="25790" y="58710"/>
                </a:lnTo>
                <a:lnTo>
                  <a:pt x="25790" y="58700"/>
                </a:lnTo>
                <a:lnTo>
                  <a:pt x="25780" y="58690"/>
                </a:lnTo>
                <a:lnTo>
                  <a:pt x="25770" y="58700"/>
                </a:lnTo>
                <a:lnTo>
                  <a:pt x="25770" y="58710"/>
                </a:lnTo>
                <a:lnTo>
                  <a:pt x="25780" y="58720"/>
                </a:lnTo>
                <a:lnTo>
                  <a:pt x="25780" y="58730"/>
                </a:lnTo>
                <a:lnTo>
                  <a:pt x="25790" y="58730"/>
                </a:lnTo>
                <a:lnTo>
                  <a:pt x="25790" y="58740"/>
                </a:lnTo>
                <a:lnTo>
                  <a:pt x="25790" y="58750"/>
                </a:lnTo>
                <a:lnTo>
                  <a:pt x="25790" y="58740"/>
                </a:lnTo>
                <a:lnTo>
                  <a:pt x="25780" y="58740"/>
                </a:lnTo>
                <a:lnTo>
                  <a:pt x="25780" y="58750"/>
                </a:lnTo>
                <a:lnTo>
                  <a:pt x="25790" y="58760"/>
                </a:lnTo>
                <a:lnTo>
                  <a:pt x="25800" y="58760"/>
                </a:lnTo>
                <a:lnTo>
                  <a:pt x="25800" y="58770"/>
                </a:lnTo>
                <a:lnTo>
                  <a:pt x="25810" y="58770"/>
                </a:lnTo>
                <a:lnTo>
                  <a:pt x="25800" y="58770"/>
                </a:lnTo>
                <a:lnTo>
                  <a:pt x="25790" y="58770"/>
                </a:lnTo>
                <a:lnTo>
                  <a:pt x="25790" y="58760"/>
                </a:lnTo>
                <a:lnTo>
                  <a:pt x="25780" y="58750"/>
                </a:lnTo>
                <a:lnTo>
                  <a:pt x="25770" y="58750"/>
                </a:lnTo>
                <a:lnTo>
                  <a:pt x="25760" y="58750"/>
                </a:lnTo>
                <a:lnTo>
                  <a:pt x="25750" y="58750"/>
                </a:lnTo>
                <a:lnTo>
                  <a:pt x="25740" y="58750"/>
                </a:lnTo>
                <a:lnTo>
                  <a:pt x="25740" y="58740"/>
                </a:lnTo>
                <a:lnTo>
                  <a:pt x="25730" y="58740"/>
                </a:lnTo>
                <a:lnTo>
                  <a:pt x="25730" y="58730"/>
                </a:lnTo>
                <a:lnTo>
                  <a:pt x="25720" y="58730"/>
                </a:lnTo>
                <a:lnTo>
                  <a:pt x="25720" y="58720"/>
                </a:lnTo>
                <a:lnTo>
                  <a:pt x="25720" y="58710"/>
                </a:lnTo>
                <a:lnTo>
                  <a:pt x="25710" y="58710"/>
                </a:lnTo>
                <a:lnTo>
                  <a:pt x="25720" y="58710"/>
                </a:lnTo>
                <a:lnTo>
                  <a:pt x="25720" y="58700"/>
                </a:lnTo>
                <a:lnTo>
                  <a:pt x="25710" y="58700"/>
                </a:lnTo>
                <a:lnTo>
                  <a:pt x="25710" y="58690"/>
                </a:lnTo>
                <a:lnTo>
                  <a:pt x="25710" y="58700"/>
                </a:lnTo>
                <a:lnTo>
                  <a:pt x="25710" y="58710"/>
                </a:lnTo>
                <a:lnTo>
                  <a:pt x="25710" y="58720"/>
                </a:lnTo>
                <a:lnTo>
                  <a:pt x="25710" y="58710"/>
                </a:lnTo>
                <a:lnTo>
                  <a:pt x="25710" y="58720"/>
                </a:lnTo>
                <a:lnTo>
                  <a:pt x="25700" y="58720"/>
                </a:lnTo>
                <a:lnTo>
                  <a:pt x="25700" y="58710"/>
                </a:lnTo>
                <a:lnTo>
                  <a:pt x="25700" y="58720"/>
                </a:lnTo>
                <a:lnTo>
                  <a:pt x="25700" y="58710"/>
                </a:lnTo>
                <a:lnTo>
                  <a:pt x="25690" y="58710"/>
                </a:lnTo>
                <a:lnTo>
                  <a:pt x="25690" y="58720"/>
                </a:lnTo>
                <a:lnTo>
                  <a:pt x="25680" y="58720"/>
                </a:lnTo>
                <a:lnTo>
                  <a:pt x="25690" y="58720"/>
                </a:lnTo>
                <a:lnTo>
                  <a:pt x="25690" y="58730"/>
                </a:lnTo>
                <a:lnTo>
                  <a:pt x="25690" y="58720"/>
                </a:lnTo>
                <a:lnTo>
                  <a:pt x="25680" y="58720"/>
                </a:lnTo>
                <a:lnTo>
                  <a:pt x="25680" y="58730"/>
                </a:lnTo>
                <a:lnTo>
                  <a:pt x="25670" y="58730"/>
                </a:lnTo>
                <a:lnTo>
                  <a:pt x="25670" y="58740"/>
                </a:lnTo>
                <a:lnTo>
                  <a:pt x="25660" y="58730"/>
                </a:lnTo>
                <a:lnTo>
                  <a:pt x="25650" y="58730"/>
                </a:lnTo>
                <a:lnTo>
                  <a:pt x="25640" y="58730"/>
                </a:lnTo>
                <a:lnTo>
                  <a:pt x="25640" y="58740"/>
                </a:lnTo>
                <a:lnTo>
                  <a:pt x="25640" y="58750"/>
                </a:lnTo>
                <a:lnTo>
                  <a:pt x="25630" y="58750"/>
                </a:lnTo>
                <a:lnTo>
                  <a:pt x="25620" y="58750"/>
                </a:lnTo>
                <a:lnTo>
                  <a:pt x="25620" y="58760"/>
                </a:lnTo>
                <a:lnTo>
                  <a:pt x="25620" y="58750"/>
                </a:lnTo>
                <a:lnTo>
                  <a:pt x="25610" y="58750"/>
                </a:lnTo>
                <a:lnTo>
                  <a:pt x="25600" y="58750"/>
                </a:lnTo>
                <a:lnTo>
                  <a:pt x="25600" y="58740"/>
                </a:lnTo>
                <a:lnTo>
                  <a:pt x="25600" y="58730"/>
                </a:lnTo>
                <a:lnTo>
                  <a:pt x="25590" y="58730"/>
                </a:lnTo>
                <a:lnTo>
                  <a:pt x="25590" y="58720"/>
                </a:lnTo>
                <a:lnTo>
                  <a:pt x="25580" y="58710"/>
                </a:lnTo>
                <a:lnTo>
                  <a:pt x="25590" y="58710"/>
                </a:lnTo>
                <a:lnTo>
                  <a:pt x="25580" y="58710"/>
                </a:lnTo>
                <a:lnTo>
                  <a:pt x="25580" y="58700"/>
                </a:lnTo>
                <a:lnTo>
                  <a:pt x="25580" y="58690"/>
                </a:lnTo>
                <a:lnTo>
                  <a:pt x="25580" y="58680"/>
                </a:lnTo>
                <a:lnTo>
                  <a:pt x="25570" y="58680"/>
                </a:lnTo>
                <a:lnTo>
                  <a:pt x="25560" y="58680"/>
                </a:lnTo>
                <a:lnTo>
                  <a:pt x="25560" y="58690"/>
                </a:lnTo>
                <a:lnTo>
                  <a:pt x="25550" y="58690"/>
                </a:lnTo>
                <a:lnTo>
                  <a:pt x="25550" y="58680"/>
                </a:lnTo>
                <a:lnTo>
                  <a:pt x="25550" y="58690"/>
                </a:lnTo>
                <a:lnTo>
                  <a:pt x="25540" y="58690"/>
                </a:lnTo>
                <a:lnTo>
                  <a:pt x="25530" y="58690"/>
                </a:lnTo>
                <a:lnTo>
                  <a:pt x="25530" y="58700"/>
                </a:lnTo>
                <a:lnTo>
                  <a:pt x="25530" y="58690"/>
                </a:lnTo>
                <a:lnTo>
                  <a:pt x="25530" y="58700"/>
                </a:lnTo>
                <a:lnTo>
                  <a:pt x="25520" y="58700"/>
                </a:lnTo>
                <a:lnTo>
                  <a:pt x="25520" y="58710"/>
                </a:lnTo>
                <a:lnTo>
                  <a:pt x="25520" y="58700"/>
                </a:lnTo>
                <a:lnTo>
                  <a:pt x="25510" y="58700"/>
                </a:lnTo>
                <a:lnTo>
                  <a:pt x="25510" y="58710"/>
                </a:lnTo>
                <a:lnTo>
                  <a:pt x="25500" y="58710"/>
                </a:lnTo>
                <a:lnTo>
                  <a:pt x="25490" y="58710"/>
                </a:lnTo>
                <a:lnTo>
                  <a:pt x="25490" y="58720"/>
                </a:lnTo>
                <a:lnTo>
                  <a:pt x="25480" y="58720"/>
                </a:lnTo>
                <a:lnTo>
                  <a:pt x="25480" y="58710"/>
                </a:lnTo>
                <a:lnTo>
                  <a:pt x="25480" y="58700"/>
                </a:lnTo>
                <a:lnTo>
                  <a:pt x="25480" y="58690"/>
                </a:lnTo>
                <a:lnTo>
                  <a:pt x="25480" y="58680"/>
                </a:lnTo>
                <a:lnTo>
                  <a:pt x="25470" y="58680"/>
                </a:lnTo>
                <a:lnTo>
                  <a:pt x="25470" y="58670"/>
                </a:lnTo>
                <a:lnTo>
                  <a:pt x="25470" y="58660"/>
                </a:lnTo>
                <a:lnTo>
                  <a:pt x="25470" y="58650"/>
                </a:lnTo>
                <a:lnTo>
                  <a:pt x="25470" y="58640"/>
                </a:lnTo>
                <a:lnTo>
                  <a:pt x="25470" y="58630"/>
                </a:lnTo>
                <a:lnTo>
                  <a:pt x="25470" y="58620"/>
                </a:lnTo>
                <a:lnTo>
                  <a:pt x="25460" y="58620"/>
                </a:lnTo>
                <a:lnTo>
                  <a:pt x="25460" y="58610"/>
                </a:lnTo>
                <a:lnTo>
                  <a:pt x="25450" y="58610"/>
                </a:lnTo>
                <a:lnTo>
                  <a:pt x="25460" y="58610"/>
                </a:lnTo>
                <a:lnTo>
                  <a:pt x="25450" y="58610"/>
                </a:lnTo>
                <a:lnTo>
                  <a:pt x="25450" y="58600"/>
                </a:lnTo>
                <a:lnTo>
                  <a:pt x="25440" y="58610"/>
                </a:lnTo>
                <a:lnTo>
                  <a:pt x="25430" y="58610"/>
                </a:lnTo>
                <a:lnTo>
                  <a:pt x="25430" y="58600"/>
                </a:lnTo>
                <a:lnTo>
                  <a:pt x="25430" y="58590"/>
                </a:lnTo>
                <a:lnTo>
                  <a:pt x="25430" y="58580"/>
                </a:lnTo>
                <a:lnTo>
                  <a:pt x="25420" y="58580"/>
                </a:lnTo>
                <a:lnTo>
                  <a:pt x="25410" y="58580"/>
                </a:lnTo>
                <a:lnTo>
                  <a:pt x="25410" y="58570"/>
                </a:lnTo>
                <a:lnTo>
                  <a:pt x="25400" y="58570"/>
                </a:lnTo>
                <a:lnTo>
                  <a:pt x="25390" y="58570"/>
                </a:lnTo>
                <a:lnTo>
                  <a:pt x="25390" y="58580"/>
                </a:lnTo>
                <a:lnTo>
                  <a:pt x="25400" y="58580"/>
                </a:lnTo>
                <a:lnTo>
                  <a:pt x="25400" y="58590"/>
                </a:lnTo>
                <a:lnTo>
                  <a:pt x="25400" y="58600"/>
                </a:lnTo>
                <a:lnTo>
                  <a:pt x="25390" y="58600"/>
                </a:lnTo>
                <a:lnTo>
                  <a:pt x="25380" y="58600"/>
                </a:lnTo>
                <a:lnTo>
                  <a:pt x="25380" y="58610"/>
                </a:lnTo>
                <a:lnTo>
                  <a:pt x="25370" y="58610"/>
                </a:lnTo>
                <a:lnTo>
                  <a:pt x="25370" y="58620"/>
                </a:lnTo>
                <a:lnTo>
                  <a:pt x="25360" y="58620"/>
                </a:lnTo>
                <a:lnTo>
                  <a:pt x="25350" y="58620"/>
                </a:lnTo>
                <a:lnTo>
                  <a:pt x="25340" y="58620"/>
                </a:lnTo>
                <a:lnTo>
                  <a:pt x="25340" y="58610"/>
                </a:lnTo>
                <a:lnTo>
                  <a:pt x="25340" y="58600"/>
                </a:lnTo>
                <a:lnTo>
                  <a:pt x="25350" y="58600"/>
                </a:lnTo>
                <a:lnTo>
                  <a:pt x="25350" y="58590"/>
                </a:lnTo>
                <a:lnTo>
                  <a:pt x="25350" y="58580"/>
                </a:lnTo>
                <a:lnTo>
                  <a:pt x="25360" y="58580"/>
                </a:lnTo>
                <a:lnTo>
                  <a:pt x="25360" y="58570"/>
                </a:lnTo>
                <a:lnTo>
                  <a:pt x="25350" y="58570"/>
                </a:lnTo>
                <a:lnTo>
                  <a:pt x="25360" y="58570"/>
                </a:lnTo>
                <a:lnTo>
                  <a:pt x="25360" y="58560"/>
                </a:lnTo>
                <a:lnTo>
                  <a:pt x="25350" y="58560"/>
                </a:lnTo>
                <a:lnTo>
                  <a:pt x="25350" y="58550"/>
                </a:lnTo>
                <a:lnTo>
                  <a:pt x="25350" y="58540"/>
                </a:lnTo>
                <a:lnTo>
                  <a:pt x="25350" y="58530"/>
                </a:lnTo>
                <a:lnTo>
                  <a:pt x="25350" y="58520"/>
                </a:lnTo>
                <a:lnTo>
                  <a:pt x="25340" y="58520"/>
                </a:lnTo>
                <a:lnTo>
                  <a:pt x="25350" y="58520"/>
                </a:lnTo>
                <a:lnTo>
                  <a:pt x="25340" y="58520"/>
                </a:lnTo>
                <a:lnTo>
                  <a:pt x="25340" y="58510"/>
                </a:lnTo>
                <a:lnTo>
                  <a:pt x="25330" y="58510"/>
                </a:lnTo>
                <a:lnTo>
                  <a:pt x="25320" y="58510"/>
                </a:lnTo>
                <a:lnTo>
                  <a:pt x="25310" y="58510"/>
                </a:lnTo>
                <a:lnTo>
                  <a:pt x="25310" y="58520"/>
                </a:lnTo>
                <a:lnTo>
                  <a:pt x="25300" y="58520"/>
                </a:lnTo>
                <a:lnTo>
                  <a:pt x="25290" y="58520"/>
                </a:lnTo>
                <a:lnTo>
                  <a:pt x="25300" y="58520"/>
                </a:lnTo>
                <a:lnTo>
                  <a:pt x="25300" y="58530"/>
                </a:lnTo>
                <a:lnTo>
                  <a:pt x="25290" y="58530"/>
                </a:lnTo>
                <a:lnTo>
                  <a:pt x="25300" y="58530"/>
                </a:lnTo>
                <a:lnTo>
                  <a:pt x="25290" y="58530"/>
                </a:lnTo>
                <a:lnTo>
                  <a:pt x="25290" y="58540"/>
                </a:lnTo>
                <a:lnTo>
                  <a:pt x="25280" y="58540"/>
                </a:lnTo>
                <a:lnTo>
                  <a:pt x="25280" y="58550"/>
                </a:lnTo>
                <a:lnTo>
                  <a:pt x="25270" y="58550"/>
                </a:lnTo>
                <a:lnTo>
                  <a:pt x="25260" y="58550"/>
                </a:lnTo>
                <a:lnTo>
                  <a:pt x="25260" y="58560"/>
                </a:lnTo>
                <a:lnTo>
                  <a:pt x="25260" y="58550"/>
                </a:lnTo>
                <a:lnTo>
                  <a:pt x="25250" y="58550"/>
                </a:lnTo>
                <a:lnTo>
                  <a:pt x="25250" y="58560"/>
                </a:lnTo>
                <a:lnTo>
                  <a:pt x="25250" y="58550"/>
                </a:lnTo>
                <a:lnTo>
                  <a:pt x="25240" y="58550"/>
                </a:lnTo>
                <a:lnTo>
                  <a:pt x="25240" y="58560"/>
                </a:lnTo>
                <a:lnTo>
                  <a:pt x="25230" y="58570"/>
                </a:lnTo>
                <a:lnTo>
                  <a:pt x="25230" y="58560"/>
                </a:lnTo>
                <a:lnTo>
                  <a:pt x="25220" y="58560"/>
                </a:lnTo>
                <a:lnTo>
                  <a:pt x="25210" y="58560"/>
                </a:lnTo>
                <a:lnTo>
                  <a:pt x="25200" y="58560"/>
                </a:lnTo>
                <a:lnTo>
                  <a:pt x="25210" y="58560"/>
                </a:lnTo>
                <a:lnTo>
                  <a:pt x="25210" y="58570"/>
                </a:lnTo>
                <a:lnTo>
                  <a:pt x="25210" y="58580"/>
                </a:lnTo>
                <a:lnTo>
                  <a:pt x="25200" y="58580"/>
                </a:lnTo>
                <a:lnTo>
                  <a:pt x="25200" y="58590"/>
                </a:lnTo>
                <a:lnTo>
                  <a:pt x="25190" y="58590"/>
                </a:lnTo>
                <a:lnTo>
                  <a:pt x="25190" y="58600"/>
                </a:lnTo>
                <a:lnTo>
                  <a:pt x="25190" y="58610"/>
                </a:lnTo>
                <a:lnTo>
                  <a:pt x="25180" y="58610"/>
                </a:lnTo>
                <a:lnTo>
                  <a:pt x="25170" y="58610"/>
                </a:lnTo>
                <a:lnTo>
                  <a:pt x="25170" y="58600"/>
                </a:lnTo>
                <a:lnTo>
                  <a:pt x="25170" y="58610"/>
                </a:lnTo>
                <a:lnTo>
                  <a:pt x="25160" y="58610"/>
                </a:lnTo>
                <a:lnTo>
                  <a:pt x="25160" y="58620"/>
                </a:lnTo>
                <a:lnTo>
                  <a:pt x="25150" y="58620"/>
                </a:lnTo>
                <a:lnTo>
                  <a:pt x="25150" y="58610"/>
                </a:lnTo>
                <a:lnTo>
                  <a:pt x="25160" y="58610"/>
                </a:lnTo>
                <a:lnTo>
                  <a:pt x="25160" y="58600"/>
                </a:lnTo>
                <a:lnTo>
                  <a:pt x="25170" y="58600"/>
                </a:lnTo>
                <a:lnTo>
                  <a:pt x="25170" y="58590"/>
                </a:lnTo>
                <a:lnTo>
                  <a:pt x="25170" y="58580"/>
                </a:lnTo>
                <a:lnTo>
                  <a:pt x="25170" y="58570"/>
                </a:lnTo>
                <a:lnTo>
                  <a:pt x="25180" y="58570"/>
                </a:lnTo>
                <a:lnTo>
                  <a:pt x="25180" y="58560"/>
                </a:lnTo>
                <a:lnTo>
                  <a:pt x="25170" y="58560"/>
                </a:lnTo>
                <a:lnTo>
                  <a:pt x="25170" y="58550"/>
                </a:lnTo>
                <a:lnTo>
                  <a:pt x="25160" y="58550"/>
                </a:lnTo>
                <a:lnTo>
                  <a:pt x="25160" y="58540"/>
                </a:lnTo>
                <a:lnTo>
                  <a:pt x="25160" y="58550"/>
                </a:lnTo>
                <a:lnTo>
                  <a:pt x="25160" y="58540"/>
                </a:lnTo>
                <a:lnTo>
                  <a:pt x="25150" y="58540"/>
                </a:lnTo>
                <a:lnTo>
                  <a:pt x="25150" y="58550"/>
                </a:lnTo>
                <a:lnTo>
                  <a:pt x="25150" y="58540"/>
                </a:lnTo>
                <a:lnTo>
                  <a:pt x="25140" y="58540"/>
                </a:lnTo>
                <a:lnTo>
                  <a:pt x="25140" y="58550"/>
                </a:lnTo>
                <a:lnTo>
                  <a:pt x="25140" y="58540"/>
                </a:lnTo>
                <a:lnTo>
                  <a:pt x="25130" y="58540"/>
                </a:lnTo>
                <a:lnTo>
                  <a:pt x="25130" y="58550"/>
                </a:lnTo>
                <a:lnTo>
                  <a:pt x="25130" y="58540"/>
                </a:lnTo>
                <a:lnTo>
                  <a:pt x="25130" y="58550"/>
                </a:lnTo>
                <a:lnTo>
                  <a:pt x="25120" y="58550"/>
                </a:lnTo>
                <a:lnTo>
                  <a:pt x="25110" y="58550"/>
                </a:lnTo>
                <a:lnTo>
                  <a:pt x="25110" y="58560"/>
                </a:lnTo>
                <a:lnTo>
                  <a:pt x="25100" y="58560"/>
                </a:lnTo>
                <a:lnTo>
                  <a:pt x="25100" y="58570"/>
                </a:lnTo>
                <a:lnTo>
                  <a:pt x="25100" y="58560"/>
                </a:lnTo>
                <a:lnTo>
                  <a:pt x="25090" y="58560"/>
                </a:lnTo>
                <a:lnTo>
                  <a:pt x="25090" y="58550"/>
                </a:lnTo>
                <a:lnTo>
                  <a:pt x="25080" y="58550"/>
                </a:lnTo>
                <a:lnTo>
                  <a:pt x="25070" y="58550"/>
                </a:lnTo>
                <a:lnTo>
                  <a:pt x="25060" y="58550"/>
                </a:lnTo>
                <a:lnTo>
                  <a:pt x="25050" y="58550"/>
                </a:lnTo>
                <a:lnTo>
                  <a:pt x="25050" y="58560"/>
                </a:lnTo>
                <a:lnTo>
                  <a:pt x="25050" y="58550"/>
                </a:lnTo>
                <a:lnTo>
                  <a:pt x="25040" y="58550"/>
                </a:lnTo>
                <a:lnTo>
                  <a:pt x="25030" y="58550"/>
                </a:lnTo>
                <a:lnTo>
                  <a:pt x="25020" y="58550"/>
                </a:lnTo>
                <a:lnTo>
                  <a:pt x="25020" y="58560"/>
                </a:lnTo>
                <a:lnTo>
                  <a:pt x="25020" y="58570"/>
                </a:lnTo>
                <a:lnTo>
                  <a:pt x="25010" y="58570"/>
                </a:lnTo>
                <a:lnTo>
                  <a:pt x="25020" y="58570"/>
                </a:lnTo>
                <a:lnTo>
                  <a:pt x="25020" y="58560"/>
                </a:lnTo>
                <a:lnTo>
                  <a:pt x="25020" y="58550"/>
                </a:lnTo>
                <a:lnTo>
                  <a:pt x="25030" y="58550"/>
                </a:lnTo>
                <a:lnTo>
                  <a:pt x="25030" y="58540"/>
                </a:lnTo>
                <a:lnTo>
                  <a:pt x="25030" y="58530"/>
                </a:lnTo>
                <a:lnTo>
                  <a:pt x="25040" y="58530"/>
                </a:lnTo>
                <a:lnTo>
                  <a:pt x="25050" y="58530"/>
                </a:lnTo>
                <a:lnTo>
                  <a:pt x="25050" y="58520"/>
                </a:lnTo>
                <a:lnTo>
                  <a:pt x="25040" y="58520"/>
                </a:lnTo>
                <a:lnTo>
                  <a:pt x="25050" y="58520"/>
                </a:lnTo>
                <a:lnTo>
                  <a:pt x="25050" y="58530"/>
                </a:lnTo>
                <a:lnTo>
                  <a:pt x="25050" y="58520"/>
                </a:lnTo>
                <a:lnTo>
                  <a:pt x="25050" y="58530"/>
                </a:lnTo>
                <a:lnTo>
                  <a:pt x="25050" y="58520"/>
                </a:lnTo>
                <a:lnTo>
                  <a:pt x="25060" y="58520"/>
                </a:lnTo>
                <a:lnTo>
                  <a:pt x="25060" y="58530"/>
                </a:lnTo>
                <a:lnTo>
                  <a:pt x="25060" y="58520"/>
                </a:lnTo>
                <a:lnTo>
                  <a:pt x="25060" y="58510"/>
                </a:lnTo>
                <a:lnTo>
                  <a:pt x="25050" y="58510"/>
                </a:lnTo>
                <a:lnTo>
                  <a:pt x="25040" y="58510"/>
                </a:lnTo>
                <a:lnTo>
                  <a:pt x="25030" y="58510"/>
                </a:lnTo>
                <a:lnTo>
                  <a:pt x="25030" y="58500"/>
                </a:lnTo>
                <a:lnTo>
                  <a:pt x="25040" y="58500"/>
                </a:lnTo>
                <a:lnTo>
                  <a:pt x="25040" y="58490"/>
                </a:lnTo>
                <a:lnTo>
                  <a:pt x="25030" y="58490"/>
                </a:lnTo>
                <a:lnTo>
                  <a:pt x="25020" y="58490"/>
                </a:lnTo>
                <a:lnTo>
                  <a:pt x="25020" y="58480"/>
                </a:lnTo>
                <a:lnTo>
                  <a:pt x="25030" y="58480"/>
                </a:lnTo>
                <a:lnTo>
                  <a:pt x="25040" y="58480"/>
                </a:lnTo>
                <a:lnTo>
                  <a:pt x="25050" y="58480"/>
                </a:lnTo>
                <a:lnTo>
                  <a:pt x="25050" y="58470"/>
                </a:lnTo>
                <a:lnTo>
                  <a:pt x="25060" y="58470"/>
                </a:lnTo>
                <a:lnTo>
                  <a:pt x="25060" y="58460"/>
                </a:lnTo>
                <a:lnTo>
                  <a:pt x="25060" y="58450"/>
                </a:lnTo>
                <a:lnTo>
                  <a:pt x="25060" y="58440"/>
                </a:lnTo>
                <a:lnTo>
                  <a:pt x="25060" y="58430"/>
                </a:lnTo>
                <a:lnTo>
                  <a:pt x="25060" y="58420"/>
                </a:lnTo>
                <a:lnTo>
                  <a:pt x="25060" y="58430"/>
                </a:lnTo>
                <a:lnTo>
                  <a:pt x="25070" y="58430"/>
                </a:lnTo>
                <a:lnTo>
                  <a:pt x="25070" y="58420"/>
                </a:lnTo>
                <a:lnTo>
                  <a:pt x="25080" y="58420"/>
                </a:lnTo>
                <a:lnTo>
                  <a:pt x="25080" y="58410"/>
                </a:lnTo>
                <a:lnTo>
                  <a:pt x="25080" y="58400"/>
                </a:lnTo>
                <a:lnTo>
                  <a:pt x="25070" y="58400"/>
                </a:lnTo>
                <a:lnTo>
                  <a:pt x="25070" y="58390"/>
                </a:lnTo>
                <a:lnTo>
                  <a:pt x="25060" y="58390"/>
                </a:lnTo>
                <a:lnTo>
                  <a:pt x="25070" y="58390"/>
                </a:lnTo>
                <a:lnTo>
                  <a:pt x="25060" y="58380"/>
                </a:lnTo>
                <a:lnTo>
                  <a:pt x="25070" y="58380"/>
                </a:lnTo>
                <a:lnTo>
                  <a:pt x="25080" y="58380"/>
                </a:lnTo>
                <a:lnTo>
                  <a:pt x="25080" y="58390"/>
                </a:lnTo>
                <a:lnTo>
                  <a:pt x="25080" y="58380"/>
                </a:lnTo>
                <a:lnTo>
                  <a:pt x="25090" y="58380"/>
                </a:lnTo>
                <a:lnTo>
                  <a:pt x="25080" y="58380"/>
                </a:lnTo>
                <a:lnTo>
                  <a:pt x="25080" y="58370"/>
                </a:lnTo>
                <a:lnTo>
                  <a:pt x="25080" y="58360"/>
                </a:lnTo>
                <a:lnTo>
                  <a:pt x="25080" y="58370"/>
                </a:lnTo>
                <a:lnTo>
                  <a:pt x="25070" y="58370"/>
                </a:lnTo>
                <a:lnTo>
                  <a:pt x="25070" y="58360"/>
                </a:lnTo>
                <a:lnTo>
                  <a:pt x="25070" y="58350"/>
                </a:lnTo>
                <a:lnTo>
                  <a:pt x="25060" y="58350"/>
                </a:lnTo>
                <a:lnTo>
                  <a:pt x="25060" y="58340"/>
                </a:lnTo>
                <a:lnTo>
                  <a:pt x="25050" y="58340"/>
                </a:lnTo>
                <a:lnTo>
                  <a:pt x="25050" y="58330"/>
                </a:lnTo>
                <a:lnTo>
                  <a:pt x="25060" y="58330"/>
                </a:lnTo>
                <a:lnTo>
                  <a:pt x="25060" y="58340"/>
                </a:lnTo>
                <a:lnTo>
                  <a:pt x="25060" y="58330"/>
                </a:lnTo>
                <a:lnTo>
                  <a:pt x="25070" y="58330"/>
                </a:lnTo>
                <a:lnTo>
                  <a:pt x="25060" y="58330"/>
                </a:lnTo>
                <a:lnTo>
                  <a:pt x="25060" y="58320"/>
                </a:lnTo>
                <a:lnTo>
                  <a:pt x="25050" y="58320"/>
                </a:lnTo>
                <a:lnTo>
                  <a:pt x="25050" y="58310"/>
                </a:lnTo>
                <a:lnTo>
                  <a:pt x="25040" y="58310"/>
                </a:lnTo>
                <a:lnTo>
                  <a:pt x="25040" y="58300"/>
                </a:lnTo>
                <a:lnTo>
                  <a:pt x="25040" y="58310"/>
                </a:lnTo>
                <a:lnTo>
                  <a:pt x="25030" y="58300"/>
                </a:lnTo>
                <a:lnTo>
                  <a:pt x="25040" y="58300"/>
                </a:lnTo>
                <a:lnTo>
                  <a:pt x="25030" y="58300"/>
                </a:lnTo>
                <a:lnTo>
                  <a:pt x="25020" y="58300"/>
                </a:lnTo>
                <a:lnTo>
                  <a:pt x="25020" y="58290"/>
                </a:lnTo>
                <a:lnTo>
                  <a:pt x="25010" y="58290"/>
                </a:lnTo>
                <a:lnTo>
                  <a:pt x="25010" y="58280"/>
                </a:lnTo>
                <a:lnTo>
                  <a:pt x="25000" y="58280"/>
                </a:lnTo>
                <a:lnTo>
                  <a:pt x="25000" y="58270"/>
                </a:lnTo>
                <a:lnTo>
                  <a:pt x="25010" y="58270"/>
                </a:lnTo>
                <a:lnTo>
                  <a:pt x="25000" y="58270"/>
                </a:lnTo>
                <a:lnTo>
                  <a:pt x="24990" y="58270"/>
                </a:lnTo>
                <a:lnTo>
                  <a:pt x="24990" y="58260"/>
                </a:lnTo>
                <a:lnTo>
                  <a:pt x="25000" y="58260"/>
                </a:lnTo>
                <a:lnTo>
                  <a:pt x="25000" y="58250"/>
                </a:lnTo>
                <a:lnTo>
                  <a:pt x="25010" y="58250"/>
                </a:lnTo>
                <a:lnTo>
                  <a:pt x="25020" y="58250"/>
                </a:lnTo>
                <a:lnTo>
                  <a:pt x="25020" y="58240"/>
                </a:lnTo>
                <a:lnTo>
                  <a:pt x="25010" y="58240"/>
                </a:lnTo>
                <a:lnTo>
                  <a:pt x="25010" y="58230"/>
                </a:lnTo>
                <a:lnTo>
                  <a:pt x="25020" y="58230"/>
                </a:lnTo>
                <a:lnTo>
                  <a:pt x="25030" y="58230"/>
                </a:lnTo>
                <a:lnTo>
                  <a:pt x="25030" y="58220"/>
                </a:lnTo>
                <a:lnTo>
                  <a:pt x="25040" y="58220"/>
                </a:lnTo>
                <a:lnTo>
                  <a:pt x="25030" y="58220"/>
                </a:lnTo>
                <a:lnTo>
                  <a:pt x="25030" y="58210"/>
                </a:lnTo>
                <a:lnTo>
                  <a:pt x="25020" y="58210"/>
                </a:lnTo>
                <a:lnTo>
                  <a:pt x="25030" y="58210"/>
                </a:lnTo>
                <a:lnTo>
                  <a:pt x="25030" y="58200"/>
                </a:lnTo>
                <a:lnTo>
                  <a:pt x="25040" y="58200"/>
                </a:lnTo>
                <a:lnTo>
                  <a:pt x="25030" y="58200"/>
                </a:lnTo>
                <a:lnTo>
                  <a:pt x="25020" y="58200"/>
                </a:lnTo>
                <a:lnTo>
                  <a:pt x="25010" y="58210"/>
                </a:lnTo>
                <a:lnTo>
                  <a:pt x="25020" y="58210"/>
                </a:lnTo>
                <a:lnTo>
                  <a:pt x="25010" y="58210"/>
                </a:lnTo>
                <a:lnTo>
                  <a:pt x="25010" y="58220"/>
                </a:lnTo>
                <a:lnTo>
                  <a:pt x="25000" y="58220"/>
                </a:lnTo>
                <a:lnTo>
                  <a:pt x="25010" y="58220"/>
                </a:lnTo>
                <a:lnTo>
                  <a:pt x="25000" y="58220"/>
                </a:lnTo>
                <a:lnTo>
                  <a:pt x="25000" y="58230"/>
                </a:lnTo>
                <a:lnTo>
                  <a:pt x="25000" y="58220"/>
                </a:lnTo>
                <a:lnTo>
                  <a:pt x="25000" y="58210"/>
                </a:lnTo>
                <a:lnTo>
                  <a:pt x="25000" y="58200"/>
                </a:lnTo>
                <a:lnTo>
                  <a:pt x="25000" y="58190"/>
                </a:lnTo>
                <a:lnTo>
                  <a:pt x="25000" y="58180"/>
                </a:lnTo>
                <a:lnTo>
                  <a:pt x="25010" y="58180"/>
                </a:lnTo>
                <a:lnTo>
                  <a:pt x="25010" y="58170"/>
                </a:lnTo>
                <a:lnTo>
                  <a:pt x="25010" y="58180"/>
                </a:lnTo>
                <a:lnTo>
                  <a:pt x="25000" y="58180"/>
                </a:lnTo>
                <a:lnTo>
                  <a:pt x="24990" y="58170"/>
                </a:lnTo>
                <a:lnTo>
                  <a:pt x="24980" y="58170"/>
                </a:lnTo>
                <a:lnTo>
                  <a:pt x="24980" y="58160"/>
                </a:lnTo>
                <a:lnTo>
                  <a:pt x="24980" y="58150"/>
                </a:lnTo>
                <a:lnTo>
                  <a:pt x="24990" y="58150"/>
                </a:lnTo>
                <a:lnTo>
                  <a:pt x="24980" y="58150"/>
                </a:lnTo>
                <a:lnTo>
                  <a:pt x="24970" y="58150"/>
                </a:lnTo>
                <a:lnTo>
                  <a:pt x="24960" y="58150"/>
                </a:lnTo>
                <a:lnTo>
                  <a:pt x="24960" y="58140"/>
                </a:lnTo>
                <a:lnTo>
                  <a:pt x="24960" y="58130"/>
                </a:lnTo>
                <a:lnTo>
                  <a:pt x="24960" y="58120"/>
                </a:lnTo>
                <a:lnTo>
                  <a:pt x="24950" y="58120"/>
                </a:lnTo>
                <a:lnTo>
                  <a:pt x="24960" y="58120"/>
                </a:lnTo>
                <a:lnTo>
                  <a:pt x="24960" y="58110"/>
                </a:lnTo>
                <a:lnTo>
                  <a:pt x="24960" y="58100"/>
                </a:lnTo>
                <a:lnTo>
                  <a:pt x="24970" y="58100"/>
                </a:lnTo>
                <a:lnTo>
                  <a:pt x="24970" y="58090"/>
                </a:lnTo>
                <a:lnTo>
                  <a:pt x="24960" y="58090"/>
                </a:lnTo>
                <a:lnTo>
                  <a:pt x="24970" y="58090"/>
                </a:lnTo>
                <a:lnTo>
                  <a:pt x="24970" y="58080"/>
                </a:lnTo>
                <a:lnTo>
                  <a:pt x="24960" y="58080"/>
                </a:lnTo>
                <a:lnTo>
                  <a:pt x="24960" y="58070"/>
                </a:lnTo>
                <a:lnTo>
                  <a:pt x="24970" y="58070"/>
                </a:lnTo>
                <a:lnTo>
                  <a:pt x="24980" y="58070"/>
                </a:lnTo>
                <a:lnTo>
                  <a:pt x="24980" y="58060"/>
                </a:lnTo>
                <a:lnTo>
                  <a:pt x="24970" y="58060"/>
                </a:lnTo>
                <a:lnTo>
                  <a:pt x="24970" y="58050"/>
                </a:lnTo>
                <a:lnTo>
                  <a:pt x="24970" y="58040"/>
                </a:lnTo>
                <a:lnTo>
                  <a:pt x="24970" y="58030"/>
                </a:lnTo>
                <a:lnTo>
                  <a:pt x="24970" y="58020"/>
                </a:lnTo>
                <a:lnTo>
                  <a:pt x="24970" y="58010"/>
                </a:lnTo>
                <a:lnTo>
                  <a:pt x="24980" y="58010"/>
                </a:lnTo>
                <a:lnTo>
                  <a:pt x="24980" y="58000"/>
                </a:lnTo>
                <a:lnTo>
                  <a:pt x="24990" y="58000"/>
                </a:lnTo>
                <a:lnTo>
                  <a:pt x="25000" y="58000"/>
                </a:lnTo>
                <a:lnTo>
                  <a:pt x="25010" y="58000"/>
                </a:lnTo>
                <a:lnTo>
                  <a:pt x="25010" y="58010"/>
                </a:lnTo>
                <a:lnTo>
                  <a:pt x="25010" y="58000"/>
                </a:lnTo>
                <a:lnTo>
                  <a:pt x="25020" y="58000"/>
                </a:lnTo>
                <a:lnTo>
                  <a:pt x="25020" y="57990"/>
                </a:lnTo>
                <a:lnTo>
                  <a:pt x="25030" y="57990"/>
                </a:lnTo>
                <a:lnTo>
                  <a:pt x="25030" y="57980"/>
                </a:lnTo>
                <a:lnTo>
                  <a:pt x="25040" y="57980"/>
                </a:lnTo>
                <a:lnTo>
                  <a:pt x="25050" y="57980"/>
                </a:lnTo>
                <a:lnTo>
                  <a:pt x="25060" y="57980"/>
                </a:lnTo>
                <a:lnTo>
                  <a:pt x="25060" y="57970"/>
                </a:lnTo>
                <a:lnTo>
                  <a:pt x="25060" y="57980"/>
                </a:lnTo>
                <a:lnTo>
                  <a:pt x="25070" y="57980"/>
                </a:lnTo>
                <a:lnTo>
                  <a:pt x="25070" y="57970"/>
                </a:lnTo>
                <a:lnTo>
                  <a:pt x="25080" y="57970"/>
                </a:lnTo>
                <a:lnTo>
                  <a:pt x="25080" y="57980"/>
                </a:lnTo>
                <a:lnTo>
                  <a:pt x="25080" y="57970"/>
                </a:lnTo>
                <a:lnTo>
                  <a:pt x="25090" y="57970"/>
                </a:lnTo>
                <a:lnTo>
                  <a:pt x="25090" y="57960"/>
                </a:lnTo>
                <a:lnTo>
                  <a:pt x="25090" y="57970"/>
                </a:lnTo>
                <a:lnTo>
                  <a:pt x="25100" y="57970"/>
                </a:lnTo>
                <a:lnTo>
                  <a:pt x="25100" y="57960"/>
                </a:lnTo>
                <a:lnTo>
                  <a:pt x="25110" y="57960"/>
                </a:lnTo>
                <a:lnTo>
                  <a:pt x="25100" y="57960"/>
                </a:lnTo>
                <a:lnTo>
                  <a:pt x="25100" y="57950"/>
                </a:lnTo>
                <a:lnTo>
                  <a:pt x="25110" y="57950"/>
                </a:lnTo>
                <a:lnTo>
                  <a:pt x="25110" y="57940"/>
                </a:lnTo>
                <a:lnTo>
                  <a:pt x="25110" y="57930"/>
                </a:lnTo>
                <a:lnTo>
                  <a:pt x="25110" y="57920"/>
                </a:lnTo>
                <a:lnTo>
                  <a:pt x="25110" y="57910"/>
                </a:lnTo>
                <a:lnTo>
                  <a:pt x="25120" y="57910"/>
                </a:lnTo>
                <a:lnTo>
                  <a:pt x="25120" y="57900"/>
                </a:lnTo>
                <a:lnTo>
                  <a:pt x="25130" y="57900"/>
                </a:lnTo>
                <a:lnTo>
                  <a:pt x="25130" y="57890"/>
                </a:lnTo>
                <a:lnTo>
                  <a:pt x="25130" y="57880"/>
                </a:lnTo>
                <a:lnTo>
                  <a:pt x="25120" y="57880"/>
                </a:lnTo>
                <a:lnTo>
                  <a:pt x="25110" y="57880"/>
                </a:lnTo>
                <a:lnTo>
                  <a:pt x="25110" y="57870"/>
                </a:lnTo>
                <a:lnTo>
                  <a:pt x="25100" y="57870"/>
                </a:lnTo>
                <a:lnTo>
                  <a:pt x="25090" y="57870"/>
                </a:lnTo>
                <a:lnTo>
                  <a:pt x="25090" y="57860"/>
                </a:lnTo>
                <a:lnTo>
                  <a:pt x="25080" y="57860"/>
                </a:lnTo>
                <a:lnTo>
                  <a:pt x="25080" y="57850"/>
                </a:lnTo>
                <a:lnTo>
                  <a:pt x="25070" y="57850"/>
                </a:lnTo>
                <a:lnTo>
                  <a:pt x="25070" y="57860"/>
                </a:lnTo>
                <a:lnTo>
                  <a:pt x="25070" y="57850"/>
                </a:lnTo>
                <a:lnTo>
                  <a:pt x="25060" y="57850"/>
                </a:lnTo>
                <a:lnTo>
                  <a:pt x="25050" y="57850"/>
                </a:lnTo>
                <a:lnTo>
                  <a:pt x="25050" y="57840"/>
                </a:lnTo>
                <a:lnTo>
                  <a:pt x="25040" y="57840"/>
                </a:lnTo>
                <a:lnTo>
                  <a:pt x="25040" y="57830"/>
                </a:lnTo>
                <a:lnTo>
                  <a:pt x="25040" y="57820"/>
                </a:lnTo>
                <a:lnTo>
                  <a:pt x="25040" y="57810"/>
                </a:lnTo>
                <a:lnTo>
                  <a:pt x="25050" y="57810"/>
                </a:lnTo>
                <a:lnTo>
                  <a:pt x="25050" y="57800"/>
                </a:lnTo>
                <a:lnTo>
                  <a:pt x="25040" y="57800"/>
                </a:lnTo>
                <a:lnTo>
                  <a:pt x="25050" y="57800"/>
                </a:lnTo>
                <a:lnTo>
                  <a:pt x="25050" y="57790"/>
                </a:lnTo>
                <a:lnTo>
                  <a:pt x="25060" y="57800"/>
                </a:lnTo>
                <a:lnTo>
                  <a:pt x="25070" y="57800"/>
                </a:lnTo>
                <a:lnTo>
                  <a:pt x="25070" y="57810"/>
                </a:lnTo>
                <a:lnTo>
                  <a:pt x="25080" y="57810"/>
                </a:lnTo>
                <a:lnTo>
                  <a:pt x="25080" y="57800"/>
                </a:lnTo>
                <a:lnTo>
                  <a:pt x="25090" y="57800"/>
                </a:lnTo>
                <a:lnTo>
                  <a:pt x="25090" y="57790"/>
                </a:lnTo>
                <a:lnTo>
                  <a:pt x="25080" y="57790"/>
                </a:lnTo>
                <a:lnTo>
                  <a:pt x="25080" y="57800"/>
                </a:lnTo>
                <a:lnTo>
                  <a:pt x="25070" y="57800"/>
                </a:lnTo>
                <a:lnTo>
                  <a:pt x="25070" y="57790"/>
                </a:lnTo>
                <a:lnTo>
                  <a:pt x="25070" y="57780"/>
                </a:lnTo>
                <a:lnTo>
                  <a:pt x="25070" y="57770"/>
                </a:lnTo>
                <a:lnTo>
                  <a:pt x="25070" y="57760"/>
                </a:lnTo>
                <a:lnTo>
                  <a:pt x="25060" y="57760"/>
                </a:lnTo>
                <a:lnTo>
                  <a:pt x="25070" y="57760"/>
                </a:lnTo>
                <a:lnTo>
                  <a:pt x="25070" y="57750"/>
                </a:lnTo>
                <a:lnTo>
                  <a:pt x="25060" y="57750"/>
                </a:lnTo>
                <a:lnTo>
                  <a:pt x="25060" y="57740"/>
                </a:lnTo>
                <a:lnTo>
                  <a:pt x="25050" y="57730"/>
                </a:lnTo>
                <a:lnTo>
                  <a:pt x="25060" y="57730"/>
                </a:lnTo>
                <a:lnTo>
                  <a:pt x="25060" y="57720"/>
                </a:lnTo>
                <a:lnTo>
                  <a:pt x="25070" y="57720"/>
                </a:lnTo>
                <a:lnTo>
                  <a:pt x="25070" y="57710"/>
                </a:lnTo>
                <a:lnTo>
                  <a:pt x="25070" y="57700"/>
                </a:lnTo>
                <a:lnTo>
                  <a:pt x="25080" y="57700"/>
                </a:lnTo>
                <a:lnTo>
                  <a:pt x="25090" y="57700"/>
                </a:lnTo>
                <a:lnTo>
                  <a:pt x="25090" y="57690"/>
                </a:lnTo>
                <a:lnTo>
                  <a:pt x="25100" y="57680"/>
                </a:lnTo>
                <a:lnTo>
                  <a:pt x="25100" y="57670"/>
                </a:lnTo>
                <a:lnTo>
                  <a:pt x="25100" y="57660"/>
                </a:lnTo>
                <a:lnTo>
                  <a:pt x="25110" y="57660"/>
                </a:lnTo>
                <a:lnTo>
                  <a:pt x="25110" y="57650"/>
                </a:lnTo>
                <a:lnTo>
                  <a:pt x="25110" y="57640"/>
                </a:lnTo>
                <a:lnTo>
                  <a:pt x="25120" y="57640"/>
                </a:lnTo>
                <a:lnTo>
                  <a:pt x="25120" y="57630"/>
                </a:lnTo>
                <a:lnTo>
                  <a:pt x="25120" y="57640"/>
                </a:lnTo>
                <a:lnTo>
                  <a:pt x="25130" y="57640"/>
                </a:lnTo>
                <a:lnTo>
                  <a:pt x="25130" y="57630"/>
                </a:lnTo>
                <a:lnTo>
                  <a:pt x="25130" y="57640"/>
                </a:lnTo>
                <a:lnTo>
                  <a:pt x="25140" y="57640"/>
                </a:lnTo>
                <a:lnTo>
                  <a:pt x="25150" y="57640"/>
                </a:lnTo>
                <a:lnTo>
                  <a:pt x="25160" y="57640"/>
                </a:lnTo>
                <a:lnTo>
                  <a:pt x="25160" y="57630"/>
                </a:lnTo>
                <a:lnTo>
                  <a:pt x="25160" y="57620"/>
                </a:lnTo>
                <a:lnTo>
                  <a:pt x="25170" y="57620"/>
                </a:lnTo>
                <a:lnTo>
                  <a:pt x="25180" y="57620"/>
                </a:lnTo>
                <a:lnTo>
                  <a:pt x="25180" y="57610"/>
                </a:lnTo>
                <a:lnTo>
                  <a:pt x="25190" y="57610"/>
                </a:lnTo>
                <a:lnTo>
                  <a:pt x="25190" y="57600"/>
                </a:lnTo>
                <a:lnTo>
                  <a:pt x="25200" y="57600"/>
                </a:lnTo>
                <a:lnTo>
                  <a:pt x="25210" y="57590"/>
                </a:lnTo>
                <a:lnTo>
                  <a:pt x="25220" y="57590"/>
                </a:lnTo>
                <a:lnTo>
                  <a:pt x="25220" y="57580"/>
                </a:lnTo>
                <a:lnTo>
                  <a:pt x="25230" y="57580"/>
                </a:lnTo>
                <a:lnTo>
                  <a:pt x="25240" y="57580"/>
                </a:lnTo>
                <a:lnTo>
                  <a:pt x="25250" y="57580"/>
                </a:lnTo>
                <a:lnTo>
                  <a:pt x="25250" y="57570"/>
                </a:lnTo>
                <a:close/>
                <a:moveTo>
                  <a:pt x="25170" y="57540"/>
                </a:moveTo>
                <a:lnTo>
                  <a:pt x="25170" y="57550"/>
                </a:lnTo>
                <a:lnTo>
                  <a:pt x="25160" y="57550"/>
                </a:lnTo>
                <a:lnTo>
                  <a:pt x="25160" y="57540"/>
                </a:lnTo>
                <a:lnTo>
                  <a:pt x="25170" y="5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