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Rapla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ap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9110" y="21460"/>
                </a:moveTo>
                <a:lnTo>
                  <a:pt x="49120" y="21470"/>
                </a:lnTo>
                <a:lnTo>
                  <a:pt x="49160" y="21480"/>
                </a:lnTo>
                <a:lnTo>
                  <a:pt x="49180" y="21490"/>
                </a:lnTo>
                <a:lnTo>
                  <a:pt x="49190" y="21500"/>
                </a:lnTo>
                <a:lnTo>
                  <a:pt x="49130" y="21660"/>
                </a:lnTo>
                <a:lnTo>
                  <a:pt x="49260" y="21750"/>
                </a:lnTo>
                <a:lnTo>
                  <a:pt x="49270" y="21760"/>
                </a:lnTo>
                <a:lnTo>
                  <a:pt x="49290" y="21780"/>
                </a:lnTo>
                <a:lnTo>
                  <a:pt x="49340" y="21810"/>
                </a:lnTo>
                <a:lnTo>
                  <a:pt x="49350" y="21810"/>
                </a:lnTo>
                <a:lnTo>
                  <a:pt x="49390" y="21830"/>
                </a:lnTo>
                <a:lnTo>
                  <a:pt x="49410" y="21840"/>
                </a:lnTo>
                <a:lnTo>
                  <a:pt x="49450" y="21870"/>
                </a:lnTo>
                <a:lnTo>
                  <a:pt x="49520" y="21900"/>
                </a:lnTo>
                <a:lnTo>
                  <a:pt x="49520" y="21910"/>
                </a:lnTo>
                <a:lnTo>
                  <a:pt x="49550" y="21910"/>
                </a:lnTo>
                <a:lnTo>
                  <a:pt x="49780" y="21970"/>
                </a:lnTo>
                <a:lnTo>
                  <a:pt x="49790" y="21970"/>
                </a:lnTo>
                <a:lnTo>
                  <a:pt x="49830" y="21980"/>
                </a:lnTo>
                <a:lnTo>
                  <a:pt x="49910" y="21960"/>
                </a:lnTo>
                <a:lnTo>
                  <a:pt x="49920" y="21960"/>
                </a:lnTo>
                <a:lnTo>
                  <a:pt x="49930" y="21950"/>
                </a:lnTo>
                <a:lnTo>
                  <a:pt x="49950" y="21930"/>
                </a:lnTo>
                <a:lnTo>
                  <a:pt x="49950" y="21920"/>
                </a:lnTo>
                <a:lnTo>
                  <a:pt x="49950" y="21910"/>
                </a:lnTo>
                <a:lnTo>
                  <a:pt x="49960" y="21900"/>
                </a:lnTo>
                <a:lnTo>
                  <a:pt x="49970" y="21880"/>
                </a:lnTo>
                <a:lnTo>
                  <a:pt x="50070" y="21980"/>
                </a:lnTo>
                <a:lnTo>
                  <a:pt x="50150" y="22070"/>
                </a:lnTo>
                <a:lnTo>
                  <a:pt x="50170" y="22090"/>
                </a:lnTo>
                <a:lnTo>
                  <a:pt x="50200" y="22070"/>
                </a:lnTo>
                <a:lnTo>
                  <a:pt x="50210" y="22060"/>
                </a:lnTo>
                <a:lnTo>
                  <a:pt x="50230" y="22050"/>
                </a:lnTo>
                <a:lnTo>
                  <a:pt x="50250" y="22040"/>
                </a:lnTo>
                <a:lnTo>
                  <a:pt x="50250" y="22030"/>
                </a:lnTo>
                <a:lnTo>
                  <a:pt x="50280" y="22010"/>
                </a:lnTo>
                <a:lnTo>
                  <a:pt x="50300" y="22000"/>
                </a:lnTo>
                <a:lnTo>
                  <a:pt x="50310" y="22000"/>
                </a:lnTo>
                <a:lnTo>
                  <a:pt x="50310" y="21990"/>
                </a:lnTo>
                <a:lnTo>
                  <a:pt x="50320" y="21990"/>
                </a:lnTo>
                <a:lnTo>
                  <a:pt x="50330" y="21990"/>
                </a:lnTo>
                <a:lnTo>
                  <a:pt x="50330" y="22000"/>
                </a:lnTo>
                <a:lnTo>
                  <a:pt x="50330" y="22010"/>
                </a:lnTo>
                <a:lnTo>
                  <a:pt x="50340" y="22010"/>
                </a:lnTo>
                <a:lnTo>
                  <a:pt x="50340" y="22020"/>
                </a:lnTo>
                <a:lnTo>
                  <a:pt x="50350" y="22020"/>
                </a:lnTo>
                <a:lnTo>
                  <a:pt x="50360" y="22020"/>
                </a:lnTo>
                <a:lnTo>
                  <a:pt x="50370" y="22030"/>
                </a:lnTo>
                <a:lnTo>
                  <a:pt x="50380" y="22040"/>
                </a:lnTo>
                <a:lnTo>
                  <a:pt x="50380" y="22030"/>
                </a:lnTo>
                <a:lnTo>
                  <a:pt x="50380" y="22040"/>
                </a:lnTo>
                <a:lnTo>
                  <a:pt x="50370" y="22040"/>
                </a:lnTo>
                <a:lnTo>
                  <a:pt x="50370" y="22050"/>
                </a:lnTo>
                <a:lnTo>
                  <a:pt x="50380" y="22050"/>
                </a:lnTo>
                <a:lnTo>
                  <a:pt x="50380" y="22060"/>
                </a:lnTo>
                <a:lnTo>
                  <a:pt x="50390" y="22060"/>
                </a:lnTo>
                <a:lnTo>
                  <a:pt x="50390" y="22070"/>
                </a:lnTo>
                <a:lnTo>
                  <a:pt x="50390" y="22080"/>
                </a:lnTo>
                <a:lnTo>
                  <a:pt x="50390" y="22090"/>
                </a:lnTo>
                <a:lnTo>
                  <a:pt x="50390" y="22100"/>
                </a:lnTo>
                <a:lnTo>
                  <a:pt x="50380" y="22110"/>
                </a:lnTo>
                <a:lnTo>
                  <a:pt x="50380" y="22120"/>
                </a:lnTo>
                <a:lnTo>
                  <a:pt x="50380" y="22130"/>
                </a:lnTo>
                <a:lnTo>
                  <a:pt x="50390" y="22130"/>
                </a:lnTo>
                <a:lnTo>
                  <a:pt x="50400" y="22130"/>
                </a:lnTo>
                <a:lnTo>
                  <a:pt x="50400" y="22140"/>
                </a:lnTo>
                <a:lnTo>
                  <a:pt x="50400" y="22150"/>
                </a:lnTo>
                <a:lnTo>
                  <a:pt x="50390" y="22150"/>
                </a:lnTo>
                <a:lnTo>
                  <a:pt x="50390" y="22160"/>
                </a:lnTo>
                <a:lnTo>
                  <a:pt x="50400" y="22160"/>
                </a:lnTo>
                <a:lnTo>
                  <a:pt x="50400" y="22170"/>
                </a:lnTo>
                <a:lnTo>
                  <a:pt x="50400" y="22180"/>
                </a:lnTo>
                <a:lnTo>
                  <a:pt x="50390" y="22180"/>
                </a:lnTo>
                <a:lnTo>
                  <a:pt x="50390" y="22190"/>
                </a:lnTo>
                <a:lnTo>
                  <a:pt x="50400" y="22190"/>
                </a:lnTo>
                <a:lnTo>
                  <a:pt x="50410" y="22190"/>
                </a:lnTo>
                <a:lnTo>
                  <a:pt x="50410" y="22200"/>
                </a:lnTo>
                <a:lnTo>
                  <a:pt x="50410" y="22210"/>
                </a:lnTo>
                <a:lnTo>
                  <a:pt x="50420" y="22220"/>
                </a:lnTo>
                <a:lnTo>
                  <a:pt x="50430" y="22220"/>
                </a:lnTo>
                <a:lnTo>
                  <a:pt x="50430" y="22230"/>
                </a:lnTo>
                <a:lnTo>
                  <a:pt x="50420" y="22230"/>
                </a:lnTo>
                <a:lnTo>
                  <a:pt x="50420" y="22240"/>
                </a:lnTo>
                <a:lnTo>
                  <a:pt x="50430" y="22250"/>
                </a:lnTo>
                <a:lnTo>
                  <a:pt x="50430" y="22260"/>
                </a:lnTo>
                <a:lnTo>
                  <a:pt x="50430" y="22270"/>
                </a:lnTo>
                <a:lnTo>
                  <a:pt x="50430" y="22280"/>
                </a:lnTo>
                <a:lnTo>
                  <a:pt x="50440" y="22280"/>
                </a:lnTo>
                <a:lnTo>
                  <a:pt x="50440" y="22290"/>
                </a:lnTo>
                <a:lnTo>
                  <a:pt x="50450" y="22290"/>
                </a:lnTo>
                <a:lnTo>
                  <a:pt x="50450" y="22300"/>
                </a:lnTo>
                <a:lnTo>
                  <a:pt x="50460" y="22300"/>
                </a:lnTo>
                <a:lnTo>
                  <a:pt x="50460" y="22290"/>
                </a:lnTo>
                <a:lnTo>
                  <a:pt x="50470" y="22290"/>
                </a:lnTo>
                <a:lnTo>
                  <a:pt x="50470" y="22300"/>
                </a:lnTo>
                <a:lnTo>
                  <a:pt x="50470" y="22310"/>
                </a:lnTo>
                <a:lnTo>
                  <a:pt x="50480" y="22310"/>
                </a:lnTo>
                <a:lnTo>
                  <a:pt x="50480" y="22320"/>
                </a:lnTo>
                <a:lnTo>
                  <a:pt x="50480" y="22330"/>
                </a:lnTo>
                <a:lnTo>
                  <a:pt x="50500" y="22340"/>
                </a:lnTo>
                <a:lnTo>
                  <a:pt x="50510" y="22340"/>
                </a:lnTo>
                <a:lnTo>
                  <a:pt x="50520" y="22350"/>
                </a:lnTo>
                <a:lnTo>
                  <a:pt x="50520" y="22360"/>
                </a:lnTo>
                <a:lnTo>
                  <a:pt x="50530" y="22360"/>
                </a:lnTo>
                <a:lnTo>
                  <a:pt x="50530" y="22370"/>
                </a:lnTo>
                <a:lnTo>
                  <a:pt x="50540" y="22370"/>
                </a:lnTo>
                <a:lnTo>
                  <a:pt x="50540" y="22380"/>
                </a:lnTo>
                <a:lnTo>
                  <a:pt x="50550" y="22380"/>
                </a:lnTo>
                <a:lnTo>
                  <a:pt x="50550" y="22390"/>
                </a:lnTo>
                <a:lnTo>
                  <a:pt x="50560" y="22390"/>
                </a:lnTo>
                <a:lnTo>
                  <a:pt x="50560" y="22400"/>
                </a:lnTo>
                <a:lnTo>
                  <a:pt x="50550" y="22400"/>
                </a:lnTo>
                <a:lnTo>
                  <a:pt x="50560" y="22400"/>
                </a:lnTo>
                <a:lnTo>
                  <a:pt x="50560" y="22410"/>
                </a:lnTo>
                <a:lnTo>
                  <a:pt x="50570" y="22410"/>
                </a:lnTo>
                <a:lnTo>
                  <a:pt x="50580" y="22410"/>
                </a:lnTo>
                <a:lnTo>
                  <a:pt x="50590" y="22420"/>
                </a:lnTo>
                <a:lnTo>
                  <a:pt x="50580" y="22430"/>
                </a:lnTo>
                <a:lnTo>
                  <a:pt x="50590" y="22430"/>
                </a:lnTo>
                <a:lnTo>
                  <a:pt x="50590" y="22440"/>
                </a:lnTo>
                <a:lnTo>
                  <a:pt x="50590" y="22450"/>
                </a:lnTo>
                <a:lnTo>
                  <a:pt x="50590" y="22460"/>
                </a:lnTo>
                <a:lnTo>
                  <a:pt x="50600" y="22460"/>
                </a:lnTo>
                <a:lnTo>
                  <a:pt x="50610" y="22460"/>
                </a:lnTo>
                <a:lnTo>
                  <a:pt x="50610" y="22470"/>
                </a:lnTo>
                <a:lnTo>
                  <a:pt x="50620" y="22470"/>
                </a:lnTo>
                <a:lnTo>
                  <a:pt x="50630" y="22470"/>
                </a:lnTo>
                <a:lnTo>
                  <a:pt x="50630" y="22480"/>
                </a:lnTo>
                <a:lnTo>
                  <a:pt x="50640" y="22480"/>
                </a:lnTo>
                <a:lnTo>
                  <a:pt x="50640" y="22490"/>
                </a:lnTo>
                <a:lnTo>
                  <a:pt x="50640" y="22500"/>
                </a:lnTo>
                <a:lnTo>
                  <a:pt x="50640" y="22510"/>
                </a:lnTo>
                <a:lnTo>
                  <a:pt x="50640" y="22520"/>
                </a:lnTo>
                <a:lnTo>
                  <a:pt x="50650" y="22520"/>
                </a:lnTo>
                <a:lnTo>
                  <a:pt x="50650" y="22530"/>
                </a:lnTo>
                <a:lnTo>
                  <a:pt x="50650" y="22540"/>
                </a:lnTo>
                <a:lnTo>
                  <a:pt x="50650" y="22550"/>
                </a:lnTo>
                <a:lnTo>
                  <a:pt x="50660" y="22550"/>
                </a:lnTo>
                <a:lnTo>
                  <a:pt x="50660" y="22560"/>
                </a:lnTo>
                <a:lnTo>
                  <a:pt x="50670" y="22560"/>
                </a:lnTo>
                <a:lnTo>
                  <a:pt x="50670" y="22570"/>
                </a:lnTo>
                <a:lnTo>
                  <a:pt x="50680" y="22570"/>
                </a:lnTo>
                <a:lnTo>
                  <a:pt x="50680" y="22580"/>
                </a:lnTo>
                <a:lnTo>
                  <a:pt x="50680" y="22590"/>
                </a:lnTo>
                <a:lnTo>
                  <a:pt x="50690" y="22590"/>
                </a:lnTo>
                <a:lnTo>
                  <a:pt x="50680" y="22590"/>
                </a:lnTo>
                <a:lnTo>
                  <a:pt x="50680" y="22600"/>
                </a:lnTo>
                <a:lnTo>
                  <a:pt x="50680" y="22610"/>
                </a:lnTo>
                <a:lnTo>
                  <a:pt x="50680" y="22620"/>
                </a:lnTo>
                <a:lnTo>
                  <a:pt x="50680" y="22630"/>
                </a:lnTo>
                <a:lnTo>
                  <a:pt x="50680" y="22640"/>
                </a:lnTo>
                <a:lnTo>
                  <a:pt x="50680" y="22650"/>
                </a:lnTo>
                <a:lnTo>
                  <a:pt x="50680" y="22660"/>
                </a:lnTo>
                <a:lnTo>
                  <a:pt x="50690" y="22660"/>
                </a:lnTo>
                <a:lnTo>
                  <a:pt x="50690" y="22670"/>
                </a:lnTo>
                <a:lnTo>
                  <a:pt x="50700" y="22670"/>
                </a:lnTo>
                <a:lnTo>
                  <a:pt x="50700" y="22680"/>
                </a:lnTo>
                <a:lnTo>
                  <a:pt x="50710" y="22680"/>
                </a:lnTo>
                <a:lnTo>
                  <a:pt x="50710" y="22690"/>
                </a:lnTo>
                <a:lnTo>
                  <a:pt x="50710" y="22700"/>
                </a:lnTo>
                <a:lnTo>
                  <a:pt x="50720" y="22700"/>
                </a:lnTo>
                <a:lnTo>
                  <a:pt x="50730" y="22720"/>
                </a:lnTo>
                <a:lnTo>
                  <a:pt x="50800" y="22800"/>
                </a:lnTo>
                <a:lnTo>
                  <a:pt x="50840" y="22840"/>
                </a:lnTo>
                <a:lnTo>
                  <a:pt x="50910" y="22920"/>
                </a:lnTo>
                <a:lnTo>
                  <a:pt x="51030" y="23070"/>
                </a:lnTo>
                <a:lnTo>
                  <a:pt x="51040" y="23070"/>
                </a:lnTo>
                <a:lnTo>
                  <a:pt x="51150" y="23090"/>
                </a:lnTo>
                <a:lnTo>
                  <a:pt x="51240" y="23130"/>
                </a:lnTo>
                <a:lnTo>
                  <a:pt x="51280" y="23140"/>
                </a:lnTo>
                <a:lnTo>
                  <a:pt x="51320" y="23170"/>
                </a:lnTo>
                <a:lnTo>
                  <a:pt x="51380" y="23190"/>
                </a:lnTo>
                <a:lnTo>
                  <a:pt x="51410" y="23200"/>
                </a:lnTo>
                <a:lnTo>
                  <a:pt x="51480" y="23230"/>
                </a:lnTo>
                <a:lnTo>
                  <a:pt x="51510" y="23240"/>
                </a:lnTo>
                <a:lnTo>
                  <a:pt x="51580" y="23280"/>
                </a:lnTo>
                <a:lnTo>
                  <a:pt x="51610" y="23290"/>
                </a:lnTo>
                <a:lnTo>
                  <a:pt x="51660" y="23290"/>
                </a:lnTo>
                <a:lnTo>
                  <a:pt x="51700" y="23290"/>
                </a:lnTo>
                <a:lnTo>
                  <a:pt x="51920" y="23310"/>
                </a:lnTo>
                <a:lnTo>
                  <a:pt x="51940" y="23300"/>
                </a:lnTo>
                <a:lnTo>
                  <a:pt x="51980" y="23290"/>
                </a:lnTo>
                <a:lnTo>
                  <a:pt x="51990" y="23290"/>
                </a:lnTo>
                <a:lnTo>
                  <a:pt x="52030" y="23290"/>
                </a:lnTo>
                <a:lnTo>
                  <a:pt x="52050" y="23280"/>
                </a:lnTo>
                <a:lnTo>
                  <a:pt x="52060" y="23280"/>
                </a:lnTo>
                <a:lnTo>
                  <a:pt x="52110" y="23230"/>
                </a:lnTo>
                <a:lnTo>
                  <a:pt x="52140" y="23200"/>
                </a:lnTo>
                <a:lnTo>
                  <a:pt x="52180" y="23280"/>
                </a:lnTo>
                <a:lnTo>
                  <a:pt x="52200" y="23330"/>
                </a:lnTo>
                <a:lnTo>
                  <a:pt x="52250" y="23410"/>
                </a:lnTo>
                <a:lnTo>
                  <a:pt x="52280" y="23400"/>
                </a:lnTo>
                <a:lnTo>
                  <a:pt x="52370" y="23370"/>
                </a:lnTo>
                <a:lnTo>
                  <a:pt x="52390" y="23360"/>
                </a:lnTo>
                <a:lnTo>
                  <a:pt x="52410" y="23370"/>
                </a:lnTo>
                <a:lnTo>
                  <a:pt x="52470" y="23400"/>
                </a:lnTo>
                <a:lnTo>
                  <a:pt x="52500" y="23420"/>
                </a:lnTo>
                <a:lnTo>
                  <a:pt x="52520" y="23440"/>
                </a:lnTo>
                <a:lnTo>
                  <a:pt x="52530" y="23450"/>
                </a:lnTo>
                <a:lnTo>
                  <a:pt x="52580" y="23480"/>
                </a:lnTo>
                <a:lnTo>
                  <a:pt x="52620" y="23510"/>
                </a:lnTo>
                <a:lnTo>
                  <a:pt x="52630" y="23520"/>
                </a:lnTo>
                <a:lnTo>
                  <a:pt x="52650" y="23540"/>
                </a:lnTo>
                <a:lnTo>
                  <a:pt x="52670" y="23550"/>
                </a:lnTo>
                <a:lnTo>
                  <a:pt x="52680" y="23560"/>
                </a:lnTo>
                <a:lnTo>
                  <a:pt x="52710" y="23570"/>
                </a:lnTo>
                <a:lnTo>
                  <a:pt x="52760" y="23550"/>
                </a:lnTo>
                <a:lnTo>
                  <a:pt x="52780" y="23540"/>
                </a:lnTo>
                <a:lnTo>
                  <a:pt x="52800" y="23530"/>
                </a:lnTo>
                <a:lnTo>
                  <a:pt x="52830" y="23540"/>
                </a:lnTo>
                <a:lnTo>
                  <a:pt x="52840" y="23540"/>
                </a:lnTo>
                <a:lnTo>
                  <a:pt x="52860" y="23550"/>
                </a:lnTo>
                <a:lnTo>
                  <a:pt x="52870" y="23550"/>
                </a:lnTo>
                <a:lnTo>
                  <a:pt x="52920" y="23570"/>
                </a:lnTo>
                <a:lnTo>
                  <a:pt x="52950" y="23580"/>
                </a:lnTo>
                <a:lnTo>
                  <a:pt x="53000" y="23600"/>
                </a:lnTo>
                <a:lnTo>
                  <a:pt x="53040" y="23620"/>
                </a:lnTo>
                <a:lnTo>
                  <a:pt x="53000" y="23650"/>
                </a:lnTo>
                <a:lnTo>
                  <a:pt x="52970" y="23670"/>
                </a:lnTo>
                <a:lnTo>
                  <a:pt x="52940" y="23710"/>
                </a:lnTo>
                <a:lnTo>
                  <a:pt x="52920" y="23720"/>
                </a:lnTo>
                <a:lnTo>
                  <a:pt x="52910" y="23740"/>
                </a:lnTo>
                <a:lnTo>
                  <a:pt x="52900" y="23760"/>
                </a:lnTo>
                <a:lnTo>
                  <a:pt x="52880" y="23780"/>
                </a:lnTo>
                <a:lnTo>
                  <a:pt x="52870" y="23790"/>
                </a:lnTo>
                <a:lnTo>
                  <a:pt x="52850" y="23810"/>
                </a:lnTo>
                <a:lnTo>
                  <a:pt x="52830" y="23840"/>
                </a:lnTo>
                <a:lnTo>
                  <a:pt x="52820" y="23860"/>
                </a:lnTo>
                <a:lnTo>
                  <a:pt x="52810" y="23860"/>
                </a:lnTo>
                <a:lnTo>
                  <a:pt x="52800" y="23880"/>
                </a:lnTo>
                <a:lnTo>
                  <a:pt x="52800" y="23900"/>
                </a:lnTo>
                <a:lnTo>
                  <a:pt x="52800" y="23920"/>
                </a:lnTo>
                <a:lnTo>
                  <a:pt x="52790" y="23940"/>
                </a:lnTo>
                <a:lnTo>
                  <a:pt x="52780" y="23970"/>
                </a:lnTo>
                <a:lnTo>
                  <a:pt x="52780" y="23980"/>
                </a:lnTo>
                <a:lnTo>
                  <a:pt x="52780" y="24050"/>
                </a:lnTo>
                <a:lnTo>
                  <a:pt x="52830" y="24140"/>
                </a:lnTo>
                <a:lnTo>
                  <a:pt x="52840" y="24160"/>
                </a:lnTo>
                <a:lnTo>
                  <a:pt x="52950" y="24340"/>
                </a:lnTo>
                <a:lnTo>
                  <a:pt x="52970" y="24340"/>
                </a:lnTo>
                <a:lnTo>
                  <a:pt x="53000" y="24420"/>
                </a:lnTo>
                <a:lnTo>
                  <a:pt x="53010" y="24430"/>
                </a:lnTo>
                <a:lnTo>
                  <a:pt x="53040" y="24460"/>
                </a:lnTo>
                <a:lnTo>
                  <a:pt x="53050" y="24460"/>
                </a:lnTo>
                <a:lnTo>
                  <a:pt x="53070" y="24480"/>
                </a:lnTo>
                <a:lnTo>
                  <a:pt x="53070" y="24490"/>
                </a:lnTo>
                <a:lnTo>
                  <a:pt x="53000" y="24530"/>
                </a:lnTo>
                <a:lnTo>
                  <a:pt x="52990" y="24540"/>
                </a:lnTo>
                <a:lnTo>
                  <a:pt x="52990" y="24550"/>
                </a:lnTo>
                <a:lnTo>
                  <a:pt x="52970" y="24560"/>
                </a:lnTo>
                <a:lnTo>
                  <a:pt x="52950" y="24530"/>
                </a:lnTo>
                <a:lnTo>
                  <a:pt x="52910" y="24560"/>
                </a:lnTo>
                <a:lnTo>
                  <a:pt x="52920" y="24590"/>
                </a:lnTo>
                <a:lnTo>
                  <a:pt x="52890" y="24610"/>
                </a:lnTo>
                <a:lnTo>
                  <a:pt x="52890" y="24630"/>
                </a:lnTo>
                <a:lnTo>
                  <a:pt x="52930" y="24670"/>
                </a:lnTo>
                <a:lnTo>
                  <a:pt x="52960" y="24710"/>
                </a:lnTo>
                <a:lnTo>
                  <a:pt x="52950" y="24730"/>
                </a:lnTo>
                <a:lnTo>
                  <a:pt x="53000" y="24790"/>
                </a:lnTo>
                <a:lnTo>
                  <a:pt x="53030" y="24800"/>
                </a:lnTo>
                <a:lnTo>
                  <a:pt x="53060" y="24830"/>
                </a:lnTo>
                <a:lnTo>
                  <a:pt x="53040" y="24870"/>
                </a:lnTo>
                <a:lnTo>
                  <a:pt x="53020" y="24940"/>
                </a:lnTo>
                <a:lnTo>
                  <a:pt x="53080" y="24940"/>
                </a:lnTo>
                <a:lnTo>
                  <a:pt x="53120" y="24950"/>
                </a:lnTo>
                <a:lnTo>
                  <a:pt x="53160" y="24950"/>
                </a:lnTo>
                <a:lnTo>
                  <a:pt x="53200" y="24960"/>
                </a:lnTo>
                <a:lnTo>
                  <a:pt x="53250" y="24970"/>
                </a:lnTo>
                <a:lnTo>
                  <a:pt x="53300" y="24970"/>
                </a:lnTo>
                <a:lnTo>
                  <a:pt x="53380" y="24980"/>
                </a:lnTo>
                <a:lnTo>
                  <a:pt x="53460" y="24990"/>
                </a:lnTo>
                <a:lnTo>
                  <a:pt x="53470" y="25000"/>
                </a:lnTo>
                <a:lnTo>
                  <a:pt x="53490" y="25030"/>
                </a:lnTo>
                <a:lnTo>
                  <a:pt x="53490" y="25040"/>
                </a:lnTo>
                <a:lnTo>
                  <a:pt x="53510" y="25070"/>
                </a:lnTo>
                <a:lnTo>
                  <a:pt x="53470" y="25070"/>
                </a:lnTo>
                <a:lnTo>
                  <a:pt x="53460" y="25070"/>
                </a:lnTo>
                <a:lnTo>
                  <a:pt x="53430" y="25070"/>
                </a:lnTo>
                <a:lnTo>
                  <a:pt x="53370" y="25080"/>
                </a:lnTo>
                <a:lnTo>
                  <a:pt x="53360" y="25150"/>
                </a:lnTo>
                <a:lnTo>
                  <a:pt x="53360" y="25190"/>
                </a:lnTo>
                <a:lnTo>
                  <a:pt x="53390" y="25190"/>
                </a:lnTo>
                <a:lnTo>
                  <a:pt x="53420" y="25190"/>
                </a:lnTo>
                <a:lnTo>
                  <a:pt x="53510" y="25190"/>
                </a:lnTo>
                <a:lnTo>
                  <a:pt x="53570" y="25190"/>
                </a:lnTo>
                <a:lnTo>
                  <a:pt x="53750" y="25190"/>
                </a:lnTo>
                <a:lnTo>
                  <a:pt x="53860" y="25300"/>
                </a:lnTo>
                <a:lnTo>
                  <a:pt x="53890" y="25250"/>
                </a:lnTo>
                <a:lnTo>
                  <a:pt x="53950" y="25270"/>
                </a:lnTo>
                <a:lnTo>
                  <a:pt x="53960" y="25270"/>
                </a:lnTo>
                <a:lnTo>
                  <a:pt x="53970" y="25280"/>
                </a:lnTo>
                <a:lnTo>
                  <a:pt x="53980" y="25280"/>
                </a:lnTo>
                <a:lnTo>
                  <a:pt x="53990" y="25280"/>
                </a:lnTo>
                <a:lnTo>
                  <a:pt x="53990" y="25290"/>
                </a:lnTo>
                <a:lnTo>
                  <a:pt x="54000" y="25290"/>
                </a:lnTo>
                <a:lnTo>
                  <a:pt x="54000" y="25300"/>
                </a:lnTo>
                <a:lnTo>
                  <a:pt x="54020" y="25320"/>
                </a:lnTo>
                <a:lnTo>
                  <a:pt x="54020" y="25330"/>
                </a:lnTo>
                <a:lnTo>
                  <a:pt x="54030" y="25340"/>
                </a:lnTo>
                <a:lnTo>
                  <a:pt x="54040" y="25350"/>
                </a:lnTo>
                <a:lnTo>
                  <a:pt x="54050" y="25350"/>
                </a:lnTo>
                <a:lnTo>
                  <a:pt x="54050" y="25360"/>
                </a:lnTo>
                <a:lnTo>
                  <a:pt x="54060" y="25370"/>
                </a:lnTo>
                <a:lnTo>
                  <a:pt x="54060" y="25380"/>
                </a:lnTo>
                <a:lnTo>
                  <a:pt x="53940" y="25450"/>
                </a:lnTo>
                <a:lnTo>
                  <a:pt x="53910" y="25470"/>
                </a:lnTo>
                <a:lnTo>
                  <a:pt x="53920" y="25480"/>
                </a:lnTo>
                <a:lnTo>
                  <a:pt x="53930" y="25500"/>
                </a:lnTo>
                <a:lnTo>
                  <a:pt x="53980" y="25550"/>
                </a:lnTo>
                <a:lnTo>
                  <a:pt x="54050" y="25560"/>
                </a:lnTo>
                <a:lnTo>
                  <a:pt x="54130" y="25630"/>
                </a:lnTo>
                <a:lnTo>
                  <a:pt x="54140" y="25640"/>
                </a:lnTo>
                <a:lnTo>
                  <a:pt x="54120" y="25690"/>
                </a:lnTo>
                <a:lnTo>
                  <a:pt x="54220" y="25710"/>
                </a:lnTo>
                <a:lnTo>
                  <a:pt x="54290" y="25720"/>
                </a:lnTo>
                <a:lnTo>
                  <a:pt x="54300" y="25720"/>
                </a:lnTo>
                <a:lnTo>
                  <a:pt x="54330" y="25740"/>
                </a:lnTo>
                <a:lnTo>
                  <a:pt x="54300" y="25810"/>
                </a:lnTo>
                <a:lnTo>
                  <a:pt x="54300" y="25900"/>
                </a:lnTo>
                <a:lnTo>
                  <a:pt x="54300" y="25930"/>
                </a:lnTo>
                <a:lnTo>
                  <a:pt x="54330" y="26000"/>
                </a:lnTo>
                <a:lnTo>
                  <a:pt x="54400" y="25980"/>
                </a:lnTo>
                <a:lnTo>
                  <a:pt x="54430" y="25970"/>
                </a:lnTo>
                <a:lnTo>
                  <a:pt x="54520" y="26020"/>
                </a:lnTo>
                <a:lnTo>
                  <a:pt x="54550" y="26040"/>
                </a:lnTo>
                <a:lnTo>
                  <a:pt x="54570" y="26060"/>
                </a:lnTo>
                <a:lnTo>
                  <a:pt x="54580" y="26060"/>
                </a:lnTo>
                <a:lnTo>
                  <a:pt x="54620" y="26080"/>
                </a:lnTo>
                <a:lnTo>
                  <a:pt x="54680" y="26110"/>
                </a:lnTo>
                <a:lnTo>
                  <a:pt x="54700" y="26120"/>
                </a:lnTo>
                <a:lnTo>
                  <a:pt x="54770" y="26150"/>
                </a:lnTo>
                <a:lnTo>
                  <a:pt x="54850" y="26100"/>
                </a:lnTo>
                <a:lnTo>
                  <a:pt x="54900" y="26080"/>
                </a:lnTo>
                <a:lnTo>
                  <a:pt x="54890" y="26110"/>
                </a:lnTo>
                <a:lnTo>
                  <a:pt x="54870" y="26140"/>
                </a:lnTo>
                <a:lnTo>
                  <a:pt x="54870" y="26150"/>
                </a:lnTo>
                <a:lnTo>
                  <a:pt x="54870" y="26160"/>
                </a:lnTo>
                <a:lnTo>
                  <a:pt x="54870" y="26170"/>
                </a:lnTo>
                <a:lnTo>
                  <a:pt x="54860" y="26170"/>
                </a:lnTo>
                <a:lnTo>
                  <a:pt x="54860" y="26180"/>
                </a:lnTo>
                <a:lnTo>
                  <a:pt x="54850" y="26200"/>
                </a:lnTo>
                <a:lnTo>
                  <a:pt x="54780" y="26240"/>
                </a:lnTo>
                <a:lnTo>
                  <a:pt x="54770" y="26240"/>
                </a:lnTo>
                <a:lnTo>
                  <a:pt x="54770" y="26250"/>
                </a:lnTo>
                <a:lnTo>
                  <a:pt x="54750" y="26260"/>
                </a:lnTo>
                <a:lnTo>
                  <a:pt x="54740" y="26260"/>
                </a:lnTo>
                <a:lnTo>
                  <a:pt x="54710" y="26270"/>
                </a:lnTo>
                <a:lnTo>
                  <a:pt x="54500" y="26380"/>
                </a:lnTo>
                <a:lnTo>
                  <a:pt x="54460" y="26410"/>
                </a:lnTo>
                <a:lnTo>
                  <a:pt x="54450" y="26410"/>
                </a:lnTo>
                <a:lnTo>
                  <a:pt x="54430" y="26420"/>
                </a:lnTo>
                <a:lnTo>
                  <a:pt x="54420" y="26430"/>
                </a:lnTo>
                <a:lnTo>
                  <a:pt x="54390" y="26450"/>
                </a:lnTo>
                <a:lnTo>
                  <a:pt x="54380" y="26450"/>
                </a:lnTo>
                <a:lnTo>
                  <a:pt x="54360" y="26460"/>
                </a:lnTo>
                <a:lnTo>
                  <a:pt x="54330" y="26480"/>
                </a:lnTo>
                <a:lnTo>
                  <a:pt x="54240" y="26520"/>
                </a:lnTo>
                <a:lnTo>
                  <a:pt x="54280" y="26590"/>
                </a:lnTo>
                <a:lnTo>
                  <a:pt x="54330" y="26690"/>
                </a:lnTo>
                <a:lnTo>
                  <a:pt x="54380" y="26750"/>
                </a:lnTo>
                <a:lnTo>
                  <a:pt x="54400" y="26780"/>
                </a:lnTo>
                <a:lnTo>
                  <a:pt x="54420" y="26800"/>
                </a:lnTo>
                <a:lnTo>
                  <a:pt x="54420" y="26810"/>
                </a:lnTo>
                <a:lnTo>
                  <a:pt x="54430" y="26820"/>
                </a:lnTo>
                <a:lnTo>
                  <a:pt x="54430" y="26830"/>
                </a:lnTo>
                <a:lnTo>
                  <a:pt x="54470" y="26870"/>
                </a:lnTo>
                <a:lnTo>
                  <a:pt x="54510" y="26930"/>
                </a:lnTo>
                <a:lnTo>
                  <a:pt x="54520" y="26930"/>
                </a:lnTo>
                <a:lnTo>
                  <a:pt x="54520" y="26940"/>
                </a:lnTo>
                <a:lnTo>
                  <a:pt x="54530" y="26950"/>
                </a:lnTo>
                <a:lnTo>
                  <a:pt x="54550" y="26970"/>
                </a:lnTo>
                <a:lnTo>
                  <a:pt x="54550" y="26980"/>
                </a:lnTo>
                <a:lnTo>
                  <a:pt x="54570" y="27000"/>
                </a:lnTo>
                <a:lnTo>
                  <a:pt x="54580" y="27020"/>
                </a:lnTo>
                <a:lnTo>
                  <a:pt x="54590" y="27040"/>
                </a:lnTo>
                <a:lnTo>
                  <a:pt x="54600" y="27040"/>
                </a:lnTo>
                <a:lnTo>
                  <a:pt x="54600" y="27050"/>
                </a:lnTo>
                <a:lnTo>
                  <a:pt x="54600" y="27060"/>
                </a:lnTo>
                <a:lnTo>
                  <a:pt x="54600" y="27090"/>
                </a:lnTo>
                <a:lnTo>
                  <a:pt x="54600" y="27100"/>
                </a:lnTo>
                <a:lnTo>
                  <a:pt x="54590" y="27150"/>
                </a:lnTo>
                <a:lnTo>
                  <a:pt x="54580" y="27190"/>
                </a:lnTo>
                <a:lnTo>
                  <a:pt x="54570" y="27300"/>
                </a:lnTo>
                <a:lnTo>
                  <a:pt x="54560" y="27340"/>
                </a:lnTo>
                <a:lnTo>
                  <a:pt x="54550" y="27420"/>
                </a:lnTo>
                <a:lnTo>
                  <a:pt x="54550" y="27460"/>
                </a:lnTo>
                <a:lnTo>
                  <a:pt x="54540" y="27510"/>
                </a:lnTo>
                <a:lnTo>
                  <a:pt x="54530" y="27570"/>
                </a:lnTo>
                <a:lnTo>
                  <a:pt x="54530" y="27620"/>
                </a:lnTo>
                <a:lnTo>
                  <a:pt x="54520" y="27680"/>
                </a:lnTo>
                <a:lnTo>
                  <a:pt x="54510" y="27750"/>
                </a:lnTo>
                <a:lnTo>
                  <a:pt x="54510" y="27770"/>
                </a:lnTo>
                <a:lnTo>
                  <a:pt x="54500" y="27830"/>
                </a:lnTo>
                <a:lnTo>
                  <a:pt x="54500" y="27890"/>
                </a:lnTo>
                <a:lnTo>
                  <a:pt x="54500" y="27900"/>
                </a:lnTo>
                <a:lnTo>
                  <a:pt x="54450" y="27970"/>
                </a:lnTo>
                <a:lnTo>
                  <a:pt x="54460" y="27990"/>
                </a:lnTo>
                <a:lnTo>
                  <a:pt x="54460" y="28040"/>
                </a:lnTo>
                <a:lnTo>
                  <a:pt x="54460" y="28060"/>
                </a:lnTo>
                <a:lnTo>
                  <a:pt x="54460" y="28070"/>
                </a:lnTo>
                <a:lnTo>
                  <a:pt x="54470" y="28070"/>
                </a:lnTo>
                <a:lnTo>
                  <a:pt x="54460" y="28070"/>
                </a:lnTo>
                <a:lnTo>
                  <a:pt x="54430" y="28090"/>
                </a:lnTo>
                <a:lnTo>
                  <a:pt x="54390" y="28110"/>
                </a:lnTo>
                <a:lnTo>
                  <a:pt x="54370" y="28130"/>
                </a:lnTo>
                <a:lnTo>
                  <a:pt x="54350" y="28140"/>
                </a:lnTo>
                <a:lnTo>
                  <a:pt x="54330" y="28150"/>
                </a:lnTo>
                <a:lnTo>
                  <a:pt x="54310" y="28160"/>
                </a:lnTo>
                <a:lnTo>
                  <a:pt x="54300" y="28170"/>
                </a:lnTo>
                <a:lnTo>
                  <a:pt x="54230" y="28200"/>
                </a:lnTo>
                <a:lnTo>
                  <a:pt x="54190" y="28230"/>
                </a:lnTo>
                <a:lnTo>
                  <a:pt x="54110" y="28270"/>
                </a:lnTo>
                <a:lnTo>
                  <a:pt x="53950" y="28360"/>
                </a:lnTo>
                <a:lnTo>
                  <a:pt x="53830" y="28430"/>
                </a:lnTo>
                <a:lnTo>
                  <a:pt x="53800" y="28420"/>
                </a:lnTo>
                <a:lnTo>
                  <a:pt x="53740" y="28390"/>
                </a:lnTo>
                <a:lnTo>
                  <a:pt x="53730" y="28390"/>
                </a:lnTo>
                <a:lnTo>
                  <a:pt x="53640" y="28550"/>
                </a:lnTo>
                <a:lnTo>
                  <a:pt x="53620" y="28590"/>
                </a:lnTo>
                <a:lnTo>
                  <a:pt x="53480" y="28470"/>
                </a:lnTo>
                <a:lnTo>
                  <a:pt x="53420" y="28420"/>
                </a:lnTo>
                <a:lnTo>
                  <a:pt x="53350" y="28350"/>
                </a:lnTo>
                <a:lnTo>
                  <a:pt x="53310" y="28320"/>
                </a:lnTo>
                <a:lnTo>
                  <a:pt x="53270" y="28280"/>
                </a:lnTo>
                <a:lnTo>
                  <a:pt x="53220" y="28240"/>
                </a:lnTo>
                <a:lnTo>
                  <a:pt x="53110" y="28130"/>
                </a:lnTo>
                <a:lnTo>
                  <a:pt x="53070" y="28100"/>
                </a:lnTo>
                <a:lnTo>
                  <a:pt x="53050" y="28070"/>
                </a:lnTo>
                <a:lnTo>
                  <a:pt x="53040" y="28070"/>
                </a:lnTo>
                <a:lnTo>
                  <a:pt x="52970" y="28110"/>
                </a:lnTo>
                <a:lnTo>
                  <a:pt x="52950" y="28120"/>
                </a:lnTo>
                <a:lnTo>
                  <a:pt x="52920" y="28140"/>
                </a:lnTo>
                <a:lnTo>
                  <a:pt x="52910" y="28140"/>
                </a:lnTo>
                <a:lnTo>
                  <a:pt x="52860" y="28170"/>
                </a:lnTo>
                <a:lnTo>
                  <a:pt x="52850" y="28180"/>
                </a:lnTo>
                <a:lnTo>
                  <a:pt x="52840" y="28190"/>
                </a:lnTo>
                <a:lnTo>
                  <a:pt x="52820" y="28190"/>
                </a:lnTo>
                <a:lnTo>
                  <a:pt x="52810" y="28200"/>
                </a:lnTo>
                <a:lnTo>
                  <a:pt x="52790" y="28210"/>
                </a:lnTo>
                <a:lnTo>
                  <a:pt x="52780" y="28220"/>
                </a:lnTo>
                <a:lnTo>
                  <a:pt x="52770" y="28220"/>
                </a:lnTo>
                <a:lnTo>
                  <a:pt x="52760" y="28220"/>
                </a:lnTo>
                <a:lnTo>
                  <a:pt x="52750" y="28200"/>
                </a:lnTo>
                <a:lnTo>
                  <a:pt x="52750" y="28190"/>
                </a:lnTo>
                <a:lnTo>
                  <a:pt x="52740" y="28180"/>
                </a:lnTo>
                <a:lnTo>
                  <a:pt x="52740" y="28170"/>
                </a:lnTo>
                <a:lnTo>
                  <a:pt x="52720" y="28140"/>
                </a:lnTo>
                <a:lnTo>
                  <a:pt x="52710" y="28120"/>
                </a:lnTo>
                <a:lnTo>
                  <a:pt x="52710" y="28110"/>
                </a:lnTo>
                <a:lnTo>
                  <a:pt x="52700" y="28110"/>
                </a:lnTo>
                <a:lnTo>
                  <a:pt x="52670" y="28100"/>
                </a:lnTo>
                <a:lnTo>
                  <a:pt x="52650" y="28090"/>
                </a:lnTo>
                <a:lnTo>
                  <a:pt x="52630" y="28090"/>
                </a:lnTo>
                <a:lnTo>
                  <a:pt x="52620" y="28080"/>
                </a:lnTo>
                <a:lnTo>
                  <a:pt x="52590" y="28080"/>
                </a:lnTo>
                <a:lnTo>
                  <a:pt x="52590" y="28070"/>
                </a:lnTo>
                <a:lnTo>
                  <a:pt x="52580" y="28060"/>
                </a:lnTo>
                <a:lnTo>
                  <a:pt x="52580" y="28050"/>
                </a:lnTo>
                <a:lnTo>
                  <a:pt x="52570" y="28050"/>
                </a:lnTo>
                <a:lnTo>
                  <a:pt x="52560" y="28050"/>
                </a:lnTo>
                <a:lnTo>
                  <a:pt x="52560" y="28040"/>
                </a:lnTo>
                <a:lnTo>
                  <a:pt x="52550" y="28040"/>
                </a:lnTo>
                <a:lnTo>
                  <a:pt x="52540" y="28040"/>
                </a:lnTo>
                <a:lnTo>
                  <a:pt x="52540" y="28050"/>
                </a:lnTo>
                <a:lnTo>
                  <a:pt x="52530" y="28050"/>
                </a:lnTo>
                <a:lnTo>
                  <a:pt x="52520" y="28050"/>
                </a:lnTo>
                <a:lnTo>
                  <a:pt x="52510" y="28050"/>
                </a:lnTo>
                <a:lnTo>
                  <a:pt x="52480" y="27990"/>
                </a:lnTo>
                <a:lnTo>
                  <a:pt x="52470" y="27990"/>
                </a:lnTo>
                <a:lnTo>
                  <a:pt x="52490" y="27810"/>
                </a:lnTo>
                <a:lnTo>
                  <a:pt x="52500" y="27710"/>
                </a:lnTo>
                <a:lnTo>
                  <a:pt x="52460" y="27680"/>
                </a:lnTo>
                <a:lnTo>
                  <a:pt x="52420" y="27690"/>
                </a:lnTo>
                <a:lnTo>
                  <a:pt x="52370" y="27700"/>
                </a:lnTo>
                <a:lnTo>
                  <a:pt x="52290" y="27630"/>
                </a:lnTo>
                <a:lnTo>
                  <a:pt x="52290" y="27640"/>
                </a:lnTo>
                <a:lnTo>
                  <a:pt x="52280" y="27650"/>
                </a:lnTo>
                <a:lnTo>
                  <a:pt x="52270" y="27650"/>
                </a:lnTo>
                <a:lnTo>
                  <a:pt x="52270" y="27630"/>
                </a:lnTo>
                <a:lnTo>
                  <a:pt x="52260" y="27590"/>
                </a:lnTo>
                <a:lnTo>
                  <a:pt x="52250" y="27570"/>
                </a:lnTo>
                <a:lnTo>
                  <a:pt x="52250" y="27560"/>
                </a:lnTo>
                <a:lnTo>
                  <a:pt x="52240" y="27550"/>
                </a:lnTo>
                <a:lnTo>
                  <a:pt x="52230" y="27550"/>
                </a:lnTo>
                <a:lnTo>
                  <a:pt x="52100" y="27560"/>
                </a:lnTo>
                <a:lnTo>
                  <a:pt x="52110" y="27630"/>
                </a:lnTo>
                <a:lnTo>
                  <a:pt x="52130" y="27720"/>
                </a:lnTo>
                <a:lnTo>
                  <a:pt x="52130" y="27730"/>
                </a:lnTo>
                <a:lnTo>
                  <a:pt x="52130" y="27750"/>
                </a:lnTo>
                <a:lnTo>
                  <a:pt x="52110" y="27730"/>
                </a:lnTo>
                <a:lnTo>
                  <a:pt x="52110" y="27710"/>
                </a:lnTo>
                <a:lnTo>
                  <a:pt x="52100" y="27670"/>
                </a:lnTo>
                <a:lnTo>
                  <a:pt x="52100" y="27650"/>
                </a:lnTo>
                <a:lnTo>
                  <a:pt x="52090" y="27650"/>
                </a:lnTo>
                <a:lnTo>
                  <a:pt x="52020" y="27620"/>
                </a:lnTo>
                <a:lnTo>
                  <a:pt x="52000" y="27620"/>
                </a:lnTo>
                <a:lnTo>
                  <a:pt x="51970" y="27600"/>
                </a:lnTo>
                <a:lnTo>
                  <a:pt x="51980" y="27580"/>
                </a:lnTo>
                <a:lnTo>
                  <a:pt x="51970" y="27570"/>
                </a:lnTo>
                <a:lnTo>
                  <a:pt x="51970" y="27560"/>
                </a:lnTo>
                <a:lnTo>
                  <a:pt x="51920" y="27550"/>
                </a:lnTo>
                <a:lnTo>
                  <a:pt x="51860" y="27530"/>
                </a:lnTo>
                <a:lnTo>
                  <a:pt x="51860" y="27520"/>
                </a:lnTo>
                <a:lnTo>
                  <a:pt x="51780" y="27660"/>
                </a:lnTo>
                <a:lnTo>
                  <a:pt x="51720" y="27750"/>
                </a:lnTo>
                <a:lnTo>
                  <a:pt x="51680" y="27820"/>
                </a:lnTo>
                <a:lnTo>
                  <a:pt x="51600" y="27940"/>
                </a:lnTo>
                <a:lnTo>
                  <a:pt x="51560" y="28040"/>
                </a:lnTo>
                <a:lnTo>
                  <a:pt x="51540" y="28120"/>
                </a:lnTo>
                <a:lnTo>
                  <a:pt x="51530" y="28130"/>
                </a:lnTo>
                <a:lnTo>
                  <a:pt x="51500" y="28060"/>
                </a:lnTo>
                <a:lnTo>
                  <a:pt x="51390" y="28100"/>
                </a:lnTo>
                <a:lnTo>
                  <a:pt x="51300" y="28120"/>
                </a:lnTo>
                <a:lnTo>
                  <a:pt x="51280" y="28120"/>
                </a:lnTo>
                <a:lnTo>
                  <a:pt x="51270" y="28060"/>
                </a:lnTo>
                <a:lnTo>
                  <a:pt x="51190" y="28060"/>
                </a:lnTo>
                <a:lnTo>
                  <a:pt x="51060" y="28020"/>
                </a:lnTo>
                <a:lnTo>
                  <a:pt x="51060" y="28030"/>
                </a:lnTo>
                <a:lnTo>
                  <a:pt x="51050" y="28060"/>
                </a:lnTo>
                <a:lnTo>
                  <a:pt x="51030" y="28090"/>
                </a:lnTo>
                <a:lnTo>
                  <a:pt x="51010" y="28020"/>
                </a:lnTo>
                <a:lnTo>
                  <a:pt x="51000" y="28010"/>
                </a:lnTo>
                <a:lnTo>
                  <a:pt x="50980" y="27930"/>
                </a:lnTo>
                <a:lnTo>
                  <a:pt x="50920" y="27930"/>
                </a:lnTo>
                <a:lnTo>
                  <a:pt x="50920" y="27850"/>
                </a:lnTo>
                <a:lnTo>
                  <a:pt x="50870" y="27860"/>
                </a:lnTo>
                <a:lnTo>
                  <a:pt x="50760" y="27880"/>
                </a:lnTo>
                <a:lnTo>
                  <a:pt x="50730" y="27840"/>
                </a:lnTo>
                <a:lnTo>
                  <a:pt x="50710" y="27810"/>
                </a:lnTo>
                <a:lnTo>
                  <a:pt x="50710" y="27730"/>
                </a:lnTo>
                <a:lnTo>
                  <a:pt x="50760" y="27720"/>
                </a:lnTo>
                <a:lnTo>
                  <a:pt x="50760" y="27670"/>
                </a:lnTo>
                <a:lnTo>
                  <a:pt x="50760" y="27650"/>
                </a:lnTo>
                <a:lnTo>
                  <a:pt x="50710" y="27640"/>
                </a:lnTo>
                <a:lnTo>
                  <a:pt x="50710" y="27610"/>
                </a:lnTo>
                <a:lnTo>
                  <a:pt x="50710" y="27590"/>
                </a:lnTo>
                <a:lnTo>
                  <a:pt x="50710" y="27570"/>
                </a:lnTo>
                <a:lnTo>
                  <a:pt x="50710" y="27550"/>
                </a:lnTo>
                <a:lnTo>
                  <a:pt x="50660" y="27550"/>
                </a:lnTo>
                <a:lnTo>
                  <a:pt x="50610" y="27480"/>
                </a:lnTo>
                <a:lnTo>
                  <a:pt x="50600" y="27460"/>
                </a:lnTo>
                <a:lnTo>
                  <a:pt x="50570" y="27450"/>
                </a:lnTo>
                <a:lnTo>
                  <a:pt x="50550" y="27440"/>
                </a:lnTo>
                <a:lnTo>
                  <a:pt x="50570" y="27410"/>
                </a:lnTo>
                <a:lnTo>
                  <a:pt x="50590" y="27390"/>
                </a:lnTo>
                <a:lnTo>
                  <a:pt x="50610" y="27370"/>
                </a:lnTo>
                <a:lnTo>
                  <a:pt x="50640" y="27330"/>
                </a:lnTo>
                <a:lnTo>
                  <a:pt x="50660" y="27290"/>
                </a:lnTo>
                <a:lnTo>
                  <a:pt x="50650" y="27270"/>
                </a:lnTo>
                <a:lnTo>
                  <a:pt x="50630" y="27220"/>
                </a:lnTo>
                <a:lnTo>
                  <a:pt x="50620" y="27210"/>
                </a:lnTo>
                <a:lnTo>
                  <a:pt x="50590" y="27130"/>
                </a:lnTo>
                <a:lnTo>
                  <a:pt x="50570" y="27090"/>
                </a:lnTo>
                <a:lnTo>
                  <a:pt x="50550" y="27050"/>
                </a:lnTo>
                <a:lnTo>
                  <a:pt x="50550" y="27030"/>
                </a:lnTo>
                <a:lnTo>
                  <a:pt x="50540" y="27000"/>
                </a:lnTo>
                <a:lnTo>
                  <a:pt x="50520" y="26930"/>
                </a:lnTo>
                <a:lnTo>
                  <a:pt x="50470" y="26890"/>
                </a:lnTo>
                <a:lnTo>
                  <a:pt x="50450" y="26860"/>
                </a:lnTo>
                <a:lnTo>
                  <a:pt x="50430" y="26850"/>
                </a:lnTo>
                <a:lnTo>
                  <a:pt x="50390" y="26760"/>
                </a:lnTo>
                <a:lnTo>
                  <a:pt x="50380" y="26740"/>
                </a:lnTo>
                <a:lnTo>
                  <a:pt x="50450" y="26710"/>
                </a:lnTo>
                <a:lnTo>
                  <a:pt x="50460" y="26670"/>
                </a:lnTo>
                <a:lnTo>
                  <a:pt x="50440" y="26640"/>
                </a:lnTo>
                <a:lnTo>
                  <a:pt x="50390" y="26540"/>
                </a:lnTo>
                <a:lnTo>
                  <a:pt x="50350" y="26530"/>
                </a:lnTo>
                <a:lnTo>
                  <a:pt x="50330" y="26510"/>
                </a:lnTo>
                <a:lnTo>
                  <a:pt x="50300" y="26490"/>
                </a:lnTo>
                <a:lnTo>
                  <a:pt x="50270" y="26490"/>
                </a:lnTo>
                <a:lnTo>
                  <a:pt x="50250" y="26480"/>
                </a:lnTo>
                <a:lnTo>
                  <a:pt x="50230" y="26430"/>
                </a:lnTo>
                <a:lnTo>
                  <a:pt x="50190" y="26360"/>
                </a:lnTo>
                <a:lnTo>
                  <a:pt x="50190" y="26340"/>
                </a:lnTo>
                <a:lnTo>
                  <a:pt x="50180" y="26330"/>
                </a:lnTo>
                <a:lnTo>
                  <a:pt x="50150" y="26320"/>
                </a:lnTo>
                <a:lnTo>
                  <a:pt x="50100" y="26270"/>
                </a:lnTo>
                <a:lnTo>
                  <a:pt x="50050" y="26210"/>
                </a:lnTo>
                <a:lnTo>
                  <a:pt x="50050" y="26150"/>
                </a:lnTo>
                <a:lnTo>
                  <a:pt x="50040" y="26120"/>
                </a:lnTo>
                <a:lnTo>
                  <a:pt x="50030" y="26050"/>
                </a:lnTo>
                <a:lnTo>
                  <a:pt x="50020" y="26050"/>
                </a:lnTo>
                <a:lnTo>
                  <a:pt x="50020" y="26040"/>
                </a:lnTo>
                <a:lnTo>
                  <a:pt x="50030" y="26010"/>
                </a:lnTo>
                <a:lnTo>
                  <a:pt x="50030" y="25990"/>
                </a:lnTo>
                <a:lnTo>
                  <a:pt x="50030" y="25980"/>
                </a:lnTo>
                <a:lnTo>
                  <a:pt x="50030" y="25960"/>
                </a:lnTo>
                <a:lnTo>
                  <a:pt x="50030" y="25950"/>
                </a:lnTo>
                <a:lnTo>
                  <a:pt x="50030" y="25930"/>
                </a:lnTo>
                <a:lnTo>
                  <a:pt x="50030" y="25910"/>
                </a:lnTo>
                <a:lnTo>
                  <a:pt x="50040" y="25880"/>
                </a:lnTo>
                <a:lnTo>
                  <a:pt x="50040" y="25870"/>
                </a:lnTo>
                <a:lnTo>
                  <a:pt x="50040" y="25860"/>
                </a:lnTo>
                <a:lnTo>
                  <a:pt x="50040" y="25840"/>
                </a:lnTo>
                <a:lnTo>
                  <a:pt x="50040" y="25830"/>
                </a:lnTo>
                <a:lnTo>
                  <a:pt x="50040" y="25820"/>
                </a:lnTo>
                <a:lnTo>
                  <a:pt x="50050" y="25780"/>
                </a:lnTo>
                <a:lnTo>
                  <a:pt x="50050" y="25770"/>
                </a:lnTo>
                <a:lnTo>
                  <a:pt x="50060" y="25720"/>
                </a:lnTo>
                <a:lnTo>
                  <a:pt x="50070" y="25670"/>
                </a:lnTo>
                <a:lnTo>
                  <a:pt x="50070" y="25660"/>
                </a:lnTo>
                <a:lnTo>
                  <a:pt x="50080" y="25660"/>
                </a:lnTo>
                <a:lnTo>
                  <a:pt x="50070" y="25650"/>
                </a:lnTo>
                <a:lnTo>
                  <a:pt x="50080" y="25650"/>
                </a:lnTo>
                <a:lnTo>
                  <a:pt x="50080" y="25640"/>
                </a:lnTo>
                <a:lnTo>
                  <a:pt x="50090" y="25630"/>
                </a:lnTo>
                <a:lnTo>
                  <a:pt x="50100" y="25620"/>
                </a:lnTo>
                <a:lnTo>
                  <a:pt x="50110" y="25620"/>
                </a:lnTo>
                <a:lnTo>
                  <a:pt x="50120" y="25620"/>
                </a:lnTo>
                <a:lnTo>
                  <a:pt x="50130" y="25630"/>
                </a:lnTo>
                <a:lnTo>
                  <a:pt x="50140" y="25620"/>
                </a:lnTo>
                <a:lnTo>
                  <a:pt x="50150" y="25620"/>
                </a:lnTo>
                <a:lnTo>
                  <a:pt x="50160" y="25620"/>
                </a:lnTo>
                <a:lnTo>
                  <a:pt x="50170" y="25600"/>
                </a:lnTo>
                <a:lnTo>
                  <a:pt x="50170" y="25590"/>
                </a:lnTo>
                <a:lnTo>
                  <a:pt x="50160" y="25580"/>
                </a:lnTo>
                <a:lnTo>
                  <a:pt x="50160" y="25570"/>
                </a:lnTo>
                <a:lnTo>
                  <a:pt x="50150" y="25570"/>
                </a:lnTo>
                <a:lnTo>
                  <a:pt x="50150" y="25560"/>
                </a:lnTo>
                <a:lnTo>
                  <a:pt x="50150" y="25550"/>
                </a:lnTo>
                <a:lnTo>
                  <a:pt x="50150" y="25540"/>
                </a:lnTo>
                <a:lnTo>
                  <a:pt x="50160" y="25530"/>
                </a:lnTo>
                <a:lnTo>
                  <a:pt x="50160" y="25520"/>
                </a:lnTo>
                <a:lnTo>
                  <a:pt x="50140" y="25500"/>
                </a:lnTo>
                <a:lnTo>
                  <a:pt x="50120" y="25490"/>
                </a:lnTo>
                <a:lnTo>
                  <a:pt x="50050" y="25450"/>
                </a:lnTo>
                <a:lnTo>
                  <a:pt x="50040" y="25440"/>
                </a:lnTo>
                <a:lnTo>
                  <a:pt x="49980" y="25410"/>
                </a:lnTo>
                <a:lnTo>
                  <a:pt x="49970" y="25410"/>
                </a:lnTo>
                <a:lnTo>
                  <a:pt x="49890" y="25410"/>
                </a:lnTo>
                <a:lnTo>
                  <a:pt x="49880" y="25410"/>
                </a:lnTo>
                <a:lnTo>
                  <a:pt x="49870" y="25400"/>
                </a:lnTo>
                <a:lnTo>
                  <a:pt x="49860" y="25400"/>
                </a:lnTo>
                <a:lnTo>
                  <a:pt x="49850" y="25400"/>
                </a:lnTo>
                <a:lnTo>
                  <a:pt x="49810" y="25390"/>
                </a:lnTo>
                <a:lnTo>
                  <a:pt x="49790" y="25390"/>
                </a:lnTo>
                <a:lnTo>
                  <a:pt x="49780" y="25390"/>
                </a:lnTo>
                <a:lnTo>
                  <a:pt x="49750" y="25380"/>
                </a:lnTo>
                <a:lnTo>
                  <a:pt x="49720" y="25370"/>
                </a:lnTo>
                <a:lnTo>
                  <a:pt x="49710" y="25370"/>
                </a:lnTo>
                <a:lnTo>
                  <a:pt x="49710" y="25360"/>
                </a:lnTo>
                <a:lnTo>
                  <a:pt x="49690" y="25360"/>
                </a:lnTo>
                <a:lnTo>
                  <a:pt x="49680" y="25350"/>
                </a:lnTo>
                <a:lnTo>
                  <a:pt x="49640" y="25340"/>
                </a:lnTo>
                <a:lnTo>
                  <a:pt x="49600" y="25320"/>
                </a:lnTo>
                <a:lnTo>
                  <a:pt x="49560" y="25310"/>
                </a:lnTo>
                <a:lnTo>
                  <a:pt x="49530" y="25300"/>
                </a:lnTo>
                <a:lnTo>
                  <a:pt x="49460" y="25260"/>
                </a:lnTo>
                <a:lnTo>
                  <a:pt x="49450" y="25290"/>
                </a:lnTo>
                <a:lnTo>
                  <a:pt x="49450" y="25300"/>
                </a:lnTo>
                <a:lnTo>
                  <a:pt x="49450" y="25310"/>
                </a:lnTo>
                <a:lnTo>
                  <a:pt x="49440" y="25320"/>
                </a:lnTo>
                <a:lnTo>
                  <a:pt x="49440" y="25330"/>
                </a:lnTo>
                <a:lnTo>
                  <a:pt x="49440" y="25340"/>
                </a:lnTo>
                <a:lnTo>
                  <a:pt x="49440" y="25350"/>
                </a:lnTo>
                <a:lnTo>
                  <a:pt x="49440" y="25360"/>
                </a:lnTo>
                <a:lnTo>
                  <a:pt x="49430" y="25370"/>
                </a:lnTo>
                <a:lnTo>
                  <a:pt x="49430" y="25380"/>
                </a:lnTo>
                <a:lnTo>
                  <a:pt x="49420" y="25380"/>
                </a:lnTo>
                <a:lnTo>
                  <a:pt x="49410" y="25380"/>
                </a:lnTo>
                <a:lnTo>
                  <a:pt x="49400" y="25380"/>
                </a:lnTo>
                <a:lnTo>
                  <a:pt x="49390" y="25380"/>
                </a:lnTo>
                <a:lnTo>
                  <a:pt x="49380" y="25380"/>
                </a:lnTo>
                <a:lnTo>
                  <a:pt x="49370" y="25380"/>
                </a:lnTo>
                <a:lnTo>
                  <a:pt x="49360" y="25370"/>
                </a:lnTo>
                <a:lnTo>
                  <a:pt x="49350" y="25370"/>
                </a:lnTo>
                <a:lnTo>
                  <a:pt x="49340" y="25360"/>
                </a:lnTo>
                <a:lnTo>
                  <a:pt x="49320" y="25360"/>
                </a:lnTo>
                <a:lnTo>
                  <a:pt x="49310" y="25350"/>
                </a:lnTo>
                <a:lnTo>
                  <a:pt x="49300" y="25350"/>
                </a:lnTo>
                <a:lnTo>
                  <a:pt x="49290" y="25340"/>
                </a:lnTo>
                <a:lnTo>
                  <a:pt x="49270" y="25340"/>
                </a:lnTo>
                <a:lnTo>
                  <a:pt x="49250" y="25330"/>
                </a:lnTo>
                <a:lnTo>
                  <a:pt x="49240" y="25320"/>
                </a:lnTo>
                <a:lnTo>
                  <a:pt x="49230" y="25340"/>
                </a:lnTo>
                <a:lnTo>
                  <a:pt x="49240" y="25350"/>
                </a:lnTo>
                <a:lnTo>
                  <a:pt x="49250" y="25350"/>
                </a:lnTo>
                <a:lnTo>
                  <a:pt x="49250" y="25360"/>
                </a:lnTo>
                <a:lnTo>
                  <a:pt x="49250" y="25370"/>
                </a:lnTo>
                <a:lnTo>
                  <a:pt x="49260" y="25380"/>
                </a:lnTo>
                <a:lnTo>
                  <a:pt x="49260" y="25390"/>
                </a:lnTo>
                <a:lnTo>
                  <a:pt x="49270" y="25390"/>
                </a:lnTo>
                <a:lnTo>
                  <a:pt x="49270" y="25400"/>
                </a:lnTo>
                <a:lnTo>
                  <a:pt x="49280" y="25400"/>
                </a:lnTo>
                <a:lnTo>
                  <a:pt x="49280" y="25410"/>
                </a:lnTo>
                <a:lnTo>
                  <a:pt x="49300" y="25440"/>
                </a:lnTo>
                <a:lnTo>
                  <a:pt x="49330" y="25480"/>
                </a:lnTo>
                <a:lnTo>
                  <a:pt x="49340" y="25490"/>
                </a:lnTo>
                <a:lnTo>
                  <a:pt x="49350" y="25500"/>
                </a:lnTo>
                <a:lnTo>
                  <a:pt x="49330" y="25510"/>
                </a:lnTo>
                <a:lnTo>
                  <a:pt x="49280" y="25530"/>
                </a:lnTo>
                <a:lnTo>
                  <a:pt x="49260" y="25540"/>
                </a:lnTo>
                <a:lnTo>
                  <a:pt x="49240" y="25550"/>
                </a:lnTo>
                <a:lnTo>
                  <a:pt x="49210" y="25550"/>
                </a:lnTo>
                <a:lnTo>
                  <a:pt x="49130" y="25590"/>
                </a:lnTo>
                <a:lnTo>
                  <a:pt x="49110" y="25590"/>
                </a:lnTo>
                <a:lnTo>
                  <a:pt x="49060" y="25580"/>
                </a:lnTo>
                <a:lnTo>
                  <a:pt x="49030" y="25580"/>
                </a:lnTo>
                <a:lnTo>
                  <a:pt x="49000" y="25590"/>
                </a:lnTo>
                <a:lnTo>
                  <a:pt x="48970" y="25590"/>
                </a:lnTo>
                <a:lnTo>
                  <a:pt x="48940" y="25590"/>
                </a:lnTo>
                <a:lnTo>
                  <a:pt x="48910" y="25580"/>
                </a:lnTo>
                <a:lnTo>
                  <a:pt x="48880" y="25580"/>
                </a:lnTo>
                <a:lnTo>
                  <a:pt x="48850" y="25570"/>
                </a:lnTo>
                <a:lnTo>
                  <a:pt x="48760" y="25490"/>
                </a:lnTo>
                <a:lnTo>
                  <a:pt x="48730" y="25460"/>
                </a:lnTo>
                <a:lnTo>
                  <a:pt x="48710" y="25440"/>
                </a:lnTo>
                <a:lnTo>
                  <a:pt x="48700" y="25430"/>
                </a:lnTo>
                <a:lnTo>
                  <a:pt x="48650" y="25470"/>
                </a:lnTo>
                <a:lnTo>
                  <a:pt x="48550" y="25570"/>
                </a:lnTo>
                <a:lnTo>
                  <a:pt x="48500" y="25630"/>
                </a:lnTo>
                <a:lnTo>
                  <a:pt x="48420" y="25690"/>
                </a:lnTo>
                <a:lnTo>
                  <a:pt x="48390" y="25710"/>
                </a:lnTo>
                <a:lnTo>
                  <a:pt x="48470" y="25810"/>
                </a:lnTo>
                <a:lnTo>
                  <a:pt x="48490" y="25810"/>
                </a:lnTo>
                <a:lnTo>
                  <a:pt x="48510" y="25860"/>
                </a:lnTo>
                <a:lnTo>
                  <a:pt x="48510" y="25870"/>
                </a:lnTo>
                <a:lnTo>
                  <a:pt x="48520" y="25880"/>
                </a:lnTo>
                <a:lnTo>
                  <a:pt x="48520" y="25900"/>
                </a:lnTo>
                <a:lnTo>
                  <a:pt x="48530" y="25920"/>
                </a:lnTo>
                <a:lnTo>
                  <a:pt x="48510" y="25930"/>
                </a:lnTo>
                <a:lnTo>
                  <a:pt x="48470" y="25940"/>
                </a:lnTo>
                <a:lnTo>
                  <a:pt x="48420" y="25950"/>
                </a:lnTo>
                <a:lnTo>
                  <a:pt x="48400" y="25960"/>
                </a:lnTo>
                <a:lnTo>
                  <a:pt x="48390" y="25950"/>
                </a:lnTo>
                <a:lnTo>
                  <a:pt x="48380" y="25900"/>
                </a:lnTo>
                <a:lnTo>
                  <a:pt x="48360" y="25840"/>
                </a:lnTo>
                <a:lnTo>
                  <a:pt x="48330" y="25860"/>
                </a:lnTo>
                <a:lnTo>
                  <a:pt x="48320" y="25860"/>
                </a:lnTo>
                <a:lnTo>
                  <a:pt x="48270" y="25860"/>
                </a:lnTo>
                <a:lnTo>
                  <a:pt x="48260" y="25860"/>
                </a:lnTo>
                <a:lnTo>
                  <a:pt x="48190" y="25870"/>
                </a:lnTo>
                <a:lnTo>
                  <a:pt x="48200" y="25910"/>
                </a:lnTo>
                <a:lnTo>
                  <a:pt x="48210" y="25930"/>
                </a:lnTo>
                <a:lnTo>
                  <a:pt x="48210" y="25940"/>
                </a:lnTo>
                <a:lnTo>
                  <a:pt x="48220" y="25970"/>
                </a:lnTo>
                <a:lnTo>
                  <a:pt x="48220" y="25990"/>
                </a:lnTo>
                <a:lnTo>
                  <a:pt x="48220" y="26000"/>
                </a:lnTo>
                <a:lnTo>
                  <a:pt x="48230" y="26010"/>
                </a:lnTo>
                <a:lnTo>
                  <a:pt x="48240" y="26050"/>
                </a:lnTo>
                <a:lnTo>
                  <a:pt x="48250" y="26070"/>
                </a:lnTo>
                <a:lnTo>
                  <a:pt x="48260" y="26090"/>
                </a:lnTo>
                <a:lnTo>
                  <a:pt x="48260" y="26100"/>
                </a:lnTo>
                <a:lnTo>
                  <a:pt x="48270" y="26210"/>
                </a:lnTo>
                <a:lnTo>
                  <a:pt x="48270" y="26220"/>
                </a:lnTo>
                <a:lnTo>
                  <a:pt x="48270" y="26240"/>
                </a:lnTo>
                <a:lnTo>
                  <a:pt x="48260" y="26280"/>
                </a:lnTo>
                <a:lnTo>
                  <a:pt x="48250" y="26330"/>
                </a:lnTo>
                <a:lnTo>
                  <a:pt x="48240" y="26340"/>
                </a:lnTo>
                <a:lnTo>
                  <a:pt x="48240" y="26350"/>
                </a:lnTo>
                <a:lnTo>
                  <a:pt x="48250" y="26360"/>
                </a:lnTo>
                <a:lnTo>
                  <a:pt x="48210" y="26350"/>
                </a:lnTo>
                <a:lnTo>
                  <a:pt x="48200" y="26350"/>
                </a:lnTo>
                <a:lnTo>
                  <a:pt x="48180" y="26340"/>
                </a:lnTo>
                <a:lnTo>
                  <a:pt x="48140" y="26440"/>
                </a:lnTo>
                <a:lnTo>
                  <a:pt x="48140" y="26450"/>
                </a:lnTo>
                <a:lnTo>
                  <a:pt x="48150" y="26460"/>
                </a:lnTo>
                <a:lnTo>
                  <a:pt x="48150" y="26470"/>
                </a:lnTo>
                <a:lnTo>
                  <a:pt x="48160" y="26480"/>
                </a:lnTo>
                <a:lnTo>
                  <a:pt x="48190" y="26510"/>
                </a:lnTo>
                <a:lnTo>
                  <a:pt x="48200" y="26530"/>
                </a:lnTo>
                <a:lnTo>
                  <a:pt x="48210" y="26550"/>
                </a:lnTo>
                <a:lnTo>
                  <a:pt x="48230" y="26570"/>
                </a:lnTo>
                <a:lnTo>
                  <a:pt x="48240" y="26590"/>
                </a:lnTo>
                <a:lnTo>
                  <a:pt x="48280" y="26650"/>
                </a:lnTo>
                <a:lnTo>
                  <a:pt x="48290" y="26660"/>
                </a:lnTo>
                <a:lnTo>
                  <a:pt x="48280" y="26660"/>
                </a:lnTo>
                <a:lnTo>
                  <a:pt x="48230" y="26670"/>
                </a:lnTo>
                <a:lnTo>
                  <a:pt x="48240" y="26690"/>
                </a:lnTo>
                <a:lnTo>
                  <a:pt x="48250" y="26700"/>
                </a:lnTo>
                <a:lnTo>
                  <a:pt x="48250" y="26710"/>
                </a:lnTo>
                <a:lnTo>
                  <a:pt x="48250" y="26730"/>
                </a:lnTo>
                <a:lnTo>
                  <a:pt x="48260" y="26790"/>
                </a:lnTo>
                <a:lnTo>
                  <a:pt x="48240" y="26790"/>
                </a:lnTo>
                <a:lnTo>
                  <a:pt x="48230" y="26790"/>
                </a:lnTo>
                <a:lnTo>
                  <a:pt x="48210" y="26790"/>
                </a:lnTo>
                <a:lnTo>
                  <a:pt x="48140" y="26810"/>
                </a:lnTo>
                <a:lnTo>
                  <a:pt x="48110" y="26770"/>
                </a:lnTo>
                <a:lnTo>
                  <a:pt x="48110" y="26760"/>
                </a:lnTo>
                <a:lnTo>
                  <a:pt x="48100" y="26770"/>
                </a:lnTo>
                <a:lnTo>
                  <a:pt x="48100" y="26780"/>
                </a:lnTo>
                <a:lnTo>
                  <a:pt x="48070" y="26770"/>
                </a:lnTo>
                <a:lnTo>
                  <a:pt x="48020" y="26780"/>
                </a:lnTo>
                <a:lnTo>
                  <a:pt x="47970" y="26770"/>
                </a:lnTo>
                <a:lnTo>
                  <a:pt x="47900" y="26770"/>
                </a:lnTo>
                <a:lnTo>
                  <a:pt x="47870" y="26740"/>
                </a:lnTo>
                <a:lnTo>
                  <a:pt x="47860" y="26740"/>
                </a:lnTo>
                <a:lnTo>
                  <a:pt x="47850" y="26740"/>
                </a:lnTo>
                <a:lnTo>
                  <a:pt x="47830" y="26740"/>
                </a:lnTo>
                <a:lnTo>
                  <a:pt x="47820" y="26740"/>
                </a:lnTo>
                <a:lnTo>
                  <a:pt x="47810" y="26740"/>
                </a:lnTo>
                <a:lnTo>
                  <a:pt x="47790" y="26740"/>
                </a:lnTo>
                <a:lnTo>
                  <a:pt x="47770" y="26740"/>
                </a:lnTo>
                <a:lnTo>
                  <a:pt x="47750" y="26730"/>
                </a:lnTo>
                <a:lnTo>
                  <a:pt x="47710" y="26720"/>
                </a:lnTo>
                <a:lnTo>
                  <a:pt x="47700" y="26630"/>
                </a:lnTo>
                <a:lnTo>
                  <a:pt x="47680" y="26580"/>
                </a:lnTo>
                <a:lnTo>
                  <a:pt x="47560" y="26630"/>
                </a:lnTo>
                <a:lnTo>
                  <a:pt x="47510" y="26650"/>
                </a:lnTo>
                <a:lnTo>
                  <a:pt x="47440" y="26670"/>
                </a:lnTo>
                <a:lnTo>
                  <a:pt x="47380" y="26700"/>
                </a:lnTo>
                <a:lnTo>
                  <a:pt x="47320" y="26720"/>
                </a:lnTo>
                <a:lnTo>
                  <a:pt x="47310" y="26730"/>
                </a:lnTo>
                <a:lnTo>
                  <a:pt x="47290" y="26730"/>
                </a:lnTo>
                <a:lnTo>
                  <a:pt x="47270" y="26740"/>
                </a:lnTo>
                <a:lnTo>
                  <a:pt x="47250" y="26750"/>
                </a:lnTo>
                <a:lnTo>
                  <a:pt x="47240" y="26750"/>
                </a:lnTo>
                <a:lnTo>
                  <a:pt x="47190" y="26770"/>
                </a:lnTo>
                <a:lnTo>
                  <a:pt x="47120" y="26800"/>
                </a:lnTo>
                <a:lnTo>
                  <a:pt x="47060" y="26820"/>
                </a:lnTo>
                <a:lnTo>
                  <a:pt x="47060" y="26830"/>
                </a:lnTo>
                <a:lnTo>
                  <a:pt x="47060" y="26840"/>
                </a:lnTo>
                <a:lnTo>
                  <a:pt x="47060" y="26850"/>
                </a:lnTo>
                <a:lnTo>
                  <a:pt x="47070" y="26850"/>
                </a:lnTo>
                <a:lnTo>
                  <a:pt x="47070" y="26860"/>
                </a:lnTo>
                <a:lnTo>
                  <a:pt x="47070" y="26870"/>
                </a:lnTo>
                <a:lnTo>
                  <a:pt x="47070" y="26880"/>
                </a:lnTo>
                <a:lnTo>
                  <a:pt x="47060" y="26880"/>
                </a:lnTo>
                <a:lnTo>
                  <a:pt x="47060" y="26890"/>
                </a:lnTo>
                <a:lnTo>
                  <a:pt x="47060" y="26900"/>
                </a:lnTo>
                <a:lnTo>
                  <a:pt x="47060" y="26910"/>
                </a:lnTo>
                <a:lnTo>
                  <a:pt x="47060" y="26920"/>
                </a:lnTo>
                <a:lnTo>
                  <a:pt x="47060" y="26930"/>
                </a:lnTo>
                <a:lnTo>
                  <a:pt x="47060" y="26940"/>
                </a:lnTo>
                <a:lnTo>
                  <a:pt x="47070" y="26940"/>
                </a:lnTo>
                <a:lnTo>
                  <a:pt x="47070" y="26950"/>
                </a:lnTo>
                <a:lnTo>
                  <a:pt x="47070" y="26960"/>
                </a:lnTo>
                <a:lnTo>
                  <a:pt x="47080" y="26960"/>
                </a:lnTo>
                <a:lnTo>
                  <a:pt x="47080" y="26970"/>
                </a:lnTo>
                <a:lnTo>
                  <a:pt x="47080" y="26980"/>
                </a:lnTo>
                <a:lnTo>
                  <a:pt x="47090" y="26980"/>
                </a:lnTo>
                <a:lnTo>
                  <a:pt x="47090" y="26990"/>
                </a:lnTo>
                <a:lnTo>
                  <a:pt x="47090" y="27000"/>
                </a:lnTo>
                <a:lnTo>
                  <a:pt x="47090" y="27010"/>
                </a:lnTo>
                <a:lnTo>
                  <a:pt x="47090" y="27020"/>
                </a:lnTo>
                <a:lnTo>
                  <a:pt x="47090" y="27030"/>
                </a:lnTo>
                <a:lnTo>
                  <a:pt x="47100" y="27030"/>
                </a:lnTo>
                <a:lnTo>
                  <a:pt x="47100" y="27040"/>
                </a:lnTo>
                <a:lnTo>
                  <a:pt x="47110" y="27040"/>
                </a:lnTo>
                <a:lnTo>
                  <a:pt x="47110" y="27050"/>
                </a:lnTo>
                <a:lnTo>
                  <a:pt x="47120" y="27050"/>
                </a:lnTo>
                <a:lnTo>
                  <a:pt x="47130" y="27050"/>
                </a:lnTo>
                <a:lnTo>
                  <a:pt x="47130" y="27060"/>
                </a:lnTo>
                <a:lnTo>
                  <a:pt x="47140" y="27060"/>
                </a:lnTo>
                <a:lnTo>
                  <a:pt x="47140" y="27070"/>
                </a:lnTo>
                <a:lnTo>
                  <a:pt x="47140" y="27080"/>
                </a:lnTo>
                <a:lnTo>
                  <a:pt x="47150" y="27080"/>
                </a:lnTo>
                <a:lnTo>
                  <a:pt x="47150" y="27090"/>
                </a:lnTo>
                <a:lnTo>
                  <a:pt x="47160" y="27100"/>
                </a:lnTo>
                <a:lnTo>
                  <a:pt x="47160" y="27110"/>
                </a:lnTo>
                <a:lnTo>
                  <a:pt x="47160" y="27120"/>
                </a:lnTo>
                <a:lnTo>
                  <a:pt x="47170" y="27120"/>
                </a:lnTo>
                <a:lnTo>
                  <a:pt x="47170" y="27130"/>
                </a:lnTo>
                <a:lnTo>
                  <a:pt x="47180" y="27140"/>
                </a:lnTo>
                <a:lnTo>
                  <a:pt x="47180" y="27150"/>
                </a:lnTo>
                <a:lnTo>
                  <a:pt x="47190" y="27150"/>
                </a:lnTo>
                <a:lnTo>
                  <a:pt x="47190" y="27160"/>
                </a:lnTo>
                <a:lnTo>
                  <a:pt x="47190" y="27170"/>
                </a:lnTo>
                <a:lnTo>
                  <a:pt x="47200" y="27170"/>
                </a:lnTo>
                <a:lnTo>
                  <a:pt x="47200" y="27180"/>
                </a:lnTo>
                <a:lnTo>
                  <a:pt x="47210" y="27180"/>
                </a:lnTo>
                <a:lnTo>
                  <a:pt x="47210" y="27190"/>
                </a:lnTo>
                <a:lnTo>
                  <a:pt x="47210" y="27200"/>
                </a:lnTo>
                <a:lnTo>
                  <a:pt x="47210" y="27210"/>
                </a:lnTo>
                <a:lnTo>
                  <a:pt x="47200" y="27210"/>
                </a:lnTo>
                <a:lnTo>
                  <a:pt x="47200" y="27220"/>
                </a:lnTo>
                <a:lnTo>
                  <a:pt x="47200" y="27230"/>
                </a:lnTo>
                <a:lnTo>
                  <a:pt x="47200" y="27240"/>
                </a:lnTo>
                <a:lnTo>
                  <a:pt x="47210" y="27240"/>
                </a:lnTo>
                <a:lnTo>
                  <a:pt x="47210" y="27250"/>
                </a:lnTo>
                <a:lnTo>
                  <a:pt x="47220" y="27260"/>
                </a:lnTo>
                <a:lnTo>
                  <a:pt x="47220" y="27270"/>
                </a:lnTo>
                <a:lnTo>
                  <a:pt x="47220" y="27280"/>
                </a:lnTo>
                <a:lnTo>
                  <a:pt x="47220" y="27290"/>
                </a:lnTo>
                <a:lnTo>
                  <a:pt x="47220" y="27310"/>
                </a:lnTo>
                <a:lnTo>
                  <a:pt x="47230" y="27320"/>
                </a:lnTo>
                <a:lnTo>
                  <a:pt x="47230" y="27330"/>
                </a:lnTo>
                <a:lnTo>
                  <a:pt x="47230" y="27340"/>
                </a:lnTo>
                <a:lnTo>
                  <a:pt x="47230" y="27350"/>
                </a:lnTo>
                <a:lnTo>
                  <a:pt x="47240" y="27360"/>
                </a:lnTo>
                <a:lnTo>
                  <a:pt x="47240" y="27370"/>
                </a:lnTo>
                <a:lnTo>
                  <a:pt x="47250" y="27380"/>
                </a:lnTo>
                <a:lnTo>
                  <a:pt x="47260" y="27380"/>
                </a:lnTo>
                <a:lnTo>
                  <a:pt x="47260" y="27390"/>
                </a:lnTo>
                <a:lnTo>
                  <a:pt x="47270" y="27390"/>
                </a:lnTo>
                <a:lnTo>
                  <a:pt x="47270" y="27400"/>
                </a:lnTo>
                <a:lnTo>
                  <a:pt x="47280" y="27410"/>
                </a:lnTo>
                <a:lnTo>
                  <a:pt x="47290" y="27410"/>
                </a:lnTo>
                <a:lnTo>
                  <a:pt x="47290" y="27420"/>
                </a:lnTo>
                <a:lnTo>
                  <a:pt x="47300" y="27430"/>
                </a:lnTo>
                <a:lnTo>
                  <a:pt x="47330" y="27460"/>
                </a:lnTo>
                <a:lnTo>
                  <a:pt x="47330" y="27470"/>
                </a:lnTo>
                <a:lnTo>
                  <a:pt x="47290" y="27510"/>
                </a:lnTo>
                <a:lnTo>
                  <a:pt x="47280" y="27520"/>
                </a:lnTo>
                <a:lnTo>
                  <a:pt x="47290" y="27530"/>
                </a:lnTo>
                <a:lnTo>
                  <a:pt x="47300" y="27540"/>
                </a:lnTo>
                <a:lnTo>
                  <a:pt x="47310" y="27550"/>
                </a:lnTo>
                <a:lnTo>
                  <a:pt x="47310" y="27560"/>
                </a:lnTo>
                <a:lnTo>
                  <a:pt x="47320" y="27570"/>
                </a:lnTo>
                <a:lnTo>
                  <a:pt x="47340" y="27600"/>
                </a:lnTo>
                <a:lnTo>
                  <a:pt x="47340" y="27610"/>
                </a:lnTo>
                <a:lnTo>
                  <a:pt x="47360" y="27630"/>
                </a:lnTo>
                <a:lnTo>
                  <a:pt x="47360" y="27640"/>
                </a:lnTo>
                <a:lnTo>
                  <a:pt x="47390" y="27710"/>
                </a:lnTo>
                <a:lnTo>
                  <a:pt x="47410" y="27770"/>
                </a:lnTo>
                <a:lnTo>
                  <a:pt x="47410" y="27780"/>
                </a:lnTo>
                <a:lnTo>
                  <a:pt x="47410" y="27790"/>
                </a:lnTo>
                <a:lnTo>
                  <a:pt x="47420" y="27800"/>
                </a:lnTo>
                <a:lnTo>
                  <a:pt x="47420" y="27810"/>
                </a:lnTo>
                <a:lnTo>
                  <a:pt x="47420" y="27820"/>
                </a:lnTo>
                <a:lnTo>
                  <a:pt x="47420" y="27830"/>
                </a:lnTo>
                <a:lnTo>
                  <a:pt x="47420" y="27870"/>
                </a:lnTo>
                <a:lnTo>
                  <a:pt x="47380" y="27940"/>
                </a:lnTo>
                <a:lnTo>
                  <a:pt x="47390" y="27950"/>
                </a:lnTo>
                <a:lnTo>
                  <a:pt x="47400" y="28020"/>
                </a:lnTo>
                <a:lnTo>
                  <a:pt x="47410" y="28040"/>
                </a:lnTo>
                <a:lnTo>
                  <a:pt x="47440" y="28160"/>
                </a:lnTo>
                <a:lnTo>
                  <a:pt x="47440" y="28180"/>
                </a:lnTo>
                <a:lnTo>
                  <a:pt x="47380" y="28190"/>
                </a:lnTo>
                <a:lnTo>
                  <a:pt x="47320" y="28200"/>
                </a:lnTo>
                <a:lnTo>
                  <a:pt x="47310" y="28200"/>
                </a:lnTo>
                <a:lnTo>
                  <a:pt x="47300" y="28200"/>
                </a:lnTo>
                <a:lnTo>
                  <a:pt x="47300" y="28210"/>
                </a:lnTo>
                <a:lnTo>
                  <a:pt x="47310" y="28220"/>
                </a:lnTo>
                <a:lnTo>
                  <a:pt x="47320" y="28260"/>
                </a:lnTo>
                <a:lnTo>
                  <a:pt x="47350" y="28320"/>
                </a:lnTo>
                <a:lnTo>
                  <a:pt x="47360" y="28350"/>
                </a:lnTo>
                <a:lnTo>
                  <a:pt x="47370" y="28380"/>
                </a:lnTo>
                <a:lnTo>
                  <a:pt x="47380" y="28390"/>
                </a:lnTo>
                <a:lnTo>
                  <a:pt x="47380" y="28400"/>
                </a:lnTo>
                <a:lnTo>
                  <a:pt x="47370" y="28400"/>
                </a:lnTo>
                <a:lnTo>
                  <a:pt x="47320" y="28420"/>
                </a:lnTo>
                <a:lnTo>
                  <a:pt x="47310" y="28430"/>
                </a:lnTo>
                <a:lnTo>
                  <a:pt x="47270" y="28450"/>
                </a:lnTo>
                <a:lnTo>
                  <a:pt x="47250" y="28450"/>
                </a:lnTo>
                <a:lnTo>
                  <a:pt x="47250" y="28460"/>
                </a:lnTo>
                <a:lnTo>
                  <a:pt x="47250" y="28480"/>
                </a:lnTo>
                <a:lnTo>
                  <a:pt x="47250" y="28500"/>
                </a:lnTo>
                <a:lnTo>
                  <a:pt x="47250" y="28520"/>
                </a:lnTo>
                <a:lnTo>
                  <a:pt x="47250" y="28540"/>
                </a:lnTo>
                <a:lnTo>
                  <a:pt x="47250" y="28560"/>
                </a:lnTo>
                <a:lnTo>
                  <a:pt x="47250" y="28590"/>
                </a:lnTo>
                <a:lnTo>
                  <a:pt x="47250" y="28630"/>
                </a:lnTo>
                <a:lnTo>
                  <a:pt x="47250" y="28640"/>
                </a:lnTo>
                <a:lnTo>
                  <a:pt x="47320" y="28630"/>
                </a:lnTo>
                <a:lnTo>
                  <a:pt x="47320" y="28640"/>
                </a:lnTo>
                <a:lnTo>
                  <a:pt x="47320" y="28660"/>
                </a:lnTo>
                <a:lnTo>
                  <a:pt x="47330" y="28680"/>
                </a:lnTo>
                <a:lnTo>
                  <a:pt x="47330" y="28690"/>
                </a:lnTo>
                <a:lnTo>
                  <a:pt x="47350" y="28750"/>
                </a:lnTo>
                <a:lnTo>
                  <a:pt x="47360" y="28810"/>
                </a:lnTo>
                <a:lnTo>
                  <a:pt x="47360" y="28820"/>
                </a:lnTo>
                <a:lnTo>
                  <a:pt x="47370" y="28840"/>
                </a:lnTo>
                <a:lnTo>
                  <a:pt x="47370" y="28850"/>
                </a:lnTo>
                <a:lnTo>
                  <a:pt x="47370" y="28870"/>
                </a:lnTo>
                <a:lnTo>
                  <a:pt x="47380" y="28880"/>
                </a:lnTo>
                <a:lnTo>
                  <a:pt x="47380" y="28900"/>
                </a:lnTo>
                <a:lnTo>
                  <a:pt x="47380" y="28910"/>
                </a:lnTo>
                <a:lnTo>
                  <a:pt x="47390" y="28920"/>
                </a:lnTo>
                <a:lnTo>
                  <a:pt x="47400" y="28970"/>
                </a:lnTo>
                <a:lnTo>
                  <a:pt x="47410" y="28990"/>
                </a:lnTo>
                <a:lnTo>
                  <a:pt x="47410" y="29010"/>
                </a:lnTo>
                <a:lnTo>
                  <a:pt x="47420" y="29040"/>
                </a:lnTo>
                <a:lnTo>
                  <a:pt x="47420" y="29050"/>
                </a:lnTo>
                <a:lnTo>
                  <a:pt x="47410" y="29060"/>
                </a:lnTo>
                <a:lnTo>
                  <a:pt x="47400" y="29080"/>
                </a:lnTo>
                <a:lnTo>
                  <a:pt x="47400" y="29090"/>
                </a:lnTo>
                <a:lnTo>
                  <a:pt x="47390" y="29100"/>
                </a:lnTo>
                <a:lnTo>
                  <a:pt x="47380" y="29120"/>
                </a:lnTo>
                <a:lnTo>
                  <a:pt x="47360" y="29170"/>
                </a:lnTo>
                <a:lnTo>
                  <a:pt x="47340" y="29210"/>
                </a:lnTo>
                <a:lnTo>
                  <a:pt x="47310" y="29280"/>
                </a:lnTo>
                <a:lnTo>
                  <a:pt x="47320" y="29330"/>
                </a:lnTo>
                <a:lnTo>
                  <a:pt x="47330" y="29330"/>
                </a:lnTo>
                <a:lnTo>
                  <a:pt x="47330" y="29350"/>
                </a:lnTo>
                <a:lnTo>
                  <a:pt x="47330" y="29360"/>
                </a:lnTo>
                <a:lnTo>
                  <a:pt x="47370" y="29530"/>
                </a:lnTo>
                <a:lnTo>
                  <a:pt x="47380" y="29610"/>
                </a:lnTo>
                <a:lnTo>
                  <a:pt x="47370" y="29680"/>
                </a:lnTo>
                <a:lnTo>
                  <a:pt x="47370" y="29730"/>
                </a:lnTo>
                <a:lnTo>
                  <a:pt x="47360" y="29790"/>
                </a:lnTo>
                <a:lnTo>
                  <a:pt x="47350" y="29880"/>
                </a:lnTo>
                <a:lnTo>
                  <a:pt x="47350" y="29900"/>
                </a:lnTo>
                <a:lnTo>
                  <a:pt x="47340" y="29920"/>
                </a:lnTo>
                <a:lnTo>
                  <a:pt x="47370" y="29960"/>
                </a:lnTo>
                <a:lnTo>
                  <a:pt x="47380" y="29990"/>
                </a:lnTo>
                <a:lnTo>
                  <a:pt x="47390" y="30000"/>
                </a:lnTo>
                <a:lnTo>
                  <a:pt x="47390" y="30010"/>
                </a:lnTo>
                <a:lnTo>
                  <a:pt x="47410" y="30050"/>
                </a:lnTo>
                <a:lnTo>
                  <a:pt x="47420" y="30060"/>
                </a:lnTo>
                <a:lnTo>
                  <a:pt x="47430" y="30080"/>
                </a:lnTo>
                <a:lnTo>
                  <a:pt x="47440" y="30110"/>
                </a:lnTo>
                <a:lnTo>
                  <a:pt x="47460" y="30130"/>
                </a:lnTo>
                <a:lnTo>
                  <a:pt x="47460" y="30140"/>
                </a:lnTo>
                <a:lnTo>
                  <a:pt x="47500" y="30170"/>
                </a:lnTo>
                <a:lnTo>
                  <a:pt x="47520" y="30190"/>
                </a:lnTo>
                <a:lnTo>
                  <a:pt x="47530" y="30200"/>
                </a:lnTo>
                <a:lnTo>
                  <a:pt x="47540" y="30210"/>
                </a:lnTo>
                <a:lnTo>
                  <a:pt x="47550" y="30210"/>
                </a:lnTo>
                <a:lnTo>
                  <a:pt x="47560" y="30230"/>
                </a:lnTo>
                <a:lnTo>
                  <a:pt x="47610" y="30270"/>
                </a:lnTo>
                <a:lnTo>
                  <a:pt x="47600" y="30270"/>
                </a:lnTo>
                <a:lnTo>
                  <a:pt x="47600" y="30280"/>
                </a:lnTo>
                <a:lnTo>
                  <a:pt x="47590" y="30280"/>
                </a:lnTo>
                <a:lnTo>
                  <a:pt x="47570" y="30310"/>
                </a:lnTo>
                <a:lnTo>
                  <a:pt x="47560" y="30320"/>
                </a:lnTo>
                <a:lnTo>
                  <a:pt x="47540" y="30340"/>
                </a:lnTo>
                <a:lnTo>
                  <a:pt x="47500" y="30390"/>
                </a:lnTo>
                <a:lnTo>
                  <a:pt x="47450" y="30430"/>
                </a:lnTo>
                <a:lnTo>
                  <a:pt x="47450" y="30440"/>
                </a:lnTo>
                <a:lnTo>
                  <a:pt x="47440" y="30450"/>
                </a:lnTo>
                <a:lnTo>
                  <a:pt x="47420" y="30470"/>
                </a:lnTo>
                <a:lnTo>
                  <a:pt x="47410" y="30480"/>
                </a:lnTo>
                <a:lnTo>
                  <a:pt x="47420" y="30480"/>
                </a:lnTo>
                <a:lnTo>
                  <a:pt x="47420" y="30490"/>
                </a:lnTo>
                <a:lnTo>
                  <a:pt x="47430" y="30500"/>
                </a:lnTo>
                <a:lnTo>
                  <a:pt x="47430" y="30510"/>
                </a:lnTo>
                <a:lnTo>
                  <a:pt x="47440" y="30530"/>
                </a:lnTo>
                <a:lnTo>
                  <a:pt x="47420" y="30590"/>
                </a:lnTo>
                <a:lnTo>
                  <a:pt x="47420" y="30600"/>
                </a:lnTo>
                <a:lnTo>
                  <a:pt x="47410" y="30600"/>
                </a:lnTo>
                <a:lnTo>
                  <a:pt x="47410" y="30610"/>
                </a:lnTo>
                <a:lnTo>
                  <a:pt x="47420" y="30610"/>
                </a:lnTo>
                <a:lnTo>
                  <a:pt x="47420" y="30620"/>
                </a:lnTo>
                <a:lnTo>
                  <a:pt x="47430" y="30630"/>
                </a:lnTo>
                <a:lnTo>
                  <a:pt x="47430" y="30640"/>
                </a:lnTo>
                <a:lnTo>
                  <a:pt x="47460" y="30660"/>
                </a:lnTo>
                <a:lnTo>
                  <a:pt x="47510" y="30850"/>
                </a:lnTo>
                <a:lnTo>
                  <a:pt x="47490" y="30860"/>
                </a:lnTo>
                <a:lnTo>
                  <a:pt x="47480" y="30870"/>
                </a:lnTo>
                <a:lnTo>
                  <a:pt x="47450" y="30890"/>
                </a:lnTo>
                <a:lnTo>
                  <a:pt x="47410" y="30910"/>
                </a:lnTo>
                <a:lnTo>
                  <a:pt x="47400" y="30910"/>
                </a:lnTo>
                <a:lnTo>
                  <a:pt x="47410" y="30930"/>
                </a:lnTo>
                <a:lnTo>
                  <a:pt x="47410" y="30940"/>
                </a:lnTo>
                <a:lnTo>
                  <a:pt x="47420" y="30950"/>
                </a:lnTo>
                <a:lnTo>
                  <a:pt x="47420" y="30960"/>
                </a:lnTo>
                <a:lnTo>
                  <a:pt x="47420" y="30970"/>
                </a:lnTo>
                <a:lnTo>
                  <a:pt x="47430" y="31000"/>
                </a:lnTo>
                <a:lnTo>
                  <a:pt x="47450" y="31050"/>
                </a:lnTo>
                <a:lnTo>
                  <a:pt x="47460" y="31090"/>
                </a:lnTo>
                <a:lnTo>
                  <a:pt x="47480" y="31140"/>
                </a:lnTo>
                <a:lnTo>
                  <a:pt x="47490" y="31170"/>
                </a:lnTo>
                <a:lnTo>
                  <a:pt x="47320" y="31140"/>
                </a:lnTo>
                <a:lnTo>
                  <a:pt x="47310" y="31170"/>
                </a:lnTo>
                <a:lnTo>
                  <a:pt x="47310" y="31180"/>
                </a:lnTo>
                <a:lnTo>
                  <a:pt x="47310" y="31200"/>
                </a:lnTo>
                <a:lnTo>
                  <a:pt x="47300" y="31240"/>
                </a:lnTo>
                <a:lnTo>
                  <a:pt x="47300" y="31280"/>
                </a:lnTo>
                <a:lnTo>
                  <a:pt x="47290" y="31310"/>
                </a:lnTo>
                <a:lnTo>
                  <a:pt x="47250" y="31300"/>
                </a:lnTo>
                <a:lnTo>
                  <a:pt x="47220" y="31300"/>
                </a:lnTo>
                <a:lnTo>
                  <a:pt x="47190" y="31290"/>
                </a:lnTo>
                <a:lnTo>
                  <a:pt x="47130" y="31280"/>
                </a:lnTo>
                <a:lnTo>
                  <a:pt x="47090" y="31270"/>
                </a:lnTo>
                <a:lnTo>
                  <a:pt x="47050" y="31250"/>
                </a:lnTo>
                <a:lnTo>
                  <a:pt x="47010" y="31230"/>
                </a:lnTo>
                <a:lnTo>
                  <a:pt x="46940" y="31190"/>
                </a:lnTo>
                <a:lnTo>
                  <a:pt x="46870" y="31160"/>
                </a:lnTo>
                <a:lnTo>
                  <a:pt x="46860" y="31160"/>
                </a:lnTo>
                <a:lnTo>
                  <a:pt x="46830" y="31180"/>
                </a:lnTo>
                <a:lnTo>
                  <a:pt x="46740" y="31220"/>
                </a:lnTo>
                <a:lnTo>
                  <a:pt x="46660" y="31250"/>
                </a:lnTo>
                <a:lnTo>
                  <a:pt x="46590" y="31210"/>
                </a:lnTo>
                <a:lnTo>
                  <a:pt x="46570" y="31200"/>
                </a:lnTo>
                <a:lnTo>
                  <a:pt x="46550" y="31190"/>
                </a:lnTo>
                <a:lnTo>
                  <a:pt x="46530" y="31180"/>
                </a:lnTo>
                <a:lnTo>
                  <a:pt x="46520" y="31170"/>
                </a:lnTo>
                <a:lnTo>
                  <a:pt x="46510" y="31150"/>
                </a:lnTo>
                <a:lnTo>
                  <a:pt x="46510" y="31050"/>
                </a:lnTo>
                <a:lnTo>
                  <a:pt x="46500" y="31010"/>
                </a:lnTo>
                <a:lnTo>
                  <a:pt x="46500" y="30980"/>
                </a:lnTo>
                <a:lnTo>
                  <a:pt x="46500" y="30970"/>
                </a:lnTo>
                <a:lnTo>
                  <a:pt x="46440" y="30960"/>
                </a:lnTo>
                <a:lnTo>
                  <a:pt x="46400" y="30940"/>
                </a:lnTo>
                <a:lnTo>
                  <a:pt x="46360" y="30940"/>
                </a:lnTo>
                <a:lnTo>
                  <a:pt x="46340" y="30930"/>
                </a:lnTo>
                <a:lnTo>
                  <a:pt x="46310" y="30960"/>
                </a:lnTo>
                <a:lnTo>
                  <a:pt x="46290" y="30980"/>
                </a:lnTo>
                <a:lnTo>
                  <a:pt x="46220" y="31060"/>
                </a:lnTo>
                <a:lnTo>
                  <a:pt x="46300" y="31080"/>
                </a:lnTo>
                <a:lnTo>
                  <a:pt x="46310" y="31180"/>
                </a:lnTo>
                <a:lnTo>
                  <a:pt x="46270" y="31220"/>
                </a:lnTo>
                <a:lnTo>
                  <a:pt x="46260" y="31220"/>
                </a:lnTo>
                <a:lnTo>
                  <a:pt x="46190" y="31220"/>
                </a:lnTo>
                <a:lnTo>
                  <a:pt x="46180" y="31210"/>
                </a:lnTo>
                <a:lnTo>
                  <a:pt x="46180" y="31200"/>
                </a:lnTo>
                <a:lnTo>
                  <a:pt x="46180" y="31190"/>
                </a:lnTo>
                <a:lnTo>
                  <a:pt x="46170" y="31190"/>
                </a:lnTo>
                <a:lnTo>
                  <a:pt x="46170" y="31200"/>
                </a:lnTo>
                <a:lnTo>
                  <a:pt x="46160" y="31200"/>
                </a:lnTo>
                <a:lnTo>
                  <a:pt x="46150" y="31200"/>
                </a:lnTo>
                <a:lnTo>
                  <a:pt x="46150" y="31190"/>
                </a:lnTo>
                <a:lnTo>
                  <a:pt x="46120" y="31030"/>
                </a:lnTo>
                <a:lnTo>
                  <a:pt x="46080" y="30890"/>
                </a:lnTo>
                <a:lnTo>
                  <a:pt x="46100" y="30870"/>
                </a:lnTo>
                <a:lnTo>
                  <a:pt x="46150" y="30830"/>
                </a:lnTo>
                <a:lnTo>
                  <a:pt x="46180" y="30800"/>
                </a:lnTo>
                <a:lnTo>
                  <a:pt x="46210" y="30740"/>
                </a:lnTo>
                <a:lnTo>
                  <a:pt x="46200" y="30690"/>
                </a:lnTo>
                <a:lnTo>
                  <a:pt x="46190" y="30620"/>
                </a:lnTo>
                <a:lnTo>
                  <a:pt x="46110" y="30590"/>
                </a:lnTo>
                <a:lnTo>
                  <a:pt x="46070" y="30570"/>
                </a:lnTo>
                <a:lnTo>
                  <a:pt x="46040" y="30560"/>
                </a:lnTo>
                <a:lnTo>
                  <a:pt x="45980" y="30500"/>
                </a:lnTo>
                <a:lnTo>
                  <a:pt x="45870" y="30420"/>
                </a:lnTo>
                <a:lnTo>
                  <a:pt x="45830" y="30380"/>
                </a:lnTo>
                <a:lnTo>
                  <a:pt x="45710" y="30280"/>
                </a:lnTo>
                <a:lnTo>
                  <a:pt x="45700" y="30270"/>
                </a:lnTo>
                <a:lnTo>
                  <a:pt x="45680" y="30260"/>
                </a:lnTo>
                <a:lnTo>
                  <a:pt x="45580" y="30230"/>
                </a:lnTo>
                <a:lnTo>
                  <a:pt x="45470" y="30200"/>
                </a:lnTo>
                <a:lnTo>
                  <a:pt x="45380" y="30170"/>
                </a:lnTo>
                <a:lnTo>
                  <a:pt x="45220" y="30120"/>
                </a:lnTo>
                <a:lnTo>
                  <a:pt x="45180" y="30110"/>
                </a:lnTo>
                <a:lnTo>
                  <a:pt x="44920" y="30020"/>
                </a:lnTo>
                <a:lnTo>
                  <a:pt x="44910" y="30020"/>
                </a:lnTo>
                <a:lnTo>
                  <a:pt x="44900" y="30020"/>
                </a:lnTo>
                <a:lnTo>
                  <a:pt x="44860" y="30010"/>
                </a:lnTo>
                <a:lnTo>
                  <a:pt x="44830" y="30000"/>
                </a:lnTo>
                <a:lnTo>
                  <a:pt x="44800" y="29990"/>
                </a:lnTo>
                <a:lnTo>
                  <a:pt x="44750" y="29970"/>
                </a:lnTo>
                <a:lnTo>
                  <a:pt x="44730" y="29960"/>
                </a:lnTo>
                <a:lnTo>
                  <a:pt x="44710" y="29960"/>
                </a:lnTo>
                <a:lnTo>
                  <a:pt x="44680" y="29950"/>
                </a:lnTo>
                <a:lnTo>
                  <a:pt x="44650" y="29950"/>
                </a:lnTo>
                <a:lnTo>
                  <a:pt x="44620" y="29940"/>
                </a:lnTo>
                <a:lnTo>
                  <a:pt x="44610" y="29940"/>
                </a:lnTo>
                <a:lnTo>
                  <a:pt x="44600" y="29940"/>
                </a:lnTo>
                <a:lnTo>
                  <a:pt x="44590" y="29930"/>
                </a:lnTo>
                <a:lnTo>
                  <a:pt x="44570" y="29930"/>
                </a:lnTo>
                <a:lnTo>
                  <a:pt x="44560" y="29910"/>
                </a:lnTo>
                <a:lnTo>
                  <a:pt x="44560" y="29890"/>
                </a:lnTo>
                <a:lnTo>
                  <a:pt x="44550" y="29870"/>
                </a:lnTo>
                <a:lnTo>
                  <a:pt x="44540" y="29850"/>
                </a:lnTo>
                <a:lnTo>
                  <a:pt x="44540" y="29840"/>
                </a:lnTo>
                <a:lnTo>
                  <a:pt x="44550" y="29810"/>
                </a:lnTo>
                <a:lnTo>
                  <a:pt x="44560" y="29750"/>
                </a:lnTo>
                <a:lnTo>
                  <a:pt x="44570" y="29730"/>
                </a:lnTo>
                <a:lnTo>
                  <a:pt x="44570" y="29710"/>
                </a:lnTo>
                <a:lnTo>
                  <a:pt x="44580" y="29670"/>
                </a:lnTo>
                <a:lnTo>
                  <a:pt x="44580" y="29660"/>
                </a:lnTo>
                <a:lnTo>
                  <a:pt x="44580" y="29650"/>
                </a:lnTo>
                <a:lnTo>
                  <a:pt x="44580" y="29630"/>
                </a:lnTo>
                <a:lnTo>
                  <a:pt x="44590" y="29600"/>
                </a:lnTo>
                <a:lnTo>
                  <a:pt x="44590" y="29560"/>
                </a:lnTo>
                <a:lnTo>
                  <a:pt x="44570" y="29520"/>
                </a:lnTo>
                <a:lnTo>
                  <a:pt x="44570" y="29480"/>
                </a:lnTo>
                <a:lnTo>
                  <a:pt x="44560" y="29430"/>
                </a:lnTo>
                <a:lnTo>
                  <a:pt x="44560" y="29370"/>
                </a:lnTo>
                <a:lnTo>
                  <a:pt x="44550" y="29320"/>
                </a:lnTo>
                <a:lnTo>
                  <a:pt x="44550" y="29290"/>
                </a:lnTo>
                <a:lnTo>
                  <a:pt x="44530" y="29270"/>
                </a:lnTo>
                <a:lnTo>
                  <a:pt x="44500" y="29240"/>
                </a:lnTo>
                <a:lnTo>
                  <a:pt x="44490" y="29230"/>
                </a:lnTo>
                <a:lnTo>
                  <a:pt x="44440" y="29190"/>
                </a:lnTo>
                <a:lnTo>
                  <a:pt x="44430" y="29180"/>
                </a:lnTo>
                <a:lnTo>
                  <a:pt x="44420" y="29170"/>
                </a:lnTo>
                <a:lnTo>
                  <a:pt x="44380" y="29130"/>
                </a:lnTo>
                <a:lnTo>
                  <a:pt x="44370" y="29130"/>
                </a:lnTo>
                <a:lnTo>
                  <a:pt x="44340" y="29100"/>
                </a:lnTo>
                <a:lnTo>
                  <a:pt x="44330" y="29090"/>
                </a:lnTo>
                <a:lnTo>
                  <a:pt x="44300" y="29060"/>
                </a:lnTo>
                <a:lnTo>
                  <a:pt x="44290" y="29050"/>
                </a:lnTo>
                <a:lnTo>
                  <a:pt x="44260" y="29040"/>
                </a:lnTo>
                <a:lnTo>
                  <a:pt x="44260" y="29030"/>
                </a:lnTo>
                <a:lnTo>
                  <a:pt x="44260" y="29020"/>
                </a:lnTo>
                <a:lnTo>
                  <a:pt x="44260" y="29010"/>
                </a:lnTo>
                <a:lnTo>
                  <a:pt x="44260" y="29000"/>
                </a:lnTo>
                <a:lnTo>
                  <a:pt x="44260" y="28990"/>
                </a:lnTo>
                <a:lnTo>
                  <a:pt x="44260" y="28980"/>
                </a:lnTo>
                <a:lnTo>
                  <a:pt x="44250" y="28970"/>
                </a:lnTo>
                <a:lnTo>
                  <a:pt x="44250" y="28950"/>
                </a:lnTo>
                <a:lnTo>
                  <a:pt x="44250" y="28900"/>
                </a:lnTo>
                <a:lnTo>
                  <a:pt x="44250" y="28890"/>
                </a:lnTo>
                <a:lnTo>
                  <a:pt x="44250" y="28850"/>
                </a:lnTo>
                <a:lnTo>
                  <a:pt x="44250" y="28840"/>
                </a:lnTo>
                <a:lnTo>
                  <a:pt x="44260" y="28820"/>
                </a:lnTo>
                <a:lnTo>
                  <a:pt x="44270" y="28790"/>
                </a:lnTo>
                <a:lnTo>
                  <a:pt x="44300" y="28700"/>
                </a:lnTo>
                <a:lnTo>
                  <a:pt x="44300" y="28680"/>
                </a:lnTo>
                <a:lnTo>
                  <a:pt x="44310" y="28630"/>
                </a:lnTo>
                <a:lnTo>
                  <a:pt x="44310" y="28600"/>
                </a:lnTo>
                <a:lnTo>
                  <a:pt x="44310" y="28570"/>
                </a:lnTo>
                <a:lnTo>
                  <a:pt x="44310" y="28560"/>
                </a:lnTo>
                <a:lnTo>
                  <a:pt x="44310" y="28540"/>
                </a:lnTo>
                <a:lnTo>
                  <a:pt x="44300" y="28510"/>
                </a:lnTo>
                <a:lnTo>
                  <a:pt x="44300" y="28500"/>
                </a:lnTo>
                <a:lnTo>
                  <a:pt x="44280" y="28430"/>
                </a:lnTo>
                <a:lnTo>
                  <a:pt x="44270" y="28410"/>
                </a:lnTo>
                <a:lnTo>
                  <a:pt x="44260" y="28390"/>
                </a:lnTo>
                <a:lnTo>
                  <a:pt x="44260" y="28380"/>
                </a:lnTo>
                <a:lnTo>
                  <a:pt x="44250" y="28370"/>
                </a:lnTo>
                <a:lnTo>
                  <a:pt x="44250" y="28350"/>
                </a:lnTo>
                <a:lnTo>
                  <a:pt x="44240" y="28320"/>
                </a:lnTo>
                <a:lnTo>
                  <a:pt x="44230" y="28300"/>
                </a:lnTo>
                <a:lnTo>
                  <a:pt x="44230" y="28280"/>
                </a:lnTo>
                <a:lnTo>
                  <a:pt x="44220" y="28250"/>
                </a:lnTo>
                <a:lnTo>
                  <a:pt x="44220" y="28240"/>
                </a:lnTo>
                <a:lnTo>
                  <a:pt x="44210" y="28230"/>
                </a:lnTo>
                <a:lnTo>
                  <a:pt x="44200" y="28190"/>
                </a:lnTo>
                <a:lnTo>
                  <a:pt x="44190" y="28180"/>
                </a:lnTo>
                <a:lnTo>
                  <a:pt x="44180" y="28130"/>
                </a:lnTo>
                <a:lnTo>
                  <a:pt x="44170" y="28110"/>
                </a:lnTo>
                <a:lnTo>
                  <a:pt x="44160" y="28100"/>
                </a:lnTo>
                <a:lnTo>
                  <a:pt x="44180" y="28060"/>
                </a:lnTo>
                <a:lnTo>
                  <a:pt x="44190" y="28010"/>
                </a:lnTo>
                <a:lnTo>
                  <a:pt x="44200" y="27990"/>
                </a:lnTo>
                <a:lnTo>
                  <a:pt x="44200" y="27970"/>
                </a:lnTo>
                <a:lnTo>
                  <a:pt x="44200" y="27920"/>
                </a:lnTo>
                <a:lnTo>
                  <a:pt x="44260" y="27890"/>
                </a:lnTo>
                <a:lnTo>
                  <a:pt x="44260" y="27880"/>
                </a:lnTo>
                <a:lnTo>
                  <a:pt x="44250" y="27880"/>
                </a:lnTo>
                <a:lnTo>
                  <a:pt x="44290" y="27790"/>
                </a:lnTo>
                <a:lnTo>
                  <a:pt x="44210" y="27790"/>
                </a:lnTo>
                <a:lnTo>
                  <a:pt x="44210" y="27750"/>
                </a:lnTo>
                <a:lnTo>
                  <a:pt x="44210" y="27710"/>
                </a:lnTo>
                <a:lnTo>
                  <a:pt x="44210" y="27700"/>
                </a:lnTo>
                <a:lnTo>
                  <a:pt x="44210" y="27680"/>
                </a:lnTo>
                <a:lnTo>
                  <a:pt x="44210" y="27650"/>
                </a:lnTo>
                <a:lnTo>
                  <a:pt x="44210" y="27630"/>
                </a:lnTo>
                <a:lnTo>
                  <a:pt x="44210" y="27610"/>
                </a:lnTo>
                <a:lnTo>
                  <a:pt x="44210" y="27520"/>
                </a:lnTo>
                <a:lnTo>
                  <a:pt x="44210" y="27510"/>
                </a:lnTo>
                <a:lnTo>
                  <a:pt x="44200" y="27470"/>
                </a:lnTo>
                <a:lnTo>
                  <a:pt x="44200" y="27460"/>
                </a:lnTo>
                <a:lnTo>
                  <a:pt x="44200" y="27450"/>
                </a:lnTo>
                <a:lnTo>
                  <a:pt x="44180" y="27340"/>
                </a:lnTo>
                <a:lnTo>
                  <a:pt x="44180" y="27330"/>
                </a:lnTo>
                <a:lnTo>
                  <a:pt x="44180" y="27320"/>
                </a:lnTo>
                <a:lnTo>
                  <a:pt x="44170" y="27290"/>
                </a:lnTo>
                <a:lnTo>
                  <a:pt x="44170" y="27270"/>
                </a:lnTo>
                <a:lnTo>
                  <a:pt x="44170" y="27260"/>
                </a:lnTo>
                <a:lnTo>
                  <a:pt x="44160" y="27250"/>
                </a:lnTo>
                <a:lnTo>
                  <a:pt x="44160" y="27230"/>
                </a:lnTo>
                <a:lnTo>
                  <a:pt x="44150" y="27190"/>
                </a:lnTo>
                <a:lnTo>
                  <a:pt x="44130" y="27140"/>
                </a:lnTo>
                <a:lnTo>
                  <a:pt x="44130" y="27100"/>
                </a:lnTo>
                <a:lnTo>
                  <a:pt x="44120" y="27060"/>
                </a:lnTo>
                <a:lnTo>
                  <a:pt x="44100" y="27060"/>
                </a:lnTo>
                <a:lnTo>
                  <a:pt x="44020" y="27040"/>
                </a:lnTo>
                <a:lnTo>
                  <a:pt x="44000" y="27020"/>
                </a:lnTo>
                <a:lnTo>
                  <a:pt x="43970" y="27040"/>
                </a:lnTo>
                <a:lnTo>
                  <a:pt x="43920" y="27000"/>
                </a:lnTo>
                <a:lnTo>
                  <a:pt x="43870" y="27020"/>
                </a:lnTo>
                <a:lnTo>
                  <a:pt x="43750" y="27020"/>
                </a:lnTo>
                <a:lnTo>
                  <a:pt x="43680" y="27050"/>
                </a:lnTo>
                <a:lnTo>
                  <a:pt x="43680" y="27040"/>
                </a:lnTo>
                <a:lnTo>
                  <a:pt x="43680" y="27030"/>
                </a:lnTo>
                <a:lnTo>
                  <a:pt x="43670" y="27020"/>
                </a:lnTo>
                <a:lnTo>
                  <a:pt x="43670" y="27010"/>
                </a:lnTo>
                <a:lnTo>
                  <a:pt x="43660" y="27000"/>
                </a:lnTo>
                <a:lnTo>
                  <a:pt x="43660" y="26990"/>
                </a:lnTo>
                <a:lnTo>
                  <a:pt x="43650" y="26990"/>
                </a:lnTo>
                <a:lnTo>
                  <a:pt x="43960" y="26790"/>
                </a:lnTo>
                <a:lnTo>
                  <a:pt x="43970" y="26780"/>
                </a:lnTo>
                <a:lnTo>
                  <a:pt x="43880" y="26690"/>
                </a:lnTo>
                <a:lnTo>
                  <a:pt x="43850" y="26720"/>
                </a:lnTo>
                <a:lnTo>
                  <a:pt x="43790" y="26690"/>
                </a:lnTo>
                <a:lnTo>
                  <a:pt x="43790" y="26680"/>
                </a:lnTo>
                <a:lnTo>
                  <a:pt x="43770" y="26660"/>
                </a:lnTo>
                <a:lnTo>
                  <a:pt x="43750" y="26650"/>
                </a:lnTo>
                <a:lnTo>
                  <a:pt x="43730" y="26630"/>
                </a:lnTo>
                <a:lnTo>
                  <a:pt x="43720" y="26620"/>
                </a:lnTo>
                <a:lnTo>
                  <a:pt x="43710" y="26600"/>
                </a:lnTo>
                <a:lnTo>
                  <a:pt x="43700" y="26540"/>
                </a:lnTo>
                <a:lnTo>
                  <a:pt x="43690" y="26460"/>
                </a:lnTo>
                <a:lnTo>
                  <a:pt x="43640" y="26390"/>
                </a:lnTo>
                <a:lnTo>
                  <a:pt x="43630" y="26380"/>
                </a:lnTo>
                <a:lnTo>
                  <a:pt x="43650" y="26370"/>
                </a:lnTo>
                <a:lnTo>
                  <a:pt x="43700" y="26380"/>
                </a:lnTo>
                <a:lnTo>
                  <a:pt x="43740" y="26340"/>
                </a:lnTo>
                <a:lnTo>
                  <a:pt x="43760" y="26360"/>
                </a:lnTo>
                <a:lnTo>
                  <a:pt x="43780" y="26380"/>
                </a:lnTo>
                <a:lnTo>
                  <a:pt x="43800" y="26400"/>
                </a:lnTo>
                <a:lnTo>
                  <a:pt x="43840" y="26430"/>
                </a:lnTo>
                <a:lnTo>
                  <a:pt x="43850" y="26450"/>
                </a:lnTo>
                <a:lnTo>
                  <a:pt x="43900" y="26490"/>
                </a:lnTo>
                <a:lnTo>
                  <a:pt x="43940" y="26370"/>
                </a:lnTo>
                <a:lnTo>
                  <a:pt x="43900" y="26330"/>
                </a:lnTo>
                <a:lnTo>
                  <a:pt x="43880" y="26310"/>
                </a:lnTo>
                <a:lnTo>
                  <a:pt x="43840" y="26280"/>
                </a:lnTo>
                <a:lnTo>
                  <a:pt x="43830" y="26250"/>
                </a:lnTo>
                <a:lnTo>
                  <a:pt x="43830" y="26240"/>
                </a:lnTo>
                <a:lnTo>
                  <a:pt x="43820" y="26190"/>
                </a:lnTo>
                <a:lnTo>
                  <a:pt x="43800" y="26170"/>
                </a:lnTo>
                <a:lnTo>
                  <a:pt x="43770" y="26160"/>
                </a:lnTo>
                <a:lnTo>
                  <a:pt x="43740" y="26130"/>
                </a:lnTo>
                <a:lnTo>
                  <a:pt x="43720" y="26120"/>
                </a:lnTo>
                <a:lnTo>
                  <a:pt x="43720" y="26110"/>
                </a:lnTo>
                <a:lnTo>
                  <a:pt x="43720" y="26100"/>
                </a:lnTo>
                <a:lnTo>
                  <a:pt x="43730" y="26090"/>
                </a:lnTo>
                <a:lnTo>
                  <a:pt x="43740" y="26040"/>
                </a:lnTo>
                <a:lnTo>
                  <a:pt x="43760" y="26050"/>
                </a:lnTo>
                <a:lnTo>
                  <a:pt x="43770" y="26060"/>
                </a:lnTo>
                <a:lnTo>
                  <a:pt x="43780" y="26060"/>
                </a:lnTo>
                <a:lnTo>
                  <a:pt x="43840" y="26110"/>
                </a:lnTo>
                <a:lnTo>
                  <a:pt x="43900" y="26120"/>
                </a:lnTo>
                <a:lnTo>
                  <a:pt x="43990" y="26130"/>
                </a:lnTo>
                <a:lnTo>
                  <a:pt x="44050" y="26140"/>
                </a:lnTo>
                <a:lnTo>
                  <a:pt x="44100" y="26150"/>
                </a:lnTo>
                <a:lnTo>
                  <a:pt x="44160" y="26160"/>
                </a:lnTo>
                <a:lnTo>
                  <a:pt x="44200" y="26170"/>
                </a:lnTo>
                <a:lnTo>
                  <a:pt x="44210" y="26170"/>
                </a:lnTo>
                <a:lnTo>
                  <a:pt x="44310" y="26200"/>
                </a:lnTo>
                <a:lnTo>
                  <a:pt x="44350" y="26210"/>
                </a:lnTo>
                <a:lnTo>
                  <a:pt x="44380" y="26200"/>
                </a:lnTo>
                <a:lnTo>
                  <a:pt x="44340" y="26130"/>
                </a:lnTo>
                <a:lnTo>
                  <a:pt x="44310" y="26110"/>
                </a:lnTo>
                <a:lnTo>
                  <a:pt x="44220" y="26040"/>
                </a:lnTo>
                <a:lnTo>
                  <a:pt x="44200" y="26010"/>
                </a:lnTo>
                <a:lnTo>
                  <a:pt x="44190" y="26010"/>
                </a:lnTo>
                <a:lnTo>
                  <a:pt x="44200" y="26000"/>
                </a:lnTo>
                <a:lnTo>
                  <a:pt x="44210" y="25940"/>
                </a:lnTo>
                <a:lnTo>
                  <a:pt x="44220" y="25920"/>
                </a:lnTo>
                <a:lnTo>
                  <a:pt x="44210" y="25890"/>
                </a:lnTo>
                <a:lnTo>
                  <a:pt x="44160" y="25870"/>
                </a:lnTo>
                <a:lnTo>
                  <a:pt x="44170" y="25820"/>
                </a:lnTo>
                <a:lnTo>
                  <a:pt x="44190" y="25800"/>
                </a:lnTo>
                <a:lnTo>
                  <a:pt x="44220" y="25740"/>
                </a:lnTo>
                <a:lnTo>
                  <a:pt x="44250" y="25760"/>
                </a:lnTo>
                <a:lnTo>
                  <a:pt x="44260" y="25730"/>
                </a:lnTo>
                <a:lnTo>
                  <a:pt x="44260" y="25720"/>
                </a:lnTo>
                <a:lnTo>
                  <a:pt x="44280" y="25710"/>
                </a:lnTo>
                <a:lnTo>
                  <a:pt x="44280" y="25690"/>
                </a:lnTo>
                <a:lnTo>
                  <a:pt x="44270" y="25690"/>
                </a:lnTo>
                <a:lnTo>
                  <a:pt x="44270" y="25640"/>
                </a:lnTo>
                <a:lnTo>
                  <a:pt x="44270" y="25630"/>
                </a:lnTo>
                <a:lnTo>
                  <a:pt x="44340" y="25620"/>
                </a:lnTo>
                <a:lnTo>
                  <a:pt x="44380" y="25640"/>
                </a:lnTo>
                <a:lnTo>
                  <a:pt x="44410" y="25650"/>
                </a:lnTo>
                <a:lnTo>
                  <a:pt x="44450" y="25640"/>
                </a:lnTo>
                <a:lnTo>
                  <a:pt x="44510" y="25650"/>
                </a:lnTo>
                <a:lnTo>
                  <a:pt x="44510" y="25600"/>
                </a:lnTo>
                <a:lnTo>
                  <a:pt x="44550" y="25610"/>
                </a:lnTo>
                <a:lnTo>
                  <a:pt x="44520" y="25540"/>
                </a:lnTo>
                <a:lnTo>
                  <a:pt x="44520" y="25520"/>
                </a:lnTo>
                <a:lnTo>
                  <a:pt x="44510" y="25480"/>
                </a:lnTo>
                <a:lnTo>
                  <a:pt x="44490" y="25410"/>
                </a:lnTo>
                <a:lnTo>
                  <a:pt x="44450" y="25420"/>
                </a:lnTo>
                <a:lnTo>
                  <a:pt x="44390" y="25440"/>
                </a:lnTo>
                <a:lnTo>
                  <a:pt x="44380" y="25390"/>
                </a:lnTo>
                <a:lnTo>
                  <a:pt x="44320" y="25420"/>
                </a:lnTo>
                <a:lnTo>
                  <a:pt x="44260" y="25360"/>
                </a:lnTo>
                <a:lnTo>
                  <a:pt x="44250" y="25330"/>
                </a:lnTo>
                <a:lnTo>
                  <a:pt x="44230" y="25300"/>
                </a:lnTo>
                <a:lnTo>
                  <a:pt x="44180" y="25190"/>
                </a:lnTo>
                <a:lnTo>
                  <a:pt x="44140" y="25120"/>
                </a:lnTo>
                <a:lnTo>
                  <a:pt x="44160" y="25110"/>
                </a:lnTo>
                <a:lnTo>
                  <a:pt x="44140" y="25050"/>
                </a:lnTo>
                <a:lnTo>
                  <a:pt x="44150" y="25050"/>
                </a:lnTo>
                <a:lnTo>
                  <a:pt x="44150" y="25010"/>
                </a:lnTo>
                <a:lnTo>
                  <a:pt x="44140" y="25010"/>
                </a:lnTo>
                <a:lnTo>
                  <a:pt x="44160" y="24950"/>
                </a:lnTo>
                <a:lnTo>
                  <a:pt x="44160" y="24920"/>
                </a:lnTo>
                <a:lnTo>
                  <a:pt x="44180" y="24890"/>
                </a:lnTo>
                <a:lnTo>
                  <a:pt x="44140" y="24860"/>
                </a:lnTo>
                <a:lnTo>
                  <a:pt x="44140" y="24850"/>
                </a:lnTo>
                <a:lnTo>
                  <a:pt x="44130" y="24850"/>
                </a:lnTo>
                <a:lnTo>
                  <a:pt x="44100" y="24850"/>
                </a:lnTo>
                <a:lnTo>
                  <a:pt x="44070" y="24830"/>
                </a:lnTo>
                <a:lnTo>
                  <a:pt x="44050" y="24820"/>
                </a:lnTo>
                <a:lnTo>
                  <a:pt x="44020" y="24810"/>
                </a:lnTo>
                <a:lnTo>
                  <a:pt x="44000" y="24830"/>
                </a:lnTo>
                <a:lnTo>
                  <a:pt x="43990" y="24770"/>
                </a:lnTo>
                <a:lnTo>
                  <a:pt x="43980" y="24700"/>
                </a:lnTo>
                <a:lnTo>
                  <a:pt x="43970" y="24610"/>
                </a:lnTo>
                <a:lnTo>
                  <a:pt x="43960" y="24610"/>
                </a:lnTo>
                <a:lnTo>
                  <a:pt x="43950" y="24570"/>
                </a:lnTo>
                <a:lnTo>
                  <a:pt x="43940" y="24550"/>
                </a:lnTo>
                <a:lnTo>
                  <a:pt x="43900" y="24530"/>
                </a:lnTo>
                <a:lnTo>
                  <a:pt x="43890" y="24530"/>
                </a:lnTo>
                <a:lnTo>
                  <a:pt x="43890" y="24520"/>
                </a:lnTo>
                <a:lnTo>
                  <a:pt x="43870" y="24520"/>
                </a:lnTo>
                <a:lnTo>
                  <a:pt x="43860" y="24510"/>
                </a:lnTo>
                <a:lnTo>
                  <a:pt x="43850" y="24500"/>
                </a:lnTo>
                <a:lnTo>
                  <a:pt x="43830" y="24480"/>
                </a:lnTo>
                <a:lnTo>
                  <a:pt x="43820" y="24470"/>
                </a:lnTo>
                <a:lnTo>
                  <a:pt x="43810" y="24460"/>
                </a:lnTo>
                <a:lnTo>
                  <a:pt x="43800" y="24460"/>
                </a:lnTo>
                <a:lnTo>
                  <a:pt x="43800" y="24450"/>
                </a:lnTo>
                <a:lnTo>
                  <a:pt x="43790" y="24450"/>
                </a:lnTo>
                <a:lnTo>
                  <a:pt x="43790" y="24440"/>
                </a:lnTo>
                <a:lnTo>
                  <a:pt x="43790" y="24430"/>
                </a:lnTo>
                <a:lnTo>
                  <a:pt x="43790" y="24420"/>
                </a:lnTo>
                <a:lnTo>
                  <a:pt x="43780" y="24420"/>
                </a:lnTo>
                <a:lnTo>
                  <a:pt x="43780" y="24410"/>
                </a:lnTo>
                <a:lnTo>
                  <a:pt x="43770" y="24410"/>
                </a:lnTo>
                <a:lnTo>
                  <a:pt x="43760" y="24410"/>
                </a:lnTo>
                <a:lnTo>
                  <a:pt x="43760" y="24400"/>
                </a:lnTo>
                <a:lnTo>
                  <a:pt x="43760" y="24390"/>
                </a:lnTo>
                <a:lnTo>
                  <a:pt x="43750" y="24390"/>
                </a:lnTo>
                <a:lnTo>
                  <a:pt x="43750" y="24380"/>
                </a:lnTo>
                <a:lnTo>
                  <a:pt x="43750" y="24390"/>
                </a:lnTo>
                <a:lnTo>
                  <a:pt x="43750" y="24380"/>
                </a:lnTo>
                <a:lnTo>
                  <a:pt x="43740" y="24380"/>
                </a:lnTo>
                <a:lnTo>
                  <a:pt x="43730" y="24380"/>
                </a:lnTo>
                <a:lnTo>
                  <a:pt x="43730" y="24370"/>
                </a:lnTo>
                <a:lnTo>
                  <a:pt x="43720" y="24370"/>
                </a:lnTo>
                <a:lnTo>
                  <a:pt x="43720" y="24380"/>
                </a:lnTo>
                <a:lnTo>
                  <a:pt x="43710" y="24380"/>
                </a:lnTo>
                <a:lnTo>
                  <a:pt x="43710" y="24370"/>
                </a:lnTo>
                <a:lnTo>
                  <a:pt x="43700" y="24370"/>
                </a:lnTo>
                <a:lnTo>
                  <a:pt x="43690" y="24370"/>
                </a:lnTo>
                <a:lnTo>
                  <a:pt x="43690" y="24380"/>
                </a:lnTo>
                <a:lnTo>
                  <a:pt x="43680" y="24380"/>
                </a:lnTo>
                <a:lnTo>
                  <a:pt x="43680" y="24370"/>
                </a:lnTo>
                <a:lnTo>
                  <a:pt x="43670" y="24370"/>
                </a:lnTo>
                <a:lnTo>
                  <a:pt x="43670" y="24380"/>
                </a:lnTo>
                <a:lnTo>
                  <a:pt x="43670" y="24370"/>
                </a:lnTo>
                <a:lnTo>
                  <a:pt x="43660" y="24370"/>
                </a:lnTo>
                <a:lnTo>
                  <a:pt x="43660" y="24380"/>
                </a:lnTo>
                <a:lnTo>
                  <a:pt x="43650" y="24380"/>
                </a:lnTo>
                <a:lnTo>
                  <a:pt x="43650" y="24370"/>
                </a:lnTo>
                <a:lnTo>
                  <a:pt x="43640" y="24370"/>
                </a:lnTo>
                <a:lnTo>
                  <a:pt x="43630" y="24370"/>
                </a:lnTo>
                <a:lnTo>
                  <a:pt x="43620" y="24370"/>
                </a:lnTo>
                <a:lnTo>
                  <a:pt x="43630" y="24370"/>
                </a:lnTo>
                <a:lnTo>
                  <a:pt x="43630" y="24360"/>
                </a:lnTo>
                <a:lnTo>
                  <a:pt x="43620" y="24360"/>
                </a:lnTo>
                <a:lnTo>
                  <a:pt x="43620" y="24370"/>
                </a:lnTo>
                <a:lnTo>
                  <a:pt x="43610" y="24370"/>
                </a:lnTo>
                <a:lnTo>
                  <a:pt x="43610" y="24360"/>
                </a:lnTo>
                <a:lnTo>
                  <a:pt x="43620" y="24360"/>
                </a:lnTo>
                <a:lnTo>
                  <a:pt x="43610" y="24360"/>
                </a:lnTo>
                <a:lnTo>
                  <a:pt x="43610" y="24370"/>
                </a:lnTo>
                <a:lnTo>
                  <a:pt x="43610" y="24360"/>
                </a:lnTo>
                <a:lnTo>
                  <a:pt x="43600" y="24360"/>
                </a:lnTo>
                <a:lnTo>
                  <a:pt x="43600" y="24350"/>
                </a:lnTo>
                <a:lnTo>
                  <a:pt x="43600" y="24340"/>
                </a:lnTo>
                <a:lnTo>
                  <a:pt x="43610" y="24290"/>
                </a:lnTo>
                <a:lnTo>
                  <a:pt x="43630" y="24230"/>
                </a:lnTo>
                <a:lnTo>
                  <a:pt x="43620" y="24170"/>
                </a:lnTo>
                <a:lnTo>
                  <a:pt x="43640" y="24100"/>
                </a:lnTo>
                <a:lnTo>
                  <a:pt x="43650" y="24060"/>
                </a:lnTo>
                <a:lnTo>
                  <a:pt x="43660" y="24030"/>
                </a:lnTo>
                <a:lnTo>
                  <a:pt x="43680" y="23980"/>
                </a:lnTo>
                <a:lnTo>
                  <a:pt x="43690" y="23960"/>
                </a:lnTo>
                <a:lnTo>
                  <a:pt x="43700" y="23940"/>
                </a:lnTo>
                <a:lnTo>
                  <a:pt x="43720" y="23900"/>
                </a:lnTo>
                <a:lnTo>
                  <a:pt x="43740" y="23880"/>
                </a:lnTo>
                <a:lnTo>
                  <a:pt x="43750" y="23800"/>
                </a:lnTo>
                <a:lnTo>
                  <a:pt x="43760" y="23730"/>
                </a:lnTo>
                <a:lnTo>
                  <a:pt x="43770" y="23670"/>
                </a:lnTo>
                <a:lnTo>
                  <a:pt x="43780" y="23650"/>
                </a:lnTo>
                <a:lnTo>
                  <a:pt x="43780" y="23640"/>
                </a:lnTo>
                <a:lnTo>
                  <a:pt x="43790" y="23600"/>
                </a:lnTo>
                <a:lnTo>
                  <a:pt x="43810" y="23560"/>
                </a:lnTo>
                <a:lnTo>
                  <a:pt x="43850" y="23480"/>
                </a:lnTo>
                <a:lnTo>
                  <a:pt x="43860" y="23450"/>
                </a:lnTo>
                <a:lnTo>
                  <a:pt x="43870" y="23410"/>
                </a:lnTo>
                <a:lnTo>
                  <a:pt x="43900" y="23340"/>
                </a:lnTo>
                <a:lnTo>
                  <a:pt x="43900" y="23350"/>
                </a:lnTo>
                <a:lnTo>
                  <a:pt x="43910" y="23350"/>
                </a:lnTo>
                <a:lnTo>
                  <a:pt x="43910" y="23360"/>
                </a:lnTo>
                <a:lnTo>
                  <a:pt x="43910" y="23370"/>
                </a:lnTo>
                <a:lnTo>
                  <a:pt x="43920" y="23370"/>
                </a:lnTo>
                <a:lnTo>
                  <a:pt x="43930" y="23370"/>
                </a:lnTo>
                <a:lnTo>
                  <a:pt x="43930" y="23360"/>
                </a:lnTo>
                <a:lnTo>
                  <a:pt x="43940" y="23360"/>
                </a:lnTo>
                <a:lnTo>
                  <a:pt x="43930" y="23370"/>
                </a:lnTo>
                <a:lnTo>
                  <a:pt x="43940" y="23370"/>
                </a:lnTo>
                <a:lnTo>
                  <a:pt x="43940" y="23360"/>
                </a:lnTo>
                <a:lnTo>
                  <a:pt x="43950" y="23360"/>
                </a:lnTo>
                <a:lnTo>
                  <a:pt x="43960" y="23360"/>
                </a:lnTo>
                <a:lnTo>
                  <a:pt x="43960" y="23370"/>
                </a:lnTo>
                <a:lnTo>
                  <a:pt x="43960" y="23360"/>
                </a:lnTo>
                <a:lnTo>
                  <a:pt x="43970" y="23360"/>
                </a:lnTo>
                <a:lnTo>
                  <a:pt x="43970" y="23370"/>
                </a:lnTo>
                <a:lnTo>
                  <a:pt x="43970" y="23360"/>
                </a:lnTo>
                <a:lnTo>
                  <a:pt x="43980" y="23360"/>
                </a:lnTo>
                <a:lnTo>
                  <a:pt x="43970" y="23360"/>
                </a:lnTo>
                <a:lnTo>
                  <a:pt x="43980" y="23360"/>
                </a:lnTo>
                <a:lnTo>
                  <a:pt x="43980" y="23350"/>
                </a:lnTo>
                <a:lnTo>
                  <a:pt x="43990" y="23350"/>
                </a:lnTo>
                <a:lnTo>
                  <a:pt x="43990" y="23340"/>
                </a:lnTo>
                <a:lnTo>
                  <a:pt x="43990" y="23330"/>
                </a:lnTo>
                <a:lnTo>
                  <a:pt x="44000" y="23330"/>
                </a:lnTo>
                <a:lnTo>
                  <a:pt x="44000" y="23340"/>
                </a:lnTo>
                <a:lnTo>
                  <a:pt x="44000" y="23330"/>
                </a:lnTo>
                <a:lnTo>
                  <a:pt x="44010" y="23330"/>
                </a:lnTo>
                <a:lnTo>
                  <a:pt x="44020" y="23330"/>
                </a:lnTo>
                <a:lnTo>
                  <a:pt x="44020" y="23340"/>
                </a:lnTo>
                <a:lnTo>
                  <a:pt x="44030" y="23340"/>
                </a:lnTo>
                <a:lnTo>
                  <a:pt x="44030" y="23330"/>
                </a:lnTo>
                <a:lnTo>
                  <a:pt x="44040" y="23330"/>
                </a:lnTo>
                <a:lnTo>
                  <a:pt x="44040" y="23340"/>
                </a:lnTo>
                <a:lnTo>
                  <a:pt x="44040" y="23330"/>
                </a:lnTo>
                <a:lnTo>
                  <a:pt x="44050" y="23330"/>
                </a:lnTo>
                <a:lnTo>
                  <a:pt x="44060" y="23330"/>
                </a:lnTo>
                <a:lnTo>
                  <a:pt x="44060" y="23320"/>
                </a:lnTo>
                <a:lnTo>
                  <a:pt x="44070" y="23320"/>
                </a:lnTo>
                <a:lnTo>
                  <a:pt x="44080" y="23320"/>
                </a:lnTo>
                <a:lnTo>
                  <a:pt x="44080" y="23310"/>
                </a:lnTo>
                <a:lnTo>
                  <a:pt x="44090" y="23310"/>
                </a:lnTo>
                <a:lnTo>
                  <a:pt x="44090" y="23320"/>
                </a:lnTo>
                <a:lnTo>
                  <a:pt x="44100" y="23320"/>
                </a:lnTo>
                <a:lnTo>
                  <a:pt x="44100" y="23310"/>
                </a:lnTo>
                <a:lnTo>
                  <a:pt x="44100" y="23320"/>
                </a:lnTo>
                <a:lnTo>
                  <a:pt x="44110" y="23320"/>
                </a:lnTo>
                <a:lnTo>
                  <a:pt x="44120" y="23320"/>
                </a:lnTo>
                <a:lnTo>
                  <a:pt x="44120" y="23330"/>
                </a:lnTo>
                <a:lnTo>
                  <a:pt x="44130" y="23330"/>
                </a:lnTo>
                <a:lnTo>
                  <a:pt x="44130" y="23340"/>
                </a:lnTo>
                <a:lnTo>
                  <a:pt x="44140" y="23340"/>
                </a:lnTo>
                <a:lnTo>
                  <a:pt x="44150" y="23340"/>
                </a:lnTo>
                <a:lnTo>
                  <a:pt x="44150" y="23350"/>
                </a:lnTo>
                <a:lnTo>
                  <a:pt x="44160" y="23350"/>
                </a:lnTo>
                <a:lnTo>
                  <a:pt x="44170" y="23350"/>
                </a:lnTo>
                <a:lnTo>
                  <a:pt x="44170" y="23360"/>
                </a:lnTo>
                <a:lnTo>
                  <a:pt x="44170" y="23370"/>
                </a:lnTo>
                <a:lnTo>
                  <a:pt x="44180" y="23370"/>
                </a:lnTo>
                <a:lnTo>
                  <a:pt x="44180" y="23380"/>
                </a:lnTo>
                <a:lnTo>
                  <a:pt x="44180" y="23390"/>
                </a:lnTo>
                <a:lnTo>
                  <a:pt x="44190" y="23390"/>
                </a:lnTo>
                <a:lnTo>
                  <a:pt x="44190" y="23400"/>
                </a:lnTo>
                <a:lnTo>
                  <a:pt x="44200" y="23400"/>
                </a:lnTo>
                <a:lnTo>
                  <a:pt x="44200" y="23410"/>
                </a:lnTo>
                <a:lnTo>
                  <a:pt x="44200" y="23400"/>
                </a:lnTo>
                <a:lnTo>
                  <a:pt x="44210" y="23400"/>
                </a:lnTo>
                <a:lnTo>
                  <a:pt x="44210" y="23410"/>
                </a:lnTo>
                <a:lnTo>
                  <a:pt x="44200" y="23410"/>
                </a:lnTo>
                <a:lnTo>
                  <a:pt x="44200" y="23420"/>
                </a:lnTo>
                <a:lnTo>
                  <a:pt x="44210" y="23420"/>
                </a:lnTo>
                <a:lnTo>
                  <a:pt x="44210" y="23410"/>
                </a:lnTo>
                <a:lnTo>
                  <a:pt x="44210" y="23420"/>
                </a:lnTo>
                <a:lnTo>
                  <a:pt x="44220" y="23420"/>
                </a:lnTo>
                <a:lnTo>
                  <a:pt x="44220" y="23410"/>
                </a:lnTo>
                <a:lnTo>
                  <a:pt x="44220" y="23420"/>
                </a:lnTo>
                <a:lnTo>
                  <a:pt x="44230" y="23420"/>
                </a:lnTo>
                <a:lnTo>
                  <a:pt x="44240" y="23420"/>
                </a:lnTo>
                <a:lnTo>
                  <a:pt x="44240" y="23430"/>
                </a:lnTo>
                <a:lnTo>
                  <a:pt x="44250" y="23430"/>
                </a:lnTo>
                <a:lnTo>
                  <a:pt x="44260" y="23430"/>
                </a:lnTo>
                <a:lnTo>
                  <a:pt x="44260" y="23440"/>
                </a:lnTo>
                <a:lnTo>
                  <a:pt x="44270" y="23440"/>
                </a:lnTo>
                <a:lnTo>
                  <a:pt x="44280" y="23440"/>
                </a:lnTo>
                <a:lnTo>
                  <a:pt x="44280" y="23430"/>
                </a:lnTo>
                <a:lnTo>
                  <a:pt x="44280" y="23440"/>
                </a:lnTo>
                <a:lnTo>
                  <a:pt x="44290" y="23440"/>
                </a:lnTo>
                <a:lnTo>
                  <a:pt x="44300" y="23440"/>
                </a:lnTo>
                <a:lnTo>
                  <a:pt x="44300" y="23450"/>
                </a:lnTo>
                <a:lnTo>
                  <a:pt x="44310" y="23450"/>
                </a:lnTo>
                <a:lnTo>
                  <a:pt x="44310" y="23460"/>
                </a:lnTo>
                <a:lnTo>
                  <a:pt x="44310" y="23470"/>
                </a:lnTo>
                <a:lnTo>
                  <a:pt x="44310" y="23480"/>
                </a:lnTo>
                <a:lnTo>
                  <a:pt x="44320" y="23480"/>
                </a:lnTo>
                <a:lnTo>
                  <a:pt x="44310" y="23480"/>
                </a:lnTo>
                <a:lnTo>
                  <a:pt x="44310" y="23490"/>
                </a:lnTo>
                <a:lnTo>
                  <a:pt x="44320" y="23490"/>
                </a:lnTo>
                <a:lnTo>
                  <a:pt x="44320" y="23500"/>
                </a:lnTo>
                <a:lnTo>
                  <a:pt x="44330" y="23500"/>
                </a:lnTo>
                <a:lnTo>
                  <a:pt x="44330" y="23510"/>
                </a:lnTo>
                <a:lnTo>
                  <a:pt x="44330" y="23500"/>
                </a:lnTo>
                <a:lnTo>
                  <a:pt x="44340" y="23500"/>
                </a:lnTo>
                <a:lnTo>
                  <a:pt x="44340" y="23510"/>
                </a:lnTo>
                <a:lnTo>
                  <a:pt x="44350" y="23510"/>
                </a:lnTo>
                <a:lnTo>
                  <a:pt x="44360" y="23510"/>
                </a:lnTo>
                <a:lnTo>
                  <a:pt x="44360" y="23520"/>
                </a:lnTo>
                <a:lnTo>
                  <a:pt x="44370" y="23520"/>
                </a:lnTo>
                <a:lnTo>
                  <a:pt x="44370" y="23510"/>
                </a:lnTo>
                <a:lnTo>
                  <a:pt x="44370" y="23500"/>
                </a:lnTo>
                <a:lnTo>
                  <a:pt x="44380" y="23500"/>
                </a:lnTo>
                <a:lnTo>
                  <a:pt x="44380" y="23510"/>
                </a:lnTo>
                <a:lnTo>
                  <a:pt x="44380" y="23520"/>
                </a:lnTo>
                <a:lnTo>
                  <a:pt x="44390" y="23520"/>
                </a:lnTo>
                <a:lnTo>
                  <a:pt x="44390" y="23510"/>
                </a:lnTo>
                <a:lnTo>
                  <a:pt x="44400" y="23510"/>
                </a:lnTo>
                <a:lnTo>
                  <a:pt x="44400" y="23520"/>
                </a:lnTo>
                <a:lnTo>
                  <a:pt x="44410" y="23520"/>
                </a:lnTo>
                <a:lnTo>
                  <a:pt x="44410" y="23530"/>
                </a:lnTo>
                <a:lnTo>
                  <a:pt x="44420" y="23530"/>
                </a:lnTo>
                <a:lnTo>
                  <a:pt x="44430" y="23530"/>
                </a:lnTo>
                <a:lnTo>
                  <a:pt x="44430" y="23540"/>
                </a:lnTo>
                <a:lnTo>
                  <a:pt x="44440" y="23540"/>
                </a:lnTo>
                <a:lnTo>
                  <a:pt x="44450" y="23540"/>
                </a:lnTo>
                <a:lnTo>
                  <a:pt x="44450" y="23550"/>
                </a:lnTo>
                <a:lnTo>
                  <a:pt x="44450" y="23560"/>
                </a:lnTo>
                <a:lnTo>
                  <a:pt x="44460" y="23560"/>
                </a:lnTo>
                <a:lnTo>
                  <a:pt x="44460" y="23550"/>
                </a:lnTo>
                <a:lnTo>
                  <a:pt x="44460" y="23560"/>
                </a:lnTo>
                <a:lnTo>
                  <a:pt x="44470" y="23560"/>
                </a:lnTo>
                <a:lnTo>
                  <a:pt x="44480" y="23560"/>
                </a:lnTo>
                <a:lnTo>
                  <a:pt x="44480" y="23550"/>
                </a:lnTo>
                <a:lnTo>
                  <a:pt x="44490" y="23550"/>
                </a:lnTo>
                <a:lnTo>
                  <a:pt x="44500" y="23540"/>
                </a:lnTo>
                <a:lnTo>
                  <a:pt x="44510" y="23540"/>
                </a:lnTo>
                <a:lnTo>
                  <a:pt x="44510" y="23530"/>
                </a:lnTo>
                <a:lnTo>
                  <a:pt x="44520" y="23530"/>
                </a:lnTo>
                <a:lnTo>
                  <a:pt x="44530" y="23530"/>
                </a:lnTo>
                <a:lnTo>
                  <a:pt x="44540" y="23530"/>
                </a:lnTo>
                <a:lnTo>
                  <a:pt x="44550" y="23530"/>
                </a:lnTo>
                <a:lnTo>
                  <a:pt x="44550" y="23520"/>
                </a:lnTo>
                <a:lnTo>
                  <a:pt x="44550" y="23510"/>
                </a:lnTo>
                <a:lnTo>
                  <a:pt x="44560" y="23510"/>
                </a:lnTo>
                <a:lnTo>
                  <a:pt x="44560" y="23520"/>
                </a:lnTo>
                <a:lnTo>
                  <a:pt x="44570" y="23520"/>
                </a:lnTo>
                <a:lnTo>
                  <a:pt x="44570" y="23510"/>
                </a:lnTo>
                <a:lnTo>
                  <a:pt x="44570" y="23500"/>
                </a:lnTo>
                <a:lnTo>
                  <a:pt x="44580" y="23500"/>
                </a:lnTo>
                <a:lnTo>
                  <a:pt x="44580" y="23510"/>
                </a:lnTo>
                <a:lnTo>
                  <a:pt x="44590" y="23510"/>
                </a:lnTo>
                <a:lnTo>
                  <a:pt x="44590" y="23500"/>
                </a:lnTo>
                <a:lnTo>
                  <a:pt x="44600" y="23500"/>
                </a:lnTo>
                <a:lnTo>
                  <a:pt x="44600" y="23510"/>
                </a:lnTo>
                <a:lnTo>
                  <a:pt x="44610" y="23510"/>
                </a:lnTo>
                <a:lnTo>
                  <a:pt x="44620" y="23510"/>
                </a:lnTo>
                <a:lnTo>
                  <a:pt x="44620" y="23500"/>
                </a:lnTo>
                <a:lnTo>
                  <a:pt x="44630" y="23500"/>
                </a:lnTo>
                <a:lnTo>
                  <a:pt x="44640" y="23500"/>
                </a:lnTo>
                <a:lnTo>
                  <a:pt x="44650" y="23500"/>
                </a:lnTo>
                <a:lnTo>
                  <a:pt x="44650" y="23490"/>
                </a:lnTo>
                <a:lnTo>
                  <a:pt x="44660" y="23450"/>
                </a:lnTo>
                <a:lnTo>
                  <a:pt x="44660" y="23380"/>
                </a:lnTo>
                <a:lnTo>
                  <a:pt x="44690" y="23370"/>
                </a:lnTo>
                <a:lnTo>
                  <a:pt x="44760" y="23350"/>
                </a:lnTo>
                <a:lnTo>
                  <a:pt x="44780" y="23350"/>
                </a:lnTo>
                <a:lnTo>
                  <a:pt x="44850" y="23330"/>
                </a:lnTo>
                <a:lnTo>
                  <a:pt x="44920" y="23310"/>
                </a:lnTo>
                <a:lnTo>
                  <a:pt x="44930" y="23310"/>
                </a:lnTo>
                <a:lnTo>
                  <a:pt x="44990" y="23300"/>
                </a:lnTo>
                <a:lnTo>
                  <a:pt x="45000" y="23300"/>
                </a:lnTo>
                <a:lnTo>
                  <a:pt x="45040" y="23300"/>
                </a:lnTo>
                <a:lnTo>
                  <a:pt x="45110" y="23310"/>
                </a:lnTo>
                <a:lnTo>
                  <a:pt x="45160" y="23370"/>
                </a:lnTo>
                <a:lnTo>
                  <a:pt x="45170" y="23380"/>
                </a:lnTo>
                <a:lnTo>
                  <a:pt x="45190" y="23400"/>
                </a:lnTo>
                <a:lnTo>
                  <a:pt x="45230" y="23440"/>
                </a:lnTo>
                <a:lnTo>
                  <a:pt x="45240" y="23450"/>
                </a:lnTo>
                <a:lnTo>
                  <a:pt x="45250" y="23450"/>
                </a:lnTo>
                <a:lnTo>
                  <a:pt x="45280" y="23480"/>
                </a:lnTo>
                <a:lnTo>
                  <a:pt x="45340" y="23530"/>
                </a:lnTo>
                <a:lnTo>
                  <a:pt x="45350" y="23530"/>
                </a:lnTo>
                <a:lnTo>
                  <a:pt x="45370" y="23560"/>
                </a:lnTo>
                <a:lnTo>
                  <a:pt x="45390" y="23580"/>
                </a:lnTo>
                <a:lnTo>
                  <a:pt x="45400" y="23580"/>
                </a:lnTo>
                <a:lnTo>
                  <a:pt x="45420" y="23600"/>
                </a:lnTo>
                <a:lnTo>
                  <a:pt x="45440" y="23620"/>
                </a:lnTo>
                <a:lnTo>
                  <a:pt x="45450" y="23620"/>
                </a:lnTo>
                <a:lnTo>
                  <a:pt x="45510" y="23670"/>
                </a:lnTo>
                <a:lnTo>
                  <a:pt x="45530" y="23700"/>
                </a:lnTo>
                <a:lnTo>
                  <a:pt x="45560" y="23670"/>
                </a:lnTo>
                <a:lnTo>
                  <a:pt x="45580" y="23650"/>
                </a:lnTo>
                <a:lnTo>
                  <a:pt x="45600" y="23620"/>
                </a:lnTo>
                <a:lnTo>
                  <a:pt x="45610" y="23620"/>
                </a:lnTo>
                <a:lnTo>
                  <a:pt x="45620" y="23610"/>
                </a:lnTo>
                <a:lnTo>
                  <a:pt x="45640" y="23600"/>
                </a:lnTo>
                <a:lnTo>
                  <a:pt x="45670" y="23590"/>
                </a:lnTo>
                <a:lnTo>
                  <a:pt x="45730" y="23610"/>
                </a:lnTo>
                <a:lnTo>
                  <a:pt x="45750" y="23610"/>
                </a:lnTo>
                <a:lnTo>
                  <a:pt x="45770" y="23620"/>
                </a:lnTo>
                <a:lnTo>
                  <a:pt x="45790" y="23620"/>
                </a:lnTo>
                <a:lnTo>
                  <a:pt x="45800" y="23620"/>
                </a:lnTo>
                <a:lnTo>
                  <a:pt x="45820" y="23620"/>
                </a:lnTo>
                <a:lnTo>
                  <a:pt x="45830" y="23620"/>
                </a:lnTo>
                <a:lnTo>
                  <a:pt x="45840" y="23620"/>
                </a:lnTo>
                <a:lnTo>
                  <a:pt x="45850" y="23630"/>
                </a:lnTo>
                <a:lnTo>
                  <a:pt x="45870" y="23640"/>
                </a:lnTo>
                <a:lnTo>
                  <a:pt x="45880" y="23650"/>
                </a:lnTo>
                <a:lnTo>
                  <a:pt x="45920" y="23660"/>
                </a:lnTo>
                <a:lnTo>
                  <a:pt x="45940" y="23670"/>
                </a:lnTo>
                <a:lnTo>
                  <a:pt x="45950" y="23670"/>
                </a:lnTo>
                <a:lnTo>
                  <a:pt x="45970" y="23680"/>
                </a:lnTo>
                <a:lnTo>
                  <a:pt x="45980" y="23670"/>
                </a:lnTo>
                <a:lnTo>
                  <a:pt x="45980" y="23660"/>
                </a:lnTo>
                <a:lnTo>
                  <a:pt x="45990" y="23660"/>
                </a:lnTo>
                <a:lnTo>
                  <a:pt x="46000" y="23630"/>
                </a:lnTo>
                <a:lnTo>
                  <a:pt x="46010" y="23620"/>
                </a:lnTo>
                <a:lnTo>
                  <a:pt x="46030" y="23590"/>
                </a:lnTo>
                <a:lnTo>
                  <a:pt x="46040" y="23580"/>
                </a:lnTo>
                <a:lnTo>
                  <a:pt x="46050" y="23570"/>
                </a:lnTo>
                <a:lnTo>
                  <a:pt x="46080" y="23540"/>
                </a:lnTo>
                <a:lnTo>
                  <a:pt x="46080" y="23510"/>
                </a:lnTo>
                <a:lnTo>
                  <a:pt x="46090" y="23500"/>
                </a:lnTo>
                <a:lnTo>
                  <a:pt x="46090" y="23480"/>
                </a:lnTo>
                <a:lnTo>
                  <a:pt x="46100" y="23460"/>
                </a:lnTo>
                <a:lnTo>
                  <a:pt x="46110" y="23460"/>
                </a:lnTo>
                <a:lnTo>
                  <a:pt x="46120" y="23440"/>
                </a:lnTo>
                <a:lnTo>
                  <a:pt x="46130" y="23440"/>
                </a:lnTo>
                <a:lnTo>
                  <a:pt x="46130" y="23430"/>
                </a:lnTo>
                <a:lnTo>
                  <a:pt x="46140" y="23430"/>
                </a:lnTo>
                <a:lnTo>
                  <a:pt x="46150" y="23430"/>
                </a:lnTo>
                <a:lnTo>
                  <a:pt x="46170" y="23410"/>
                </a:lnTo>
                <a:lnTo>
                  <a:pt x="46190" y="23400"/>
                </a:lnTo>
                <a:lnTo>
                  <a:pt x="46200" y="23400"/>
                </a:lnTo>
                <a:lnTo>
                  <a:pt x="46270" y="23360"/>
                </a:lnTo>
                <a:lnTo>
                  <a:pt x="46290" y="23330"/>
                </a:lnTo>
                <a:lnTo>
                  <a:pt x="46300" y="23330"/>
                </a:lnTo>
                <a:lnTo>
                  <a:pt x="46320" y="23300"/>
                </a:lnTo>
                <a:lnTo>
                  <a:pt x="46320" y="23290"/>
                </a:lnTo>
                <a:lnTo>
                  <a:pt x="46330" y="23290"/>
                </a:lnTo>
                <a:lnTo>
                  <a:pt x="46350" y="23260"/>
                </a:lnTo>
                <a:lnTo>
                  <a:pt x="46360" y="23240"/>
                </a:lnTo>
                <a:lnTo>
                  <a:pt x="46380" y="23210"/>
                </a:lnTo>
                <a:lnTo>
                  <a:pt x="46390" y="23180"/>
                </a:lnTo>
                <a:lnTo>
                  <a:pt x="46400" y="23180"/>
                </a:lnTo>
                <a:lnTo>
                  <a:pt x="46400" y="23170"/>
                </a:lnTo>
                <a:lnTo>
                  <a:pt x="46460" y="23130"/>
                </a:lnTo>
                <a:lnTo>
                  <a:pt x="46560" y="23050"/>
                </a:lnTo>
                <a:lnTo>
                  <a:pt x="46630" y="23150"/>
                </a:lnTo>
                <a:lnTo>
                  <a:pt x="46700" y="23260"/>
                </a:lnTo>
                <a:lnTo>
                  <a:pt x="46770" y="23360"/>
                </a:lnTo>
                <a:lnTo>
                  <a:pt x="46800" y="23400"/>
                </a:lnTo>
                <a:lnTo>
                  <a:pt x="46820" y="23440"/>
                </a:lnTo>
                <a:lnTo>
                  <a:pt x="46840" y="23470"/>
                </a:lnTo>
                <a:lnTo>
                  <a:pt x="46890" y="23540"/>
                </a:lnTo>
                <a:lnTo>
                  <a:pt x="46940" y="23610"/>
                </a:lnTo>
                <a:lnTo>
                  <a:pt x="46980" y="23670"/>
                </a:lnTo>
                <a:lnTo>
                  <a:pt x="46990" y="23690"/>
                </a:lnTo>
                <a:lnTo>
                  <a:pt x="47060" y="23800"/>
                </a:lnTo>
                <a:lnTo>
                  <a:pt x="47090" y="23780"/>
                </a:lnTo>
                <a:lnTo>
                  <a:pt x="47170" y="23720"/>
                </a:lnTo>
                <a:lnTo>
                  <a:pt x="47250" y="23660"/>
                </a:lnTo>
                <a:lnTo>
                  <a:pt x="47300" y="23610"/>
                </a:lnTo>
                <a:lnTo>
                  <a:pt x="47310" y="23590"/>
                </a:lnTo>
                <a:lnTo>
                  <a:pt x="47320" y="23590"/>
                </a:lnTo>
                <a:lnTo>
                  <a:pt x="47330" y="23610"/>
                </a:lnTo>
                <a:lnTo>
                  <a:pt x="47330" y="23630"/>
                </a:lnTo>
                <a:lnTo>
                  <a:pt x="47330" y="23610"/>
                </a:lnTo>
                <a:lnTo>
                  <a:pt x="47330" y="23570"/>
                </a:lnTo>
                <a:lnTo>
                  <a:pt x="47330" y="23490"/>
                </a:lnTo>
                <a:lnTo>
                  <a:pt x="47330" y="23420"/>
                </a:lnTo>
                <a:lnTo>
                  <a:pt x="47300" y="23430"/>
                </a:lnTo>
                <a:lnTo>
                  <a:pt x="47300" y="23450"/>
                </a:lnTo>
                <a:lnTo>
                  <a:pt x="47290" y="23470"/>
                </a:lnTo>
                <a:lnTo>
                  <a:pt x="47270" y="23480"/>
                </a:lnTo>
                <a:lnTo>
                  <a:pt x="47240" y="23470"/>
                </a:lnTo>
                <a:lnTo>
                  <a:pt x="47230" y="23460"/>
                </a:lnTo>
                <a:lnTo>
                  <a:pt x="47220" y="23460"/>
                </a:lnTo>
                <a:lnTo>
                  <a:pt x="47180" y="23440"/>
                </a:lnTo>
                <a:lnTo>
                  <a:pt x="47160" y="23420"/>
                </a:lnTo>
                <a:lnTo>
                  <a:pt x="47140" y="23410"/>
                </a:lnTo>
                <a:lnTo>
                  <a:pt x="47110" y="23390"/>
                </a:lnTo>
                <a:lnTo>
                  <a:pt x="47100" y="23380"/>
                </a:lnTo>
                <a:lnTo>
                  <a:pt x="47060" y="23340"/>
                </a:lnTo>
                <a:lnTo>
                  <a:pt x="47050" y="23330"/>
                </a:lnTo>
                <a:lnTo>
                  <a:pt x="47000" y="23280"/>
                </a:lnTo>
                <a:lnTo>
                  <a:pt x="46990" y="23260"/>
                </a:lnTo>
                <a:lnTo>
                  <a:pt x="46970" y="23240"/>
                </a:lnTo>
                <a:lnTo>
                  <a:pt x="46960" y="23230"/>
                </a:lnTo>
                <a:lnTo>
                  <a:pt x="46940" y="23210"/>
                </a:lnTo>
                <a:lnTo>
                  <a:pt x="46990" y="23180"/>
                </a:lnTo>
                <a:lnTo>
                  <a:pt x="47060" y="23140"/>
                </a:lnTo>
                <a:lnTo>
                  <a:pt x="47140" y="23090"/>
                </a:lnTo>
                <a:lnTo>
                  <a:pt x="47200" y="23050"/>
                </a:lnTo>
                <a:lnTo>
                  <a:pt x="47280" y="23000"/>
                </a:lnTo>
                <a:lnTo>
                  <a:pt x="47300" y="22990"/>
                </a:lnTo>
                <a:lnTo>
                  <a:pt x="47310" y="22980"/>
                </a:lnTo>
                <a:lnTo>
                  <a:pt x="47320" y="22970"/>
                </a:lnTo>
                <a:lnTo>
                  <a:pt x="47330" y="22970"/>
                </a:lnTo>
                <a:lnTo>
                  <a:pt x="47320" y="22950"/>
                </a:lnTo>
                <a:lnTo>
                  <a:pt x="47310" y="22940"/>
                </a:lnTo>
                <a:lnTo>
                  <a:pt x="47310" y="22920"/>
                </a:lnTo>
                <a:lnTo>
                  <a:pt x="47400" y="22860"/>
                </a:lnTo>
                <a:lnTo>
                  <a:pt x="47420" y="22840"/>
                </a:lnTo>
                <a:lnTo>
                  <a:pt x="47430" y="22850"/>
                </a:lnTo>
                <a:lnTo>
                  <a:pt x="47440" y="22850"/>
                </a:lnTo>
                <a:lnTo>
                  <a:pt x="47450" y="22850"/>
                </a:lnTo>
                <a:lnTo>
                  <a:pt x="47460" y="22850"/>
                </a:lnTo>
                <a:lnTo>
                  <a:pt x="47460" y="22860"/>
                </a:lnTo>
                <a:lnTo>
                  <a:pt x="47470" y="22860"/>
                </a:lnTo>
                <a:lnTo>
                  <a:pt x="47480" y="22860"/>
                </a:lnTo>
                <a:lnTo>
                  <a:pt x="47600" y="22730"/>
                </a:lnTo>
                <a:lnTo>
                  <a:pt x="47630" y="22690"/>
                </a:lnTo>
                <a:lnTo>
                  <a:pt x="47670" y="22650"/>
                </a:lnTo>
                <a:lnTo>
                  <a:pt x="47640" y="22620"/>
                </a:lnTo>
                <a:lnTo>
                  <a:pt x="47650" y="22520"/>
                </a:lnTo>
                <a:lnTo>
                  <a:pt x="47670" y="22490"/>
                </a:lnTo>
                <a:lnTo>
                  <a:pt x="47660" y="22420"/>
                </a:lnTo>
                <a:lnTo>
                  <a:pt x="47650" y="22360"/>
                </a:lnTo>
                <a:lnTo>
                  <a:pt x="47680" y="22300"/>
                </a:lnTo>
                <a:lnTo>
                  <a:pt x="47690" y="22260"/>
                </a:lnTo>
                <a:lnTo>
                  <a:pt x="47700" y="22230"/>
                </a:lnTo>
                <a:lnTo>
                  <a:pt x="47710" y="22200"/>
                </a:lnTo>
                <a:lnTo>
                  <a:pt x="47720" y="22170"/>
                </a:lnTo>
                <a:lnTo>
                  <a:pt x="47730" y="22120"/>
                </a:lnTo>
                <a:lnTo>
                  <a:pt x="47730" y="22100"/>
                </a:lnTo>
                <a:lnTo>
                  <a:pt x="47740" y="22090"/>
                </a:lnTo>
                <a:lnTo>
                  <a:pt x="47740" y="22060"/>
                </a:lnTo>
                <a:lnTo>
                  <a:pt x="47750" y="22030"/>
                </a:lnTo>
                <a:lnTo>
                  <a:pt x="47760" y="22000"/>
                </a:lnTo>
                <a:lnTo>
                  <a:pt x="47770" y="21980"/>
                </a:lnTo>
                <a:lnTo>
                  <a:pt x="47780" y="21950"/>
                </a:lnTo>
                <a:lnTo>
                  <a:pt x="47790" y="21920"/>
                </a:lnTo>
                <a:lnTo>
                  <a:pt x="47790" y="21900"/>
                </a:lnTo>
                <a:lnTo>
                  <a:pt x="47850" y="21910"/>
                </a:lnTo>
                <a:lnTo>
                  <a:pt x="47880" y="21920"/>
                </a:lnTo>
                <a:lnTo>
                  <a:pt x="47890" y="21920"/>
                </a:lnTo>
                <a:lnTo>
                  <a:pt x="47920" y="21930"/>
                </a:lnTo>
                <a:lnTo>
                  <a:pt x="47970" y="21940"/>
                </a:lnTo>
                <a:lnTo>
                  <a:pt x="48040" y="21960"/>
                </a:lnTo>
                <a:lnTo>
                  <a:pt x="48070" y="21960"/>
                </a:lnTo>
                <a:lnTo>
                  <a:pt x="48100" y="21960"/>
                </a:lnTo>
                <a:lnTo>
                  <a:pt x="48110" y="21960"/>
                </a:lnTo>
                <a:lnTo>
                  <a:pt x="48130" y="21940"/>
                </a:lnTo>
                <a:lnTo>
                  <a:pt x="48140" y="21870"/>
                </a:lnTo>
                <a:lnTo>
                  <a:pt x="48150" y="21830"/>
                </a:lnTo>
                <a:lnTo>
                  <a:pt x="48150" y="21810"/>
                </a:lnTo>
                <a:lnTo>
                  <a:pt x="48170" y="21790"/>
                </a:lnTo>
                <a:lnTo>
                  <a:pt x="48160" y="21750"/>
                </a:lnTo>
                <a:lnTo>
                  <a:pt x="48200" y="21680"/>
                </a:lnTo>
                <a:lnTo>
                  <a:pt x="48220" y="21660"/>
                </a:lnTo>
                <a:lnTo>
                  <a:pt x="48250" y="21610"/>
                </a:lnTo>
                <a:lnTo>
                  <a:pt x="48200" y="21540"/>
                </a:lnTo>
                <a:lnTo>
                  <a:pt x="48190" y="21530"/>
                </a:lnTo>
                <a:lnTo>
                  <a:pt x="48220" y="21520"/>
                </a:lnTo>
                <a:lnTo>
                  <a:pt x="48280" y="21500"/>
                </a:lnTo>
                <a:lnTo>
                  <a:pt x="48320" y="21490"/>
                </a:lnTo>
                <a:lnTo>
                  <a:pt x="48340" y="21480"/>
                </a:lnTo>
                <a:lnTo>
                  <a:pt x="48390" y="21470"/>
                </a:lnTo>
                <a:lnTo>
                  <a:pt x="48450" y="21460"/>
                </a:lnTo>
                <a:lnTo>
                  <a:pt x="48450" y="21450"/>
                </a:lnTo>
                <a:lnTo>
                  <a:pt x="48460" y="21450"/>
                </a:lnTo>
                <a:lnTo>
                  <a:pt x="48470" y="21450"/>
                </a:lnTo>
                <a:lnTo>
                  <a:pt x="48500" y="21440"/>
                </a:lnTo>
                <a:lnTo>
                  <a:pt x="48530" y="21430"/>
                </a:lnTo>
                <a:lnTo>
                  <a:pt x="48530" y="21420"/>
                </a:lnTo>
                <a:lnTo>
                  <a:pt x="48710" y="21440"/>
                </a:lnTo>
                <a:lnTo>
                  <a:pt x="48740" y="21450"/>
                </a:lnTo>
                <a:lnTo>
                  <a:pt x="48810" y="21450"/>
                </a:lnTo>
                <a:lnTo>
                  <a:pt x="48870" y="21460"/>
                </a:lnTo>
                <a:lnTo>
                  <a:pt x="48890" y="21460"/>
                </a:lnTo>
                <a:lnTo>
                  <a:pt x="48900" y="21470"/>
                </a:lnTo>
                <a:lnTo>
                  <a:pt x="48900" y="21460"/>
                </a:lnTo>
                <a:lnTo>
                  <a:pt x="48890" y="21460"/>
                </a:lnTo>
                <a:lnTo>
                  <a:pt x="48860" y="21420"/>
                </a:lnTo>
                <a:lnTo>
                  <a:pt x="48910" y="21420"/>
                </a:lnTo>
                <a:lnTo>
                  <a:pt x="49000" y="21400"/>
                </a:lnTo>
                <a:lnTo>
                  <a:pt x="49030" y="21420"/>
                </a:lnTo>
                <a:lnTo>
                  <a:pt x="49040" y="21460"/>
                </a:lnTo>
                <a:lnTo>
                  <a:pt x="49110" y="2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