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Rakvere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Rakver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9360" y="17050"/>
                </a:moveTo>
                <a:lnTo>
                  <a:pt x="69360" y="17060"/>
                </a:lnTo>
                <a:lnTo>
                  <a:pt x="69360" y="17070"/>
                </a:lnTo>
                <a:lnTo>
                  <a:pt x="69360" y="17100"/>
                </a:lnTo>
                <a:lnTo>
                  <a:pt x="69370" y="17110"/>
                </a:lnTo>
                <a:lnTo>
                  <a:pt x="69380" y="17160"/>
                </a:lnTo>
                <a:lnTo>
                  <a:pt x="69320" y="17170"/>
                </a:lnTo>
                <a:lnTo>
                  <a:pt x="69330" y="17220"/>
                </a:lnTo>
                <a:lnTo>
                  <a:pt x="69340" y="17290"/>
                </a:lnTo>
                <a:lnTo>
                  <a:pt x="69350" y="17330"/>
                </a:lnTo>
                <a:lnTo>
                  <a:pt x="69350" y="17370"/>
                </a:lnTo>
                <a:lnTo>
                  <a:pt x="69360" y="17410"/>
                </a:lnTo>
                <a:lnTo>
                  <a:pt x="69360" y="17420"/>
                </a:lnTo>
                <a:lnTo>
                  <a:pt x="69380" y="17520"/>
                </a:lnTo>
                <a:lnTo>
                  <a:pt x="69380" y="17530"/>
                </a:lnTo>
                <a:lnTo>
                  <a:pt x="69380" y="17540"/>
                </a:lnTo>
                <a:lnTo>
                  <a:pt x="69390" y="17570"/>
                </a:lnTo>
                <a:lnTo>
                  <a:pt x="69390" y="17580"/>
                </a:lnTo>
                <a:lnTo>
                  <a:pt x="69390" y="17600"/>
                </a:lnTo>
                <a:lnTo>
                  <a:pt x="69400" y="17600"/>
                </a:lnTo>
                <a:lnTo>
                  <a:pt x="69400" y="17620"/>
                </a:lnTo>
                <a:lnTo>
                  <a:pt x="69430" y="17650"/>
                </a:lnTo>
                <a:lnTo>
                  <a:pt x="69430" y="17680"/>
                </a:lnTo>
                <a:lnTo>
                  <a:pt x="69430" y="17710"/>
                </a:lnTo>
                <a:lnTo>
                  <a:pt x="69420" y="17720"/>
                </a:lnTo>
                <a:lnTo>
                  <a:pt x="69410" y="17740"/>
                </a:lnTo>
                <a:lnTo>
                  <a:pt x="69410" y="17760"/>
                </a:lnTo>
                <a:lnTo>
                  <a:pt x="69410" y="17770"/>
                </a:lnTo>
                <a:lnTo>
                  <a:pt x="69410" y="17780"/>
                </a:lnTo>
                <a:lnTo>
                  <a:pt x="69400" y="17800"/>
                </a:lnTo>
                <a:lnTo>
                  <a:pt x="69400" y="17810"/>
                </a:lnTo>
                <a:lnTo>
                  <a:pt x="69400" y="17820"/>
                </a:lnTo>
                <a:lnTo>
                  <a:pt x="69400" y="17830"/>
                </a:lnTo>
                <a:lnTo>
                  <a:pt x="69390" y="17840"/>
                </a:lnTo>
                <a:lnTo>
                  <a:pt x="69390" y="17850"/>
                </a:lnTo>
                <a:lnTo>
                  <a:pt x="69380" y="17890"/>
                </a:lnTo>
                <a:lnTo>
                  <a:pt x="69370" y="17910"/>
                </a:lnTo>
                <a:lnTo>
                  <a:pt x="69340" y="17960"/>
                </a:lnTo>
                <a:lnTo>
                  <a:pt x="69310" y="18000"/>
                </a:lnTo>
                <a:lnTo>
                  <a:pt x="69310" y="18040"/>
                </a:lnTo>
                <a:lnTo>
                  <a:pt x="69310" y="18070"/>
                </a:lnTo>
                <a:lnTo>
                  <a:pt x="69290" y="18110"/>
                </a:lnTo>
                <a:lnTo>
                  <a:pt x="69280" y="18120"/>
                </a:lnTo>
                <a:lnTo>
                  <a:pt x="69280" y="18130"/>
                </a:lnTo>
                <a:lnTo>
                  <a:pt x="69290" y="18180"/>
                </a:lnTo>
                <a:lnTo>
                  <a:pt x="69290" y="18210"/>
                </a:lnTo>
                <a:lnTo>
                  <a:pt x="69280" y="18230"/>
                </a:lnTo>
                <a:lnTo>
                  <a:pt x="69260" y="18220"/>
                </a:lnTo>
                <a:lnTo>
                  <a:pt x="69240" y="18220"/>
                </a:lnTo>
                <a:lnTo>
                  <a:pt x="69210" y="18210"/>
                </a:lnTo>
                <a:lnTo>
                  <a:pt x="69200" y="18210"/>
                </a:lnTo>
                <a:lnTo>
                  <a:pt x="69200" y="18240"/>
                </a:lnTo>
                <a:lnTo>
                  <a:pt x="69200" y="18250"/>
                </a:lnTo>
                <a:lnTo>
                  <a:pt x="69190" y="18260"/>
                </a:lnTo>
                <a:lnTo>
                  <a:pt x="69190" y="18270"/>
                </a:lnTo>
                <a:lnTo>
                  <a:pt x="69190" y="18280"/>
                </a:lnTo>
                <a:lnTo>
                  <a:pt x="69190" y="18290"/>
                </a:lnTo>
                <a:lnTo>
                  <a:pt x="69200" y="18290"/>
                </a:lnTo>
                <a:lnTo>
                  <a:pt x="69200" y="18300"/>
                </a:lnTo>
                <a:lnTo>
                  <a:pt x="69240" y="18380"/>
                </a:lnTo>
                <a:lnTo>
                  <a:pt x="69250" y="18400"/>
                </a:lnTo>
                <a:lnTo>
                  <a:pt x="69280" y="18440"/>
                </a:lnTo>
                <a:lnTo>
                  <a:pt x="69290" y="18440"/>
                </a:lnTo>
                <a:lnTo>
                  <a:pt x="69290" y="18470"/>
                </a:lnTo>
                <a:lnTo>
                  <a:pt x="69290" y="18480"/>
                </a:lnTo>
                <a:lnTo>
                  <a:pt x="69280" y="18480"/>
                </a:lnTo>
                <a:lnTo>
                  <a:pt x="69270" y="18480"/>
                </a:lnTo>
                <a:lnTo>
                  <a:pt x="69260" y="18480"/>
                </a:lnTo>
                <a:lnTo>
                  <a:pt x="69250" y="18540"/>
                </a:lnTo>
                <a:lnTo>
                  <a:pt x="69250" y="18570"/>
                </a:lnTo>
                <a:lnTo>
                  <a:pt x="69210" y="18610"/>
                </a:lnTo>
                <a:lnTo>
                  <a:pt x="69210" y="18620"/>
                </a:lnTo>
                <a:lnTo>
                  <a:pt x="69200" y="18630"/>
                </a:lnTo>
                <a:lnTo>
                  <a:pt x="69200" y="18640"/>
                </a:lnTo>
                <a:lnTo>
                  <a:pt x="69190" y="18650"/>
                </a:lnTo>
                <a:lnTo>
                  <a:pt x="69190" y="18670"/>
                </a:lnTo>
                <a:lnTo>
                  <a:pt x="69200" y="18680"/>
                </a:lnTo>
                <a:lnTo>
                  <a:pt x="69210" y="18690"/>
                </a:lnTo>
                <a:lnTo>
                  <a:pt x="69200" y="18710"/>
                </a:lnTo>
                <a:lnTo>
                  <a:pt x="69200" y="18720"/>
                </a:lnTo>
                <a:lnTo>
                  <a:pt x="69190" y="18720"/>
                </a:lnTo>
                <a:lnTo>
                  <a:pt x="69190" y="18730"/>
                </a:lnTo>
                <a:lnTo>
                  <a:pt x="69190" y="18740"/>
                </a:lnTo>
                <a:lnTo>
                  <a:pt x="69170" y="18750"/>
                </a:lnTo>
                <a:lnTo>
                  <a:pt x="69170" y="18760"/>
                </a:lnTo>
                <a:lnTo>
                  <a:pt x="69140" y="18740"/>
                </a:lnTo>
                <a:lnTo>
                  <a:pt x="69130" y="18730"/>
                </a:lnTo>
                <a:lnTo>
                  <a:pt x="69100" y="18710"/>
                </a:lnTo>
                <a:lnTo>
                  <a:pt x="69100" y="18700"/>
                </a:lnTo>
                <a:lnTo>
                  <a:pt x="69090" y="18700"/>
                </a:lnTo>
                <a:lnTo>
                  <a:pt x="69030" y="18710"/>
                </a:lnTo>
                <a:lnTo>
                  <a:pt x="69000" y="18710"/>
                </a:lnTo>
                <a:lnTo>
                  <a:pt x="68980" y="18720"/>
                </a:lnTo>
                <a:lnTo>
                  <a:pt x="68970" y="18720"/>
                </a:lnTo>
                <a:lnTo>
                  <a:pt x="68960" y="18720"/>
                </a:lnTo>
                <a:lnTo>
                  <a:pt x="68930" y="18720"/>
                </a:lnTo>
                <a:lnTo>
                  <a:pt x="68890" y="18730"/>
                </a:lnTo>
                <a:lnTo>
                  <a:pt x="68850" y="18740"/>
                </a:lnTo>
                <a:lnTo>
                  <a:pt x="68830" y="18750"/>
                </a:lnTo>
                <a:lnTo>
                  <a:pt x="68810" y="18760"/>
                </a:lnTo>
                <a:lnTo>
                  <a:pt x="68780" y="18770"/>
                </a:lnTo>
                <a:lnTo>
                  <a:pt x="68770" y="18770"/>
                </a:lnTo>
                <a:lnTo>
                  <a:pt x="68710" y="18800"/>
                </a:lnTo>
                <a:lnTo>
                  <a:pt x="68650" y="18830"/>
                </a:lnTo>
                <a:lnTo>
                  <a:pt x="68620" y="18840"/>
                </a:lnTo>
                <a:lnTo>
                  <a:pt x="68570" y="18850"/>
                </a:lnTo>
                <a:lnTo>
                  <a:pt x="68520" y="18870"/>
                </a:lnTo>
                <a:lnTo>
                  <a:pt x="68500" y="18880"/>
                </a:lnTo>
                <a:lnTo>
                  <a:pt x="68450" y="18900"/>
                </a:lnTo>
                <a:lnTo>
                  <a:pt x="68440" y="18900"/>
                </a:lnTo>
                <a:lnTo>
                  <a:pt x="68410" y="18910"/>
                </a:lnTo>
                <a:lnTo>
                  <a:pt x="68360" y="18910"/>
                </a:lnTo>
                <a:lnTo>
                  <a:pt x="68310" y="18920"/>
                </a:lnTo>
                <a:lnTo>
                  <a:pt x="68300" y="18920"/>
                </a:lnTo>
                <a:lnTo>
                  <a:pt x="68290" y="18920"/>
                </a:lnTo>
                <a:lnTo>
                  <a:pt x="68280" y="18920"/>
                </a:lnTo>
                <a:lnTo>
                  <a:pt x="68270" y="18920"/>
                </a:lnTo>
                <a:lnTo>
                  <a:pt x="68270" y="18930"/>
                </a:lnTo>
                <a:lnTo>
                  <a:pt x="68260" y="18950"/>
                </a:lnTo>
                <a:lnTo>
                  <a:pt x="68260" y="18980"/>
                </a:lnTo>
                <a:lnTo>
                  <a:pt x="68260" y="18990"/>
                </a:lnTo>
                <a:lnTo>
                  <a:pt x="68250" y="19020"/>
                </a:lnTo>
                <a:lnTo>
                  <a:pt x="68240" y="19030"/>
                </a:lnTo>
                <a:lnTo>
                  <a:pt x="68240" y="19040"/>
                </a:lnTo>
                <a:lnTo>
                  <a:pt x="68230" y="19060"/>
                </a:lnTo>
                <a:lnTo>
                  <a:pt x="68190" y="19070"/>
                </a:lnTo>
                <a:lnTo>
                  <a:pt x="68090" y="19120"/>
                </a:lnTo>
                <a:lnTo>
                  <a:pt x="68080" y="19120"/>
                </a:lnTo>
                <a:lnTo>
                  <a:pt x="68040" y="19150"/>
                </a:lnTo>
                <a:lnTo>
                  <a:pt x="68010" y="19160"/>
                </a:lnTo>
                <a:lnTo>
                  <a:pt x="68000" y="19160"/>
                </a:lnTo>
                <a:lnTo>
                  <a:pt x="67960" y="19160"/>
                </a:lnTo>
                <a:lnTo>
                  <a:pt x="67930" y="19160"/>
                </a:lnTo>
                <a:lnTo>
                  <a:pt x="67920" y="19160"/>
                </a:lnTo>
                <a:lnTo>
                  <a:pt x="67900" y="19160"/>
                </a:lnTo>
                <a:lnTo>
                  <a:pt x="67860" y="19150"/>
                </a:lnTo>
                <a:lnTo>
                  <a:pt x="67840" y="19140"/>
                </a:lnTo>
                <a:lnTo>
                  <a:pt x="67740" y="19090"/>
                </a:lnTo>
                <a:lnTo>
                  <a:pt x="67790" y="19030"/>
                </a:lnTo>
                <a:lnTo>
                  <a:pt x="67820" y="18970"/>
                </a:lnTo>
                <a:lnTo>
                  <a:pt x="67780" y="18980"/>
                </a:lnTo>
                <a:lnTo>
                  <a:pt x="67670" y="19000"/>
                </a:lnTo>
                <a:lnTo>
                  <a:pt x="67640" y="18940"/>
                </a:lnTo>
                <a:lnTo>
                  <a:pt x="67580" y="18850"/>
                </a:lnTo>
                <a:lnTo>
                  <a:pt x="67580" y="18840"/>
                </a:lnTo>
                <a:lnTo>
                  <a:pt x="67560" y="18820"/>
                </a:lnTo>
                <a:lnTo>
                  <a:pt x="67530" y="18830"/>
                </a:lnTo>
                <a:lnTo>
                  <a:pt x="67490" y="18840"/>
                </a:lnTo>
                <a:lnTo>
                  <a:pt x="67440" y="18830"/>
                </a:lnTo>
                <a:lnTo>
                  <a:pt x="67390" y="18840"/>
                </a:lnTo>
                <a:lnTo>
                  <a:pt x="67370" y="18840"/>
                </a:lnTo>
                <a:lnTo>
                  <a:pt x="67400" y="18910"/>
                </a:lnTo>
                <a:lnTo>
                  <a:pt x="67410" y="18920"/>
                </a:lnTo>
                <a:lnTo>
                  <a:pt x="67420" y="18950"/>
                </a:lnTo>
                <a:lnTo>
                  <a:pt x="67480" y="19050"/>
                </a:lnTo>
                <a:lnTo>
                  <a:pt x="67430" y="19100"/>
                </a:lnTo>
                <a:lnTo>
                  <a:pt x="67400" y="19120"/>
                </a:lnTo>
                <a:lnTo>
                  <a:pt x="67420" y="19180"/>
                </a:lnTo>
                <a:lnTo>
                  <a:pt x="67350" y="19210"/>
                </a:lnTo>
                <a:lnTo>
                  <a:pt x="67340" y="19210"/>
                </a:lnTo>
                <a:lnTo>
                  <a:pt x="67310" y="19220"/>
                </a:lnTo>
                <a:lnTo>
                  <a:pt x="67250" y="19230"/>
                </a:lnTo>
                <a:lnTo>
                  <a:pt x="67200" y="19250"/>
                </a:lnTo>
                <a:lnTo>
                  <a:pt x="67120" y="19280"/>
                </a:lnTo>
                <a:lnTo>
                  <a:pt x="67030" y="19300"/>
                </a:lnTo>
                <a:lnTo>
                  <a:pt x="67020" y="19340"/>
                </a:lnTo>
                <a:lnTo>
                  <a:pt x="66980" y="19370"/>
                </a:lnTo>
                <a:lnTo>
                  <a:pt x="66930" y="19390"/>
                </a:lnTo>
                <a:lnTo>
                  <a:pt x="66890" y="19370"/>
                </a:lnTo>
                <a:lnTo>
                  <a:pt x="66790" y="19330"/>
                </a:lnTo>
                <a:lnTo>
                  <a:pt x="66790" y="19320"/>
                </a:lnTo>
                <a:lnTo>
                  <a:pt x="66790" y="19330"/>
                </a:lnTo>
                <a:lnTo>
                  <a:pt x="66780" y="19330"/>
                </a:lnTo>
                <a:lnTo>
                  <a:pt x="66780" y="19320"/>
                </a:lnTo>
                <a:lnTo>
                  <a:pt x="66830" y="19220"/>
                </a:lnTo>
                <a:lnTo>
                  <a:pt x="66840" y="19210"/>
                </a:lnTo>
                <a:lnTo>
                  <a:pt x="66830" y="19170"/>
                </a:lnTo>
                <a:lnTo>
                  <a:pt x="66830" y="19160"/>
                </a:lnTo>
                <a:lnTo>
                  <a:pt x="66820" y="19130"/>
                </a:lnTo>
                <a:lnTo>
                  <a:pt x="66810" y="19120"/>
                </a:lnTo>
                <a:lnTo>
                  <a:pt x="66810" y="19110"/>
                </a:lnTo>
                <a:lnTo>
                  <a:pt x="66810" y="19100"/>
                </a:lnTo>
                <a:lnTo>
                  <a:pt x="66800" y="19080"/>
                </a:lnTo>
                <a:lnTo>
                  <a:pt x="66790" y="19060"/>
                </a:lnTo>
                <a:lnTo>
                  <a:pt x="66790" y="19050"/>
                </a:lnTo>
                <a:lnTo>
                  <a:pt x="66780" y="19040"/>
                </a:lnTo>
                <a:lnTo>
                  <a:pt x="66780" y="19030"/>
                </a:lnTo>
                <a:lnTo>
                  <a:pt x="66770" y="19020"/>
                </a:lnTo>
                <a:lnTo>
                  <a:pt x="66770" y="19010"/>
                </a:lnTo>
                <a:lnTo>
                  <a:pt x="66770" y="18990"/>
                </a:lnTo>
                <a:lnTo>
                  <a:pt x="66760" y="18970"/>
                </a:lnTo>
                <a:lnTo>
                  <a:pt x="66760" y="18930"/>
                </a:lnTo>
                <a:lnTo>
                  <a:pt x="66760" y="18920"/>
                </a:lnTo>
                <a:lnTo>
                  <a:pt x="66750" y="18910"/>
                </a:lnTo>
                <a:lnTo>
                  <a:pt x="66750" y="18900"/>
                </a:lnTo>
                <a:lnTo>
                  <a:pt x="66740" y="18860"/>
                </a:lnTo>
                <a:lnTo>
                  <a:pt x="66730" y="18840"/>
                </a:lnTo>
                <a:lnTo>
                  <a:pt x="66750" y="18800"/>
                </a:lnTo>
                <a:lnTo>
                  <a:pt x="66740" y="18740"/>
                </a:lnTo>
                <a:lnTo>
                  <a:pt x="66720" y="18730"/>
                </a:lnTo>
                <a:lnTo>
                  <a:pt x="66720" y="18720"/>
                </a:lnTo>
                <a:lnTo>
                  <a:pt x="66730" y="18660"/>
                </a:lnTo>
                <a:lnTo>
                  <a:pt x="66740" y="18630"/>
                </a:lnTo>
                <a:lnTo>
                  <a:pt x="66740" y="18620"/>
                </a:lnTo>
                <a:lnTo>
                  <a:pt x="66740" y="18610"/>
                </a:lnTo>
                <a:lnTo>
                  <a:pt x="66750" y="18610"/>
                </a:lnTo>
                <a:lnTo>
                  <a:pt x="66750" y="18580"/>
                </a:lnTo>
                <a:lnTo>
                  <a:pt x="66760" y="18550"/>
                </a:lnTo>
                <a:lnTo>
                  <a:pt x="66760" y="18540"/>
                </a:lnTo>
                <a:lnTo>
                  <a:pt x="66760" y="18530"/>
                </a:lnTo>
                <a:lnTo>
                  <a:pt x="66760" y="18520"/>
                </a:lnTo>
                <a:lnTo>
                  <a:pt x="66770" y="18490"/>
                </a:lnTo>
                <a:lnTo>
                  <a:pt x="66810" y="18460"/>
                </a:lnTo>
                <a:lnTo>
                  <a:pt x="66820" y="18450"/>
                </a:lnTo>
                <a:lnTo>
                  <a:pt x="66830" y="18440"/>
                </a:lnTo>
                <a:lnTo>
                  <a:pt x="66840" y="18430"/>
                </a:lnTo>
                <a:lnTo>
                  <a:pt x="66860" y="18400"/>
                </a:lnTo>
                <a:lnTo>
                  <a:pt x="66870" y="18380"/>
                </a:lnTo>
                <a:lnTo>
                  <a:pt x="66880" y="18360"/>
                </a:lnTo>
                <a:lnTo>
                  <a:pt x="66880" y="18350"/>
                </a:lnTo>
                <a:lnTo>
                  <a:pt x="66900" y="18310"/>
                </a:lnTo>
                <a:lnTo>
                  <a:pt x="66910" y="18280"/>
                </a:lnTo>
                <a:lnTo>
                  <a:pt x="66920" y="18270"/>
                </a:lnTo>
                <a:lnTo>
                  <a:pt x="66940" y="18230"/>
                </a:lnTo>
                <a:lnTo>
                  <a:pt x="66950" y="18220"/>
                </a:lnTo>
                <a:lnTo>
                  <a:pt x="66980" y="18190"/>
                </a:lnTo>
                <a:lnTo>
                  <a:pt x="67040" y="18150"/>
                </a:lnTo>
                <a:lnTo>
                  <a:pt x="67050" y="18150"/>
                </a:lnTo>
                <a:lnTo>
                  <a:pt x="67090" y="18120"/>
                </a:lnTo>
                <a:lnTo>
                  <a:pt x="67100" y="18120"/>
                </a:lnTo>
                <a:lnTo>
                  <a:pt x="67110" y="18100"/>
                </a:lnTo>
                <a:lnTo>
                  <a:pt x="67130" y="18090"/>
                </a:lnTo>
                <a:lnTo>
                  <a:pt x="67160" y="18070"/>
                </a:lnTo>
                <a:lnTo>
                  <a:pt x="67190" y="18050"/>
                </a:lnTo>
                <a:lnTo>
                  <a:pt x="67200" y="18050"/>
                </a:lnTo>
                <a:lnTo>
                  <a:pt x="67210" y="18050"/>
                </a:lnTo>
                <a:lnTo>
                  <a:pt x="67230" y="18040"/>
                </a:lnTo>
                <a:lnTo>
                  <a:pt x="67240" y="18030"/>
                </a:lnTo>
                <a:lnTo>
                  <a:pt x="67250" y="18020"/>
                </a:lnTo>
                <a:lnTo>
                  <a:pt x="67270" y="18010"/>
                </a:lnTo>
                <a:lnTo>
                  <a:pt x="67300" y="18000"/>
                </a:lnTo>
                <a:lnTo>
                  <a:pt x="67330" y="17980"/>
                </a:lnTo>
                <a:lnTo>
                  <a:pt x="67340" y="17980"/>
                </a:lnTo>
                <a:lnTo>
                  <a:pt x="67360" y="17970"/>
                </a:lnTo>
                <a:lnTo>
                  <a:pt x="67380" y="17970"/>
                </a:lnTo>
                <a:lnTo>
                  <a:pt x="67410" y="17960"/>
                </a:lnTo>
                <a:lnTo>
                  <a:pt x="67430" y="17920"/>
                </a:lnTo>
                <a:lnTo>
                  <a:pt x="67440" y="17860"/>
                </a:lnTo>
                <a:lnTo>
                  <a:pt x="67440" y="17820"/>
                </a:lnTo>
                <a:lnTo>
                  <a:pt x="67440" y="17800"/>
                </a:lnTo>
                <a:lnTo>
                  <a:pt x="67440" y="17780"/>
                </a:lnTo>
                <a:lnTo>
                  <a:pt x="67450" y="17740"/>
                </a:lnTo>
                <a:lnTo>
                  <a:pt x="67420" y="17730"/>
                </a:lnTo>
                <a:lnTo>
                  <a:pt x="67440" y="17680"/>
                </a:lnTo>
                <a:lnTo>
                  <a:pt x="67480" y="17590"/>
                </a:lnTo>
                <a:lnTo>
                  <a:pt x="67510" y="17550"/>
                </a:lnTo>
                <a:lnTo>
                  <a:pt x="67510" y="17510"/>
                </a:lnTo>
                <a:lnTo>
                  <a:pt x="67520" y="17490"/>
                </a:lnTo>
                <a:lnTo>
                  <a:pt x="67530" y="17480"/>
                </a:lnTo>
                <a:lnTo>
                  <a:pt x="67520" y="17480"/>
                </a:lnTo>
                <a:lnTo>
                  <a:pt x="67530" y="17470"/>
                </a:lnTo>
                <a:lnTo>
                  <a:pt x="67550" y="17410"/>
                </a:lnTo>
                <a:lnTo>
                  <a:pt x="67530" y="17390"/>
                </a:lnTo>
                <a:lnTo>
                  <a:pt x="67480" y="17300"/>
                </a:lnTo>
                <a:lnTo>
                  <a:pt x="67470" y="17250"/>
                </a:lnTo>
                <a:lnTo>
                  <a:pt x="67480" y="17220"/>
                </a:lnTo>
                <a:lnTo>
                  <a:pt x="67490" y="17170"/>
                </a:lnTo>
                <a:lnTo>
                  <a:pt x="67490" y="17160"/>
                </a:lnTo>
                <a:lnTo>
                  <a:pt x="67500" y="17140"/>
                </a:lnTo>
                <a:lnTo>
                  <a:pt x="67500" y="17100"/>
                </a:lnTo>
                <a:lnTo>
                  <a:pt x="67510" y="17040"/>
                </a:lnTo>
                <a:lnTo>
                  <a:pt x="67520" y="17010"/>
                </a:lnTo>
                <a:lnTo>
                  <a:pt x="67520" y="16970"/>
                </a:lnTo>
                <a:lnTo>
                  <a:pt x="67570" y="16970"/>
                </a:lnTo>
                <a:lnTo>
                  <a:pt x="67580" y="16980"/>
                </a:lnTo>
                <a:lnTo>
                  <a:pt x="67650" y="16990"/>
                </a:lnTo>
                <a:lnTo>
                  <a:pt x="67690" y="16990"/>
                </a:lnTo>
                <a:lnTo>
                  <a:pt x="67740" y="16980"/>
                </a:lnTo>
                <a:lnTo>
                  <a:pt x="67790" y="16980"/>
                </a:lnTo>
                <a:lnTo>
                  <a:pt x="67820" y="16980"/>
                </a:lnTo>
                <a:lnTo>
                  <a:pt x="67830" y="16980"/>
                </a:lnTo>
                <a:lnTo>
                  <a:pt x="67830" y="16910"/>
                </a:lnTo>
                <a:lnTo>
                  <a:pt x="67820" y="16850"/>
                </a:lnTo>
                <a:lnTo>
                  <a:pt x="67820" y="16770"/>
                </a:lnTo>
                <a:lnTo>
                  <a:pt x="67810" y="16740"/>
                </a:lnTo>
                <a:lnTo>
                  <a:pt x="67760" y="16760"/>
                </a:lnTo>
                <a:lnTo>
                  <a:pt x="67770" y="16680"/>
                </a:lnTo>
                <a:lnTo>
                  <a:pt x="67740" y="16690"/>
                </a:lnTo>
                <a:lnTo>
                  <a:pt x="67740" y="16670"/>
                </a:lnTo>
                <a:lnTo>
                  <a:pt x="67720" y="16630"/>
                </a:lnTo>
                <a:lnTo>
                  <a:pt x="67700" y="16570"/>
                </a:lnTo>
                <a:lnTo>
                  <a:pt x="67670" y="16490"/>
                </a:lnTo>
                <a:lnTo>
                  <a:pt x="67670" y="16480"/>
                </a:lnTo>
                <a:lnTo>
                  <a:pt x="67710" y="16470"/>
                </a:lnTo>
                <a:lnTo>
                  <a:pt x="67810" y="16450"/>
                </a:lnTo>
                <a:lnTo>
                  <a:pt x="67820" y="16450"/>
                </a:lnTo>
                <a:lnTo>
                  <a:pt x="67820" y="16430"/>
                </a:lnTo>
                <a:lnTo>
                  <a:pt x="67800" y="16320"/>
                </a:lnTo>
                <a:lnTo>
                  <a:pt x="67800" y="16310"/>
                </a:lnTo>
                <a:lnTo>
                  <a:pt x="67690" y="16300"/>
                </a:lnTo>
                <a:lnTo>
                  <a:pt x="67700" y="16300"/>
                </a:lnTo>
                <a:lnTo>
                  <a:pt x="67680" y="16300"/>
                </a:lnTo>
                <a:lnTo>
                  <a:pt x="67650" y="16290"/>
                </a:lnTo>
                <a:lnTo>
                  <a:pt x="67630" y="16290"/>
                </a:lnTo>
                <a:lnTo>
                  <a:pt x="67620" y="16290"/>
                </a:lnTo>
                <a:lnTo>
                  <a:pt x="67600" y="16230"/>
                </a:lnTo>
                <a:lnTo>
                  <a:pt x="67610" y="16160"/>
                </a:lnTo>
                <a:lnTo>
                  <a:pt x="67610" y="16140"/>
                </a:lnTo>
                <a:lnTo>
                  <a:pt x="67600" y="16070"/>
                </a:lnTo>
                <a:lnTo>
                  <a:pt x="67590" y="16040"/>
                </a:lnTo>
                <a:lnTo>
                  <a:pt x="67600" y="16000"/>
                </a:lnTo>
                <a:lnTo>
                  <a:pt x="67610" y="15940"/>
                </a:lnTo>
                <a:lnTo>
                  <a:pt x="67610" y="15930"/>
                </a:lnTo>
                <a:lnTo>
                  <a:pt x="67620" y="15840"/>
                </a:lnTo>
                <a:lnTo>
                  <a:pt x="67590" y="15770"/>
                </a:lnTo>
                <a:lnTo>
                  <a:pt x="67580" y="15740"/>
                </a:lnTo>
                <a:lnTo>
                  <a:pt x="67570" y="15710"/>
                </a:lnTo>
                <a:lnTo>
                  <a:pt x="67590" y="15680"/>
                </a:lnTo>
                <a:lnTo>
                  <a:pt x="67600" y="15630"/>
                </a:lnTo>
                <a:lnTo>
                  <a:pt x="67600" y="15610"/>
                </a:lnTo>
                <a:lnTo>
                  <a:pt x="67600" y="15530"/>
                </a:lnTo>
                <a:lnTo>
                  <a:pt x="67610" y="15530"/>
                </a:lnTo>
                <a:lnTo>
                  <a:pt x="67610" y="15520"/>
                </a:lnTo>
                <a:lnTo>
                  <a:pt x="67590" y="15520"/>
                </a:lnTo>
                <a:lnTo>
                  <a:pt x="67580" y="15510"/>
                </a:lnTo>
                <a:lnTo>
                  <a:pt x="67570" y="15510"/>
                </a:lnTo>
                <a:lnTo>
                  <a:pt x="67550" y="15510"/>
                </a:lnTo>
                <a:lnTo>
                  <a:pt x="67540" y="15500"/>
                </a:lnTo>
                <a:lnTo>
                  <a:pt x="67530" y="15490"/>
                </a:lnTo>
                <a:lnTo>
                  <a:pt x="67520" y="15490"/>
                </a:lnTo>
                <a:lnTo>
                  <a:pt x="67510" y="15480"/>
                </a:lnTo>
                <a:lnTo>
                  <a:pt x="67490" y="15480"/>
                </a:lnTo>
                <a:lnTo>
                  <a:pt x="67490" y="15440"/>
                </a:lnTo>
                <a:lnTo>
                  <a:pt x="67490" y="15410"/>
                </a:lnTo>
                <a:lnTo>
                  <a:pt x="67360" y="15350"/>
                </a:lnTo>
                <a:lnTo>
                  <a:pt x="67360" y="15320"/>
                </a:lnTo>
                <a:lnTo>
                  <a:pt x="67440" y="15170"/>
                </a:lnTo>
                <a:lnTo>
                  <a:pt x="67490" y="15070"/>
                </a:lnTo>
                <a:lnTo>
                  <a:pt x="67530" y="15000"/>
                </a:lnTo>
                <a:lnTo>
                  <a:pt x="67540" y="14980"/>
                </a:lnTo>
                <a:lnTo>
                  <a:pt x="67550" y="14950"/>
                </a:lnTo>
                <a:lnTo>
                  <a:pt x="67580" y="14910"/>
                </a:lnTo>
                <a:lnTo>
                  <a:pt x="67580" y="14850"/>
                </a:lnTo>
                <a:lnTo>
                  <a:pt x="67570" y="14830"/>
                </a:lnTo>
                <a:lnTo>
                  <a:pt x="67580" y="14820"/>
                </a:lnTo>
                <a:lnTo>
                  <a:pt x="67610" y="14770"/>
                </a:lnTo>
                <a:lnTo>
                  <a:pt x="67620" y="14750"/>
                </a:lnTo>
                <a:lnTo>
                  <a:pt x="67650" y="14760"/>
                </a:lnTo>
                <a:lnTo>
                  <a:pt x="67690" y="14790"/>
                </a:lnTo>
                <a:lnTo>
                  <a:pt x="67730" y="14800"/>
                </a:lnTo>
                <a:lnTo>
                  <a:pt x="67790" y="14840"/>
                </a:lnTo>
                <a:lnTo>
                  <a:pt x="67810" y="14850"/>
                </a:lnTo>
                <a:lnTo>
                  <a:pt x="67780" y="14880"/>
                </a:lnTo>
                <a:lnTo>
                  <a:pt x="67780" y="14920"/>
                </a:lnTo>
                <a:lnTo>
                  <a:pt x="67800" y="14920"/>
                </a:lnTo>
                <a:lnTo>
                  <a:pt x="67820" y="14950"/>
                </a:lnTo>
                <a:lnTo>
                  <a:pt x="67840" y="14970"/>
                </a:lnTo>
                <a:lnTo>
                  <a:pt x="67850" y="14970"/>
                </a:lnTo>
                <a:lnTo>
                  <a:pt x="67870" y="14990"/>
                </a:lnTo>
                <a:lnTo>
                  <a:pt x="67880" y="15010"/>
                </a:lnTo>
                <a:lnTo>
                  <a:pt x="67890" y="15020"/>
                </a:lnTo>
                <a:lnTo>
                  <a:pt x="67920" y="15010"/>
                </a:lnTo>
                <a:lnTo>
                  <a:pt x="67970" y="14970"/>
                </a:lnTo>
                <a:lnTo>
                  <a:pt x="68010" y="14950"/>
                </a:lnTo>
                <a:lnTo>
                  <a:pt x="68030" y="14930"/>
                </a:lnTo>
                <a:lnTo>
                  <a:pt x="68040" y="14920"/>
                </a:lnTo>
                <a:lnTo>
                  <a:pt x="68050" y="14920"/>
                </a:lnTo>
                <a:lnTo>
                  <a:pt x="68070" y="14900"/>
                </a:lnTo>
                <a:lnTo>
                  <a:pt x="68080" y="14890"/>
                </a:lnTo>
                <a:lnTo>
                  <a:pt x="68100" y="14880"/>
                </a:lnTo>
                <a:lnTo>
                  <a:pt x="68130" y="14860"/>
                </a:lnTo>
                <a:lnTo>
                  <a:pt x="68240" y="14790"/>
                </a:lnTo>
                <a:lnTo>
                  <a:pt x="68280" y="14760"/>
                </a:lnTo>
                <a:lnTo>
                  <a:pt x="68320" y="14730"/>
                </a:lnTo>
                <a:lnTo>
                  <a:pt x="68340" y="14760"/>
                </a:lnTo>
                <a:lnTo>
                  <a:pt x="68380" y="14790"/>
                </a:lnTo>
                <a:lnTo>
                  <a:pt x="68450" y="14790"/>
                </a:lnTo>
                <a:lnTo>
                  <a:pt x="68490" y="14790"/>
                </a:lnTo>
                <a:lnTo>
                  <a:pt x="68540" y="14790"/>
                </a:lnTo>
                <a:lnTo>
                  <a:pt x="68550" y="14810"/>
                </a:lnTo>
                <a:lnTo>
                  <a:pt x="68560" y="14820"/>
                </a:lnTo>
                <a:lnTo>
                  <a:pt x="68570" y="14840"/>
                </a:lnTo>
                <a:lnTo>
                  <a:pt x="68590" y="14880"/>
                </a:lnTo>
                <a:lnTo>
                  <a:pt x="68590" y="14900"/>
                </a:lnTo>
                <a:lnTo>
                  <a:pt x="68600" y="14910"/>
                </a:lnTo>
                <a:lnTo>
                  <a:pt x="68610" y="14920"/>
                </a:lnTo>
                <a:lnTo>
                  <a:pt x="68620" y="14950"/>
                </a:lnTo>
                <a:lnTo>
                  <a:pt x="68630" y="14970"/>
                </a:lnTo>
                <a:lnTo>
                  <a:pt x="68640" y="15010"/>
                </a:lnTo>
                <a:lnTo>
                  <a:pt x="68650" y="15000"/>
                </a:lnTo>
                <a:lnTo>
                  <a:pt x="68680" y="15020"/>
                </a:lnTo>
                <a:lnTo>
                  <a:pt x="68690" y="15040"/>
                </a:lnTo>
                <a:lnTo>
                  <a:pt x="68700" y="15070"/>
                </a:lnTo>
                <a:lnTo>
                  <a:pt x="68710" y="15080"/>
                </a:lnTo>
                <a:lnTo>
                  <a:pt x="68720" y="15090"/>
                </a:lnTo>
                <a:lnTo>
                  <a:pt x="68720" y="15120"/>
                </a:lnTo>
                <a:lnTo>
                  <a:pt x="68750" y="15150"/>
                </a:lnTo>
                <a:lnTo>
                  <a:pt x="68760" y="15170"/>
                </a:lnTo>
                <a:lnTo>
                  <a:pt x="68760" y="15180"/>
                </a:lnTo>
                <a:lnTo>
                  <a:pt x="68800" y="15230"/>
                </a:lnTo>
                <a:lnTo>
                  <a:pt x="68780" y="15260"/>
                </a:lnTo>
                <a:lnTo>
                  <a:pt x="68810" y="15280"/>
                </a:lnTo>
                <a:lnTo>
                  <a:pt x="68810" y="15290"/>
                </a:lnTo>
                <a:lnTo>
                  <a:pt x="68830" y="15300"/>
                </a:lnTo>
                <a:lnTo>
                  <a:pt x="68880" y="15330"/>
                </a:lnTo>
                <a:lnTo>
                  <a:pt x="68890" y="15330"/>
                </a:lnTo>
                <a:lnTo>
                  <a:pt x="68900" y="15340"/>
                </a:lnTo>
                <a:lnTo>
                  <a:pt x="68930" y="15350"/>
                </a:lnTo>
                <a:lnTo>
                  <a:pt x="68940" y="15360"/>
                </a:lnTo>
                <a:lnTo>
                  <a:pt x="68950" y="15360"/>
                </a:lnTo>
                <a:lnTo>
                  <a:pt x="68980" y="15320"/>
                </a:lnTo>
                <a:lnTo>
                  <a:pt x="69040" y="15260"/>
                </a:lnTo>
                <a:lnTo>
                  <a:pt x="69100" y="15200"/>
                </a:lnTo>
                <a:lnTo>
                  <a:pt x="69110" y="15180"/>
                </a:lnTo>
                <a:lnTo>
                  <a:pt x="69120" y="15170"/>
                </a:lnTo>
                <a:lnTo>
                  <a:pt x="69130" y="15170"/>
                </a:lnTo>
                <a:lnTo>
                  <a:pt x="69140" y="15170"/>
                </a:lnTo>
                <a:lnTo>
                  <a:pt x="69150" y="15170"/>
                </a:lnTo>
                <a:lnTo>
                  <a:pt x="69150" y="15180"/>
                </a:lnTo>
                <a:lnTo>
                  <a:pt x="69160" y="15180"/>
                </a:lnTo>
                <a:lnTo>
                  <a:pt x="69170" y="15180"/>
                </a:lnTo>
                <a:lnTo>
                  <a:pt x="69180" y="15180"/>
                </a:lnTo>
                <a:lnTo>
                  <a:pt x="69190" y="15180"/>
                </a:lnTo>
                <a:lnTo>
                  <a:pt x="69200" y="15180"/>
                </a:lnTo>
                <a:lnTo>
                  <a:pt x="69210" y="15190"/>
                </a:lnTo>
                <a:lnTo>
                  <a:pt x="69220" y="15190"/>
                </a:lnTo>
                <a:lnTo>
                  <a:pt x="69230" y="15190"/>
                </a:lnTo>
                <a:lnTo>
                  <a:pt x="69230" y="15200"/>
                </a:lnTo>
                <a:lnTo>
                  <a:pt x="69230" y="15210"/>
                </a:lnTo>
                <a:lnTo>
                  <a:pt x="69230" y="15220"/>
                </a:lnTo>
                <a:lnTo>
                  <a:pt x="69240" y="15230"/>
                </a:lnTo>
                <a:lnTo>
                  <a:pt x="69240" y="15240"/>
                </a:lnTo>
                <a:lnTo>
                  <a:pt x="69250" y="15240"/>
                </a:lnTo>
                <a:lnTo>
                  <a:pt x="69260" y="15250"/>
                </a:lnTo>
                <a:lnTo>
                  <a:pt x="69270" y="15250"/>
                </a:lnTo>
                <a:lnTo>
                  <a:pt x="69270" y="15240"/>
                </a:lnTo>
                <a:lnTo>
                  <a:pt x="69280" y="15240"/>
                </a:lnTo>
                <a:lnTo>
                  <a:pt x="69280" y="15250"/>
                </a:lnTo>
                <a:lnTo>
                  <a:pt x="69290" y="15250"/>
                </a:lnTo>
                <a:lnTo>
                  <a:pt x="69290" y="15260"/>
                </a:lnTo>
                <a:lnTo>
                  <a:pt x="69290" y="15270"/>
                </a:lnTo>
                <a:lnTo>
                  <a:pt x="69300" y="15270"/>
                </a:lnTo>
                <a:lnTo>
                  <a:pt x="69310" y="15270"/>
                </a:lnTo>
                <a:lnTo>
                  <a:pt x="69310" y="15280"/>
                </a:lnTo>
                <a:lnTo>
                  <a:pt x="69300" y="15280"/>
                </a:lnTo>
                <a:lnTo>
                  <a:pt x="69300" y="15290"/>
                </a:lnTo>
                <a:lnTo>
                  <a:pt x="69300" y="15280"/>
                </a:lnTo>
                <a:lnTo>
                  <a:pt x="69290" y="15280"/>
                </a:lnTo>
                <a:lnTo>
                  <a:pt x="69280" y="15280"/>
                </a:lnTo>
                <a:lnTo>
                  <a:pt x="69280" y="15290"/>
                </a:lnTo>
                <a:lnTo>
                  <a:pt x="69290" y="15290"/>
                </a:lnTo>
                <a:lnTo>
                  <a:pt x="69300" y="15290"/>
                </a:lnTo>
                <a:lnTo>
                  <a:pt x="69310" y="15290"/>
                </a:lnTo>
                <a:lnTo>
                  <a:pt x="69310" y="15300"/>
                </a:lnTo>
                <a:lnTo>
                  <a:pt x="69320" y="15300"/>
                </a:lnTo>
                <a:lnTo>
                  <a:pt x="69320" y="15290"/>
                </a:lnTo>
                <a:lnTo>
                  <a:pt x="69320" y="15300"/>
                </a:lnTo>
                <a:lnTo>
                  <a:pt x="69320" y="15310"/>
                </a:lnTo>
                <a:lnTo>
                  <a:pt x="69320" y="15320"/>
                </a:lnTo>
                <a:lnTo>
                  <a:pt x="69330" y="15320"/>
                </a:lnTo>
                <a:lnTo>
                  <a:pt x="69340" y="15320"/>
                </a:lnTo>
                <a:lnTo>
                  <a:pt x="69340" y="15330"/>
                </a:lnTo>
                <a:lnTo>
                  <a:pt x="69350" y="15330"/>
                </a:lnTo>
                <a:lnTo>
                  <a:pt x="69350" y="15340"/>
                </a:lnTo>
                <a:lnTo>
                  <a:pt x="69350" y="15350"/>
                </a:lnTo>
                <a:lnTo>
                  <a:pt x="69360" y="15340"/>
                </a:lnTo>
                <a:lnTo>
                  <a:pt x="69370" y="15350"/>
                </a:lnTo>
                <a:lnTo>
                  <a:pt x="69380" y="15350"/>
                </a:lnTo>
                <a:lnTo>
                  <a:pt x="69390" y="15350"/>
                </a:lnTo>
                <a:lnTo>
                  <a:pt x="69390" y="15360"/>
                </a:lnTo>
                <a:lnTo>
                  <a:pt x="69400" y="15360"/>
                </a:lnTo>
                <a:lnTo>
                  <a:pt x="69410" y="15360"/>
                </a:lnTo>
                <a:lnTo>
                  <a:pt x="69400" y="15340"/>
                </a:lnTo>
                <a:lnTo>
                  <a:pt x="69410" y="15290"/>
                </a:lnTo>
                <a:lnTo>
                  <a:pt x="69420" y="15270"/>
                </a:lnTo>
                <a:lnTo>
                  <a:pt x="69420" y="15250"/>
                </a:lnTo>
                <a:lnTo>
                  <a:pt x="69430" y="15230"/>
                </a:lnTo>
                <a:lnTo>
                  <a:pt x="69460" y="15070"/>
                </a:lnTo>
                <a:lnTo>
                  <a:pt x="69470" y="15040"/>
                </a:lnTo>
                <a:lnTo>
                  <a:pt x="69520" y="14970"/>
                </a:lnTo>
                <a:lnTo>
                  <a:pt x="69550" y="14930"/>
                </a:lnTo>
                <a:lnTo>
                  <a:pt x="69560" y="14920"/>
                </a:lnTo>
                <a:lnTo>
                  <a:pt x="69580" y="14890"/>
                </a:lnTo>
                <a:lnTo>
                  <a:pt x="69620" y="14840"/>
                </a:lnTo>
                <a:lnTo>
                  <a:pt x="69650" y="14800"/>
                </a:lnTo>
                <a:lnTo>
                  <a:pt x="69690" y="14760"/>
                </a:lnTo>
                <a:lnTo>
                  <a:pt x="69730" y="14710"/>
                </a:lnTo>
                <a:lnTo>
                  <a:pt x="69770" y="14670"/>
                </a:lnTo>
                <a:lnTo>
                  <a:pt x="69810" y="14640"/>
                </a:lnTo>
                <a:lnTo>
                  <a:pt x="69860" y="14590"/>
                </a:lnTo>
                <a:lnTo>
                  <a:pt x="69870" y="14590"/>
                </a:lnTo>
                <a:lnTo>
                  <a:pt x="69870" y="14580"/>
                </a:lnTo>
                <a:lnTo>
                  <a:pt x="69870" y="14570"/>
                </a:lnTo>
                <a:lnTo>
                  <a:pt x="69870" y="14560"/>
                </a:lnTo>
                <a:lnTo>
                  <a:pt x="69860" y="14550"/>
                </a:lnTo>
                <a:lnTo>
                  <a:pt x="69860" y="14540"/>
                </a:lnTo>
                <a:lnTo>
                  <a:pt x="69860" y="14530"/>
                </a:lnTo>
                <a:lnTo>
                  <a:pt x="69860" y="14520"/>
                </a:lnTo>
                <a:lnTo>
                  <a:pt x="69850" y="14520"/>
                </a:lnTo>
                <a:lnTo>
                  <a:pt x="69840" y="14520"/>
                </a:lnTo>
                <a:lnTo>
                  <a:pt x="69840" y="14510"/>
                </a:lnTo>
                <a:lnTo>
                  <a:pt x="69830" y="14510"/>
                </a:lnTo>
                <a:lnTo>
                  <a:pt x="69830" y="14500"/>
                </a:lnTo>
                <a:lnTo>
                  <a:pt x="69830" y="14490"/>
                </a:lnTo>
                <a:lnTo>
                  <a:pt x="69840" y="14480"/>
                </a:lnTo>
                <a:lnTo>
                  <a:pt x="69850" y="14470"/>
                </a:lnTo>
                <a:lnTo>
                  <a:pt x="69850" y="14460"/>
                </a:lnTo>
                <a:lnTo>
                  <a:pt x="69850" y="14450"/>
                </a:lnTo>
                <a:lnTo>
                  <a:pt x="69840" y="14450"/>
                </a:lnTo>
                <a:lnTo>
                  <a:pt x="69840" y="14440"/>
                </a:lnTo>
                <a:lnTo>
                  <a:pt x="69840" y="14430"/>
                </a:lnTo>
                <a:lnTo>
                  <a:pt x="69840" y="14410"/>
                </a:lnTo>
                <a:lnTo>
                  <a:pt x="69840" y="14400"/>
                </a:lnTo>
                <a:lnTo>
                  <a:pt x="69840" y="14390"/>
                </a:lnTo>
                <a:lnTo>
                  <a:pt x="69840" y="14380"/>
                </a:lnTo>
                <a:lnTo>
                  <a:pt x="69830" y="14380"/>
                </a:lnTo>
                <a:lnTo>
                  <a:pt x="69830" y="14370"/>
                </a:lnTo>
                <a:lnTo>
                  <a:pt x="69830" y="14360"/>
                </a:lnTo>
                <a:lnTo>
                  <a:pt x="69830" y="14350"/>
                </a:lnTo>
                <a:lnTo>
                  <a:pt x="69830" y="14340"/>
                </a:lnTo>
                <a:lnTo>
                  <a:pt x="69830" y="14330"/>
                </a:lnTo>
                <a:lnTo>
                  <a:pt x="69830" y="14320"/>
                </a:lnTo>
                <a:lnTo>
                  <a:pt x="69830" y="14310"/>
                </a:lnTo>
                <a:lnTo>
                  <a:pt x="69830" y="14300"/>
                </a:lnTo>
                <a:lnTo>
                  <a:pt x="69820" y="14300"/>
                </a:lnTo>
                <a:lnTo>
                  <a:pt x="69810" y="14290"/>
                </a:lnTo>
                <a:lnTo>
                  <a:pt x="69810" y="14280"/>
                </a:lnTo>
                <a:lnTo>
                  <a:pt x="69810" y="14270"/>
                </a:lnTo>
                <a:lnTo>
                  <a:pt x="69810" y="14260"/>
                </a:lnTo>
                <a:lnTo>
                  <a:pt x="69810" y="14250"/>
                </a:lnTo>
                <a:lnTo>
                  <a:pt x="69810" y="14230"/>
                </a:lnTo>
                <a:lnTo>
                  <a:pt x="69810" y="14220"/>
                </a:lnTo>
                <a:lnTo>
                  <a:pt x="69800" y="14220"/>
                </a:lnTo>
                <a:lnTo>
                  <a:pt x="69800" y="14210"/>
                </a:lnTo>
                <a:lnTo>
                  <a:pt x="69800" y="14200"/>
                </a:lnTo>
                <a:lnTo>
                  <a:pt x="69790" y="14200"/>
                </a:lnTo>
                <a:lnTo>
                  <a:pt x="69790" y="14180"/>
                </a:lnTo>
                <a:lnTo>
                  <a:pt x="69790" y="14170"/>
                </a:lnTo>
                <a:lnTo>
                  <a:pt x="69800" y="14160"/>
                </a:lnTo>
                <a:lnTo>
                  <a:pt x="69790" y="14160"/>
                </a:lnTo>
                <a:lnTo>
                  <a:pt x="69790" y="14150"/>
                </a:lnTo>
                <a:lnTo>
                  <a:pt x="69780" y="14150"/>
                </a:lnTo>
                <a:lnTo>
                  <a:pt x="69770" y="14140"/>
                </a:lnTo>
                <a:lnTo>
                  <a:pt x="69770" y="14130"/>
                </a:lnTo>
                <a:lnTo>
                  <a:pt x="69760" y="14120"/>
                </a:lnTo>
                <a:lnTo>
                  <a:pt x="69760" y="14110"/>
                </a:lnTo>
                <a:lnTo>
                  <a:pt x="69770" y="14100"/>
                </a:lnTo>
                <a:lnTo>
                  <a:pt x="69760" y="14100"/>
                </a:lnTo>
                <a:lnTo>
                  <a:pt x="69760" y="14090"/>
                </a:lnTo>
                <a:lnTo>
                  <a:pt x="69750" y="14080"/>
                </a:lnTo>
                <a:lnTo>
                  <a:pt x="69740" y="14070"/>
                </a:lnTo>
                <a:lnTo>
                  <a:pt x="69730" y="14070"/>
                </a:lnTo>
                <a:lnTo>
                  <a:pt x="69730" y="14060"/>
                </a:lnTo>
                <a:lnTo>
                  <a:pt x="69720" y="14060"/>
                </a:lnTo>
                <a:lnTo>
                  <a:pt x="69710" y="14050"/>
                </a:lnTo>
                <a:lnTo>
                  <a:pt x="69700" y="14050"/>
                </a:lnTo>
                <a:lnTo>
                  <a:pt x="69690" y="14040"/>
                </a:lnTo>
                <a:lnTo>
                  <a:pt x="69690" y="14030"/>
                </a:lnTo>
                <a:lnTo>
                  <a:pt x="69690" y="14020"/>
                </a:lnTo>
                <a:lnTo>
                  <a:pt x="69690" y="14010"/>
                </a:lnTo>
                <a:lnTo>
                  <a:pt x="69690" y="14000"/>
                </a:lnTo>
                <a:lnTo>
                  <a:pt x="69690" y="13990"/>
                </a:lnTo>
                <a:lnTo>
                  <a:pt x="69680" y="13990"/>
                </a:lnTo>
                <a:lnTo>
                  <a:pt x="69680" y="13980"/>
                </a:lnTo>
                <a:lnTo>
                  <a:pt x="69680" y="13970"/>
                </a:lnTo>
                <a:lnTo>
                  <a:pt x="69680" y="13960"/>
                </a:lnTo>
                <a:lnTo>
                  <a:pt x="69700" y="13960"/>
                </a:lnTo>
                <a:lnTo>
                  <a:pt x="69710" y="13960"/>
                </a:lnTo>
                <a:lnTo>
                  <a:pt x="69730" y="13970"/>
                </a:lnTo>
                <a:lnTo>
                  <a:pt x="69740" y="13970"/>
                </a:lnTo>
                <a:lnTo>
                  <a:pt x="69850" y="13970"/>
                </a:lnTo>
                <a:lnTo>
                  <a:pt x="69880" y="13970"/>
                </a:lnTo>
                <a:lnTo>
                  <a:pt x="69860" y="13760"/>
                </a:lnTo>
                <a:lnTo>
                  <a:pt x="69860" y="13750"/>
                </a:lnTo>
                <a:lnTo>
                  <a:pt x="69800" y="13790"/>
                </a:lnTo>
                <a:lnTo>
                  <a:pt x="69780" y="13800"/>
                </a:lnTo>
                <a:lnTo>
                  <a:pt x="69770" y="13810"/>
                </a:lnTo>
                <a:lnTo>
                  <a:pt x="69760" y="13820"/>
                </a:lnTo>
                <a:lnTo>
                  <a:pt x="69750" y="13820"/>
                </a:lnTo>
                <a:lnTo>
                  <a:pt x="69720" y="13830"/>
                </a:lnTo>
                <a:lnTo>
                  <a:pt x="69720" y="13810"/>
                </a:lnTo>
                <a:lnTo>
                  <a:pt x="69710" y="13780"/>
                </a:lnTo>
                <a:lnTo>
                  <a:pt x="69700" y="13750"/>
                </a:lnTo>
                <a:lnTo>
                  <a:pt x="69690" y="13720"/>
                </a:lnTo>
                <a:lnTo>
                  <a:pt x="69680" y="13660"/>
                </a:lnTo>
                <a:lnTo>
                  <a:pt x="69670" y="13610"/>
                </a:lnTo>
                <a:lnTo>
                  <a:pt x="69660" y="13600"/>
                </a:lnTo>
                <a:lnTo>
                  <a:pt x="69640" y="13510"/>
                </a:lnTo>
                <a:lnTo>
                  <a:pt x="69610" y="13470"/>
                </a:lnTo>
                <a:lnTo>
                  <a:pt x="69570" y="13420"/>
                </a:lnTo>
                <a:lnTo>
                  <a:pt x="69450" y="13500"/>
                </a:lnTo>
                <a:lnTo>
                  <a:pt x="69450" y="13490"/>
                </a:lnTo>
                <a:lnTo>
                  <a:pt x="69440" y="13490"/>
                </a:lnTo>
                <a:lnTo>
                  <a:pt x="69450" y="13480"/>
                </a:lnTo>
                <a:lnTo>
                  <a:pt x="69450" y="13470"/>
                </a:lnTo>
                <a:lnTo>
                  <a:pt x="69450" y="13460"/>
                </a:lnTo>
                <a:lnTo>
                  <a:pt x="69450" y="13450"/>
                </a:lnTo>
                <a:lnTo>
                  <a:pt x="69450" y="13440"/>
                </a:lnTo>
                <a:lnTo>
                  <a:pt x="69450" y="13430"/>
                </a:lnTo>
                <a:lnTo>
                  <a:pt x="69450" y="13420"/>
                </a:lnTo>
                <a:lnTo>
                  <a:pt x="69440" y="13410"/>
                </a:lnTo>
                <a:lnTo>
                  <a:pt x="69440" y="13400"/>
                </a:lnTo>
                <a:lnTo>
                  <a:pt x="69440" y="13390"/>
                </a:lnTo>
                <a:lnTo>
                  <a:pt x="69430" y="13380"/>
                </a:lnTo>
                <a:lnTo>
                  <a:pt x="69420" y="13370"/>
                </a:lnTo>
                <a:lnTo>
                  <a:pt x="69420" y="13360"/>
                </a:lnTo>
                <a:lnTo>
                  <a:pt x="69420" y="13350"/>
                </a:lnTo>
                <a:lnTo>
                  <a:pt x="69430" y="13350"/>
                </a:lnTo>
                <a:lnTo>
                  <a:pt x="69430" y="13340"/>
                </a:lnTo>
                <a:lnTo>
                  <a:pt x="69420" y="13340"/>
                </a:lnTo>
                <a:lnTo>
                  <a:pt x="69420" y="13330"/>
                </a:lnTo>
                <a:lnTo>
                  <a:pt x="69420" y="13320"/>
                </a:lnTo>
                <a:lnTo>
                  <a:pt x="69410" y="13320"/>
                </a:lnTo>
                <a:lnTo>
                  <a:pt x="69410" y="13310"/>
                </a:lnTo>
                <a:lnTo>
                  <a:pt x="69400" y="13300"/>
                </a:lnTo>
                <a:lnTo>
                  <a:pt x="69390" y="13290"/>
                </a:lnTo>
                <a:lnTo>
                  <a:pt x="69380" y="13280"/>
                </a:lnTo>
                <a:lnTo>
                  <a:pt x="69380" y="13270"/>
                </a:lnTo>
                <a:lnTo>
                  <a:pt x="69380" y="13260"/>
                </a:lnTo>
                <a:lnTo>
                  <a:pt x="69370" y="13260"/>
                </a:lnTo>
                <a:lnTo>
                  <a:pt x="69370" y="13250"/>
                </a:lnTo>
                <a:lnTo>
                  <a:pt x="69360" y="13250"/>
                </a:lnTo>
                <a:lnTo>
                  <a:pt x="69360" y="13240"/>
                </a:lnTo>
                <a:lnTo>
                  <a:pt x="69350" y="13240"/>
                </a:lnTo>
                <a:lnTo>
                  <a:pt x="69340" y="13230"/>
                </a:lnTo>
                <a:lnTo>
                  <a:pt x="69380" y="13220"/>
                </a:lnTo>
                <a:lnTo>
                  <a:pt x="69390" y="13220"/>
                </a:lnTo>
                <a:lnTo>
                  <a:pt x="69430" y="13200"/>
                </a:lnTo>
                <a:lnTo>
                  <a:pt x="69480" y="13190"/>
                </a:lnTo>
                <a:lnTo>
                  <a:pt x="69480" y="13180"/>
                </a:lnTo>
                <a:lnTo>
                  <a:pt x="69490" y="13180"/>
                </a:lnTo>
                <a:lnTo>
                  <a:pt x="69500" y="13170"/>
                </a:lnTo>
                <a:lnTo>
                  <a:pt x="69510" y="13170"/>
                </a:lnTo>
                <a:lnTo>
                  <a:pt x="69520" y="13160"/>
                </a:lnTo>
                <a:lnTo>
                  <a:pt x="69530" y="13160"/>
                </a:lnTo>
                <a:lnTo>
                  <a:pt x="69540" y="13150"/>
                </a:lnTo>
                <a:lnTo>
                  <a:pt x="69570" y="13140"/>
                </a:lnTo>
                <a:lnTo>
                  <a:pt x="69660" y="13090"/>
                </a:lnTo>
                <a:lnTo>
                  <a:pt x="69690" y="13050"/>
                </a:lnTo>
                <a:lnTo>
                  <a:pt x="69700" y="13030"/>
                </a:lnTo>
                <a:lnTo>
                  <a:pt x="69720" y="13020"/>
                </a:lnTo>
                <a:lnTo>
                  <a:pt x="69730" y="13010"/>
                </a:lnTo>
                <a:lnTo>
                  <a:pt x="69750" y="12990"/>
                </a:lnTo>
                <a:lnTo>
                  <a:pt x="69760" y="12970"/>
                </a:lnTo>
                <a:lnTo>
                  <a:pt x="69780" y="12940"/>
                </a:lnTo>
                <a:lnTo>
                  <a:pt x="69830" y="12870"/>
                </a:lnTo>
                <a:lnTo>
                  <a:pt x="69830" y="12860"/>
                </a:lnTo>
                <a:lnTo>
                  <a:pt x="69880" y="12880"/>
                </a:lnTo>
                <a:lnTo>
                  <a:pt x="69920" y="12920"/>
                </a:lnTo>
                <a:lnTo>
                  <a:pt x="69950" y="12930"/>
                </a:lnTo>
                <a:lnTo>
                  <a:pt x="69950" y="12970"/>
                </a:lnTo>
                <a:lnTo>
                  <a:pt x="69960" y="12980"/>
                </a:lnTo>
                <a:lnTo>
                  <a:pt x="69960" y="12990"/>
                </a:lnTo>
                <a:lnTo>
                  <a:pt x="69980" y="13010"/>
                </a:lnTo>
                <a:lnTo>
                  <a:pt x="70020" y="13070"/>
                </a:lnTo>
                <a:lnTo>
                  <a:pt x="70050" y="13110"/>
                </a:lnTo>
                <a:lnTo>
                  <a:pt x="70080" y="13150"/>
                </a:lnTo>
                <a:lnTo>
                  <a:pt x="70100" y="13170"/>
                </a:lnTo>
                <a:lnTo>
                  <a:pt x="70120" y="13200"/>
                </a:lnTo>
                <a:lnTo>
                  <a:pt x="70130" y="13210"/>
                </a:lnTo>
                <a:lnTo>
                  <a:pt x="70180" y="13170"/>
                </a:lnTo>
                <a:lnTo>
                  <a:pt x="70180" y="13160"/>
                </a:lnTo>
                <a:lnTo>
                  <a:pt x="70220" y="13140"/>
                </a:lnTo>
                <a:lnTo>
                  <a:pt x="70270" y="13130"/>
                </a:lnTo>
                <a:lnTo>
                  <a:pt x="70310" y="13110"/>
                </a:lnTo>
                <a:lnTo>
                  <a:pt x="70330" y="13100"/>
                </a:lnTo>
                <a:lnTo>
                  <a:pt x="70360" y="13090"/>
                </a:lnTo>
                <a:lnTo>
                  <a:pt x="70440" y="13170"/>
                </a:lnTo>
                <a:lnTo>
                  <a:pt x="70470" y="13140"/>
                </a:lnTo>
                <a:lnTo>
                  <a:pt x="70480" y="13130"/>
                </a:lnTo>
                <a:lnTo>
                  <a:pt x="70500" y="13120"/>
                </a:lnTo>
                <a:lnTo>
                  <a:pt x="70510" y="13130"/>
                </a:lnTo>
                <a:lnTo>
                  <a:pt x="70520" y="13130"/>
                </a:lnTo>
                <a:lnTo>
                  <a:pt x="70530" y="13120"/>
                </a:lnTo>
                <a:lnTo>
                  <a:pt x="70540" y="13120"/>
                </a:lnTo>
                <a:lnTo>
                  <a:pt x="70550" y="13120"/>
                </a:lnTo>
                <a:lnTo>
                  <a:pt x="70560" y="13120"/>
                </a:lnTo>
                <a:lnTo>
                  <a:pt x="70560" y="13110"/>
                </a:lnTo>
                <a:lnTo>
                  <a:pt x="70570" y="13120"/>
                </a:lnTo>
                <a:lnTo>
                  <a:pt x="70580" y="13120"/>
                </a:lnTo>
                <a:lnTo>
                  <a:pt x="70590" y="13120"/>
                </a:lnTo>
                <a:lnTo>
                  <a:pt x="70600" y="13120"/>
                </a:lnTo>
                <a:lnTo>
                  <a:pt x="70610" y="13120"/>
                </a:lnTo>
                <a:lnTo>
                  <a:pt x="70620" y="13120"/>
                </a:lnTo>
                <a:lnTo>
                  <a:pt x="70620" y="13130"/>
                </a:lnTo>
                <a:lnTo>
                  <a:pt x="70630" y="13130"/>
                </a:lnTo>
                <a:lnTo>
                  <a:pt x="70630" y="13140"/>
                </a:lnTo>
                <a:lnTo>
                  <a:pt x="70640" y="13140"/>
                </a:lnTo>
                <a:lnTo>
                  <a:pt x="70640" y="13150"/>
                </a:lnTo>
                <a:lnTo>
                  <a:pt x="70640" y="13160"/>
                </a:lnTo>
                <a:lnTo>
                  <a:pt x="70650" y="13160"/>
                </a:lnTo>
                <a:lnTo>
                  <a:pt x="70650" y="13170"/>
                </a:lnTo>
                <a:lnTo>
                  <a:pt x="70660" y="13170"/>
                </a:lnTo>
                <a:lnTo>
                  <a:pt x="70670" y="13170"/>
                </a:lnTo>
                <a:lnTo>
                  <a:pt x="70670" y="13160"/>
                </a:lnTo>
                <a:lnTo>
                  <a:pt x="70680" y="13160"/>
                </a:lnTo>
                <a:lnTo>
                  <a:pt x="70690" y="13150"/>
                </a:lnTo>
                <a:lnTo>
                  <a:pt x="70700" y="13150"/>
                </a:lnTo>
                <a:lnTo>
                  <a:pt x="70710" y="13150"/>
                </a:lnTo>
                <a:lnTo>
                  <a:pt x="70710" y="13140"/>
                </a:lnTo>
                <a:lnTo>
                  <a:pt x="70720" y="13140"/>
                </a:lnTo>
                <a:lnTo>
                  <a:pt x="70730" y="13130"/>
                </a:lnTo>
                <a:lnTo>
                  <a:pt x="70740" y="13120"/>
                </a:lnTo>
                <a:lnTo>
                  <a:pt x="70740" y="13130"/>
                </a:lnTo>
                <a:lnTo>
                  <a:pt x="70750" y="13120"/>
                </a:lnTo>
                <a:lnTo>
                  <a:pt x="70770" y="13100"/>
                </a:lnTo>
                <a:lnTo>
                  <a:pt x="70770" y="13090"/>
                </a:lnTo>
                <a:lnTo>
                  <a:pt x="70770" y="13080"/>
                </a:lnTo>
                <a:lnTo>
                  <a:pt x="70770" y="13070"/>
                </a:lnTo>
                <a:lnTo>
                  <a:pt x="70770" y="13060"/>
                </a:lnTo>
                <a:lnTo>
                  <a:pt x="70780" y="13060"/>
                </a:lnTo>
                <a:lnTo>
                  <a:pt x="70780" y="13050"/>
                </a:lnTo>
                <a:lnTo>
                  <a:pt x="70790" y="13050"/>
                </a:lnTo>
                <a:lnTo>
                  <a:pt x="70800" y="13050"/>
                </a:lnTo>
                <a:lnTo>
                  <a:pt x="70810" y="13050"/>
                </a:lnTo>
                <a:lnTo>
                  <a:pt x="70810" y="13040"/>
                </a:lnTo>
                <a:lnTo>
                  <a:pt x="70820" y="13040"/>
                </a:lnTo>
                <a:lnTo>
                  <a:pt x="70830" y="13040"/>
                </a:lnTo>
                <a:lnTo>
                  <a:pt x="70840" y="13040"/>
                </a:lnTo>
                <a:lnTo>
                  <a:pt x="70850" y="13040"/>
                </a:lnTo>
                <a:lnTo>
                  <a:pt x="70860" y="13040"/>
                </a:lnTo>
                <a:lnTo>
                  <a:pt x="70860" y="13050"/>
                </a:lnTo>
                <a:lnTo>
                  <a:pt x="70870" y="13050"/>
                </a:lnTo>
                <a:lnTo>
                  <a:pt x="70880" y="13050"/>
                </a:lnTo>
                <a:lnTo>
                  <a:pt x="70880" y="13040"/>
                </a:lnTo>
                <a:lnTo>
                  <a:pt x="70880" y="13050"/>
                </a:lnTo>
                <a:lnTo>
                  <a:pt x="70890" y="13050"/>
                </a:lnTo>
                <a:lnTo>
                  <a:pt x="70890" y="13060"/>
                </a:lnTo>
                <a:lnTo>
                  <a:pt x="70890" y="13050"/>
                </a:lnTo>
                <a:lnTo>
                  <a:pt x="70900" y="13060"/>
                </a:lnTo>
                <a:lnTo>
                  <a:pt x="70910" y="13060"/>
                </a:lnTo>
                <a:lnTo>
                  <a:pt x="70910" y="13070"/>
                </a:lnTo>
                <a:lnTo>
                  <a:pt x="70910" y="13080"/>
                </a:lnTo>
                <a:lnTo>
                  <a:pt x="70920" y="13090"/>
                </a:lnTo>
                <a:lnTo>
                  <a:pt x="70920" y="13100"/>
                </a:lnTo>
                <a:lnTo>
                  <a:pt x="70920" y="13110"/>
                </a:lnTo>
                <a:lnTo>
                  <a:pt x="70930" y="13120"/>
                </a:lnTo>
                <a:lnTo>
                  <a:pt x="70940" y="13120"/>
                </a:lnTo>
                <a:lnTo>
                  <a:pt x="70940" y="13130"/>
                </a:lnTo>
                <a:lnTo>
                  <a:pt x="70930" y="13140"/>
                </a:lnTo>
                <a:lnTo>
                  <a:pt x="70930" y="13150"/>
                </a:lnTo>
                <a:lnTo>
                  <a:pt x="70940" y="13130"/>
                </a:lnTo>
                <a:lnTo>
                  <a:pt x="70950" y="13130"/>
                </a:lnTo>
                <a:lnTo>
                  <a:pt x="70960" y="13120"/>
                </a:lnTo>
                <a:lnTo>
                  <a:pt x="70960" y="13110"/>
                </a:lnTo>
                <a:lnTo>
                  <a:pt x="70980" y="13090"/>
                </a:lnTo>
                <a:lnTo>
                  <a:pt x="70990" y="13070"/>
                </a:lnTo>
                <a:lnTo>
                  <a:pt x="71010" y="13050"/>
                </a:lnTo>
                <a:lnTo>
                  <a:pt x="71020" y="13040"/>
                </a:lnTo>
                <a:lnTo>
                  <a:pt x="71030" y="13030"/>
                </a:lnTo>
                <a:lnTo>
                  <a:pt x="71040" y="13020"/>
                </a:lnTo>
                <a:lnTo>
                  <a:pt x="71040" y="13010"/>
                </a:lnTo>
                <a:lnTo>
                  <a:pt x="71050" y="13010"/>
                </a:lnTo>
                <a:lnTo>
                  <a:pt x="71050" y="13000"/>
                </a:lnTo>
                <a:lnTo>
                  <a:pt x="71050" y="12990"/>
                </a:lnTo>
                <a:lnTo>
                  <a:pt x="71070" y="12950"/>
                </a:lnTo>
                <a:lnTo>
                  <a:pt x="71120" y="13030"/>
                </a:lnTo>
                <a:lnTo>
                  <a:pt x="71130" y="13040"/>
                </a:lnTo>
                <a:lnTo>
                  <a:pt x="71150" y="13070"/>
                </a:lnTo>
                <a:lnTo>
                  <a:pt x="71160" y="13080"/>
                </a:lnTo>
                <a:lnTo>
                  <a:pt x="71170" y="13080"/>
                </a:lnTo>
                <a:lnTo>
                  <a:pt x="71200" y="13100"/>
                </a:lnTo>
                <a:lnTo>
                  <a:pt x="71270" y="13140"/>
                </a:lnTo>
                <a:lnTo>
                  <a:pt x="71280" y="13140"/>
                </a:lnTo>
                <a:lnTo>
                  <a:pt x="71300" y="13160"/>
                </a:lnTo>
                <a:lnTo>
                  <a:pt x="71340" y="13190"/>
                </a:lnTo>
                <a:lnTo>
                  <a:pt x="71410" y="13270"/>
                </a:lnTo>
                <a:lnTo>
                  <a:pt x="71430" y="13340"/>
                </a:lnTo>
                <a:lnTo>
                  <a:pt x="71450" y="13360"/>
                </a:lnTo>
                <a:lnTo>
                  <a:pt x="71460" y="13410"/>
                </a:lnTo>
                <a:lnTo>
                  <a:pt x="71420" y="13460"/>
                </a:lnTo>
                <a:lnTo>
                  <a:pt x="71490" y="13580"/>
                </a:lnTo>
                <a:lnTo>
                  <a:pt x="71490" y="13590"/>
                </a:lnTo>
                <a:lnTo>
                  <a:pt x="71510" y="13570"/>
                </a:lnTo>
                <a:lnTo>
                  <a:pt x="71520" y="13570"/>
                </a:lnTo>
                <a:lnTo>
                  <a:pt x="71520" y="13560"/>
                </a:lnTo>
                <a:lnTo>
                  <a:pt x="71530" y="13550"/>
                </a:lnTo>
                <a:lnTo>
                  <a:pt x="71540" y="13550"/>
                </a:lnTo>
                <a:lnTo>
                  <a:pt x="71540" y="13540"/>
                </a:lnTo>
                <a:lnTo>
                  <a:pt x="71550" y="13530"/>
                </a:lnTo>
                <a:lnTo>
                  <a:pt x="71550" y="13520"/>
                </a:lnTo>
                <a:lnTo>
                  <a:pt x="71540" y="13520"/>
                </a:lnTo>
                <a:lnTo>
                  <a:pt x="71540" y="13510"/>
                </a:lnTo>
                <a:lnTo>
                  <a:pt x="71550" y="13510"/>
                </a:lnTo>
                <a:lnTo>
                  <a:pt x="71550" y="13500"/>
                </a:lnTo>
                <a:lnTo>
                  <a:pt x="71560" y="13500"/>
                </a:lnTo>
                <a:lnTo>
                  <a:pt x="71570" y="13490"/>
                </a:lnTo>
                <a:lnTo>
                  <a:pt x="71580" y="13490"/>
                </a:lnTo>
                <a:lnTo>
                  <a:pt x="71580" y="13480"/>
                </a:lnTo>
                <a:lnTo>
                  <a:pt x="71580" y="13470"/>
                </a:lnTo>
                <a:lnTo>
                  <a:pt x="71590" y="13470"/>
                </a:lnTo>
                <a:lnTo>
                  <a:pt x="71590" y="13460"/>
                </a:lnTo>
                <a:lnTo>
                  <a:pt x="71600" y="13460"/>
                </a:lnTo>
                <a:lnTo>
                  <a:pt x="71610" y="13460"/>
                </a:lnTo>
                <a:lnTo>
                  <a:pt x="71620" y="13460"/>
                </a:lnTo>
                <a:lnTo>
                  <a:pt x="71630" y="13460"/>
                </a:lnTo>
                <a:lnTo>
                  <a:pt x="71640" y="13460"/>
                </a:lnTo>
                <a:lnTo>
                  <a:pt x="71650" y="13450"/>
                </a:lnTo>
                <a:lnTo>
                  <a:pt x="71660" y="13450"/>
                </a:lnTo>
                <a:lnTo>
                  <a:pt x="71670" y="13450"/>
                </a:lnTo>
                <a:lnTo>
                  <a:pt x="71680" y="13450"/>
                </a:lnTo>
                <a:lnTo>
                  <a:pt x="71690" y="13450"/>
                </a:lnTo>
                <a:lnTo>
                  <a:pt x="71690" y="13460"/>
                </a:lnTo>
                <a:lnTo>
                  <a:pt x="71710" y="13460"/>
                </a:lnTo>
                <a:lnTo>
                  <a:pt x="71720" y="13460"/>
                </a:lnTo>
                <a:lnTo>
                  <a:pt x="71730" y="13460"/>
                </a:lnTo>
                <a:lnTo>
                  <a:pt x="71740" y="13460"/>
                </a:lnTo>
                <a:lnTo>
                  <a:pt x="71750" y="13450"/>
                </a:lnTo>
                <a:lnTo>
                  <a:pt x="71750" y="13440"/>
                </a:lnTo>
                <a:lnTo>
                  <a:pt x="71760" y="13440"/>
                </a:lnTo>
                <a:lnTo>
                  <a:pt x="71770" y="13440"/>
                </a:lnTo>
                <a:lnTo>
                  <a:pt x="71780" y="13440"/>
                </a:lnTo>
                <a:lnTo>
                  <a:pt x="71780" y="13450"/>
                </a:lnTo>
                <a:lnTo>
                  <a:pt x="71790" y="13450"/>
                </a:lnTo>
                <a:lnTo>
                  <a:pt x="71800" y="13460"/>
                </a:lnTo>
                <a:lnTo>
                  <a:pt x="71810" y="13460"/>
                </a:lnTo>
                <a:lnTo>
                  <a:pt x="71810" y="13470"/>
                </a:lnTo>
                <a:lnTo>
                  <a:pt x="71820" y="13470"/>
                </a:lnTo>
                <a:lnTo>
                  <a:pt x="71830" y="13470"/>
                </a:lnTo>
                <a:lnTo>
                  <a:pt x="71840" y="13470"/>
                </a:lnTo>
                <a:lnTo>
                  <a:pt x="71840" y="13480"/>
                </a:lnTo>
                <a:lnTo>
                  <a:pt x="71850" y="13480"/>
                </a:lnTo>
                <a:lnTo>
                  <a:pt x="71860" y="13480"/>
                </a:lnTo>
                <a:lnTo>
                  <a:pt x="71870" y="13480"/>
                </a:lnTo>
                <a:lnTo>
                  <a:pt x="71880" y="13480"/>
                </a:lnTo>
                <a:lnTo>
                  <a:pt x="71880" y="13490"/>
                </a:lnTo>
                <a:lnTo>
                  <a:pt x="71920" y="13500"/>
                </a:lnTo>
                <a:lnTo>
                  <a:pt x="71960" y="13520"/>
                </a:lnTo>
                <a:lnTo>
                  <a:pt x="71910" y="13600"/>
                </a:lnTo>
                <a:lnTo>
                  <a:pt x="71910" y="13610"/>
                </a:lnTo>
                <a:lnTo>
                  <a:pt x="71910" y="13680"/>
                </a:lnTo>
                <a:lnTo>
                  <a:pt x="71950" y="13680"/>
                </a:lnTo>
                <a:lnTo>
                  <a:pt x="72010" y="13700"/>
                </a:lnTo>
                <a:lnTo>
                  <a:pt x="72030" y="13710"/>
                </a:lnTo>
                <a:lnTo>
                  <a:pt x="72060" y="13740"/>
                </a:lnTo>
                <a:lnTo>
                  <a:pt x="72070" y="13770"/>
                </a:lnTo>
                <a:lnTo>
                  <a:pt x="72130" y="13770"/>
                </a:lnTo>
                <a:lnTo>
                  <a:pt x="72150" y="13780"/>
                </a:lnTo>
                <a:lnTo>
                  <a:pt x="72160" y="13810"/>
                </a:lnTo>
                <a:lnTo>
                  <a:pt x="72160" y="13840"/>
                </a:lnTo>
                <a:lnTo>
                  <a:pt x="72160" y="13890"/>
                </a:lnTo>
                <a:lnTo>
                  <a:pt x="72170" y="13900"/>
                </a:lnTo>
                <a:lnTo>
                  <a:pt x="72170" y="13910"/>
                </a:lnTo>
                <a:lnTo>
                  <a:pt x="72170" y="13920"/>
                </a:lnTo>
                <a:lnTo>
                  <a:pt x="72170" y="13930"/>
                </a:lnTo>
                <a:lnTo>
                  <a:pt x="72180" y="13940"/>
                </a:lnTo>
                <a:lnTo>
                  <a:pt x="72220" y="13970"/>
                </a:lnTo>
                <a:lnTo>
                  <a:pt x="72230" y="13970"/>
                </a:lnTo>
                <a:lnTo>
                  <a:pt x="72300" y="13990"/>
                </a:lnTo>
                <a:lnTo>
                  <a:pt x="72310" y="13990"/>
                </a:lnTo>
                <a:lnTo>
                  <a:pt x="72320" y="13990"/>
                </a:lnTo>
                <a:lnTo>
                  <a:pt x="72330" y="13990"/>
                </a:lnTo>
                <a:lnTo>
                  <a:pt x="72390" y="14010"/>
                </a:lnTo>
                <a:lnTo>
                  <a:pt x="72400" y="14010"/>
                </a:lnTo>
                <a:lnTo>
                  <a:pt x="72410" y="14010"/>
                </a:lnTo>
                <a:lnTo>
                  <a:pt x="72440" y="14020"/>
                </a:lnTo>
                <a:lnTo>
                  <a:pt x="72520" y="14040"/>
                </a:lnTo>
                <a:lnTo>
                  <a:pt x="72570" y="14050"/>
                </a:lnTo>
                <a:lnTo>
                  <a:pt x="72580" y="14050"/>
                </a:lnTo>
                <a:lnTo>
                  <a:pt x="72630" y="14000"/>
                </a:lnTo>
                <a:lnTo>
                  <a:pt x="72610" y="13970"/>
                </a:lnTo>
                <a:lnTo>
                  <a:pt x="72630" y="13950"/>
                </a:lnTo>
                <a:lnTo>
                  <a:pt x="72720" y="13980"/>
                </a:lnTo>
                <a:lnTo>
                  <a:pt x="72760" y="13980"/>
                </a:lnTo>
                <a:lnTo>
                  <a:pt x="72830" y="14020"/>
                </a:lnTo>
                <a:lnTo>
                  <a:pt x="72850" y="14070"/>
                </a:lnTo>
                <a:lnTo>
                  <a:pt x="72870" y="14080"/>
                </a:lnTo>
                <a:lnTo>
                  <a:pt x="72890" y="14090"/>
                </a:lnTo>
                <a:lnTo>
                  <a:pt x="72890" y="14100"/>
                </a:lnTo>
                <a:lnTo>
                  <a:pt x="72910" y="14180"/>
                </a:lnTo>
                <a:lnTo>
                  <a:pt x="72910" y="14190"/>
                </a:lnTo>
                <a:lnTo>
                  <a:pt x="72920" y="14230"/>
                </a:lnTo>
                <a:lnTo>
                  <a:pt x="72880" y="14370"/>
                </a:lnTo>
                <a:lnTo>
                  <a:pt x="72870" y="14390"/>
                </a:lnTo>
                <a:lnTo>
                  <a:pt x="72860" y="14470"/>
                </a:lnTo>
                <a:lnTo>
                  <a:pt x="72880" y="14480"/>
                </a:lnTo>
                <a:lnTo>
                  <a:pt x="72910" y="14480"/>
                </a:lnTo>
                <a:lnTo>
                  <a:pt x="72920" y="14520"/>
                </a:lnTo>
                <a:lnTo>
                  <a:pt x="72910" y="14530"/>
                </a:lnTo>
                <a:lnTo>
                  <a:pt x="72900" y="14610"/>
                </a:lnTo>
                <a:lnTo>
                  <a:pt x="72900" y="14630"/>
                </a:lnTo>
                <a:lnTo>
                  <a:pt x="72910" y="14650"/>
                </a:lnTo>
                <a:lnTo>
                  <a:pt x="72940" y="14740"/>
                </a:lnTo>
                <a:lnTo>
                  <a:pt x="72960" y="14730"/>
                </a:lnTo>
                <a:lnTo>
                  <a:pt x="72970" y="14750"/>
                </a:lnTo>
                <a:lnTo>
                  <a:pt x="72970" y="14760"/>
                </a:lnTo>
                <a:lnTo>
                  <a:pt x="72980" y="14780"/>
                </a:lnTo>
                <a:lnTo>
                  <a:pt x="72960" y="14780"/>
                </a:lnTo>
                <a:lnTo>
                  <a:pt x="72960" y="14810"/>
                </a:lnTo>
                <a:lnTo>
                  <a:pt x="72970" y="14830"/>
                </a:lnTo>
                <a:lnTo>
                  <a:pt x="72980" y="14850"/>
                </a:lnTo>
                <a:lnTo>
                  <a:pt x="72990" y="14860"/>
                </a:lnTo>
                <a:lnTo>
                  <a:pt x="73000" y="14850"/>
                </a:lnTo>
                <a:lnTo>
                  <a:pt x="73030" y="14820"/>
                </a:lnTo>
                <a:lnTo>
                  <a:pt x="73070" y="14820"/>
                </a:lnTo>
                <a:lnTo>
                  <a:pt x="73130" y="14860"/>
                </a:lnTo>
                <a:lnTo>
                  <a:pt x="73180" y="14890"/>
                </a:lnTo>
                <a:lnTo>
                  <a:pt x="73190" y="14890"/>
                </a:lnTo>
                <a:lnTo>
                  <a:pt x="73210" y="14900"/>
                </a:lnTo>
                <a:lnTo>
                  <a:pt x="73240" y="14910"/>
                </a:lnTo>
                <a:lnTo>
                  <a:pt x="73270" y="14920"/>
                </a:lnTo>
                <a:lnTo>
                  <a:pt x="73380" y="14970"/>
                </a:lnTo>
                <a:lnTo>
                  <a:pt x="73330" y="15090"/>
                </a:lnTo>
                <a:lnTo>
                  <a:pt x="73420" y="15130"/>
                </a:lnTo>
                <a:lnTo>
                  <a:pt x="73620" y="15200"/>
                </a:lnTo>
                <a:lnTo>
                  <a:pt x="73600" y="15350"/>
                </a:lnTo>
                <a:lnTo>
                  <a:pt x="73590" y="15380"/>
                </a:lnTo>
                <a:lnTo>
                  <a:pt x="73590" y="15410"/>
                </a:lnTo>
                <a:lnTo>
                  <a:pt x="73580" y="15450"/>
                </a:lnTo>
                <a:lnTo>
                  <a:pt x="73580" y="15470"/>
                </a:lnTo>
                <a:lnTo>
                  <a:pt x="73580" y="15490"/>
                </a:lnTo>
                <a:lnTo>
                  <a:pt x="73570" y="15510"/>
                </a:lnTo>
                <a:lnTo>
                  <a:pt x="73570" y="15520"/>
                </a:lnTo>
                <a:lnTo>
                  <a:pt x="73570" y="15560"/>
                </a:lnTo>
                <a:lnTo>
                  <a:pt x="73560" y="15570"/>
                </a:lnTo>
                <a:lnTo>
                  <a:pt x="73560" y="15600"/>
                </a:lnTo>
                <a:lnTo>
                  <a:pt x="73500" y="15610"/>
                </a:lnTo>
                <a:lnTo>
                  <a:pt x="73450" y="15620"/>
                </a:lnTo>
                <a:lnTo>
                  <a:pt x="73420" y="15600"/>
                </a:lnTo>
                <a:lnTo>
                  <a:pt x="73400" y="15590"/>
                </a:lnTo>
                <a:lnTo>
                  <a:pt x="73370" y="15580"/>
                </a:lnTo>
                <a:lnTo>
                  <a:pt x="73340" y="15560"/>
                </a:lnTo>
                <a:lnTo>
                  <a:pt x="73320" y="15560"/>
                </a:lnTo>
                <a:lnTo>
                  <a:pt x="73270" y="15530"/>
                </a:lnTo>
                <a:lnTo>
                  <a:pt x="73210" y="15590"/>
                </a:lnTo>
                <a:lnTo>
                  <a:pt x="73190" y="15610"/>
                </a:lnTo>
                <a:lnTo>
                  <a:pt x="73140" y="15650"/>
                </a:lnTo>
                <a:lnTo>
                  <a:pt x="73130" y="15650"/>
                </a:lnTo>
                <a:lnTo>
                  <a:pt x="73100" y="15690"/>
                </a:lnTo>
                <a:lnTo>
                  <a:pt x="73090" y="15700"/>
                </a:lnTo>
                <a:lnTo>
                  <a:pt x="73070" y="15730"/>
                </a:lnTo>
                <a:lnTo>
                  <a:pt x="73050" y="15760"/>
                </a:lnTo>
                <a:lnTo>
                  <a:pt x="73050" y="15770"/>
                </a:lnTo>
                <a:lnTo>
                  <a:pt x="73030" y="15800"/>
                </a:lnTo>
                <a:lnTo>
                  <a:pt x="72980" y="15830"/>
                </a:lnTo>
                <a:lnTo>
                  <a:pt x="72940" y="15830"/>
                </a:lnTo>
                <a:lnTo>
                  <a:pt x="72920" y="15830"/>
                </a:lnTo>
                <a:lnTo>
                  <a:pt x="72890" y="15840"/>
                </a:lnTo>
                <a:lnTo>
                  <a:pt x="72870" y="15860"/>
                </a:lnTo>
                <a:lnTo>
                  <a:pt x="72810" y="15910"/>
                </a:lnTo>
                <a:lnTo>
                  <a:pt x="72790" y="15920"/>
                </a:lnTo>
                <a:lnTo>
                  <a:pt x="72770" y="15930"/>
                </a:lnTo>
                <a:lnTo>
                  <a:pt x="72770" y="15940"/>
                </a:lnTo>
                <a:lnTo>
                  <a:pt x="72760" y="15940"/>
                </a:lnTo>
                <a:lnTo>
                  <a:pt x="72750" y="15950"/>
                </a:lnTo>
                <a:lnTo>
                  <a:pt x="72740" y="15950"/>
                </a:lnTo>
                <a:lnTo>
                  <a:pt x="72740" y="15960"/>
                </a:lnTo>
                <a:lnTo>
                  <a:pt x="72730" y="15960"/>
                </a:lnTo>
                <a:lnTo>
                  <a:pt x="72720" y="15970"/>
                </a:lnTo>
                <a:lnTo>
                  <a:pt x="72710" y="15980"/>
                </a:lnTo>
                <a:lnTo>
                  <a:pt x="72720" y="15990"/>
                </a:lnTo>
                <a:lnTo>
                  <a:pt x="72730" y="15990"/>
                </a:lnTo>
                <a:lnTo>
                  <a:pt x="72730" y="16000"/>
                </a:lnTo>
                <a:lnTo>
                  <a:pt x="72730" y="16010"/>
                </a:lnTo>
                <a:lnTo>
                  <a:pt x="72730" y="16020"/>
                </a:lnTo>
                <a:lnTo>
                  <a:pt x="72720" y="16030"/>
                </a:lnTo>
                <a:lnTo>
                  <a:pt x="72720" y="16040"/>
                </a:lnTo>
                <a:lnTo>
                  <a:pt x="72730" y="16050"/>
                </a:lnTo>
                <a:lnTo>
                  <a:pt x="72730" y="16060"/>
                </a:lnTo>
                <a:lnTo>
                  <a:pt x="72740" y="16060"/>
                </a:lnTo>
                <a:lnTo>
                  <a:pt x="72740" y="16070"/>
                </a:lnTo>
                <a:lnTo>
                  <a:pt x="72750" y="16080"/>
                </a:lnTo>
                <a:lnTo>
                  <a:pt x="72750" y="16090"/>
                </a:lnTo>
                <a:lnTo>
                  <a:pt x="72760" y="16100"/>
                </a:lnTo>
                <a:lnTo>
                  <a:pt x="72770" y="16110"/>
                </a:lnTo>
                <a:lnTo>
                  <a:pt x="72780" y="16110"/>
                </a:lnTo>
                <a:lnTo>
                  <a:pt x="72800" y="16120"/>
                </a:lnTo>
                <a:lnTo>
                  <a:pt x="72810" y="16140"/>
                </a:lnTo>
                <a:lnTo>
                  <a:pt x="72820" y="16140"/>
                </a:lnTo>
                <a:lnTo>
                  <a:pt x="72830" y="16140"/>
                </a:lnTo>
                <a:lnTo>
                  <a:pt x="72840" y="16140"/>
                </a:lnTo>
                <a:lnTo>
                  <a:pt x="72850" y="16140"/>
                </a:lnTo>
                <a:lnTo>
                  <a:pt x="72850" y="16150"/>
                </a:lnTo>
                <a:lnTo>
                  <a:pt x="72850" y="16160"/>
                </a:lnTo>
                <a:lnTo>
                  <a:pt x="72860" y="16170"/>
                </a:lnTo>
                <a:lnTo>
                  <a:pt x="72870" y="16170"/>
                </a:lnTo>
                <a:lnTo>
                  <a:pt x="72880" y="16180"/>
                </a:lnTo>
                <a:lnTo>
                  <a:pt x="72890" y="16190"/>
                </a:lnTo>
                <a:lnTo>
                  <a:pt x="72890" y="16200"/>
                </a:lnTo>
                <a:lnTo>
                  <a:pt x="72890" y="16220"/>
                </a:lnTo>
                <a:lnTo>
                  <a:pt x="72890" y="16240"/>
                </a:lnTo>
                <a:lnTo>
                  <a:pt x="72890" y="16260"/>
                </a:lnTo>
                <a:lnTo>
                  <a:pt x="72890" y="16270"/>
                </a:lnTo>
                <a:lnTo>
                  <a:pt x="72860" y="16280"/>
                </a:lnTo>
                <a:lnTo>
                  <a:pt x="72850" y="16290"/>
                </a:lnTo>
                <a:lnTo>
                  <a:pt x="72780" y="16300"/>
                </a:lnTo>
                <a:lnTo>
                  <a:pt x="72690" y="16330"/>
                </a:lnTo>
                <a:lnTo>
                  <a:pt x="72630" y="16350"/>
                </a:lnTo>
                <a:lnTo>
                  <a:pt x="72520" y="16380"/>
                </a:lnTo>
                <a:lnTo>
                  <a:pt x="72500" y="16340"/>
                </a:lnTo>
                <a:lnTo>
                  <a:pt x="72440" y="16260"/>
                </a:lnTo>
                <a:lnTo>
                  <a:pt x="72420" y="16230"/>
                </a:lnTo>
                <a:lnTo>
                  <a:pt x="72380" y="16240"/>
                </a:lnTo>
                <a:lnTo>
                  <a:pt x="72330" y="16250"/>
                </a:lnTo>
                <a:lnTo>
                  <a:pt x="72290" y="16270"/>
                </a:lnTo>
                <a:lnTo>
                  <a:pt x="72200" y="16290"/>
                </a:lnTo>
                <a:lnTo>
                  <a:pt x="72170" y="16280"/>
                </a:lnTo>
                <a:lnTo>
                  <a:pt x="72180" y="16230"/>
                </a:lnTo>
                <a:lnTo>
                  <a:pt x="72210" y="16140"/>
                </a:lnTo>
                <a:lnTo>
                  <a:pt x="72150" y="16140"/>
                </a:lnTo>
                <a:lnTo>
                  <a:pt x="72030" y="16160"/>
                </a:lnTo>
                <a:lnTo>
                  <a:pt x="71970" y="16160"/>
                </a:lnTo>
                <a:lnTo>
                  <a:pt x="71910" y="16170"/>
                </a:lnTo>
                <a:lnTo>
                  <a:pt x="71880" y="16120"/>
                </a:lnTo>
                <a:lnTo>
                  <a:pt x="71850" y="16070"/>
                </a:lnTo>
                <a:lnTo>
                  <a:pt x="71830" y="16080"/>
                </a:lnTo>
                <a:lnTo>
                  <a:pt x="71800" y="16100"/>
                </a:lnTo>
                <a:lnTo>
                  <a:pt x="71790" y="16120"/>
                </a:lnTo>
                <a:lnTo>
                  <a:pt x="71790" y="16150"/>
                </a:lnTo>
                <a:lnTo>
                  <a:pt x="71790" y="16170"/>
                </a:lnTo>
                <a:lnTo>
                  <a:pt x="71780" y="16230"/>
                </a:lnTo>
                <a:lnTo>
                  <a:pt x="71770" y="16300"/>
                </a:lnTo>
                <a:lnTo>
                  <a:pt x="71770" y="16310"/>
                </a:lnTo>
                <a:lnTo>
                  <a:pt x="71760" y="16310"/>
                </a:lnTo>
                <a:lnTo>
                  <a:pt x="71700" y="16330"/>
                </a:lnTo>
                <a:lnTo>
                  <a:pt x="71690" y="16340"/>
                </a:lnTo>
                <a:lnTo>
                  <a:pt x="71660" y="16350"/>
                </a:lnTo>
                <a:lnTo>
                  <a:pt x="71640" y="16360"/>
                </a:lnTo>
                <a:lnTo>
                  <a:pt x="71630" y="16360"/>
                </a:lnTo>
                <a:lnTo>
                  <a:pt x="71620" y="16360"/>
                </a:lnTo>
                <a:lnTo>
                  <a:pt x="71620" y="16370"/>
                </a:lnTo>
                <a:lnTo>
                  <a:pt x="71620" y="16380"/>
                </a:lnTo>
                <a:lnTo>
                  <a:pt x="71610" y="16380"/>
                </a:lnTo>
                <a:lnTo>
                  <a:pt x="71630" y="16390"/>
                </a:lnTo>
                <a:lnTo>
                  <a:pt x="71640" y="16390"/>
                </a:lnTo>
                <a:lnTo>
                  <a:pt x="71720" y="16430"/>
                </a:lnTo>
                <a:lnTo>
                  <a:pt x="71740" y="16430"/>
                </a:lnTo>
                <a:lnTo>
                  <a:pt x="71770" y="16450"/>
                </a:lnTo>
                <a:lnTo>
                  <a:pt x="71800" y="16460"/>
                </a:lnTo>
                <a:lnTo>
                  <a:pt x="71820" y="16470"/>
                </a:lnTo>
                <a:lnTo>
                  <a:pt x="71840" y="16480"/>
                </a:lnTo>
                <a:lnTo>
                  <a:pt x="71860" y="16490"/>
                </a:lnTo>
                <a:lnTo>
                  <a:pt x="71880" y="16490"/>
                </a:lnTo>
                <a:lnTo>
                  <a:pt x="71840" y="16550"/>
                </a:lnTo>
                <a:lnTo>
                  <a:pt x="71840" y="16560"/>
                </a:lnTo>
                <a:lnTo>
                  <a:pt x="71810" y="16600"/>
                </a:lnTo>
                <a:lnTo>
                  <a:pt x="71780" y="16640"/>
                </a:lnTo>
                <a:lnTo>
                  <a:pt x="71760" y="16670"/>
                </a:lnTo>
                <a:lnTo>
                  <a:pt x="71750" y="16680"/>
                </a:lnTo>
                <a:lnTo>
                  <a:pt x="71730" y="16710"/>
                </a:lnTo>
                <a:lnTo>
                  <a:pt x="71720" y="16730"/>
                </a:lnTo>
                <a:lnTo>
                  <a:pt x="71660" y="16790"/>
                </a:lnTo>
                <a:lnTo>
                  <a:pt x="71660" y="16810"/>
                </a:lnTo>
                <a:lnTo>
                  <a:pt x="71650" y="16810"/>
                </a:lnTo>
                <a:lnTo>
                  <a:pt x="71640" y="16810"/>
                </a:lnTo>
                <a:lnTo>
                  <a:pt x="71630" y="16810"/>
                </a:lnTo>
                <a:lnTo>
                  <a:pt x="71580" y="16840"/>
                </a:lnTo>
                <a:lnTo>
                  <a:pt x="71580" y="16930"/>
                </a:lnTo>
                <a:lnTo>
                  <a:pt x="71590" y="16940"/>
                </a:lnTo>
                <a:lnTo>
                  <a:pt x="71600" y="16970"/>
                </a:lnTo>
                <a:lnTo>
                  <a:pt x="71610" y="16980"/>
                </a:lnTo>
                <a:lnTo>
                  <a:pt x="71550" y="17000"/>
                </a:lnTo>
                <a:lnTo>
                  <a:pt x="71500" y="17030"/>
                </a:lnTo>
                <a:lnTo>
                  <a:pt x="71520" y="17050"/>
                </a:lnTo>
                <a:lnTo>
                  <a:pt x="71530" y="17060"/>
                </a:lnTo>
                <a:lnTo>
                  <a:pt x="71560" y="17080"/>
                </a:lnTo>
                <a:lnTo>
                  <a:pt x="71630" y="17140"/>
                </a:lnTo>
                <a:lnTo>
                  <a:pt x="71660" y="17170"/>
                </a:lnTo>
                <a:lnTo>
                  <a:pt x="71560" y="17220"/>
                </a:lnTo>
                <a:lnTo>
                  <a:pt x="71550" y="17230"/>
                </a:lnTo>
                <a:lnTo>
                  <a:pt x="71520" y="17260"/>
                </a:lnTo>
                <a:lnTo>
                  <a:pt x="71490" y="17270"/>
                </a:lnTo>
                <a:lnTo>
                  <a:pt x="71500" y="17280"/>
                </a:lnTo>
                <a:lnTo>
                  <a:pt x="71470" y="17300"/>
                </a:lnTo>
                <a:lnTo>
                  <a:pt x="71460" y="17310"/>
                </a:lnTo>
                <a:lnTo>
                  <a:pt x="71460" y="17320"/>
                </a:lnTo>
                <a:lnTo>
                  <a:pt x="71420" y="17340"/>
                </a:lnTo>
                <a:lnTo>
                  <a:pt x="71410" y="17340"/>
                </a:lnTo>
                <a:lnTo>
                  <a:pt x="71380" y="17360"/>
                </a:lnTo>
                <a:lnTo>
                  <a:pt x="71290" y="17310"/>
                </a:lnTo>
                <a:lnTo>
                  <a:pt x="71280" y="17300"/>
                </a:lnTo>
                <a:lnTo>
                  <a:pt x="71170" y="17200"/>
                </a:lnTo>
                <a:lnTo>
                  <a:pt x="71160" y="17180"/>
                </a:lnTo>
                <a:lnTo>
                  <a:pt x="71150" y="17170"/>
                </a:lnTo>
                <a:lnTo>
                  <a:pt x="71140" y="17180"/>
                </a:lnTo>
                <a:lnTo>
                  <a:pt x="71130" y="17180"/>
                </a:lnTo>
                <a:lnTo>
                  <a:pt x="71120" y="17180"/>
                </a:lnTo>
                <a:lnTo>
                  <a:pt x="71110" y="17150"/>
                </a:lnTo>
                <a:lnTo>
                  <a:pt x="71110" y="17140"/>
                </a:lnTo>
                <a:lnTo>
                  <a:pt x="71100" y="17100"/>
                </a:lnTo>
                <a:lnTo>
                  <a:pt x="71070" y="17090"/>
                </a:lnTo>
                <a:lnTo>
                  <a:pt x="71060" y="17090"/>
                </a:lnTo>
                <a:lnTo>
                  <a:pt x="71050" y="17090"/>
                </a:lnTo>
                <a:lnTo>
                  <a:pt x="71050" y="17080"/>
                </a:lnTo>
                <a:lnTo>
                  <a:pt x="71050" y="17060"/>
                </a:lnTo>
                <a:lnTo>
                  <a:pt x="71050" y="17050"/>
                </a:lnTo>
                <a:lnTo>
                  <a:pt x="71060" y="17050"/>
                </a:lnTo>
                <a:lnTo>
                  <a:pt x="71050" y="17050"/>
                </a:lnTo>
                <a:lnTo>
                  <a:pt x="71060" y="17050"/>
                </a:lnTo>
                <a:lnTo>
                  <a:pt x="71060" y="17040"/>
                </a:lnTo>
                <a:lnTo>
                  <a:pt x="71060" y="17030"/>
                </a:lnTo>
                <a:lnTo>
                  <a:pt x="71060" y="17020"/>
                </a:lnTo>
                <a:lnTo>
                  <a:pt x="71070" y="17020"/>
                </a:lnTo>
                <a:lnTo>
                  <a:pt x="71070" y="17010"/>
                </a:lnTo>
                <a:lnTo>
                  <a:pt x="71080" y="17010"/>
                </a:lnTo>
                <a:lnTo>
                  <a:pt x="71080" y="17000"/>
                </a:lnTo>
                <a:lnTo>
                  <a:pt x="71070" y="16990"/>
                </a:lnTo>
                <a:lnTo>
                  <a:pt x="71070" y="16980"/>
                </a:lnTo>
                <a:lnTo>
                  <a:pt x="71070" y="16970"/>
                </a:lnTo>
                <a:lnTo>
                  <a:pt x="71070" y="16960"/>
                </a:lnTo>
                <a:lnTo>
                  <a:pt x="71060" y="16950"/>
                </a:lnTo>
                <a:lnTo>
                  <a:pt x="71060" y="16940"/>
                </a:lnTo>
                <a:lnTo>
                  <a:pt x="71060" y="16920"/>
                </a:lnTo>
                <a:lnTo>
                  <a:pt x="71050" y="16900"/>
                </a:lnTo>
                <a:lnTo>
                  <a:pt x="71050" y="16880"/>
                </a:lnTo>
                <a:lnTo>
                  <a:pt x="71050" y="16870"/>
                </a:lnTo>
                <a:lnTo>
                  <a:pt x="71050" y="16860"/>
                </a:lnTo>
                <a:lnTo>
                  <a:pt x="71050" y="16850"/>
                </a:lnTo>
                <a:lnTo>
                  <a:pt x="71050" y="16840"/>
                </a:lnTo>
                <a:lnTo>
                  <a:pt x="71040" y="16830"/>
                </a:lnTo>
                <a:lnTo>
                  <a:pt x="71030" y="16820"/>
                </a:lnTo>
                <a:lnTo>
                  <a:pt x="71030" y="16810"/>
                </a:lnTo>
                <a:lnTo>
                  <a:pt x="71020" y="16800"/>
                </a:lnTo>
                <a:lnTo>
                  <a:pt x="71020" y="16790"/>
                </a:lnTo>
                <a:lnTo>
                  <a:pt x="71010" y="16780"/>
                </a:lnTo>
                <a:lnTo>
                  <a:pt x="71010" y="16770"/>
                </a:lnTo>
                <a:lnTo>
                  <a:pt x="71000" y="16770"/>
                </a:lnTo>
                <a:lnTo>
                  <a:pt x="71000" y="16760"/>
                </a:lnTo>
                <a:lnTo>
                  <a:pt x="70990" y="16750"/>
                </a:lnTo>
                <a:lnTo>
                  <a:pt x="70980" y="16740"/>
                </a:lnTo>
                <a:lnTo>
                  <a:pt x="70970" y="16730"/>
                </a:lnTo>
                <a:lnTo>
                  <a:pt x="70960" y="16710"/>
                </a:lnTo>
                <a:lnTo>
                  <a:pt x="70950" y="16700"/>
                </a:lnTo>
                <a:lnTo>
                  <a:pt x="70940" y="16680"/>
                </a:lnTo>
                <a:lnTo>
                  <a:pt x="70930" y="16670"/>
                </a:lnTo>
                <a:lnTo>
                  <a:pt x="70920" y="16660"/>
                </a:lnTo>
                <a:lnTo>
                  <a:pt x="70900" y="16640"/>
                </a:lnTo>
                <a:lnTo>
                  <a:pt x="70890" y="16620"/>
                </a:lnTo>
                <a:lnTo>
                  <a:pt x="70870" y="16600"/>
                </a:lnTo>
                <a:lnTo>
                  <a:pt x="70870" y="16590"/>
                </a:lnTo>
                <a:lnTo>
                  <a:pt x="70860" y="16580"/>
                </a:lnTo>
                <a:lnTo>
                  <a:pt x="70860" y="16570"/>
                </a:lnTo>
                <a:lnTo>
                  <a:pt x="70850" y="16560"/>
                </a:lnTo>
                <a:lnTo>
                  <a:pt x="70850" y="16550"/>
                </a:lnTo>
                <a:lnTo>
                  <a:pt x="70830" y="16520"/>
                </a:lnTo>
                <a:lnTo>
                  <a:pt x="70820" y="16500"/>
                </a:lnTo>
                <a:lnTo>
                  <a:pt x="70790" y="16450"/>
                </a:lnTo>
                <a:lnTo>
                  <a:pt x="70790" y="16440"/>
                </a:lnTo>
                <a:lnTo>
                  <a:pt x="70790" y="16430"/>
                </a:lnTo>
                <a:lnTo>
                  <a:pt x="70790" y="16420"/>
                </a:lnTo>
                <a:lnTo>
                  <a:pt x="70790" y="16410"/>
                </a:lnTo>
                <a:lnTo>
                  <a:pt x="70770" y="16400"/>
                </a:lnTo>
                <a:lnTo>
                  <a:pt x="70760" y="16400"/>
                </a:lnTo>
                <a:lnTo>
                  <a:pt x="70760" y="16390"/>
                </a:lnTo>
                <a:lnTo>
                  <a:pt x="70750" y="16370"/>
                </a:lnTo>
                <a:lnTo>
                  <a:pt x="70740" y="16360"/>
                </a:lnTo>
                <a:lnTo>
                  <a:pt x="70740" y="16350"/>
                </a:lnTo>
                <a:lnTo>
                  <a:pt x="70740" y="16340"/>
                </a:lnTo>
                <a:lnTo>
                  <a:pt x="70730" y="16330"/>
                </a:lnTo>
                <a:lnTo>
                  <a:pt x="70730" y="16320"/>
                </a:lnTo>
                <a:lnTo>
                  <a:pt x="70730" y="16310"/>
                </a:lnTo>
                <a:lnTo>
                  <a:pt x="70720" y="16300"/>
                </a:lnTo>
                <a:lnTo>
                  <a:pt x="70720" y="16290"/>
                </a:lnTo>
                <a:lnTo>
                  <a:pt x="70710" y="16280"/>
                </a:lnTo>
                <a:lnTo>
                  <a:pt x="70710" y="16270"/>
                </a:lnTo>
                <a:lnTo>
                  <a:pt x="70700" y="16250"/>
                </a:lnTo>
                <a:lnTo>
                  <a:pt x="70700" y="16240"/>
                </a:lnTo>
                <a:lnTo>
                  <a:pt x="70670" y="16230"/>
                </a:lnTo>
                <a:lnTo>
                  <a:pt x="70670" y="16240"/>
                </a:lnTo>
                <a:lnTo>
                  <a:pt x="70630" y="16230"/>
                </a:lnTo>
                <a:lnTo>
                  <a:pt x="70620" y="16230"/>
                </a:lnTo>
                <a:lnTo>
                  <a:pt x="70580" y="16220"/>
                </a:lnTo>
                <a:lnTo>
                  <a:pt x="70550" y="16220"/>
                </a:lnTo>
                <a:lnTo>
                  <a:pt x="70530" y="16210"/>
                </a:lnTo>
                <a:lnTo>
                  <a:pt x="70500" y="16210"/>
                </a:lnTo>
                <a:lnTo>
                  <a:pt x="70480" y="16200"/>
                </a:lnTo>
                <a:lnTo>
                  <a:pt x="70450" y="16190"/>
                </a:lnTo>
                <a:lnTo>
                  <a:pt x="70400" y="16180"/>
                </a:lnTo>
                <a:lnTo>
                  <a:pt x="70270" y="16130"/>
                </a:lnTo>
                <a:lnTo>
                  <a:pt x="70190" y="16380"/>
                </a:lnTo>
                <a:lnTo>
                  <a:pt x="70220" y="16420"/>
                </a:lnTo>
                <a:lnTo>
                  <a:pt x="70230" y="16430"/>
                </a:lnTo>
                <a:lnTo>
                  <a:pt x="70250" y="16450"/>
                </a:lnTo>
                <a:lnTo>
                  <a:pt x="70200" y="16490"/>
                </a:lnTo>
                <a:lnTo>
                  <a:pt x="70180" y="16480"/>
                </a:lnTo>
                <a:lnTo>
                  <a:pt x="70160" y="16460"/>
                </a:lnTo>
                <a:lnTo>
                  <a:pt x="70130" y="16450"/>
                </a:lnTo>
                <a:lnTo>
                  <a:pt x="70110" y="16430"/>
                </a:lnTo>
                <a:lnTo>
                  <a:pt x="70110" y="16420"/>
                </a:lnTo>
                <a:lnTo>
                  <a:pt x="70050" y="16410"/>
                </a:lnTo>
                <a:lnTo>
                  <a:pt x="70040" y="16410"/>
                </a:lnTo>
                <a:lnTo>
                  <a:pt x="70010" y="16440"/>
                </a:lnTo>
                <a:lnTo>
                  <a:pt x="70010" y="16450"/>
                </a:lnTo>
                <a:lnTo>
                  <a:pt x="69960" y="16510"/>
                </a:lnTo>
                <a:lnTo>
                  <a:pt x="69940" y="16490"/>
                </a:lnTo>
                <a:lnTo>
                  <a:pt x="69920" y="16510"/>
                </a:lnTo>
                <a:lnTo>
                  <a:pt x="69910" y="16520"/>
                </a:lnTo>
                <a:lnTo>
                  <a:pt x="69910" y="16530"/>
                </a:lnTo>
                <a:lnTo>
                  <a:pt x="69880" y="16560"/>
                </a:lnTo>
                <a:lnTo>
                  <a:pt x="69800" y="16640"/>
                </a:lnTo>
                <a:lnTo>
                  <a:pt x="69800" y="16630"/>
                </a:lnTo>
                <a:lnTo>
                  <a:pt x="69790" y="16620"/>
                </a:lnTo>
                <a:lnTo>
                  <a:pt x="69790" y="16610"/>
                </a:lnTo>
                <a:lnTo>
                  <a:pt x="69780" y="16580"/>
                </a:lnTo>
                <a:lnTo>
                  <a:pt x="69770" y="16580"/>
                </a:lnTo>
                <a:lnTo>
                  <a:pt x="69750" y="16530"/>
                </a:lnTo>
                <a:lnTo>
                  <a:pt x="69750" y="16520"/>
                </a:lnTo>
                <a:lnTo>
                  <a:pt x="69740" y="16510"/>
                </a:lnTo>
                <a:lnTo>
                  <a:pt x="69740" y="16500"/>
                </a:lnTo>
                <a:lnTo>
                  <a:pt x="69740" y="16490"/>
                </a:lnTo>
                <a:lnTo>
                  <a:pt x="69730" y="16480"/>
                </a:lnTo>
                <a:lnTo>
                  <a:pt x="69720" y="16460"/>
                </a:lnTo>
                <a:lnTo>
                  <a:pt x="69730" y="16450"/>
                </a:lnTo>
                <a:lnTo>
                  <a:pt x="69710" y="16430"/>
                </a:lnTo>
                <a:lnTo>
                  <a:pt x="69690" y="16440"/>
                </a:lnTo>
                <a:lnTo>
                  <a:pt x="69680" y="16450"/>
                </a:lnTo>
                <a:lnTo>
                  <a:pt x="69670" y="16450"/>
                </a:lnTo>
                <a:lnTo>
                  <a:pt x="69660" y="16460"/>
                </a:lnTo>
                <a:lnTo>
                  <a:pt x="69650" y="16450"/>
                </a:lnTo>
                <a:lnTo>
                  <a:pt x="69640" y="16440"/>
                </a:lnTo>
                <a:lnTo>
                  <a:pt x="69630" y="16440"/>
                </a:lnTo>
                <a:lnTo>
                  <a:pt x="69630" y="16430"/>
                </a:lnTo>
                <a:lnTo>
                  <a:pt x="69620" y="16420"/>
                </a:lnTo>
                <a:lnTo>
                  <a:pt x="69610" y="16410"/>
                </a:lnTo>
                <a:lnTo>
                  <a:pt x="69610" y="16400"/>
                </a:lnTo>
                <a:lnTo>
                  <a:pt x="69600" y="16390"/>
                </a:lnTo>
                <a:lnTo>
                  <a:pt x="69590" y="16380"/>
                </a:lnTo>
                <a:lnTo>
                  <a:pt x="69550" y="16330"/>
                </a:lnTo>
                <a:lnTo>
                  <a:pt x="69550" y="16320"/>
                </a:lnTo>
                <a:lnTo>
                  <a:pt x="69570" y="16280"/>
                </a:lnTo>
                <a:lnTo>
                  <a:pt x="69570" y="16260"/>
                </a:lnTo>
                <a:lnTo>
                  <a:pt x="69580" y="16260"/>
                </a:lnTo>
                <a:lnTo>
                  <a:pt x="69590" y="16260"/>
                </a:lnTo>
                <a:lnTo>
                  <a:pt x="69590" y="16250"/>
                </a:lnTo>
                <a:lnTo>
                  <a:pt x="69600" y="16240"/>
                </a:lnTo>
                <a:lnTo>
                  <a:pt x="69660" y="16220"/>
                </a:lnTo>
                <a:lnTo>
                  <a:pt x="69690" y="16210"/>
                </a:lnTo>
                <a:lnTo>
                  <a:pt x="69720" y="16200"/>
                </a:lnTo>
                <a:lnTo>
                  <a:pt x="69740" y="16190"/>
                </a:lnTo>
                <a:lnTo>
                  <a:pt x="69760" y="16180"/>
                </a:lnTo>
                <a:lnTo>
                  <a:pt x="69780" y="16170"/>
                </a:lnTo>
                <a:lnTo>
                  <a:pt x="69800" y="16170"/>
                </a:lnTo>
                <a:lnTo>
                  <a:pt x="69810" y="16170"/>
                </a:lnTo>
                <a:lnTo>
                  <a:pt x="69840" y="16150"/>
                </a:lnTo>
                <a:lnTo>
                  <a:pt x="69870" y="16140"/>
                </a:lnTo>
                <a:lnTo>
                  <a:pt x="69880" y="16150"/>
                </a:lnTo>
                <a:lnTo>
                  <a:pt x="69870" y="16140"/>
                </a:lnTo>
                <a:lnTo>
                  <a:pt x="69870" y="16130"/>
                </a:lnTo>
                <a:lnTo>
                  <a:pt x="69900" y="16120"/>
                </a:lnTo>
                <a:lnTo>
                  <a:pt x="69880" y="16090"/>
                </a:lnTo>
                <a:lnTo>
                  <a:pt x="69870" y="16070"/>
                </a:lnTo>
                <a:lnTo>
                  <a:pt x="69830" y="16050"/>
                </a:lnTo>
                <a:lnTo>
                  <a:pt x="69830" y="16010"/>
                </a:lnTo>
                <a:lnTo>
                  <a:pt x="69810" y="16010"/>
                </a:lnTo>
                <a:lnTo>
                  <a:pt x="69790" y="16010"/>
                </a:lnTo>
                <a:lnTo>
                  <a:pt x="69780" y="16000"/>
                </a:lnTo>
                <a:lnTo>
                  <a:pt x="69770" y="16000"/>
                </a:lnTo>
                <a:lnTo>
                  <a:pt x="69760" y="16000"/>
                </a:lnTo>
                <a:lnTo>
                  <a:pt x="69750" y="16000"/>
                </a:lnTo>
                <a:lnTo>
                  <a:pt x="69740" y="16000"/>
                </a:lnTo>
                <a:lnTo>
                  <a:pt x="69700" y="16010"/>
                </a:lnTo>
                <a:lnTo>
                  <a:pt x="69640" y="16020"/>
                </a:lnTo>
                <a:lnTo>
                  <a:pt x="69560" y="16040"/>
                </a:lnTo>
                <a:lnTo>
                  <a:pt x="69560" y="16030"/>
                </a:lnTo>
                <a:lnTo>
                  <a:pt x="69550" y="15960"/>
                </a:lnTo>
                <a:lnTo>
                  <a:pt x="69550" y="15950"/>
                </a:lnTo>
                <a:lnTo>
                  <a:pt x="69540" y="15950"/>
                </a:lnTo>
                <a:lnTo>
                  <a:pt x="69530" y="15950"/>
                </a:lnTo>
                <a:lnTo>
                  <a:pt x="69520" y="15950"/>
                </a:lnTo>
                <a:lnTo>
                  <a:pt x="69510" y="15950"/>
                </a:lnTo>
                <a:lnTo>
                  <a:pt x="69500" y="15950"/>
                </a:lnTo>
                <a:lnTo>
                  <a:pt x="69480" y="15950"/>
                </a:lnTo>
                <a:lnTo>
                  <a:pt x="69490" y="15950"/>
                </a:lnTo>
                <a:lnTo>
                  <a:pt x="69490" y="15940"/>
                </a:lnTo>
                <a:lnTo>
                  <a:pt x="69490" y="15930"/>
                </a:lnTo>
                <a:lnTo>
                  <a:pt x="69490" y="15920"/>
                </a:lnTo>
                <a:lnTo>
                  <a:pt x="69500" y="15910"/>
                </a:lnTo>
                <a:lnTo>
                  <a:pt x="69500" y="15900"/>
                </a:lnTo>
                <a:lnTo>
                  <a:pt x="69510" y="15890"/>
                </a:lnTo>
                <a:lnTo>
                  <a:pt x="69510" y="15880"/>
                </a:lnTo>
                <a:lnTo>
                  <a:pt x="69510" y="15870"/>
                </a:lnTo>
                <a:lnTo>
                  <a:pt x="69520" y="15870"/>
                </a:lnTo>
                <a:lnTo>
                  <a:pt x="69520" y="15860"/>
                </a:lnTo>
                <a:lnTo>
                  <a:pt x="69530" y="15860"/>
                </a:lnTo>
                <a:lnTo>
                  <a:pt x="69540" y="15850"/>
                </a:lnTo>
                <a:lnTo>
                  <a:pt x="69530" y="15850"/>
                </a:lnTo>
                <a:lnTo>
                  <a:pt x="69540" y="15840"/>
                </a:lnTo>
                <a:lnTo>
                  <a:pt x="69500" y="15840"/>
                </a:lnTo>
                <a:lnTo>
                  <a:pt x="69480" y="15830"/>
                </a:lnTo>
                <a:lnTo>
                  <a:pt x="69450" y="15830"/>
                </a:lnTo>
                <a:lnTo>
                  <a:pt x="69430" y="15830"/>
                </a:lnTo>
                <a:lnTo>
                  <a:pt x="69410" y="15820"/>
                </a:lnTo>
                <a:lnTo>
                  <a:pt x="69390" y="15820"/>
                </a:lnTo>
                <a:lnTo>
                  <a:pt x="69380" y="15830"/>
                </a:lnTo>
                <a:lnTo>
                  <a:pt x="69370" y="15830"/>
                </a:lnTo>
                <a:lnTo>
                  <a:pt x="69350" y="15840"/>
                </a:lnTo>
                <a:lnTo>
                  <a:pt x="69330" y="15850"/>
                </a:lnTo>
                <a:lnTo>
                  <a:pt x="69290" y="15870"/>
                </a:lnTo>
                <a:lnTo>
                  <a:pt x="69250" y="15880"/>
                </a:lnTo>
                <a:lnTo>
                  <a:pt x="69240" y="15880"/>
                </a:lnTo>
                <a:lnTo>
                  <a:pt x="69240" y="15890"/>
                </a:lnTo>
                <a:lnTo>
                  <a:pt x="69240" y="15900"/>
                </a:lnTo>
                <a:lnTo>
                  <a:pt x="69230" y="15900"/>
                </a:lnTo>
                <a:lnTo>
                  <a:pt x="69180" y="15910"/>
                </a:lnTo>
                <a:lnTo>
                  <a:pt x="69160" y="15920"/>
                </a:lnTo>
                <a:lnTo>
                  <a:pt x="69130" y="15940"/>
                </a:lnTo>
                <a:lnTo>
                  <a:pt x="69130" y="15950"/>
                </a:lnTo>
                <a:lnTo>
                  <a:pt x="69140" y="15960"/>
                </a:lnTo>
                <a:lnTo>
                  <a:pt x="69140" y="15970"/>
                </a:lnTo>
                <a:lnTo>
                  <a:pt x="69150" y="15990"/>
                </a:lnTo>
                <a:lnTo>
                  <a:pt x="69140" y="15990"/>
                </a:lnTo>
                <a:lnTo>
                  <a:pt x="69130" y="15990"/>
                </a:lnTo>
                <a:lnTo>
                  <a:pt x="69120" y="16000"/>
                </a:lnTo>
                <a:lnTo>
                  <a:pt x="69110" y="16000"/>
                </a:lnTo>
                <a:lnTo>
                  <a:pt x="69100" y="16000"/>
                </a:lnTo>
                <a:lnTo>
                  <a:pt x="69090" y="16000"/>
                </a:lnTo>
                <a:lnTo>
                  <a:pt x="69080" y="16000"/>
                </a:lnTo>
                <a:lnTo>
                  <a:pt x="69070" y="16010"/>
                </a:lnTo>
                <a:lnTo>
                  <a:pt x="69060" y="16010"/>
                </a:lnTo>
                <a:lnTo>
                  <a:pt x="69050" y="16010"/>
                </a:lnTo>
                <a:lnTo>
                  <a:pt x="69040" y="16010"/>
                </a:lnTo>
                <a:lnTo>
                  <a:pt x="69030" y="16020"/>
                </a:lnTo>
                <a:lnTo>
                  <a:pt x="69020" y="16020"/>
                </a:lnTo>
                <a:lnTo>
                  <a:pt x="69020" y="16030"/>
                </a:lnTo>
                <a:lnTo>
                  <a:pt x="69020" y="16040"/>
                </a:lnTo>
                <a:lnTo>
                  <a:pt x="69020" y="16060"/>
                </a:lnTo>
                <a:lnTo>
                  <a:pt x="69030" y="16060"/>
                </a:lnTo>
                <a:lnTo>
                  <a:pt x="69030" y="16070"/>
                </a:lnTo>
                <a:lnTo>
                  <a:pt x="69030" y="16080"/>
                </a:lnTo>
                <a:lnTo>
                  <a:pt x="69030" y="16090"/>
                </a:lnTo>
                <a:lnTo>
                  <a:pt x="69030" y="16100"/>
                </a:lnTo>
                <a:lnTo>
                  <a:pt x="69040" y="16110"/>
                </a:lnTo>
                <a:lnTo>
                  <a:pt x="69040" y="16120"/>
                </a:lnTo>
                <a:lnTo>
                  <a:pt x="69040" y="16130"/>
                </a:lnTo>
                <a:lnTo>
                  <a:pt x="69050" y="16140"/>
                </a:lnTo>
                <a:lnTo>
                  <a:pt x="69050" y="16150"/>
                </a:lnTo>
                <a:lnTo>
                  <a:pt x="69050" y="16160"/>
                </a:lnTo>
                <a:lnTo>
                  <a:pt x="69050" y="16170"/>
                </a:lnTo>
                <a:lnTo>
                  <a:pt x="69050" y="16180"/>
                </a:lnTo>
                <a:lnTo>
                  <a:pt x="69040" y="16180"/>
                </a:lnTo>
                <a:lnTo>
                  <a:pt x="69020" y="16180"/>
                </a:lnTo>
                <a:lnTo>
                  <a:pt x="69010" y="16190"/>
                </a:lnTo>
                <a:lnTo>
                  <a:pt x="69000" y="16190"/>
                </a:lnTo>
                <a:lnTo>
                  <a:pt x="68980" y="16190"/>
                </a:lnTo>
                <a:lnTo>
                  <a:pt x="68890" y="16210"/>
                </a:lnTo>
                <a:lnTo>
                  <a:pt x="68890" y="16240"/>
                </a:lnTo>
                <a:lnTo>
                  <a:pt x="68890" y="16280"/>
                </a:lnTo>
                <a:lnTo>
                  <a:pt x="68920" y="16280"/>
                </a:lnTo>
                <a:lnTo>
                  <a:pt x="68920" y="16290"/>
                </a:lnTo>
                <a:lnTo>
                  <a:pt x="68930" y="16310"/>
                </a:lnTo>
                <a:lnTo>
                  <a:pt x="68930" y="16320"/>
                </a:lnTo>
                <a:lnTo>
                  <a:pt x="68940" y="16320"/>
                </a:lnTo>
                <a:lnTo>
                  <a:pt x="68950" y="16310"/>
                </a:lnTo>
                <a:lnTo>
                  <a:pt x="68960" y="16310"/>
                </a:lnTo>
                <a:lnTo>
                  <a:pt x="68970" y="16310"/>
                </a:lnTo>
                <a:lnTo>
                  <a:pt x="68980" y="16300"/>
                </a:lnTo>
                <a:lnTo>
                  <a:pt x="68990" y="16300"/>
                </a:lnTo>
                <a:lnTo>
                  <a:pt x="69000" y="16300"/>
                </a:lnTo>
                <a:lnTo>
                  <a:pt x="69010" y="16300"/>
                </a:lnTo>
                <a:lnTo>
                  <a:pt x="69010" y="16290"/>
                </a:lnTo>
                <a:lnTo>
                  <a:pt x="69020" y="16290"/>
                </a:lnTo>
                <a:lnTo>
                  <a:pt x="69030" y="16290"/>
                </a:lnTo>
                <a:lnTo>
                  <a:pt x="69040" y="16290"/>
                </a:lnTo>
                <a:lnTo>
                  <a:pt x="69050" y="16290"/>
                </a:lnTo>
                <a:lnTo>
                  <a:pt x="69060" y="16290"/>
                </a:lnTo>
                <a:lnTo>
                  <a:pt x="69070" y="16290"/>
                </a:lnTo>
                <a:lnTo>
                  <a:pt x="69080" y="16290"/>
                </a:lnTo>
                <a:lnTo>
                  <a:pt x="69090" y="16290"/>
                </a:lnTo>
                <a:lnTo>
                  <a:pt x="69100" y="16300"/>
                </a:lnTo>
                <a:lnTo>
                  <a:pt x="69110" y="16300"/>
                </a:lnTo>
                <a:lnTo>
                  <a:pt x="69110" y="16290"/>
                </a:lnTo>
                <a:lnTo>
                  <a:pt x="69110" y="16300"/>
                </a:lnTo>
                <a:lnTo>
                  <a:pt x="69110" y="16310"/>
                </a:lnTo>
                <a:lnTo>
                  <a:pt x="69120" y="16320"/>
                </a:lnTo>
                <a:lnTo>
                  <a:pt x="69120" y="16330"/>
                </a:lnTo>
                <a:lnTo>
                  <a:pt x="69130" y="16340"/>
                </a:lnTo>
                <a:lnTo>
                  <a:pt x="69130" y="16350"/>
                </a:lnTo>
                <a:lnTo>
                  <a:pt x="69130" y="16360"/>
                </a:lnTo>
                <a:lnTo>
                  <a:pt x="69140" y="16360"/>
                </a:lnTo>
                <a:lnTo>
                  <a:pt x="69140" y="16370"/>
                </a:lnTo>
                <a:lnTo>
                  <a:pt x="69150" y="16370"/>
                </a:lnTo>
                <a:lnTo>
                  <a:pt x="69160" y="16370"/>
                </a:lnTo>
                <a:lnTo>
                  <a:pt x="69170" y="16370"/>
                </a:lnTo>
                <a:lnTo>
                  <a:pt x="69170" y="16380"/>
                </a:lnTo>
                <a:lnTo>
                  <a:pt x="69170" y="16390"/>
                </a:lnTo>
                <a:lnTo>
                  <a:pt x="69170" y="16400"/>
                </a:lnTo>
                <a:lnTo>
                  <a:pt x="69170" y="16420"/>
                </a:lnTo>
                <a:lnTo>
                  <a:pt x="69170" y="16430"/>
                </a:lnTo>
                <a:lnTo>
                  <a:pt x="69170" y="16440"/>
                </a:lnTo>
                <a:lnTo>
                  <a:pt x="69170" y="16510"/>
                </a:lnTo>
                <a:lnTo>
                  <a:pt x="69180" y="16510"/>
                </a:lnTo>
                <a:lnTo>
                  <a:pt x="69180" y="16520"/>
                </a:lnTo>
                <a:lnTo>
                  <a:pt x="69180" y="16530"/>
                </a:lnTo>
                <a:lnTo>
                  <a:pt x="69180" y="16540"/>
                </a:lnTo>
                <a:lnTo>
                  <a:pt x="69180" y="16550"/>
                </a:lnTo>
                <a:lnTo>
                  <a:pt x="69180" y="16560"/>
                </a:lnTo>
                <a:lnTo>
                  <a:pt x="69180" y="16570"/>
                </a:lnTo>
                <a:lnTo>
                  <a:pt x="69180" y="16580"/>
                </a:lnTo>
                <a:lnTo>
                  <a:pt x="69180" y="16590"/>
                </a:lnTo>
                <a:lnTo>
                  <a:pt x="69170" y="16590"/>
                </a:lnTo>
                <a:lnTo>
                  <a:pt x="69170" y="16600"/>
                </a:lnTo>
                <a:lnTo>
                  <a:pt x="69170" y="16610"/>
                </a:lnTo>
                <a:lnTo>
                  <a:pt x="69170" y="16620"/>
                </a:lnTo>
                <a:lnTo>
                  <a:pt x="69170" y="16630"/>
                </a:lnTo>
                <a:lnTo>
                  <a:pt x="69170" y="16640"/>
                </a:lnTo>
                <a:lnTo>
                  <a:pt x="69170" y="16650"/>
                </a:lnTo>
                <a:lnTo>
                  <a:pt x="69170" y="16660"/>
                </a:lnTo>
                <a:lnTo>
                  <a:pt x="69170" y="16670"/>
                </a:lnTo>
                <a:lnTo>
                  <a:pt x="69170" y="16680"/>
                </a:lnTo>
                <a:lnTo>
                  <a:pt x="69170" y="16690"/>
                </a:lnTo>
                <a:lnTo>
                  <a:pt x="69170" y="16700"/>
                </a:lnTo>
                <a:lnTo>
                  <a:pt x="69160" y="16710"/>
                </a:lnTo>
                <a:lnTo>
                  <a:pt x="69160" y="16720"/>
                </a:lnTo>
                <a:lnTo>
                  <a:pt x="69160" y="16730"/>
                </a:lnTo>
                <a:lnTo>
                  <a:pt x="69160" y="16740"/>
                </a:lnTo>
                <a:lnTo>
                  <a:pt x="69160" y="16750"/>
                </a:lnTo>
                <a:lnTo>
                  <a:pt x="69160" y="16760"/>
                </a:lnTo>
                <a:lnTo>
                  <a:pt x="69160" y="16770"/>
                </a:lnTo>
                <a:lnTo>
                  <a:pt x="69160" y="16780"/>
                </a:lnTo>
                <a:lnTo>
                  <a:pt x="69160" y="16790"/>
                </a:lnTo>
                <a:lnTo>
                  <a:pt x="69150" y="16800"/>
                </a:lnTo>
                <a:lnTo>
                  <a:pt x="69150" y="16810"/>
                </a:lnTo>
                <a:lnTo>
                  <a:pt x="69150" y="16820"/>
                </a:lnTo>
                <a:lnTo>
                  <a:pt x="69150" y="16830"/>
                </a:lnTo>
                <a:lnTo>
                  <a:pt x="69150" y="16840"/>
                </a:lnTo>
                <a:lnTo>
                  <a:pt x="69150" y="16850"/>
                </a:lnTo>
                <a:lnTo>
                  <a:pt x="69150" y="16860"/>
                </a:lnTo>
                <a:lnTo>
                  <a:pt x="69150" y="16870"/>
                </a:lnTo>
                <a:lnTo>
                  <a:pt x="69150" y="16880"/>
                </a:lnTo>
                <a:lnTo>
                  <a:pt x="69140" y="16910"/>
                </a:lnTo>
                <a:lnTo>
                  <a:pt x="69140" y="16960"/>
                </a:lnTo>
                <a:lnTo>
                  <a:pt x="69150" y="16960"/>
                </a:lnTo>
                <a:lnTo>
                  <a:pt x="69160" y="16960"/>
                </a:lnTo>
                <a:lnTo>
                  <a:pt x="69170" y="16960"/>
                </a:lnTo>
                <a:lnTo>
                  <a:pt x="69180" y="16960"/>
                </a:lnTo>
                <a:lnTo>
                  <a:pt x="69200" y="16950"/>
                </a:lnTo>
                <a:lnTo>
                  <a:pt x="69200" y="16960"/>
                </a:lnTo>
                <a:lnTo>
                  <a:pt x="69210" y="16970"/>
                </a:lnTo>
                <a:lnTo>
                  <a:pt x="69210" y="16980"/>
                </a:lnTo>
                <a:lnTo>
                  <a:pt x="69200" y="16990"/>
                </a:lnTo>
                <a:lnTo>
                  <a:pt x="69210" y="16990"/>
                </a:lnTo>
                <a:lnTo>
                  <a:pt x="69280" y="17000"/>
                </a:lnTo>
                <a:lnTo>
                  <a:pt x="69280" y="17020"/>
                </a:lnTo>
                <a:lnTo>
                  <a:pt x="69300" y="17020"/>
                </a:lnTo>
                <a:lnTo>
                  <a:pt x="69310" y="17010"/>
                </a:lnTo>
                <a:lnTo>
                  <a:pt x="69310" y="17020"/>
                </a:lnTo>
                <a:lnTo>
                  <a:pt x="69350" y="17050"/>
                </a:lnTo>
                <a:lnTo>
                  <a:pt x="69360" y="1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