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Rakvere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Rakver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69800" y="16640"/>
                </a:moveTo>
                <a:lnTo>
                  <a:pt x="69800" y="16650"/>
                </a:lnTo>
                <a:lnTo>
                  <a:pt x="69810" y="16660"/>
                </a:lnTo>
                <a:lnTo>
                  <a:pt x="69800" y="16660"/>
                </a:lnTo>
                <a:lnTo>
                  <a:pt x="69800" y="16670"/>
                </a:lnTo>
                <a:lnTo>
                  <a:pt x="69790" y="16680"/>
                </a:lnTo>
                <a:lnTo>
                  <a:pt x="69780" y="16690"/>
                </a:lnTo>
                <a:lnTo>
                  <a:pt x="69780" y="16720"/>
                </a:lnTo>
                <a:lnTo>
                  <a:pt x="69780" y="16740"/>
                </a:lnTo>
                <a:lnTo>
                  <a:pt x="69780" y="16750"/>
                </a:lnTo>
                <a:lnTo>
                  <a:pt x="69780" y="16770"/>
                </a:lnTo>
                <a:lnTo>
                  <a:pt x="69780" y="16780"/>
                </a:lnTo>
                <a:lnTo>
                  <a:pt x="69780" y="16810"/>
                </a:lnTo>
                <a:lnTo>
                  <a:pt x="69780" y="16820"/>
                </a:lnTo>
                <a:lnTo>
                  <a:pt x="69780" y="16830"/>
                </a:lnTo>
                <a:lnTo>
                  <a:pt x="69780" y="16840"/>
                </a:lnTo>
                <a:lnTo>
                  <a:pt x="69780" y="16850"/>
                </a:lnTo>
                <a:lnTo>
                  <a:pt x="69770" y="16860"/>
                </a:lnTo>
                <a:lnTo>
                  <a:pt x="69770" y="16870"/>
                </a:lnTo>
                <a:lnTo>
                  <a:pt x="69760" y="16890"/>
                </a:lnTo>
                <a:lnTo>
                  <a:pt x="69760" y="16900"/>
                </a:lnTo>
                <a:lnTo>
                  <a:pt x="69750" y="16900"/>
                </a:lnTo>
                <a:lnTo>
                  <a:pt x="69750" y="16910"/>
                </a:lnTo>
                <a:lnTo>
                  <a:pt x="69740" y="16910"/>
                </a:lnTo>
                <a:lnTo>
                  <a:pt x="69730" y="16910"/>
                </a:lnTo>
                <a:lnTo>
                  <a:pt x="69720" y="16910"/>
                </a:lnTo>
                <a:lnTo>
                  <a:pt x="69710" y="16910"/>
                </a:lnTo>
                <a:lnTo>
                  <a:pt x="69710" y="16920"/>
                </a:lnTo>
                <a:lnTo>
                  <a:pt x="69700" y="16920"/>
                </a:lnTo>
                <a:lnTo>
                  <a:pt x="69690" y="16920"/>
                </a:lnTo>
                <a:lnTo>
                  <a:pt x="69660" y="16930"/>
                </a:lnTo>
                <a:lnTo>
                  <a:pt x="69640" y="16930"/>
                </a:lnTo>
                <a:lnTo>
                  <a:pt x="69630" y="16930"/>
                </a:lnTo>
                <a:lnTo>
                  <a:pt x="69630" y="16940"/>
                </a:lnTo>
                <a:lnTo>
                  <a:pt x="69590" y="16940"/>
                </a:lnTo>
                <a:lnTo>
                  <a:pt x="69570" y="16950"/>
                </a:lnTo>
                <a:lnTo>
                  <a:pt x="69570" y="16940"/>
                </a:lnTo>
                <a:lnTo>
                  <a:pt x="69540" y="16950"/>
                </a:lnTo>
                <a:lnTo>
                  <a:pt x="69500" y="16970"/>
                </a:lnTo>
                <a:lnTo>
                  <a:pt x="69450" y="16980"/>
                </a:lnTo>
                <a:lnTo>
                  <a:pt x="69440" y="16980"/>
                </a:lnTo>
                <a:lnTo>
                  <a:pt x="69430" y="16980"/>
                </a:lnTo>
                <a:lnTo>
                  <a:pt x="69410" y="16990"/>
                </a:lnTo>
                <a:lnTo>
                  <a:pt x="69400" y="16990"/>
                </a:lnTo>
                <a:lnTo>
                  <a:pt x="69350" y="17000"/>
                </a:lnTo>
                <a:lnTo>
                  <a:pt x="69350" y="17010"/>
                </a:lnTo>
                <a:lnTo>
                  <a:pt x="69350" y="17020"/>
                </a:lnTo>
                <a:lnTo>
                  <a:pt x="69350" y="17030"/>
                </a:lnTo>
                <a:lnTo>
                  <a:pt x="69360" y="17040"/>
                </a:lnTo>
                <a:lnTo>
                  <a:pt x="69360" y="17050"/>
                </a:lnTo>
                <a:lnTo>
                  <a:pt x="69350" y="17050"/>
                </a:lnTo>
                <a:lnTo>
                  <a:pt x="69310" y="17020"/>
                </a:lnTo>
                <a:lnTo>
                  <a:pt x="69310" y="17010"/>
                </a:lnTo>
                <a:lnTo>
                  <a:pt x="69300" y="17020"/>
                </a:lnTo>
                <a:lnTo>
                  <a:pt x="69280" y="17020"/>
                </a:lnTo>
                <a:lnTo>
                  <a:pt x="69280" y="17000"/>
                </a:lnTo>
                <a:lnTo>
                  <a:pt x="69210" y="16990"/>
                </a:lnTo>
                <a:lnTo>
                  <a:pt x="69200" y="16990"/>
                </a:lnTo>
                <a:lnTo>
                  <a:pt x="69210" y="16980"/>
                </a:lnTo>
                <a:lnTo>
                  <a:pt x="69210" y="16970"/>
                </a:lnTo>
                <a:lnTo>
                  <a:pt x="69200" y="16960"/>
                </a:lnTo>
                <a:lnTo>
                  <a:pt x="69200" y="16950"/>
                </a:lnTo>
                <a:lnTo>
                  <a:pt x="69180" y="16960"/>
                </a:lnTo>
                <a:lnTo>
                  <a:pt x="69170" y="16960"/>
                </a:lnTo>
                <a:lnTo>
                  <a:pt x="69160" y="16960"/>
                </a:lnTo>
                <a:lnTo>
                  <a:pt x="69150" y="16960"/>
                </a:lnTo>
                <a:lnTo>
                  <a:pt x="69140" y="16960"/>
                </a:lnTo>
                <a:lnTo>
                  <a:pt x="69140" y="16910"/>
                </a:lnTo>
                <a:lnTo>
                  <a:pt x="69150" y="16880"/>
                </a:lnTo>
                <a:lnTo>
                  <a:pt x="69150" y="16870"/>
                </a:lnTo>
                <a:lnTo>
                  <a:pt x="69150" y="16860"/>
                </a:lnTo>
                <a:lnTo>
                  <a:pt x="69150" y="16850"/>
                </a:lnTo>
                <a:lnTo>
                  <a:pt x="69150" y="16840"/>
                </a:lnTo>
                <a:lnTo>
                  <a:pt x="69150" y="16830"/>
                </a:lnTo>
                <a:lnTo>
                  <a:pt x="69150" y="16820"/>
                </a:lnTo>
                <a:lnTo>
                  <a:pt x="69150" y="16810"/>
                </a:lnTo>
                <a:lnTo>
                  <a:pt x="69150" y="16800"/>
                </a:lnTo>
                <a:lnTo>
                  <a:pt x="69160" y="16790"/>
                </a:lnTo>
                <a:lnTo>
                  <a:pt x="69160" y="16780"/>
                </a:lnTo>
                <a:lnTo>
                  <a:pt x="69160" y="16770"/>
                </a:lnTo>
                <a:lnTo>
                  <a:pt x="69160" y="16760"/>
                </a:lnTo>
                <a:lnTo>
                  <a:pt x="69160" y="16750"/>
                </a:lnTo>
                <a:lnTo>
                  <a:pt x="69160" y="16740"/>
                </a:lnTo>
                <a:lnTo>
                  <a:pt x="69160" y="16730"/>
                </a:lnTo>
                <a:lnTo>
                  <a:pt x="69160" y="16720"/>
                </a:lnTo>
                <a:lnTo>
                  <a:pt x="69160" y="16710"/>
                </a:lnTo>
                <a:lnTo>
                  <a:pt x="69170" y="16700"/>
                </a:lnTo>
                <a:lnTo>
                  <a:pt x="69170" y="16690"/>
                </a:lnTo>
                <a:lnTo>
                  <a:pt x="69170" y="16680"/>
                </a:lnTo>
                <a:lnTo>
                  <a:pt x="69170" y="16670"/>
                </a:lnTo>
                <a:lnTo>
                  <a:pt x="69170" y="16660"/>
                </a:lnTo>
                <a:lnTo>
                  <a:pt x="69170" y="16650"/>
                </a:lnTo>
                <a:lnTo>
                  <a:pt x="69170" y="16640"/>
                </a:lnTo>
                <a:lnTo>
                  <a:pt x="69170" y="16630"/>
                </a:lnTo>
                <a:lnTo>
                  <a:pt x="69170" y="16620"/>
                </a:lnTo>
                <a:lnTo>
                  <a:pt x="69170" y="16610"/>
                </a:lnTo>
                <a:lnTo>
                  <a:pt x="69170" y="16600"/>
                </a:lnTo>
                <a:lnTo>
                  <a:pt x="69170" y="16590"/>
                </a:lnTo>
                <a:lnTo>
                  <a:pt x="69180" y="16590"/>
                </a:lnTo>
                <a:lnTo>
                  <a:pt x="69180" y="16580"/>
                </a:lnTo>
                <a:lnTo>
                  <a:pt x="69180" y="16570"/>
                </a:lnTo>
                <a:lnTo>
                  <a:pt x="69180" y="16560"/>
                </a:lnTo>
                <a:lnTo>
                  <a:pt x="69180" y="16550"/>
                </a:lnTo>
                <a:lnTo>
                  <a:pt x="69180" y="16540"/>
                </a:lnTo>
                <a:lnTo>
                  <a:pt x="69180" y="16530"/>
                </a:lnTo>
                <a:lnTo>
                  <a:pt x="69180" y="16520"/>
                </a:lnTo>
                <a:lnTo>
                  <a:pt x="69180" y="16510"/>
                </a:lnTo>
                <a:lnTo>
                  <a:pt x="69170" y="16510"/>
                </a:lnTo>
                <a:lnTo>
                  <a:pt x="69170" y="16440"/>
                </a:lnTo>
                <a:lnTo>
                  <a:pt x="69170" y="16430"/>
                </a:lnTo>
                <a:lnTo>
                  <a:pt x="69170" y="16420"/>
                </a:lnTo>
                <a:lnTo>
                  <a:pt x="69170" y="16400"/>
                </a:lnTo>
                <a:lnTo>
                  <a:pt x="69170" y="16390"/>
                </a:lnTo>
                <a:lnTo>
                  <a:pt x="69170" y="16380"/>
                </a:lnTo>
                <a:lnTo>
                  <a:pt x="69170" y="16370"/>
                </a:lnTo>
                <a:lnTo>
                  <a:pt x="69160" y="16370"/>
                </a:lnTo>
                <a:lnTo>
                  <a:pt x="69150" y="16370"/>
                </a:lnTo>
                <a:lnTo>
                  <a:pt x="69140" y="16370"/>
                </a:lnTo>
                <a:lnTo>
                  <a:pt x="69140" y="16360"/>
                </a:lnTo>
                <a:lnTo>
                  <a:pt x="69130" y="16360"/>
                </a:lnTo>
                <a:lnTo>
                  <a:pt x="69130" y="16350"/>
                </a:lnTo>
                <a:lnTo>
                  <a:pt x="69130" y="16340"/>
                </a:lnTo>
                <a:lnTo>
                  <a:pt x="69120" y="16330"/>
                </a:lnTo>
                <a:lnTo>
                  <a:pt x="69120" y="16320"/>
                </a:lnTo>
                <a:lnTo>
                  <a:pt x="69110" y="16310"/>
                </a:lnTo>
                <a:lnTo>
                  <a:pt x="69110" y="16300"/>
                </a:lnTo>
                <a:lnTo>
                  <a:pt x="69110" y="16290"/>
                </a:lnTo>
                <a:lnTo>
                  <a:pt x="69110" y="16300"/>
                </a:lnTo>
                <a:lnTo>
                  <a:pt x="69100" y="16300"/>
                </a:lnTo>
                <a:lnTo>
                  <a:pt x="69090" y="16290"/>
                </a:lnTo>
                <a:lnTo>
                  <a:pt x="69080" y="16290"/>
                </a:lnTo>
                <a:lnTo>
                  <a:pt x="69070" y="16290"/>
                </a:lnTo>
                <a:lnTo>
                  <a:pt x="69060" y="16290"/>
                </a:lnTo>
                <a:lnTo>
                  <a:pt x="69050" y="16290"/>
                </a:lnTo>
                <a:lnTo>
                  <a:pt x="69040" y="16290"/>
                </a:lnTo>
                <a:lnTo>
                  <a:pt x="69030" y="16290"/>
                </a:lnTo>
                <a:lnTo>
                  <a:pt x="69020" y="16290"/>
                </a:lnTo>
                <a:lnTo>
                  <a:pt x="69010" y="16290"/>
                </a:lnTo>
                <a:lnTo>
                  <a:pt x="69010" y="16300"/>
                </a:lnTo>
                <a:lnTo>
                  <a:pt x="69000" y="16300"/>
                </a:lnTo>
                <a:lnTo>
                  <a:pt x="68990" y="16300"/>
                </a:lnTo>
                <a:lnTo>
                  <a:pt x="68980" y="16300"/>
                </a:lnTo>
                <a:lnTo>
                  <a:pt x="68970" y="16310"/>
                </a:lnTo>
                <a:lnTo>
                  <a:pt x="68960" y="16310"/>
                </a:lnTo>
                <a:lnTo>
                  <a:pt x="68950" y="16310"/>
                </a:lnTo>
                <a:lnTo>
                  <a:pt x="68940" y="16320"/>
                </a:lnTo>
                <a:lnTo>
                  <a:pt x="68930" y="16320"/>
                </a:lnTo>
                <a:lnTo>
                  <a:pt x="68930" y="16310"/>
                </a:lnTo>
                <a:lnTo>
                  <a:pt x="68920" y="16290"/>
                </a:lnTo>
                <a:lnTo>
                  <a:pt x="68920" y="16280"/>
                </a:lnTo>
                <a:lnTo>
                  <a:pt x="68890" y="16280"/>
                </a:lnTo>
                <a:lnTo>
                  <a:pt x="68890" y="16240"/>
                </a:lnTo>
                <a:lnTo>
                  <a:pt x="68890" y="16210"/>
                </a:lnTo>
                <a:lnTo>
                  <a:pt x="68980" y="16190"/>
                </a:lnTo>
                <a:lnTo>
                  <a:pt x="69000" y="16190"/>
                </a:lnTo>
                <a:lnTo>
                  <a:pt x="69010" y="16190"/>
                </a:lnTo>
                <a:lnTo>
                  <a:pt x="69020" y="16180"/>
                </a:lnTo>
                <a:lnTo>
                  <a:pt x="69040" y="16180"/>
                </a:lnTo>
                <a:lnTo>
                  <a:pt x="69050" y="16180"/>
                </a:lnTo>
                <a:lnTo>
                  <a:pt x="69050" y="16170"/>
                </a:lnTo>
                <a:lnTo>
                  <a:pt x="69050" y="16160"/>
                </a:lnTo>
                <a:lnTo>
                  <a:pt x="69050" y="16150"/>
                </a:lnTo>
                <a:lnTo>
                  <a:pt x="69050" y="16140"/>
                </a:lnTo>
                <a:lnTo>
                  <a:pt x="69040" y="16130"/>
                </a:lnTo>
                <a:lnTo>
                  <a:pt x="69040" y="16120"/>
                </a:lnTo>
                <a:lnTo>
                  <a:pt x="69040" y="16110"/>
                </a:lnTo>
                <a:lnTo>
                  <a:pt x="69030" y="16100"/>
                </a:lnTo>
                <a:lnTo>
                  <a:pt x="69030" y="16090"/>
                </a:lnTo>
                <a:lnTo>
                  <a:pt x="69030" y="16080"/>
                </a:lnTo>
                <a:lnTo>
                  <a:pt x="69030" y="16070"/>
                </a:lnTo>
                <a:lnTo>
                  <a:pt x="69030" y="16060"/>
                </a:lnTo>
                <a:lnTo>
                  <a:pt x="69020" y="16060"/>
                </a:lnTo>
                <a:lnTo>
                  <a:pt x="69020" y="16040"/>
                </a:lnTo>
                <a:lnTo>
                  <a:pt x="69020" y="16030"/>
                </a:lnTo>
                <a:lnTo>
                  <a:pt x="69020" y="16020"/>
                </a:lnTo>
                <a:lnTo>
                  <a:pt x="69030" y="16020"/>
                </a:lnTo>
                <a:lnTo>
                  <a:pt x="69040" y="16010"/>
                </a:lnTo>
                <a:lnTo>
                  <a:pt x="69050" y="16010"/>
                </a:lnTo>
                <a:lnTo>
                  <a:pt x="69060" y="16010"/>
                </a:lnTo>
                <a:lnTo>
                  <a:pt x="69070" y="16010"/>
                </a:lnTo>
                <a:lnTo>
                  <a:pt x="69080" y="16000"/>
                </a:lnTo>
                <a:lnTo>
                  <a:pt x="69090" y="16000"/>
                </a:lnTo>
                <a:lnTo>
                  <a:pt x="69100" y="16000"/>
                </a:lnTo>
                <a:lnTo>
                  <a:pt x="69110" y="16000"/>
                </a:lnTo>
                <a:lnTo>
                  <a:pt x="69120" y="16000"/>
                </a:lnTo>
                <a:lnTo>
                  <a:pt x="69130" y="15990"/>
                </a:lnTo>
                <a:lnTo>
                  <a:pt x="69140" y="15990"/>
                </a:lnTo>
                <a:lnTo>
                  <a:pt x="69150" y="15990"/>
                </a:lnTo>
                <a:lnTo>
                  <a:pt x="69140" y="15970"/>
                </a:lnTo>
                <a:lnTo>
                  <a:pt x="69140" y="15960"/>
                </a:lnTo>
                <a:lnTo>
                  <a:pt x="69130" y="15950"/>
                </a:lnTo>
                <a:lnTo>
                  <a:pt x="69130" y="15940"/>
                </a:lnTo>
                <a:lnTo>
                  <a:pt x="69160" y="15920"/>
                </a:lnTo>
                <a:lnTo>
                  <a:pt x="69180" y="15910"/>
                </a:lnTo>
                <a:lnTo>
                  <a:pt x="69230" y="15900"/>
                </a:lnTo>
                <a:lnTo>
                  <a:pt x="69240" y="15900"/>
                </a:lnTo>
                <a:lnTo>
                  <a:pt x="69240" y="15890"/>
                </a:lnTo>
                <a:lnTo>
                  <a:pt x="69240" y="15880"/>
                </a:lnTo>
                <a:lnTo>
                  <a:pt x="69250" y="15880"/>
                </a:lnTo>
                <a:lnTo>
                  <a:pt x="69290" y="15870"/>
                </a:lnTo>
                <a:lnTo>
                  <a:pt x="69330" y="15850"/>
                </a:lnTo>
                <a:lnTo>
                  <a:pt x="69350" y="15840"/>
                </a:lnTo>
                <a:lnTo>
                  <a:pt x="69370" y="15830"/>
                </a:lnTo>
                <a:lnTo>
                  <a:pt x="69380" y="15830"/>
                </a:lnTo>
                <a:lnTo>
                  <a:pt x="69390" y="15820"/>
                </a:lnTo>
                <a:lnTo>
                  <a:pt x="69410" y="15820"/>
                </a:lnTo>
                <a:lnTo>
                  <a:pt x="69430" y="15830"/>
                </a:lnTo>
                <a:lnTo>
                  <a:pt x="69450" y="15830"/>
                </a:lnTo>
                <a:lnTo>
                  <a:pt x="69480" y="15830"/>
                </a:lnTo>
                <a:lnTo>
                  <a:pt x="69500" y="15840"/>
                </a:lnTo>
                <a:lnTo>
                  <a:pt x="69540" y="15840"/>
                </a:lnTo>
                <a:lnTo>
                  <a:pt x="69530" y="15850"/>
                </a:lnTo>
                <a:lnTo>
                  <a:pt x="69540" y="15850"/>
                </a:lnTo>
                <a:lnTo>
                  <a:pt x="69530" y="15860"/>
                </a:lnTo>
                <a:lnTo>
                  <a:pt x="69520" y="15860"/>
                </a:lnTo>
                <a:lnTo>
                  <a:pt x="69520" y="15870"/>
                </a:lnTo>
                <a:lnTo>
                  <a:pt x="69510" y="15870"/>
                </a:lnTo>
                <a:lnTo>
                  <a:pt x="69510" y="15880"/>
                </a:lnTo>
                <a:lnTo>
                  <a:pt x="69510" y="15890"/>
                </a:lnTo>
                <a:lnTo>
                  <a:pt x="69500" y="15900"/>
                </a:lnTo>
                <a:lnTo>
                  <a:pt x="69500" y="15910"/>
                </a:lnTo>
                <a:lnTo>
                  <a:pt x="69490" y="15920"/>
                </a:lnTo>
                <a:lnTo>
                  <a:pt x="69490" y="15930"/>
                </a:lnTo>
                <a:lnTo>
                  <a:pt x="69490" y="15940"/>
                </a:lnTo>
                <a:lnTo>
                  <a:pt x="69490" y="15950"/>
                </a:lnTo>
                <a:lnTo>
                  <a:pt x="69480" y="15950"/>
                </a:lnTo>
                <a:lnTo>
                  <a:pt x="69500" y="15950"/>
                </a:lnTo>
                <a:lnTo>
                  <a:pt x="69510" y="15950"/>
                </a:lnTo>
                <a:lnTo>
                  <a:pt x="69520" y="15950"/>
                </a:lnTo>
                <a:lnTo>
                  <a:pt x="69530" y="15950"/>
                </a:lnTo>
                <a:lnTo>
                  <a:pt x="69540" y="15950"/>
                </a:lnTo>
                <a:lnTo>
                  <a:pt x="69550" y="15950"/>
                </a:lnTo>
                <a:lnTo>
                  <a:pt x="69550" y="15960"/>
                </a:lnTo>
                <a:lnTo>
                  <a:pt x="69560" y="16030"/>
                </a:lnTo>
                <a:lnTo>
                  <a:pt x="69560" y="16040"/>
                </a:lnTo>
                <a:lnTo>
                  <a:pt x="69640" y="16020"/>
                </a:lnTo>
                <a:lnTo>
                  <a:pt x="69700" y="16010"/>
                </a:lnTo>
                <a:lnTo>
                  <a:pt x="69740" y="16000"/>
                </a:lnTo>
                <a:lnTo>
                  <a:pt x="69750" y="16000"/>
                </a:lnTo>
                <a:lnTo>
                  <a:pt x="69760" y="16000"/>
                </a:lnTo>
                <a:lnTo>
                  <a:pt x="69770" y="16000"/>
                </a:lnTo>
                <a:lnTo>
                  <a:pt x="69780" y="16000"/>
                </a:lnTo>
                <a:lnTo>
                  <a:pt x="69790" y="16010"/>
                </a:lnTo>
                <a:lnTo>
                  <a:pt x="69810" y="16010"/>
                </a:lnTo>
                <a:lnTo>
                  <a:pt x="69830" y="16010"/>
                </a:lnTo>
                <a:lnTo>
                  <a:pt x="69830" y="16050"/>
                </a:lnTo>
                <a:lnTo>
                  <a:pt x="69870" y="16070"/>
                </a:lnTo>
                <a:lnTo>
                  <a:pt x="69880" y="16090"/>
                </a:lnTo>
                <a:lnTo>
                  <a:pt x="69900" y="16120"/>
                </a:lnTo>
                <a:lnTo>
                  <a:pt x="69870" y="16130"/>
                </a:lnTo>
                <a:lnTo>
                  <a:pt x="69870" y="16140"/>
                </a:lnTo>
                <a:lnTo>
                  <a:pt x="69880" y="16150"/>
                </a:lnTo>
                <a:lnTo>
                  <a:pt x="69870" y="16140"/>
                </a:lnTo>
                <a:lnTo>
                  <a:pt x="69840" y="16150"/>
                </a:lnTo>
                <a:lnTo>
                  <a:pt x="69810" y="16170"/>
                </a:lnTo>
                <a:lnTo>
                  <a:pt x="69800" y="16170"/>
                </a:lnTo>
                <a:lnTo>
                  <a:pt x="69780" y="16170"/>
                </a:lnTo>
                <a:lnTo>
                  <a:pt x="69760" y="16180"/>
                </a:lnTo>
                <a:lnTo>
                  <a:pt x="69740" y="16190"/>
                </a:lnTo>
                <a:lnTo>
                  <a:pt x="69720" y="16200"/>
                </a:lnTo>
                <a:lnTo>
                  <a:pt x="69690" y="16210"/>
                </a:lnTo>
                <a:lnTo>
                  <a:pt x="69660" y="16220"/>
                </a:lnTo>
                <a:lnTo>
                  <a:pt x="69600" y="16240"/>
                </a:lnTo>
                <a:lnTo>
                  <a:pt x="69590" y="16250"/>
                </a:lnTo>
                <a:lnTo>
                  <a:pt x="69590" y="16260"/>
                </a:lnTo>
                <a:lnTo>
                  <a:pt x="69580" y="16260"/>
                </a:lnTo>
                <a:lnTo>
                  <a:pt x="69570" y="16260"/>
                </a:lnTo>
                <a:lnTo>
                  <a:pt x="69570" y="16280"/>
                </a:lnTo>
                <a:lnTo>
                  <a:pt x="69550" y="16320"/>
                </a:lnTo>
                <a:lnTo>
                  <a:pt x="69550" y="16330"/>
                </a:lnTo>
                <a:lnTo>
                  <a:pt x="69590" y="16380"/>
                </a:lnTo>
                <a:lnTo>
                  <a:pt x="69600" y="16390"/>
                </a:lnTo>
                <a:lnTo>
                  <a:pt x="69610" y="16400"/>
                </a:lnTo>
                <a:lnTo>
                  <a:pt x="69610" y="16410"/>
                </a:lnTo>
                <a:lnTo>
                  <a:pt x="69620" y="16420"/>
                </a:lnTo>
                <a:lnTo>
                  <a:pt x="69630" y="16430"/>
                </a:lnTo>
                <a:lnTo>
                  <a:pt x="69630" y="16440"/>
                </a:lnTo>
                <a:lnTo>
                  <a:pt x="69640" y="16440"/>
                </a:lnTo>
                <a:lnTo>
                  <a:pt x="69650" y="16450"/>
                </a:lnTo>
                <a:lnTo>
                  <a:pt x="69660" y="16460"/>
                </a:lnTo>
                <a:lnTo>
                  <a:pt x="69670" y="16450"/>
                </a:lnTo>
                <a:lnTo>
                  <a:pt x="69680" y="16450"/>
                </a:lnTo>
                <a:lnTo>
                  <a:pt x="69690" y="16440"/>
                </a:lnTo>
                <a:lnTo>
                  <a:pt x="69710" y="16430"/>
                </a:lnTo>
                <a:lnTo>
                  <a:pt x="69730" y="16450"/>
                </a:lnTo>
                <a:lnTo>
                  <a:pt x="69720" y="16460"/>
                </a:lnTo>
                <a:lnTo>
                  <a:pt x="69730" y="16480"/>
                </a:lnTo>
                <a:lnTo>
                  <a:pt x="69740" y="16490"/>
                </a:lnTo>
                <a:lnTo>
                  <a:pt x="69740" y="16500"/>
                </a:lnTo>
                <a:lnTo>
                  <a:pt x="69740" y="16510"/>
                </a:lnTo>
                <a:lnTo>
                  <a:pt x="69750" y="16520"/>
                </a:lnTo>
                <a:lnTo>
                  <a:pt x="69750" y="16530"/>
                </a:lnTo>
                <a:lnTo>
                  <a:pt x="69770" y="16580"/>
                </a:lnTo>
                <a:lnTo>
                  <a:pt x="69780" y="16580"/>
                </a:lnTo>
                <a:lnTo>
                  <a:pt x="69790" y="16610"/>
                </a:lnTo>
                <a:lnTo>
                  <a:pt x="69790" y="16620"/>
                </a:lnTo>
                <a:lnTo>
                  <a:pt x="69800" y="16630"/>
                </a:lnTo>
                <a:lnTo>
                  <a:pt x="69800" y="1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