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Rae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Rae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46990" y="16010"/>
                </a:moveTo>
                <a:lnTo>
                  <a:pt x="46950" y="15950"/>
                </a:lnTo>
                <a:lnTo>
                  <a:pt x="46920" y="15910"/>
                </a:lnTo>
                <a:lnTo>
                  <a:pt x="46890" y="15870"/>
                </a:lnTo>
                <a:lnTo>
                  <a:pt x="46870" y="15850"/>
                </a:lnTo>
                <a:lnTo>
                  <a:pt x="46840" y="15800"/>
                </a:lnTo>
                <a:lnTo>
                  <a:pt x="46830" y="15730"/>
                </a:lnTo>
                <a:lnTo>
                  <a:pt x="46830" y="15690"/>
                </a:lnTo>
                <a:lnTo>
                  <a:pt x="46820" y="15640"/>
                </a:lnTo>
                <a:lnTo>
                  <a:pt x="46810" y="15600"/>
                </a:lnTo>
                <a:lnTo>
                  <a:pt x="46830" y="15580"/>
                </a:lnTo>
                <a:lnTo>
                  <a:pt x="46880" y="15570"/>
                </a:lnTo>
                <a:lnTo>
                  <a:pt x="46930" y="15560"/>
                </a:lnTo>
                <a:lnTo>
                  <a:pt x="46940" y="15590"/>
                </a:lnTo>
                <a:lnTo>
                  <a:pt x="46970" y="15620"/>
                </a:lnTo>
                <a:lnTo>
                  <a:pt x="47100" y="15550"/>
                </a:lnTo>
                <a:lnTo>
                  <a:pt x="47100" y="15510"/>
                </a:lnTo>
                <a:lnTo>
                  <a:pt x="47110" y="15470"/>
                </a:lnTo>
                <a:lnTo>
                  <a:pt x="47140" y="15430"/>
                </a:lnTo>
                <a:lnTo>
                  <a:pt x="47190" y="15380"/>
                </a:lnTo>
                <a:lnTo>
                  <a:pt x="47180" y="15340"/>
                </a:lnTo>
                <a:lnTo>
                  <a:pt x="47200" y="15310"/>
                </a:lnTo>
                <a:lnTo>
                  <a:pt x="47210" y="15270"/>
                </a:lnTo>
                <a:lnTo>
                  <a:pt x="47230" y="15220"/>
                </a:lnTo>
                <a:lnTo>
                  <a:pt x="47240" y="15200"/>
                </a:lnTo>
                <a:lnTo>
                  <a:pt x="47240" y="15170"/>
                </a:lnTo>
                <a:lnTo>
                  <a:pt x="47250" y="15160"/>
                </a:lnTo>
                <a:lnTo>
                  <a:pt x="47250" y="15150"/>
                </a:lnTo>
                <a:lnTo>
                  <a:pt x="47280" y="15130"/>
                </a:lnTo>
                <a:lnTo>
                  <a:pt x="47310" y="15100"/>
                </a:lnTo>
                <a:lnTo>
                  <a:pt x="47290" y="15080"/>
                </a:lnTo>
                <a:lnTo>
                  <a:pt x="47280" y="15070"/>
                </a:lnTo>
                <a:lnTo>
                  <a:pt x="47270" y="15060"/>
                </a:lnTo>
                <a:lnTo>
                  <a:pt x="47260" y="15050"/>
                </a:lnTo>
                <a:lnTo>
                  <a:pt x="47260" y="15040"/>
                </a:lnTo>
                <a:lnTo>
                  <a:pt x="47260" y="15030"/>
                </a:lnTo>
                <a:lnTo>
                  <a:pt x="47260" y="15020"/>
                </a:lnTo>
                <a:lnTo>
                  <a:pt x="47260" y="15010"/>
                </a:lnTo>
                <a:lnTo>
                  <a:pt x="47260" y="15000"/>
                </a:lnTo>
                <a:lnTo>
                  <a:pt x="47260" y="14980"/>
                </a:lnTo>
                <a:lnTo>
                  <a:pt x="47260" y="14970"/>
                </a:lnTo>
                <a:lnTo>
                  <a:pt x="47260" y="14960"/>
                </a:lnTo>
                <a:lnTo>
                  <a:pt x="47260" y="14950"/>
                </a:lnTo>
                <a:lnTo>
                  <a:pt x="47250" y="14940"/>
                </a:lnTo>
                <a:lnTo>
                  <a:pt x="47240" y="14920"/>
                </a:lnTo>
                <a:lnTo>
                  <a:pt x="47230" y="14900"/>
                </a:lnTo>
                <a:lnTo>
                  <a:pt x="47230" y="14890"/>
                </a:lnTo>
                <a:lnTo>
                  <a:pt x="47220" y="14880"/>
                </a:lnTo>
                <a:lnTo>
                  <a:pt x="47220" y="14870"/>
                </a:lnTo>
                <a:lnTo>
                  <a:pt x="47220" y="14860"/>
                </a:lnTo>
                <a:lnTo>
                  <a:pt x="47220" y="14850"/>
                </a:lnTo>
                <a:lnTo>
                  <a:pt x="47220" y="14840"/>
                </a:lnTo>
                <a:lnTo>
                  <a:pt x="47220" y="14830"/>
                </a:lnTo>
                <a:lnTo>
                  <a:pt x="47230" y="14830"/>
                </a:lnTo>
                <a:lnTo>
                  <a:pt x="47230" y="14820"/>
                </a:lnTo>
                <a:lnTo>
                  <a:pt x="47240" y="14810"/>
                </a:lnTo>
                <a:lnTo>
                  <a:pt x="47260" y="14790"/>
                </a:lnTo>
                <a:lnTo>
                  <a:pt x="47270" y="14770"/>
                </a:lnTo>
                <a:lnTo>
                  <a:pt x="47270" y="14760"/>
                </a:lnTo>
                <a:lnTo>
                  <a:pt x="47280" y="14740"/>
                </a:lnTo>
                <a:lnTo>
                  <a:pt x="47290" y="14720"/>
                </a:lnTo>
                <a:lnTo>
                  <a:pt x="47300" y="14710"/>
                </a:lnTo>
                <a:lnTo>
                  <a:pt x="47310" y="14700"/>
                </a:lnTo>
                <a:lnTo>
                  <a:pt x="47350" y="14700"/>
                </a:lnTo>
                <a:lnTo>
                  <a:pt x="47390" y="14690"/>
                </a:lnTo>
                <a:lnTo>
                  <a:pt x="47450" y="14690"/>
                </a:lnTo>
                <a:lnTo>
                  <a:pt x="47470" y="14710"/>
                </a:lnTo>
                <a:lnTo>
                  <a:pt x="47460" y="14720"/>
                </a:lnTo>
                <a:lnTo>
                  <a:pt x="47480" y="14750"/>
                </a:lnTo>
                <a:lnTo>
                  <a:pt x="47500" y="14790"/>
                </a:lnTo>
                <a:lnTo>
                  <a:pt x="47510" y="14770"/>
                </a:lnTo>
                <a:lnTo>
                  <a:pt x="47520" y="14800"/>
                </a:lnTo>
                <a:lnTo>
                  <a:pt x="47550" y="14840"/>
                </a:lnTo>
                <a:lnTo>
                  <a:pt x="47560" y="14840"/>
                </a:lnTo>
                <a:lnTo>
                  <a:pt x="47580" y="14770"/>
                </a:lnTo>
                <a:lnTo>
                  <a:pt x="47590" y="14720"/>
                </a:lnTo>
                <a:lnTo>
                  <a:pt x="47590" y="14710"/>
                </a:lnTo>
                <a:lnTo>
                  <a:pt x="47570" y="14690"/>
                </a:lnTo>
                <a:lnTo>
                  <a:pt x="47610" y="14650"/>
                </a:lnTo>
                <a:lnTo>
                  <a:pt x="47620" y="14650"/>
                </a:lnTo>
                <a:lnTo>
                  <a:pt x="47630" y="14640"/>
                </a:lnTo>
                <a:lnTo>
                  <a:pt x="47640" y="14640"/>
                </a:lnTo>
                <a:lnTo>
                  <a:pt x="47650" y="14620"/>
                </a:lnTo>
                <a:lnTo>
                  <a:pt x="47720" y="14570"/>
                </a:lnTo>
                <a:lnTo>
                  <a:pt x="47750" y="14580"/>
                </a:lnTo>
                <a:lnTo>
                  <a:pt x="47780" y="14590"/>
                </a:lnTo>
                <a:lnTo>
                  <a:pt x="47830" y="14600"/>
                </a:lnTo>
                <a:lnTo>
                  <a:pt x="47870" y="14610"/>
                </a:lnTo>
                <a:lnTo>
                  <a:pt x="47930" y="14630"/>
                </a:lnTo>
                <a:lnTo>
                  <a:pt x="47980" y="14620"/>
                </a:lnTo>
                <a:lnTo>
                  <a:pt x="48100" y="14620"/>
                </a:lnTo>
                <a:lnTo>
                  <a:pt x="48140" y="14620"/>
                </a:lnTo>
                <a:lnTo>
                  <a:pt x="48190" y="14620"/>
                </a:lnTo>
                <a:lnTo>
                  <a:pt x="48250" y="14610"/>
                </a:lnTo>
                <a:lnTo>
                  <a:pt x="48320" y="14610"/>
                </a:lnTo>
                <a:lnTo>
                  <a:pt x="48360" y="14610"/>
                </a:lnTo>
                <a:lnTo>
                  <a:pt x="48360" y="14600"/>
                </a:lnTo>
                <a:lnTo>
                  <a:pt x="48360" y="14550"/>
                </a:lnTo>
                <a:lnTo>
                  <a:pt x="48360" y="14530"/>
                </a:lnTo>
                <a:lnTo>
                  <a:pt x="48370" y="14510"/>
                </a:lnTo>
                <a:lnTo>
                  <a:pt x="48360" y="14470"/>
                </a:lnTo>
                <a:lnTo>
                  <a:pt x="48360" y="14460"/>
                </a:lnTo>
                <a:lnTo>
                  <a:pt x="48360" y="14430"/>
                </a:lnTo>
                <a:lnTo>
                  <a:pt x="48360" y="14400"/>
                </a:lnTo>
                <a:lnTo>
                  <a:pt x="48350" y="14400"/>
                </a:lnTo>
                <a:lnTo>
                  <a:pt x="48350" y="14380"/>
                </a:lnTo>
                <a:lnTo>
                  <a:pt x="48340" y="14370"/>
                </a:lnTo>
                <a:lnTo>
                  <a:pt x="48340" y="14360"/>
                </a:lnTo>
                <a:lnTo>
                  <a:pt x="48340" y="14330"/>
                </a:lnTo>
                <a:lnTo>
                  <a:pt x="48340" y="14310"/>
                </a:lnTo>
                <a:lnTo>
                  <a:pt x="48350" y="14280"/>
                </a:lnTo>
                <a:lnTo>
                  <a:pt x="48400" y="14260"/>
                </a:lnTo>
                <a:lnTo>
                  <a:pt x="48420" y="14250"/>
                </a:lnTo>
                <a:lnTo>
                  <a:pt x="48490" y="14220"/>
                </a:lnTo>
                <a:lnTo>
                  <a:pt x="48510" y="14200"/>
                </a:lnTo>
                <a:lnTo>
                  <a:pt x="48560" y="14180"/>
                </a:lnTo>
                <a:lnTo>
                  <a:pt x="48600" y="14160"/>
                </a:lnTo>
                <a:lnTo>
                  <a:pt x="48610" y="14160"/>
                </a:lnTo>
                <a:lnTo>
                  <a:pt x="48690" y="14140"/>
                </a:lnTo>
                <a:lnTo>
                  <a:pt x="48740" y="14130"/>
                </a:lnTo>
                <a:lnTo>
                  <a:pt x="48800" y="14120"/>
                </a:lnTo>
                <a:lnTo>
                  <a:pt x="48840" y="14110"/>
                </a:lnTo>
                <a:lnTo>
                  <a:pt x="48880" y="14090"/>
                </a:lnTo>
                <a:lnTo>
                  <a:pt x="48950" y="14070"/>
                </a:lnTo>
                <a:lnTo>
                  <a:pt x="49000" y="14050"/>
                </a:lnTo>
                <a:lnTo>
                  <a:pt x="49040" y="14030"/>
                </a:lnTo>
                <a:lnTo>
                  <a:pt x="49050" y="14030"/>
                </a:lnTo>
                <a:lnTo>
                  <a:pt x="49090" y="14010"/>
                </a:lnTo>
                <a:lnTo>
                  <a:pt x="49100" y="14000"/>
                </a:lnTo>
                <a:lnTo>
                  <a:pt x="49110" y="13980"/>
                </a:lnTo>
                <a:lnTo>
                  <a:pt x="49140" y="13930"/>
                </a:lnTo>
                <a:lnTo>
                  <a:pt x="49150" y="13920"/>
                </a:lnTo>
                <a:lnTo>
                  <a:pt x="49160" y="13930"/>
                </a:lnTo>
                <a:lnTo>
                  <a:pt x="49170" y="13930"/>
                </a:lnTo>
                <a:lnTo>
                  <a:pt x="49180" y="13930"/>
                </a:lnTo>
                <a:lnTo>
                  <a:pt x="49200" y="13940"/>
                </a:lnTo>
                <a:lnTo>
                  <a:pt x="49200" y="13950"/>
                </a:lnTo>
                <a:lnTo>
                  <a:pt x="49210" y="13950"/>
                </a:lnTo>
                <a:lnTo>
                  <a:pt x="49220" y="13960"/>
                </a:lnTo>
                <a:lnTo>
                  <a:pt x="49230" y="13970"/>
                </a:lnTo>
                <a:lnTo>
                  <a:pt x="49240" y="13970"/>
                </a:lnTo>
                <a:lnTo>
                  <a:pt x="49250" y="13980"/>
                </a:lnTo>
                <a:lnTo>
                  <a:pt x="49260" y="13980"/>
                </a:lnTo>
                <a:lnTo>
                  <a:pt x="49260" y="13990"/>
                </a:lnTo>
                <a:lnTo>
                  <a:pt x="49270" y="13990"/>
                </a:lnTo>
                <a:lnTo>
                  <a:pt x="49270" y="14000"/>
                </a:lnTo>
                <a:lnTo>
                  <a:pt x="49270" y="14010"/>
                </a:lnTo>
                <a:lnTo>
                  <a:pt x="49270" y="14020"/>
                </a:lnTo>
                <a:lnTo>
                  <a:pt x="49260" y="14030"/>
                </a:lnTo>
                <a:lnTo>
                  <a:pt x="49260" y="14040"/>
                </a:lnTo>
                <a:lnTo>
                  <a:pt x="49260" y="14050"/>
                </a:lnTo>
                <a:lnTo>
                  <a:pt x="49260" y="14060"/>
                </a:lnTo>
                <a:lnTo>
                  <a:pt x="49260" y="14070"/>
                </a:lnTo>
                <a:lnTo>
                  <a:pt x="49260" y="14080"/>
                </a:lnTo>
                <a:lnTo>
                  <a:pt x="49260" y="14090"/>
                </a:lnTo>
                <a:lnTo>
                  <a:pt x="49260" y="14100"/>
                </a:lnTo>
                <a:lnTo>
                  <a:pt x="49260" y="14110"/>
                </a:lnTo>
                <a:lnTo>
                  <a:pt x="49260" y="14120"/>
                </a:lnTo>
                <a:lnTo>
                  <a:pt x="49270" y="14130"/>
                </a:lnTo>
                <a:lnTo>
                  <a:pt x="49270" y="14140"/>
                </a:lnTo>
                <a:lnTo>
                  <a:pt x="49280" y="14150"/>
                </a:lnTo>
                <a:lnTo>
                  <a:pt x="49290" y="14150"/>
                </a:lnTo>
                <a:lnTo>
                  <a:pt x="49290" y="14160"/>
                </a:lnTo>
                <a:lnTo>
                  <a:pt x="49290" y="14170"/>
                </a:lnTo>
                <a:lnTo>
                  <a:pt x="49310" y="14180"/>
                </a:lnTo>
                <a:lnTo>
                  <a:pt x="49320" y="14180"/>
                </a:lnTo>
                <a:lnTo>
                  <a:pt x="49320" y="14190"/>
                </a:lnTo>
                <a:lnTo>
                  <a:pt x="49330" y="14190"/>
                </a:lnTo>
                <a:lnTo>
                  <a:pt x="49330" y="14200"/>
                </a:lnTo>
                <a:lnTo>
                  <a:pt x="49330" y="14210"/>
                </a:lnTo>
                <a:lnTo>
                  <a:pt x="49320" y="14230"/>
                </a:lnTo>
                <a:lnTo>
                  <a:pt x="49320" y="14240"/>
                </a:lnTo>
                <a:lnTo>
                  <a:pt x="49310" y="14240"/>
                </a:lnTo>
                <a:lnTo>
                  <a:pt x="49310" y="14250"/>
                </a:lnTo>
                <a:lnTo>
                  <a:pt x="49300" y="14260"/>
                </a:lnTo>
                <a:lnTo>
                  <a:pt x="49300" y="14270"/>
                </a:lnTo>
                <a:lnTo>
                  <a:pt x="49300" y="14280"/>
                </a:lnTo>
                <a:lnTo>
                  <a:pt x="49310" y="14290"/>
                </a:lnTo>
                <a:lnTo>
                  <a:pt x="49310" y="14300"/>
                </a:lnTo>
                <a:lnTo>
                  <a:pt x="49310" y="14310"/>
                </a:lnTo>
                <a:lnTo>
                  <a:pt x="49300" y="14320"/>
                </a:lnTo>
                <a:lnTo>
                  <a:pt x="49300" y="14330"/>
                </a:lnTo>
                <a:lnTo>
                  <a:pt x="49290" y="14330"/>
                </a:lnTo>
                <a:lnTo>
                  <a:pt x="49290" y="14340"/>
                </a:lnTo>
                <a:lnTo>
                  <a:pt x="49290" y="14350"/>
                </a:lnTo>
                <a:lnTo>
                  <a:pt x="49290" y="14370"/>
                </a:lnTo>
                <a:lnTo>
                  <a:pt x="49290" y="14380"/>
                </a:lnTo>
                <a:lnTo>
                  <a:pt x="49290" y="14390"/>
                </a:lnTo>
                <a:lnTo>
                  <a:pt x="49290" y="14400"/>
                </a:lnTo>
                <a:lnTo>
                  <a:pt x="49290" y="14410"/>
                </a:lnTo>
                <a:lnTo>
                  <a:pt x="49290" y="14420"/>
                </a:lnTo>
                <a:lnTo>
                  <a:pt x="49310" y="14430"/>
                </a:lnTo>
                <a:lnTo>
                  <a:pt x="49320" y="14430"/>
                </a:lnTo>
                <a:lnTo>
                  <a:pt x="49320" y="14440"/>
                </a:lnTo>
                <a:lnTo>
                  <a:pt x="49330" y="14440"/>
                </a:lnTo>
                <a:lnTo>
                  <a:pt x="49330" y="14450"/>
                </a:lnTo>
                <a:lnTo>
                  <a:pt x="49340" y="14450"/>
                </a:lnTo>
                <a:lnTo>
                  <a:pt x="49350" y="14450"/>
                </a:lnTo>
                <a:lnTo>
                  <a:pt x="49350" y="14460"/>
                </a:lnTo>
                <a:lnTo>
                  <a:pt x="49360" y="14470"/>
                </a:lnTo>
                <a:lnTo>
                  <a:pt x="49360" y="14480"/>
                </a:lnTo>
                <a:lnTo>
                  <a:pt x="49360" y="14490"/>
                </a:lnTo>
                <a:lnTo>
                  <a:pt x="49360" y="14500"/>
                </a:lnTo>
                <a:lnTo>
                  <a:pt x="49360" y="14510"/>
                </a:lnTo>
                <a:lnTo>
                  <a:pt x="49370" y="14510"/>
                </a:lnTo>
                <a:lnTo>
                  <a:pt x="49370" y="14520"/>
                </a:lnTo>
                <a:lnTo>
                  <a:pt x="49380" y="14520"/>
                </a:lnTo>
                <a:lnTo>
                  <a:pt x="49380" y="14530"/>
                </a:lnTo>
                <a:lnTo>
                  <a:pt x="49390" y="14540"/>
                </a:lnTo>
                <a:lnTo>
                  <a:pt x="49400" y="14550"/>
                </a:lnTo>
                <a:lnTo>
                  <a:pt x="49400" y="14560"/>
                </a:lnTo>
                <a:lnTo>
                  <a:pt x="49400" y="14570"/>
                </a:lnTo>
                <a:lnTo>
                  <a:pt x="49410" y="14570"/>
                </a:lnTo>
                <a:lnTo>
                  <a:pt x="49420" y="14570"/>
                </a:lnTo>
                <a:lnTo>
                  <a:pt x="49430" y="14570"/>
                </a:lnTo>
                <a:lnTo>
                  <a:pt x="49440" y="14560"/>
                </a:lnTo>
                <a:lnTo>
                  <a:pt x="49450" y="14560"/>
                </a:lnTo>
                <a:lnTo>
                  <a:pt x="49450" y="14570"/>
                </a:lnTo>
                <a:lnTo>
                  <a:pt x="49460" y="14560"/>
                </a:lnTo>
                <a:lnTo>
                  <a:pt x="49470" y="14560"/>
                </a:lnTo>
                <a:lnTo>
                  <a:pt x="49490" y="14560"/>
                </a:lnTo>
                <a:lnTo>
                  <a:pt x="49540" y="14540"/>
                </a:lnTo>
                <a:lnTo>
                  <a:pt x="49550" y="14530"/>
                </a:lnTo>
                <a:lnTo>
                  <a:pt x="49600" y="14510"/>
                </a:lnTo>
                <a:lnTo>
                  <a:pt x="49630" y="14500"/>
                </a:lnTo>
                <a:lnTo>
                  <a:pt x="49660" y="14500"/>
                </a:lnTo>
                <a:lnTo>
                  <a:pt x="49690" y="14490"/>
                </a:lnTo>
                <a:lnTo>
                  <a:pt x="49690" y="14470"/>
                </a:lnTo>
                <a:lnTo>
                  <a:pt x="49690" y="14440"/>
                </a:lnTo>
                <a:lnTo>
                  <a:pt x="49700" y="14390"/>
                </a:lnTo>
                <a:lnTo>
                  <a:pt x="49710" y="14390"/>
                </a:lnTo>
                <a:lnTo>
                  <a:pt x="49750" y="14380"/>
                </a:lnTo>
                <a:lnTo>
                  <a:pt x="49770" y="14380"/>
                </a:lnTo>
                <a:lnTo>
                  <a:pt x="49790" y="14370"/>
                </a:lnTo>
                <a:lnTo>
                  <a:pt x="49810" y="14370"/>
                </a:lnTo>
                <a:lnTo>
                  <a:pt x="49810" y="14360"/>
                </a:lnTo>
                <a:lnTo>
                  <a:pt x="49820" y="14360"/>
                </a:lnTo>
                <a:lnTo>
                  <a:pt x="49830" y="14360"/>
                </a:lnTo>
                <a:lnTo>
                  <a:pt x="49840" y="14360"/>
                </a:lnTo>
                <a:lnTo>
                  <a:pt x="49850" y="14350"/>
                </a:lnTo>
                <a:lnTo>
                  <a:pt x="49850" y="14360"/>
                </a:lnTo>
                <a:lnTo>
                  <a:pt x="49850" y="14370"/>
                </a:lnTo>
                <a:lnTo>
                  <a:pt x="49850" y="14380"/>
                </a:lnTo>
                <a:lnTo>
                  <a:pt x="49850" y="14390"/>
                </a:lnTo>
                <a:lnTo>
                  <a:pt x="49840" y="14390"/>
                </a:lnTo>
                <a:lnTo>
                  <a:pt x="49840" y="14400"/>
                </a:lnTo>
                <a:lnTo>
                  <a:pt x="49840" y="14410"/>
                </a:lnTo>
                <a:lnTo>
                  <a:pt x="49840" y="14420"/>
                </a:lnTo>
                <a:lnTo>
                  <a:pt x="49840" y="14430"/>
                </a:lnTo>
                <a:lnTo>
                  <a:pt x="49840" y="14440"/>
                </a:lnTo>
                <a:lnTo>
                  <a:pt x="49850" y="14450"/>
                </a:lnTo>
                <a:lnTo>
                  <a:pt x="49850" y="14460"/>
                </a:lnTo>
                <a:lnTo>
                  <a:pt x="49840" y="14460"/>
                </a:lnTo>
                <a:lnTo>
                  <a:pt x="49850" y="14470"/>
                </a:lnTo>
                <a:lnTo>
                  <a:pt x="49840" y="14480"/>
                </a:lnTo>
                <a:lnTo>
                  <a:pt x="49850" y="14490"/>
                </a:lnTo>
                <a:lnTo>
                  <a:pt x="49850" y="14500"/>
                </a:lnTo>
                <a:lnTo>
                  <a:pt x="49860" y="14500"/>
                </a:lnTo>
                <a:lnTo>
                  <a:pt x="49860" y="14510"/>
                </a:lnTo>
                <a:lnTo>
                  <a:pt x="49870" y="14510"/>
                </a:lnTo>
                <a:lnTo>
                  <a:pt x="49870" y="14520"/>
                </a:lnTo>
                <a:lnTo>
                  <a:pt x="49880" y="14520"/>
                </a:lnTo>
                <a:lnTo>
                  <a:pt x="49900" y="14530"/>
                </a:lnTo>
                <a:lnTo>
                  <a:pt x="49910" y="14530"/>
                </a:lnTo>
                <a:lnTo>
                  <a:pt x="49920" y="14530"/>
                </a:lnTo>
                <a:lnTo>
                  <a:pt x="49920" y="14540"/>
                </a:lnTo>
                <a:lnTo>
                  <a:pt x="49940" y="14550"/>
                </a:lnTo>
                <a:lnTo>
                  <a:pt x="49970" y="14590"/>
                </a:lnTo>
                <a:lnTo>
                  <a:pt x="49970" y="14610"/>
                </a:lnTo>
                <a:lnTo>
                  <a:pt x="49960" y="14650"/>
                </a:lnTo>
                <a:lnTo>
                  <a:pt x="49960" y="14660"/>
                </a:lnTo>
                <a:lnTo>
                  <a:pt x="49970" y="14660"/>
                </a:lnTo>
                <a:lnTo>
                  <a:pt x="49970" y="14680"/>
                </a:lnTo>
                <a:lnTo>
                  <a:pt x="49980" y="14710"/>
                </a:lnTo>
                <a:lnTo>
                  <a:pt x="49990" y="14730"/>
                </a:lnTo>
                <a:lnTo>
                  <a:pt x="49990" y="14750"/>
                </a:lnTo>
                <a:lnTo>
                  <a:pt x="49990" y="14770"/>
                </a:lnTo>
                <a:lnTo>
                  <a:pt x="50000" y="14810"/>
                </a:lnTo>
                <a:lnTo>
                  <a:pt x="50040" y="14850"/>
                </a:lnTo>
                <a:lnTo>
                  <a:pt x="50080" y="14850"/>
                </a:lnTo>
                <a:lnTo>
                  <a:pt x="50160" y="14840"/>
                </a:lnTo>
                <a:lnTo>
                  <a:pt x="50140" y="14920"/>
                </a:lnTo>
                <a:lnTo>
                  <a:pt x="50110" y="14970"/>
                </a:lnTo>
                <a:lnTo>
                  <a:pt x="50110" y="14980"/>
                </a:lnTo>
                <a:lnTo>
                  <a:pt x="50100" y="14990"/>
                </a:lnTo>
                <a:lnTo>
                  <a:pt x="50090" y="15000"/>
                </a:lnTo>
                <a:lnTo>
                  <a:pt x="50070" y="15060"/>
                </a:lnTo>
                <a:lnTo>
                  <a:pt x="50050" y="15080"/>
                </a:lnTo>
                <a:lnTo>
                  <a:pt x="50050" y="15100"/>
                </a:lnTo>
                <a:lnTo>
                  <a:pt x="50030" y="15140"/>
                </a:lnTo>
                <a:lnTo>
                  <a:pt x="50020" y="15160"/>
                </a:lnTo>
                <a:lnTo>
                  <a:pt x="50000" y="15190"/>
                </a:lnTo>
                <a:lnTo>
                  <a:pt x="50000" y="15210"/>
                </a:lnTo>
                <a:lnTo>
                  <a:pt x="49990" y="15210"/>
                </a:lnTo>
                <a:lnTo>
                  <a:pt x="50000" y="15260"/>
                </a:lnTo>
                <a:lnTo>
                  <a:pt x="50000" y="15280"/>
                </a:lnTo>
                <a:lnTo>
                  <a:pt x="50020" y="15300"/>
                </a:lnTo>
                <a:lnTo>
                  <a:pt x="50030" y="15330"/>
                </a:lnTo>
                <a:lnTo>
                  <a:pt x="50030" y="15340"/>
                </a:lnTo>
                <a:lnTo>
                  <a:pt x="50040" y="15350"/>
                </a:lnTo>
                <a:lnTo>
                  <a:pt x="50040" y="15360"/>
                </a:lnTo>
                <a:lnTo>
                  <a:pt x="50040" y="15370"/>
                </a:lnTo>
                <a:lnTo>
                  <a:pt x="50050" y="15380"/>
                </a:lnTo>
                <a:lnTo>
                  <a:pt x="50050" y="15400"/>
                </a:lnTo>
                <a:lnTo>
                  <a:pt x="50060" y="15400"/>
                </a:lnTo>
                <a:lnTo>
                  <a:pt x="50060" y="15420"/>
                </a:lnTo>
                <a:lnTo>
                  <a:pt x="50070" y="15450"/>
                </a:lnTo>
                <a:lnTo>
                  <a:pt x="50070" y="15460"/>
                </a:lnTo>
                <a:lnTo>
                  <a:pt x="50100" y="15550"/>
                </a:lnTo>
                <a:lnTo>
                  <a:pt x="50110" y="15560"/>
                </a:lnTo>
                <a:lnTo>
                  <a:pt x="50120" y="15590"/>
                </a:lnTo>
                <a:lnTo>
                  <a:pt x="50130" y="15620"/>
                </a:lnTo>
                <a:lnTo>
                  <a:pt x="50130" y="15640"/>
                </a:lnTo>
                <a:lnTo>
                  <a:pt x="50140" y="15650"/>
                </a:lnTo>
                <a:lnTo>
                  <a:pt x="50160" y="15710"/>
                </a:lnTo>
                <a:lnTo>
                  <a:pt x="50160" y="15720"/>
                </a:lnTo>
                <a:lnTo>
                  <a:pt x="50170" y="15740"/>
                </a:lnTo>
                <a:lnTo>
                  <a:pt x="50170" y="15750"/>
                </a:lnTo>
                <a:lnTo>
                  <a:pt x="50180" y="15780"/>
                </a:lnTo>
                <a:lnTo>
                  <a:pt x="50170" y="15780"/>
                </a:lnTo>
                <a:lnTo>
                  <a:pt x="50170" y="15790"/>
                </a:lnTo>
                <a:lnTo>
                  <a:pt x="50180" y="15790"/>
                </a:lnTo>
                <a:lnTo>
                  <a:pt x="50190" y="15800"/>
                </a:lnTo>
                <a:lnTo>
                  <a:pt x="50190" y="15810"/>
                </a:lnTo>
                <a:lnTo>
                  <a:pt x="50200" y="15810"/>
                </a:lnTo>
                <a:lnTo>
                  <a:pt x="50200" y="15820"/>
                </a:lnTo>
                <a:lnTo>
                  <a:pt x="50210" y="15820"/>
                </a:lnTo>
                <a:lnTo>
                  <a:pt x="50220" y="15820"/>
                </a:lnTo>
                <a:lnTo>
                  <a:pt x="50220" y="15830"/>
                </a:lnTo>
                <a:lnTo>
                  <a:pt x="50250" y="15840"/>
                </a:lnTo>
                <a:lnTo>
                  <a:pt x="50280" y="15860"/>
                </a:lnTo>
                <a:lnTo>
                  <a:pt x="50290" y="15870"/>
                </a:lnTo>
                <a:lnTo>
                  <a:pt x="50290" y="15880"/>
                </a:lnTo>
                <a:lnTo>
                  <a:pt x="50300" y="15880"/>
                </a:lnTo>
                <a:lnTo>
                  <a:pt x="50300" y="15890"/>
                </a:lnTo>
                <a:lnTo>
                  <a:pt x="50320" y="15910"/>
                </a:lnTo>
                <a:lnTo>
                  <a:pt x="50320" y="15920"/>
                </a:lnTo>
                <a:lnTo>
                  <a:pt x="50320" y="15930"/>
                </a:lnTo>
                <a:lnTo>
                  <a:pt x="50320" y="15940"/>
                </a:lnTo>
                <a:lnTo>
                  <a:pt x="50330" y="15990"/>
                </a:lnTo>
                <a:lnTo>
                  <a:pt x="50330" y="16000"/>
                </a:lnTo>
                <a:lnTo>
                  <a:pt x="50330" y="16010"/>
                </a:lnTo>
                <a:lnTo>
                  <a:pt x="50340" y="16020"/>
                </a:lnTo>
                <a:lnTo>
                  <a:pt x="50340" y="16030"/>
                </a:lnTo>
                <a:lnTo>
                  <a:pt x="50340" y="16040"/>
                </a:lnTo>
                <a:lnTo>
                  <a:pt x="50340" y="16050"/>
                </a:lnTo>
                <a:lnTo>
                  <a:pt x="50340" y="16060"/>
                </a:lnTo>
                <a:lnTo>
                  <a:pt x="50340" y="16070"/>
                </a:lnTo>
                <a:lnTo>
                  <a:pt x="50350" y="16080"/>
                </a:lnTo>
                <a:lnTo>
                  <a:pt x="50350" y="16090"/>
                </a:lnTo>
                <a:lnTo>
                  <a:pt x="50350" y="16100"/>
                </a:lnTo>
                <a:lnTo>
                  <a:pt x="50350" y="16110"/>
                </a:lnTo>
                <a:lnTo>
                  <a:pt x="50360" y="16130"/>
                </a:lnTo>
                <a:lnTo>
                  <a:pt x="50360" y="16170"/>
                </a:lnTo>
                <a:lnTo>
                  <a:pt x="50370" y="16210"/>
                </a:lnTo>
                <a:lnTo>
                  <a:pt x="50380" y="16250"/>
                </a:lnTo>
                <a:lnTo>
                  <a:pt x="50380" y="16270"/>
                </a:lnTo>
                <a:lnTo>
                  <a:pt x="50390" y="16300"/>
                </a:lnTo>
                <a:lnTo>
                  <a:pt x="50390" y="16350"/>
                </a:lnTo>
                <a:lnTo>
                  <a:pt x="50400" y="16380"/>
                </a:lnTo>
                <a:lnTo>
                  <a:pt x="50400" y="16390"/>
                </a:lnTo>
                <a:lnTo>
                  <a:pt x="50410" y="16450"/>
                </a:lnTo>
                <a:lnTo>
                  <a:pt x="50420" y="16500"/>
                </a:lnTo>
                <a:lnTo>
                  <a:pt x="50420" y="16520"/>
                </a:lnTo>
                <a:lnTo>
                  <a:pt x="50430" y="16580"/>
                </a:lnTo>
                <a:lnTo>
                  <a:pt x="50430" y="16590"/>
                </a:lnTo>
                <a:lnTo>
                  <a:pt x="50440" y="16610"/>
                </a:lnTo>
                <a:lnTo>
                  <a:pt x="50440" y="16630"/>
                </a:lnTo>
                <a:lnTo>
                  <a:pt x="50450" y="16660"/>
                </a:lnTo>
                <a:lnTo>
                  <a:pt x="50450" y="16670"/>
                </a:lnTo>
                <a:lnTo>
                  <a:pt x="50460" y="16720"/>
                </a:lnTo>
                <a:lnTo>
                  <a:pt x="50460" y="16760"/>
                </a:lnTo>
                <a:lnTo>
                  <a:pt x="50470" y="16770"/>
                </a:lnTo>
                <a:lnTo>
                  <a:pt x="50470" y="16790"/>
                </a:lnTo>
                <a:lnTo>
                  <a:pt x="50470" y="16800"/>
                </a:lnTo>
                <a:lnTo>
                  <a:pt x="50480" y="16810"/>
                </a:lnTo>
                <a:lnTo>
                  <a:pt x="50520" y="16890"/>
                </a:lnTo>
                <a:lnTo>
                  <a:pt x="50590" y="17050"/>
                </a:lnTo>
                <a:lnTo>
                  <a:pt x="50610" y="17090"/>
                </a:lnTo>
                <a:lnTo>
                  <a:pt x="50640" y="17120"/>
                </a:lnTo>
                <a:lnTo>
                  <a:pt x="50660" y="17150"/>
                </a:lnTo>
                <a:lnTo>
                  <a:pt x="50710" y="17190"/>
                </a:lnTo>
                <a:lnTo>
                  <a:pt x="50940" y="17200"/>
                </a:lnTo>
                <a:lnTo>
                  <a:pt x="50990" y="17210"/>
                </a:lnTo>
                <a:lnTo>
                  <a:pt x="51020" y="17210"/>
                </a:lnTo>
                <a:lnTo>
                  <a:pt x="51030" y="17210"/>
                </a:lnTo>
                <a:lnTo>
                  <a:pt x="51040" y="17210"/>
                </a:lnTo>
                <a:lnTo>
                  <a:pt x="51070" y="17210"/>
                </a:lnTo>
                <a:lnTo>
                  <a:pt x="51120" y="17210"/>
                </a:lnTo>
                <a:lnTo>
                  <a:pt x="51190" y="17250"/>
                </a:lnTo>
                <a:lnTo>
                  <a:pt x="51240" y="17270"/>
                </a:lnTo>
                <a:lnTo>
                  <a:pt x="51310" y="17310"/>
                </a:lnTo>
                <a:lnTo>
                  <a:pt x="51350" y="17330"/>
                </a:lnTo>
                <a:lnTo>
                  <a:pt x="51410" y="17370"/>
                </a:lnTo>
                <a:lnTo>
                  <a:pt x="51430" y="17390"/>
                </a:lnTo>
                <a:lnTo>
                  <a:pt x="51450" y="17410"/>
                </a:lnTo>
                <a:lnTo>
                  <a:pt x="51520" y="17460"/>
                </a:lnTo>
                <a:lnTo>
                  <a:pt x="51570" y="17500"/>
                </a:lnTo>
                <a:lnTo>
                  <a:pt x="51570" y="17510"/>
                </a:lnTo>
                <a:lnTo>
                  <a:pt x="51600" y="17540"/>
                </a:lnTo>
                <a:lnTo>
                  <a:pt x="51610" y="17550"/>
                </a:lnTo>
                <a:lnTo>
                  <a:pt x="51670" y="17650"/>
                </a:lnTo>
                <a:lnTo>
                  <a:pt x="51690" y="17680"/>
                </a:lnTo>
                <a:lnTo>
                  <a:pt x="51710" y="17690"/>
                </a:lnTo>
                <a:lnTo>
                  <a:pt x="51720" y="17710"/>
                </a:lnTo>
                <a:lnTo>
                  <a:pt x="51760" y="17750"/>
                </a:lnTo>
                <a:lnTo>
                  <a:pt x="51790" y="17790"/>
                </a:lnTo>
                <a:lnTo>
                  <a:pt x="51850" y="17860"/>
                </a:lnTo>
                <a:lnTo>
                  <a:pt x="51810" y="17910"/>
                </a:lnTo>
                <a:lnTo>
                  <a:pt x="51790" y="17940"/>
                </a:lnTo>
                <a:lnTo>
                  <a:pt x="51740" y="17990"/>
                </a:lnTo>
                <a:lnTo>
                  <a:pt x="51720" y="18010"/>
                </a:lnTo>
                <a:lnTo>
                  <a:pt x="51720" y="18070"/>
                </a:lnTo>
                <a:lnTo>
                  <a:pt x="51730" y="18100"/>
                </a:lnTo>
                <a:lnTo>
                  <a:pt x="51730" y="18110"/>
                </a:lnTo>
                <a:lnTo>
                  <a:pt x="51730" y="18130"/>
                </a:lnTo>
                <a:lnTo>
                  <a:pt x="51740" y="18150"/>
                </a:lnTo>
                <a:lnTo>
                  <a:pt x="51750" y="18170"/>
                </a:lnTo>
                <a:lnTo>
                  <a:pt x="51750" y="18180"/>
                </a:lnTo>
                <a:lnTo>
                  <a:pt x="51700" y="18200"/>
                </a:lnTo>
                <a:lnTo>
                  <a:pt x="51700" y="18230"/>
                </a:lnTo>
                <a:lnTo>
                  <a:pt x="51700" y="18330"/>
                </a:lnTo>
                <a:lnTo>
                  <a:pt x="51700" y="18370"/>
                </a:lnTo>
                <a:lnTo>
                  <a:pt x="51700" y="18390"/>
                </a:lnTo>
                <a:lnTo>
                  <a:pt x="51700" y="18400"/>
                </a:lnTo>
                <a:lnTo>
                  <a:pt x="51700" y="18410"/>
                </a:lnTo>
                <a:lnTo>
                  <a:pt x="51730" y="18470"/>
                </a:lnTo>
                <a:lnTo>
                  <a:pt x="51750" y="18530"/>
                </a:lnTo>
                <a:lnTo>
                  <a:pt x="51750" y="18570"/>
                </a:lnTo>
                <a:lnTo>
                  <a:pt x="51750" y="18620"/>
                </a:lnTo>
                <a:lnTo>
                  <a:pt x="51740" y="18670"/>
                </a:lnTo>
                <a:lnTo>
                  <a:pt x="51740" y="18690"/>
                </a:lnTo>
                <a:lnTo>
                  <a:pt x="51740" y="18700"/>
                </a:lnTo>
                <a:lnTo>
                  <a:pt x="51740" y="18720"/>
                </a:lnTo>
                <a:lnTo>
                  <a:pt x="51740" y="18750"/>
                </a:lnTo>
                <a:lnTo>
                  <a:pt x="51740" y="18760"/>
                </a:lnTo>
                <a:lnTo>
                  <a:pt x="51750" y="18800"/>
                </a:lnTo>
                <a:lnTo>
                  <a:pt x="51750" y="18820"/>
                </a:lnTo>
                <a:lnTo>
                  <a:pt x="51760" y="18890"/>
                </a:lnTo>
                <a:lnTo>
                  <a:pt x="51760" y="18910"/>
                </a:lnTo>
                <a:lnTo>
                  <a:pt x="51770" y="18960"/>
                </a:lnTo>
                <a:lnTo>
                  <a:pt x="51750" y="18990"/>
                </a:lnTo>
                <a:lnTo>
                  <a:pt x="51720" y="19030"/>
                </a:lnTo>
                <a:lnTo>
                  <a:pt x="51710" y="19050"/>
                </a:lnTo>
                <a:lnTo>
                  <a:pt x="51700" y="19080"/>
                </a:lnTo>
                <a:lnTo>
                  <a:pt x="51690" y="19100"/>
                </a:lnTo>
                <a:lnTo>
                  <a:pt x="51670" y="19120"/>
                </a:lnTo>
                <a:lnTo>
                  <a:pt x="51650" y="19150"/>
                </a:lnTo>
                <a:lnTo>
                  <a:pt x="51640" y="19200"/>
                </a:lnTo>
                <a:lnTo>
                  <a:pt x="51630" y="19250"/>
                </a:lnTo>
                <a:lnTo>
                  <a:pt x="51680" y="19270"/>
                </a:lnTo>
                <a:lnTo>
                  <a:pt x="51680" y="19330"/>
                </a:lnTo>
                <a:lnTo>
                  <a:pt x="51680" y="19350"/>
                </a:lnTo>
                <a:lnTo>
                  <a:pt x="51690" y="19360"/>
                </a:lnTo>
                <a:lnTo>
                  <a:pt x="51690" y="19370"/>
                </a:lnTo>
                <a:lnTo>
                  <a:pt x="51690" y="19380"/>
                </a:lnTo>
                <a:lnTo>
                  <a:pt x="51700" y="19420"/>
                </a:lnTo>
                <a:lnTo>
                  <a:pt x="51710" y="19470"/>
                </a:lnTo>
                <a:lnTo>
                  <a:pt x="51670" y="19470"/>
                </a:lnTo>
                <a:lnTo>
                  <a:pt x="51660" y="19470"/>
                </a:lnTo>
                <a:lnTo>
                  <a:pt x="51630" y="19450"/>
                </a:lnTo>
                <a:lnTo>
                  <a:pt x="51620" y="19450"/>
                </a:lnTo>
                <a:lnTo>
                  <a:pt x="51600" y="19410"/>
                </a:lnTo>
                <a:lnTo>
                  <a:pt x="51570" y="19380"/>
                </a:lnTo>
                <a:lnTo>
                  <a:pt x="51560" y="19380"/>
                </a:lnTo>
                <a:lnTo>
                  <a:pt x="51550" y="19370"/>
                </a:lnTo>
                <a:lnTo>
                  <a:pt x="51510" y="19350"/>
                </a:lnTo>
                <a:lnTo>
                  <a:pt x="51470" y="19330"/>
                </a:lnTo>
                <a:lnTo>
                  <a:pt x="51450" y="19320"/>
                </a:lnTo>
                <a:lnTo>
                  <a:pt x="51440" y="19360"/>
                </a:lnTo>
                <a:lnTo>
                  <a:pt x="51430" y="19380"/>
                </a:lnTo>
                <a:lnTo>
                  <a:pt x="51420" y="19380"/>
                </a:lnTo>
                <a:lnTo>
                  <a:pt x="51360" y="19380"/>
                </a:lnTo>
                <a:lnTo>
                  <a:pt x="51340" y="19370"/>
                </a:lnTo>
                <a:lnTo>
                  <a:pt x="51280" y="19340"/>
                </a:lnTo>
                <a:lnTo>
                  <a:pt x="51250" y="19300"/>
                </a:lnTo>
                <a:lnTo>
                  <a:pt x="51240" y="19290"/>
                </a:lnTo>
                <a:lnTo>
                  <a:pt x="51220" y="19260"/>
                </a:lnTo>
                <a:lnTo>
                  <a:pt x="51210" y="19260"/>
                </a:lnTo>
                <a:lnTo>
                  <a:pt x="51220" y="19210"/>
                </a:lnTo>
                <a:lnTo>
                  <a:pt x="51220" y="19190"/>
                </a:lnTo>
                <a:lnTo>
                  <a:pt x="51190" y="19180"/>
                </a:lnTo>
                <a:lnTo>
                  <a:pt x="51180" y="19220"/>
                </a:lnTo>
                <a:lnTo>
                  <a:pt x="51180" y="19230"/>
                </a:lnTo>
                <a:lnTo>
                  <a:pt x="51190" y="19230"/>
                </a:lnTo>
                <a:lnTo>
                  <a:pt x="51180" y="19260"/>
                </a:lnTo>
                <a:lnTo>
                  <a:pt x="51190" y="19300"/>
                </a:lnTo>
                <a:lnTo>
                  <a:pt x="51200" y="19300"/>
                </a:lnTo>
                <a:lnTo>
                  <a:pt x="51200" y="19310"/>
                </a:lnTo>
                <a:lnTo>
                  <a:pt x="51230" y="19340"/>
                </a:lnTo>
                <a:lnTo>
                  <a:pt x="51230" y="19350"/>
                </a:lnTo>
                <a:lnTo>
                  <a:pt x="51220" y="19360"/>
                </a:lnTo>
                <a:lnTo>
                  <a:pt x="51180" y="19410"/>
                </a:lnTo>
                <a:lnTo>
                  <a:pt x="51120" y="19370"/>
                </a:lnTo>
                <a:lnTo>
                  <a:pt x="51110" y="19360"/>
                </a:lnTo>
                <a:lnTo>
                  <a:pt x="51090" y="19370"/>
                </a:lnTo>
                <a:lnTo>
                  <a:pt x="51060" y="19390"/>
                </a:lnTo>
                <a:lnTo>
                  <a:pt x="51050" y="19360"/>
                </a:lnTo>
                <a:lnTo>
                  <a:pt x="51040" y="19350"/>
                </a:lnTo>
                <a:lnTo>
                  <a:pt x="51030" y="19320"/>
                </a:lnTo>
                <a:lnTo>
                  <a:pt x="50980" y="19360"/>
                </a:lnTo>
                <a:lnTo>
                  <a:pt x="50950" y="19390"/>
                </a:lnTo>
                <a:lnTo>
                  <a:pt x="50940" y="19400"/>
                </a:lnTo>
                <a:lnTo>
                  <a:pt x="50900" y="19390"/>
                </a:lnTo>
                <a:lnTo>
                  <a:pt x="50890" y="19390"/>
                </a:lnTo>
                <a:lnTo>
                  <a:pt x="50800" y="19380"/>
                </a:lnTo>
                <a:lnTo>
                  <a:pt x="50800" y="19420"/>
                </a:lnTo>
                <a:lnTo>
                  <a:pt x="50800" y="19430"/>
                </a:lnTo>
                <a:lnTo>
                  <a:pt x="50790" y="19470"/>
                </a:lnTo>
                <a:lnTo>
                  <a:pt x="50790" y="19490"/>
                </a:lnTo>
                <a:lnTo>
                  <a:pt x="50790" y="19500"/>
                </a:lnTo>
                <a:lnTo>
                  <a:pt x="50780" y="19540"/>
                </a:lnTo>
                <a:lnTo>
                  <a:pt x="50770" y="19600"/>
                </a:lnTo>
                <a:lnTo>
                  <a:pt x="50770" y="19650"/>
                </a:lnTo>
                <a:lnTo>
                  <a:pt x="50760" y="19650"/>
                </a:lnTo>
                <a:lnTo>
                  <a:pt x="50750" y="19640"/>
                </a:lnTo>
                <a:lnTo>
                  <a:pt x="50740" y="19640"/>
                </a:lnTo>
                <a:lnTo>
                  <a:pt x="50700" y="19640"/>
                </a:lnTo>
                <a:lnTo>
                  <a:pt x="50650" y="19630"/>
                </a:lnTo>
                <a:lnTo>
                  <a:pt x="50640" y="19630"/>
                </a:lnTo>
                <a:lnTo>
                  <a:pt x="50630" y="19630"/>
                </a:lnTo>
                <a:lnTo>
                  <a:pt x="50620" y="19630"/>
                </a:lnTo>
                <a:lnTo>
                  <a:pt x="50580" y="19610"/>
                </a:lnTo>
                <a:lnTo>
                  <a:pt x="50560" y="19600"/>
                </a:lnTo>
                <a:lnTo>
                  <a:pt x="50530" y="19580"/>
                </a:lnTo>
                <a:lnTo>
                  <a:pt x="50510" y="19520"/>
                </a:lnTo>
                <a:lnTo>
                  <a:pt x="50470" y="19510"/>
                </a:lnTo>
                <a:lnTo>
                  <a:pt x="50460" y="19510"/>
                </a:lnTo>
                <a:lnTo>
                  <a:pt x="50460" y="19520"/>
                </a:lnTo>
                <a:lnTo>
                  <a:pt x="50450" y="19540"/>
                </a:lnTo>
                <a:lnTo>
                  <a:pt x="50440" y="19550"/>
                </a:lnTo>
                <a:lnTo>
                  <a:pt x="50390" y="19590"/>
                </a:lnTo>
                <a:lnTo>
                  <a:pt x="50320" y="19530"/>
                </a:lnTo>
                <a:lnTo>
                  <a:pt x="50260" y="19480"/>
                </a:lnTo>
                <a:lnTo>
                  <a:pt x="50180" y="19420"/>
                </a:lnTo>
                <a:lnTo>
                  <a:pt x="50130" y="19340"/>
                </a:lnTo>
                <a:lnTo>
                  <a:pt x="50120" y="19330"/>
                </a:lnTo>
                <a:lnTo>
                  <a:pt x="50080" y="19300"/>
                </a:lnTo>
                <a:lnTo>
                  <a:pt x="50070" y="19300"/>
                </a:lnTo>
                <a:lnTo>
                  <a:pt x="50050" y="19260"/>
                </a:lnTo>
                <a:lnTo>
                  <a:pt x="50040" y="19260"/>
                </a:lnTo>
                <a:lnTo>
                  <a:pt x="50010" y="19240"/>
                </a:lnTo>
                <a:lnTo>
                  <a:pt x="50000" y="19230"/>
                </a:lnTo>
                <a:lnTo>
                  <a:pt x="49980" y="19230"/>
                </a:lnTo>
                <a:lnTo>
                  <a:pt x="49960" y="19220"/>
                </a:lnTo>
                <a:lnTo>
                  <a:pt x="49950" y="19210"/>
                </a:lnTo>
                <a:lnTo>
                  <a:pt x="49940" y="19200"/>
                </a:lnTo>
                <a:lnTo>
                  <a:pt x="49910" y="19150"/>
                </a:lnTo>
                <a:lnTo>
                  <a:pt x="49900" y="19120"/>
                </a:lnTo>
                <a:lnTo>
                  <a:pt x="49900" y="19070"/>
                </a:lnTo>
                <a:lnTo>
                  <a:pt x="49910" y="19000"/>
                </a:lnTo>
                <a:lnTo>
                  <a:pt x="49920" y="18940"/>
                </a:lnTo>
                <a:lnTo>
                  <a:pt x="49910" y="18940"/>
                </a:lnTo>
                <a:lnTo>
                  <a:pt x="49850" y="18940"/>
                </a:lnTo>
                <a:lnTo>
                  <a:pt x="49840" y="18940"/>
                </a:lnTo>
                <a:lnTo>
                  <a:pt x="49800" y="18940"/>
                </a:lnTo>
                <a:lnTo>
                  <a:pt x="49760" y="18950"/>
                </a:lnTo>
                <a:lnTo>
                  <a:pt x="49710" y="18950"/>
                </a:lnTo>
                <a:lnTo>
                  <a:pt x="49700" y="18950"/>
                </a:lnTo>
                <a:lnTo>
                  <a:pt x="49680" y="18950"/>
                </a:lnTo>
                <a:lnTo>
                  <a:pt x="49670" y="18950"/>
                </a:lnTo>
                <a:lnTo>
                  <a:pt x="49660" y="18950"/>
                </a:lnTo>
                <a:lnTo>
                  <a:pt x="49650" y="18950"/>
                </a:lnTo>
                <a:lnTo>
                  <a:pt x="49600" y="18960"/>
                </a:lnTo>
                <a:lnTo>
                  <a:pt x="49590" y="18960"/>
                </a:lnTo>
                <a:lnTo>
                  <a:pt x="49580" y="18960"/>
                </a:lnTo>
                <a:lnTo>
                  <a:pt x="49570" y="18950"/>
                </a:lnTo>
                <a:lnTo>
                  <a:pt x="49570" y="18940"/>
                </a:lnTo>
                <a:lnTo>
                  <a:pt x="49560" y="18940"/>
                </a:lnTo>
                <a:lnTo>
                  <a:pt x="49560" y="18930"/>
                </a:lnTo>
                <a:lnTo>
                  <a:pt x="49560" y="18920"/>
                </a:lnTo>
                <a:lnTo>
                  <a:pt x="49550" y="18920"/>
                </a:lnTo>
                <a:lnTo>
                  <a:pt x="49550" y="18910"/>
                </a:lnTo>
                <a:lnTo>
                  <a:pt x="49550" y="18900"/>
                </a:lnTo>
                <a:lnTo>
                  <a:pt x="49550" y="18890"/>
                </a:lnTo>
                <a:lnTo>
                  <a:pt x="49540" y="18880"/>
                </a:lnTo>
                <a:lnTo>
                  <a:pt x="49540" y="18870"/>
                </a:lnTo>
                <a:lnTo>
                  <a:pt x="49540" y="18860"/>
                </a:lnTo>
                <a:lnTo>
                  <a:pt x="49540" y="18850"/>
                </a:lnTo>
                <a:lnTo>
                  <a:pt x="49540" y="18840"/>
                </a:lnTo>
                <a:lnTo>
                  <a:pt x="49540" y="18830"/>
                </a:lnTo>
                <a:lnTo>
                  <a:pt x="49540" y="18820"/>
                </a:lnTo>
                <a:lnTo>
                  <a:pt x="49540" y="18810"/>
                </a:lnTo>
                <a:lnTo>
                  <a:pt x="49540" y="18800"/>
                </a:lnTo>
                <a:lnTo>
                  <a:pt x="49540" y="18780"/>
                </a:lnTo>
                <a:lnTo>
                  <a:pt x="49530" y="18770"/>
                </a:lnTo>
                <a:lnTo>
                  <a:pt x="49530" y="18750"/>
                </a:lnTo>
                <a:lnTo>
                  <a:pt x="49530" y="18730"/>
                </a:lnTo>
                <a:lnTo>
                  <a:pt x="49530" y="18720"/>
                </a:lnTo>
                <a:lnTo>
                  <a:pt x="49530" y="18690"/>
                </a:lnTo>
                <a:lnTo>
                  <a:pt x="49530" y="18670"/>
                </a:lnTo>
                <a:lnTo>
                  <a:pt x="49530" y="18650"/>
                </a:lnTo>
                <a:lnTo>
                  <a:pt x="49530" y="18610"/>
                </a:lnTo>
                <a:lnTo>
                  <a:pt x="49520" y="18530"/>
                </a:lnTo>
                <a:lnTo>
                  <a:pt x="49520" y="18490"/>
                </a:lnTo>
                <a:lnTo>
                  <a:pt x="49520" y="18480"/>
                </a:lnTo>
                <a:lnTo>
                  <a:pt x="49520" y="18470"/>
                </a:lnTo>
                <a:lnTo>
                  <a:pt x="49520" y="18460"/>
                </a:lnTo>
                <a:lnTo>
                  <a:pt x="49520" y="18440"/>
                </a:lnTo>
                <a:lnTo>
                  <a:pt x="49520" y="18430"/>
                </a:lnTo>
                <a:lnTo>
                  <a:pt x="49520" y="18420"/>
                </a:lnTo>
                <a:lnTo>
                  <a:pt x="49510" y="18380"/>
                </a:lnTo>
                <a:lnTo>
                  <a:pt x="49510" y="18360"/>
                </a:lnTo>
                <a:lnTo>
                  <a:pt x="49510" y="18330"/>
                </a:lnTo>
                <a:lnTo>
                  <a:pt x="49510" y="18320"/>
                </a:lnTo>
                <a:lnTo>
                  <a:pt x="49510" y="18310"/>
                </a:lnTo>
                <a:lnTo>
                  <a:pt x="49510" y="18290"/>
                </a:lnTo>
                <a:lnTo>
                  <a:pt x="49510" y="18280"/>
                </a:lnTo>
                <a:lnTo>
                  <a:pt x="49510" y="18260"/>
                </a:lnTo>
                <a:lnTo>
                  <a:pt x="49500" y="18240"/>
                </a:lnTo>
                <a:lnTo>
                  <a:pt x="49500" y="18230"/>
                </a:lnTo>
                <a:lnTo>
                  <a:pt x="49500" y="18210"/>
                </a:lnTo>
                <a:lnTo>
                  <a:pt x="49500" y="18180"/>
                </a:lnTo>
                <a:lnTo>
                  <a:pt x="49500" y="18160"/>
                </a:lnTo>
                <a:lnTo>
                  <a:pt x="49440" y="18170"/>
                </a:lnTo>
                <a:lnTo>
                  <a:pt x="49400" y="18170"/>
                </a:lnTo>
                <a:lnTo>
                  <a:pt x="49370" y="18190"/>
                </a:lnTo>
                <a:lnTo>
                  <a:pt x="49360" y="18170"/>
                </a:lnTo>
                <a:lnTo>
                  <a:pt x="49330" y="18130"/>
                </a:lnTo>
                <a:lnTo>
                  <a:pt x="49300" y="18140"/>
                </a:lnTo>
                <a:lnTo>
                  <a:pt x="49270" y="18100"/>
                </a:lnTo>
                <a:lnTo>
                  <a:pt x="49270" y="18090"/>
                </a:lnTo>
                <a:lnTo>
                  <a:pt x="49250" y="18060"/>
                </a:lnTo>
                <a:lnTo>
                  <a:pt x="49240" y="18060"/>
                </a:lnTo>
                <a:lnTo>
                  <a:pt x="49240" y="18050"/>
                </a:lnTo>
                <a:lnTo>
                  <a:pt x="49190" y="18060"/>
                </a:lnTo>
                <a:lnTo>
                  <a:pt x="49170" y="18030"/>
                </a:lnTo>
                <a:lnTo>
                  <a:pt x="49160" y="18020"/>
                </a:lnTo>
                <a:lnTo>
                  <a:pt x="49150" y="18010"/>
                </a:lnTo>
                <a:lnTo>
                  <a:pt x="49140" y="18000"/>
                </a:lnTo>
                <a:lnTo>
                  <a:pt x="49100" y="17960"/>
                </a:lnTo>
                <a:lnTo>
                  <a:pt x="49090" y="17950"/>
                </a:lnTo>
                <a:lnTo>
                  <a:pt x="49080" y="17950"/>
                </a:lnTo>
                <a:lnTo>
                  <a:pt x="49070" y="17930"/>
                </a:lnTo>
                <a:lnTo>
                  <a:pt x="49070" y="17920"/>
                </a:lnTo>
                <a:lnTo>
                  <a:pt x="49060" y="17910"/>
                </a:lnTo>
                <a:lnTo>
                  <a:pt x="49050" y="17890"/>
                </a:lnTo>
                <a:lnTo>
                  <a:pt x="49040" y="17860"/>
                </a:lnTo>
                <a:lnTo>
                  <a:pt x="49040" y="17850"/>
                </a:lnTo>
                <a:lnTo>
                  <a:pt x="49030" y="17830"/>
                </a:lnTo>
                <a:lnTo>
                  <a:pt x="49030" y="17800"/>
                </a:lnTo>
                <a:lnTo>
                  <a:pt x="49020" y="17730"/>
                </a:lnTo>
                <a:lnTo>
                  <a:pt x="49000" y="17690"/>
                </a:lnTo>
                <a:lnTo>
                  <a:pt x="49000" y="17670"/>
                </a:lnTo>
                <a:lnTo>
                  <a:pt x="48990" y="17670"/>
                </a:lnTo>
                <a:lnTo>
                  <a:pt x="48990" y="17650"/>
                </a:lnTo>
                <a:lnTo>
                  <a:pt x="48980" y="17640"/>
                </a:lnTo>
                <a:lnTo>
                  <a:pt x="48980" y="17630"/>
                </a:lnTo>
                <a:lnTo>
                  <a:pt x="48970" y="17610"/>
                </a:lnTo>
                <a:lnTo>
                  <a:pt x="48970" y="17600"/>
                </a:lnTo>
                <a:lnTo>
                  <a:pt x="48970" y="17560"/>
                </a:lnTo>
                <a:lnTo>
                  <a:pt x="48970" y="17550"/>
                </a:lnTo>
                <a:lnTo>
                  <a:pt x="48970" y="17540"/>
                </a:lnTo>
                <a:lnTo>
                  <a:pt x="48970" y="17530"/>
                </a:lnTo>
                <a:lnTo>
                  <a:pt x="48970" y="17520"/>
                </a:lnTo>
                <a:lnTo>
                  <a:pt x="48970" y="17510"/>
                </a:lnTo>
                <a:lnTo>
                  <a:pt x="48970" y="17500"/>
                </a:lnTo>
                <a:lnTo>
                  <a:pt x="48970" y="17490"/>
                </a:lnTo>
                <a:lnTo>
                  <a:pt x="48970" y="17480"/>
                </a:lnTo>
                <a:lnTo>
                  <a:pt x="48960" y="17470"/>
                </a:lnTo>
                <a:lnTo>
                  <a:pt x="48960" y="17460"/>
                </a:lnTo>
                <a:lnTo>
                  <a:pt x="48950" y="17460"/>
                </a:lnTo>
                <a:lnTo>
                  <a:pt x="48940" y="17440"/>
                </a:lnTo>
                <a:lnTo>
                  <a:pt x="48940" y="17430"/>
                </a:lnTo>
                <a:lnTo>
                  <a:pt x="48930" y="17430"/>
                </a:lnTo>
                <a:lnTo>
                  <a:pt x="48930" y="17420"/>
                </a:lnTo>
                <a:lnTo>
                  <a:pt x="48930" y="17400"/>
                </a:lnTo>
                <a:lnTo>
                  <a:pt x="48920" y="17380"/>
                </a:lnTo>
                <a:lnTo>
                  <a:pt x="48930" y="17290"/>
                </a:lnTo>
                <a:lnTo>
                  <a:pt x="48940" y="17260"/>
                </a:lnTo>
                <a:lnTo>
                  <a:pt x="48950" y="17200"/>
                </a:lnTo>
                <a:lnTo>
                  <a:pt x="48950" y="17190"/>
                </a:lnTo>
                <a:lnTo>
                  <a:pt x="48940" y="17180"/>
                </a:lnTo>
                <a:lnTo>
                  <a:pt x="48940" y="17170"/>
                </a:lnTo>
                <a:lnTo>
                  <a:pt x="48930" y="17170"/>
                </a:lnTo>
                <a:lnTo>
                  <a:pt x="48900" y="17140"/>
                </a:lnTo>
                <a:lnTo>
                  <a:pt x="48870" y="17130"/>
                </a:lnTo>
                <a:lnTo>
                  <a:pt x="48860" y="17130"/>
                </a:lnTo>
                <a:lnTo>
                  <a:pt x="48770" y="17150"/>
                </a:lnTo>
                <a:lnTo>
                  <a:pt x="48700" y="17190"/>
                </a:lnTo>
                <a:lnTo>
                  <a:pt x="48560" y="17170"/>
                </a:lnTo>
                <a:lnTo>
                  <a:pt x="48570" y="17070"/>
                </a:lnTo>
                <a:lnTo>
                  <a:pt x="48560" y="17020"/>
                </a:lnTo>
                <a:lnTo>
                  <a:pt x="48560" y="16990"/>
                </a:lnTo>
                <a:lnTo>
                  <a:pt x="48620" y="16940"/>
                </a:lnTo>
                <a:lnTo>
                  <a:pt x="48630" y="16910"/>
                </a:lnTo>
                <a:lnTo>
                  <a:pt x="48640" y="16900"/>
                </a:lnTo>
                <a:lnTo>
                  <a:pt x="48650" y="16860"/>
                </a:lnTo>
                <a:lnTo>
                  <a:pt x="48650" y="16850"/>
                </a:lnTo>
                <a:lnTo>
                  <a:pt x="48630" y="16830"/>
                </a:lnTo>
                <a:lnTo>
                  <a:pt x="48620" y="16820"/>
                </a:lnTo>
                <a:lnTo>
                  <a:pt x="48610" y="16800"/>
                </a:lnTo>
                <a:lnTo>
                  <a:pt x="48600" y="16800"/>
                </a:lnTo>
                <a:lnTo>
                  <a:pt x="48600" y="16780"/>
                </a:lnTo>
                <a:lnTo>
                  <a:pt x="48600" y="16770"/>
                </a:lnTo>
                <a:lnTo>
                  <a:pt x="48600" y="16760"/>
                </a:lnTo>
                <a:lnTo>
                  <a:pt x="48580" y="16710"/>
                </a:lnTo>
                <a:lnTo>
                  <a:pt x="48560" y="16650"/>
                </a:lnTo>
                <a:lnTo>
                  <a:pt x="48550" y="16610"/>
                </a:lnTo>
                <a:lnTo>
                  <a:pt x="48540" y="16600"/>
                </a:lnTo>
                <a:lnTo>
                  <a:pt x="48530" y="16590"/>
                </a:lnTo>
                <a:lnTo>
                  <a:pt x="48450" y="16560"/>
                </a:lnTo>
                <a:lnTo>
                  <a:pt x="48350" y="16520"/>
                </a:lnTo>
                <a:lnTo>
                  <a:pt x="48340" y="16510"/>
                </a:lnTo>
                <a:lnTo>
                  <a:pt x="48320" y="16470"/>
                </a:lnTo>
                <a:lnTo>
                  <a:pt x="48320" y="16460"/>
                </a:lnTo>
                <a:lnTo>
                  <a:pt x="48300" y="16490"/>
                </a:lnTo>
                <a:lnTo>
                  <a:pt x="48270" y="16510"/>
                </a:lnTo>
                <a:lnTo>
                  <a:pt x="48260" y="16520"/>
                </a:lnTo>
                <a:lnTo>
                  <a:pt x="48240" y="16540"/>
                </a:lnTo>
                <a:lnTo>
                  <a:pt x="48220" y="16560"/>
                </a:lnTo>
                <a:lnTo>
                  <a:pt x="48210" y="16570"/>
                </a:lnTo>
                <a:lnTo>
                  <a:pt x="48190" y="16600"/>
                </a:lnTo>
                <a:lnTo>
                  <a:pt x="48180" y="16640"/>
                </a:lnTo>
                <a:lnTo>
                  <a:pt x="48140" y="16670"/>
                </a:lnTo>
                <a:lnTo>
                  <a:pt x="48130" y="16730"/>
                </a:lnTo>
                <a:lnTo>
                  <a:pt x="48060" y="16760"/>
                </a:lnTo>
                <a:lnTo>
                  <a:pt x="48070" y="16770"/>
                </a:lnTo>
                <a:lnTo>
                  <a:pt x="48030" y="16820"/>
                </a:lnTo>
                <a:lnTo>
                  <a:pt x="48030" y="16830"/>
                </a:lnTo>
                <a:lnTo>
                  <a:pt x="48020" y="16840"/>
                </a:lnTo>
                <a:lnTo>
                  <a:pt x="48010" y="16840"/>
                </a:lnTo>
                <a:lnTo>
                  <a:pt x="48010" y="16850"/>
                </a:lnTo>
                <a:lnTo>
                  <a:pt x="48010" y="16860"/>
                </a:lnTo>
                <a:lnTo>
                  <a:pt x="47990" y="16860"/>
                </a:lnTo>
                <a:lnTo>
                  <a:pt x="47960" y="16890"/>
                </a:lnTo>
                <a:lnTo>
                  <a:pt x="47930" y="16860"/>
                </a:lnTo>
                <a:lnTo>
                  <a:pt x="47920" y="16850"/>
                </a:lnTo>
                <a:lnTo>
                  <a:pt x="47930" y="16840"/>
                </a:lnTo>
                <a:lnTo>
                  <a:pt x="47930" y="16830"/>
                </a:lnTo>
                <a:lnTo>
                  <a:pt x="47940" y="16820"/>
                </a:lnTo>
                <a:lnTo>
                  <a:pt x="47930" y="16810"/>
                </a:lnTo>
                <a:lnTo>
                  <a:pt x="47920" y="16810"/>
                </a:lnTo>
                <a:lnTo>
                  <a:pt x="47910" y="16800"/>
                </a:lnTo>
                <a:lnTo>
                  <a:pt x="47900" y="16790"/>
                </a:lnTo>
                <a:lnTo>
                  <a:pt x="47890" y="16800"/>
                </a:lnTo>
                <a:lnTo>
                  <a:pt x="47880" y="16800"/>
                </a:lnTo>
                <a:lnTo>
                  <a:pt x="47870" y="16810"/>
                </a:lnTo>
                <a:lnTo>
                  <a:pt x="47860" y="16810"/>
                </a:lnTo>
                <a:lnTo>
                  <a:pt x="47850" y="16820"/>
                </a:lnTo>
                <a:lnTo>
                  <a:pt x="47840" y="16820"/>
                </a:lnTo>
                <a:lnTo>
                  <a:pt x="47830" y="16830"/>
                </a:lnTo>
                <a:lnTo>
                  <a:pt x="47820" y="16830"/>
                </a:lnTo>
                <a:lnTo>
                  <a:pt x="47820" y="16840"/>
                </a:lnTo>
                <a:lnTo>
                  <a:pt x="47800" y="16850"/>
                </a:lnTo>
                <a:lnTo>
                  <a:pt x="47780" y="16820"/>
                </a:lnTo>
                <a:lnTo>
                  <a:pt x="47740" y="16830"/>
                </a:lnTo>
                <a:lnTo>
                  <a:pt x="47710" y="16790"/>
                </a:lnTo>
                <a:lnTo>
                  <a:pt x="47700" y="16790"/>
                </a:lnTo>
                <a:lnTo>
                  <a:pt x="47690" y="16770"/>
                </a:lnTo>
                <a:lnTo>
                  <a:pt x="47680" y="16760"/>
                </a:lnTo>
                <a:lnTo>
                  <a:pt x="47660" y="16730"/>
                </a:lnTo>
                <a:lnTo>
                  <a:pt x="47650" y="16720"/>
                </a:lnTo>
                <a:lnTo>
                  <a:pt x="47650" y="16710"/>
                </a:lnTo>
                <a:lnTo>
                  <a:pt x="47640" y="16700"/>
                </a:lnTo>
                <a:lnTo>
                  <a:pt x="47640" y="16690"/>
                </a:lnTo>
                <a:lnTo>
                  <a:pt x="47640" y="16680"/>
                </a:lnTo>
                <a:lnTo>
                  <a:pt x="47630" y="16670"/>
                </a:lnTo>
                <a:lnTo>
                  <a:pt x="47610" y="16610"/>
                </a:lnTo>
                <a:lnTo>
                  <a:pt x="47610" y="16590"/>
                </a:lnTo>
                <a:lnTo>
                  <a:pt x="47600" y="16580"/>
                </a:lnTo>
                <a:lnTo>
                  <a:pt x="47600" y="16560"/>
                </a:lnTo>
                <a:lnTo>
                  <a:pt x="47610" y="16540"/>
                </a:lnTo>
                <a:lnTo>
                  <a:pt x="47610" y="16490"/>
                </a:lnTo>
                <a:lnTo>
                  <a:pt x="47610" y="16480"/>
                </a:lnTo>
                <a:lnTo>
                  <a:pt x="47610" y="16470"/>
                </a:lnTo>
                <a:lnTo>
                  <a:pt x="47610" y="16450"/>
                </a:lnTo>
                <a:lnTo>
                  <a:pt x="47640" y="16450"/>
                </a:lnTo>
                <a:lnTo>
                  <a:pt x="47640" y="16390"/>
                </a:lnTo>
                <a:lnTo>
                  <a:pt x="47630" y="16390"/>
                </a:lnTo>
                <a:lnTo>
                  <a:pt x="47540" y="16340"/>
                </a:lnTo>
                <a:lnTo>
                  <a:pt x="47560" y="16310"/>
                </a:lnTo>
                <a:lnTo>
                  <a:pt x="47540" y="16290"/>
                </a:lnTo>
                <a:lnTo>
                  <a:pt x="47540" y="16280"/>
                </a:lnTo>
                <a:lnTo>
                  <a:pt x="47460" y="16160"/>
                </a:lnTo>
                <a:lnTo>
                  <a:pt x="47470" y="16150"/>
                </a:lnTo>
                <a:lnTo>
                  <a:pt x="47480" y="16140"/>
                </a:lnTo>
                <a:lnTo>
                  <a:pt x="47480" y="16130"/>
                </a:lnTo>
                <a:lnTo>
                  <a:pt x="47500" y="16100"/>
                </a:lnTo>
                <a:lnTo>
                  <a:pt x="47510" y="16090"/>
                </a:lnTo>
                <a:lnTo>
                  <a:pt x="47520" y="16090"/>
                </a:lnTo>
                <a:lnTo>
                  <a:pt x="47510" y="16080"/>
                </a:lnTo>
                <a:lnTo>
                  <a:pt x="47480" y="16100"/>
                </a:lnTo>
                <a:lnTo>
                  <a:pt x="47470" y="16100"/>
                </a:lnTo>
                <a:lnTo>
                  <a:pt x="47430" y="16100"/>
                </a:lnTo>
                <a:lnTo>
                  <a:pt x="47400" y="16110"/>
                </a:lnTo>
                <a:lnTo>
                  <a:pt x="47260" y="16120"/>
                </a:lnTo>
                <a:lnTo>
                  <a:pt x="47260" y="16130"/>
                </a:lnTo>
                <a:lnTo>
                  <a:pt x="47230" y="16150"/>
                </a:lnTo>
                <a:lnTo>
                  <a:pt x="47220" y="16150"/>
                </a:lnTo>
                <a:lnTo>
                  <a:pt x="47140" y="16160"/>
                </a:lnTo>
                <a:lnTo>
                  <a:pt x="47100" y="16160"/>
                </a:lnTo>
                <a:lnTo>
                  <a:pt x="47090" y="16140"/>
                </a:lnTo>
                <a:lnTo>
                  <a:pt x="47070" y="16120"/>
                </a:lnTo>
                <a:lnTo>
                  <a:pt x="47060" y="16100"/>
                </a:lnTo>
                <a:lnTo>
                  <a:pt x="47040" y="16080"/>
                </a:lnTo>
                <a:lnTo>
                  <a:pt x="47030" y="16060"/>
                </a:lnTo>
                <a:lnTo>
                  <a:pt x="47010" y="16040"/>
                </a:lnTo>
                <a:lnTo>
                  <a:pt x="47000" y="16020"/>
                </a:lnTo>
                <a:lnTo>
                  <a:pt x="46990" y="16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