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Raasiku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Estonia • State Map | Fully Editable Vector Shape</a:t>
            </a:r>
          </a:p>
        </p:txBody>
      </p:sp>
      <p:sp>
        <p:nvSpPr>
          <p:cNvPr id="101" name="Raasiku"/>
          <p:cNvSpPr/>
          <p:nvPr/>
        </p:nvSpPr>
        <p:spPr>
          <a:xfrm>
            <a:off x="2517760" y="1325880"/>
            <a:ext cx="7156173" cy="4937760"/>
          </a:xfrm>
          <a:custGeom>
            <a:avLst/>
            <a:gdLst/>
            <a:ahLst/>
            <a:cxnLst/>
            <a:rect l="0" t="0" r="100000" b="69000"/>
            <a:pathLst>
              <a:path w="100000" h="69000">
                <a:moveTo>
                  <a:pt x="52970" y="15600"/>
                </a:moveTo>
                <a:lnTo>
                  <a:pt x="52920" y="15620"/>
                </a:lnTo>
                <a:lnTo>
                  <a:pt x="52920" y="15680"/>
                </a:lnTo>
                <a:lnTo>
                  <a:pt x="52910" y="15710"/>
                </a:lnTo>
                <a:lnTo>
                  <a:pt x="52910" y="15730"/>
                </a:lnTo>
                <a:lnTo>
                  <a:pt x="52900" y="15740"/>
                </a:lnTo>
                <a:lnTo>
                  <a:pt x="52880" y="15790"/>
                </a:lnTo>
                <a:lnTo>
                  <a:pt x="52860" y="15850"/>
                </a:lnTo>
                <a:lnTo>
                  <a:pt x="52860" y="15860"/>
                </a:lnTo>
                <a:lnTo>
                  <a:pt x="52850" y="15880"/>
                </a:lnTo>
                <a:lnTo>
                  <a:pt x="52840" y="15890"/>
                </a:lnTo>
                <a:lnTo>
                  <a:pt x="52840" y="15900"/>
                </a:lnTo>
                <a:lnTo>
                  <a:pt x="52830" y="15900"/>
                </a:lnTo>
                <a:lnTo>
                  <a:pt x="52820" y="15910"/>
                </a:lnTo>
                <a:lnTo>
                  <a:pt x="52810" y="15920"/>
                </a:lnTo>
                <a:lnTo>
                  <a:pt x="52790" y="15920"/>
                </a:lnTo>
                <a:lnTo>
                  <a:pt x="52780" y="15930"/>
                </a:lnTo>
                <a:lnTo>
                  <a:pt x="52760" y="15930"/>
                </a:lnTo>
                <a:lnTo>
                  <a:pt x="52750" y="15940"/>
                </a:lnTo>
                <a:lnTo>
                  <a:pt x="52710" y="15940"/>
                </a:lnTo>
                <a:lnTo>
                  <a:pt x="52670" y="15940"/>
                </a:lnTo>
                <a:lnTo>
                  <a:pt x="52630" y="15940"/>
                </a:lnTo>
                <a:lnTo>
                  <a:pt x="52570" y="15940"/>
                </a:lnTo>
                <a:lnTo>
                  <a:pt x="52570" y="15950"/>
                </a:lnTo>
                <a:lnTo>
                  <a:pt x="52570" y="15960"/>
                </a:lnTo>
                <a:lnTo>
                  <a:pt x="52580" y="15960"/>
                </a:lnTo>
                <a:lnTo>
                  <a:pt x="52590" y="15960"/>
                </a:lnTo>
                <a:lnTo>
                  <a:pt x="52600" y="15970"/>
                </a:lnTo>
                <a:lnTo>
                  <a:pt x="52600" y="15980"/>
                </a:lnTo>
                <a:lnTo>
                  <a:pt x="52600" y="15990"/>
                </a:lnTo>
                <a:lnTo>
                  <a:pt x="52590" y="15990"/>
                </a:lnTo>
                <a:lnTo>
                  <a:pt x="52590" y="16000"/>
                </a:lnTo>
                <a:lnTo>
                  <a:pt x="52600" y="16010"/>
                </a:lnTo>
                <a:lnTo>
                  <a:pt x="52600" y="16020"/>
                </a:lnTo>
                <a:lnTo>
                  <a:pt x="52610" y="16030"/>
                </a:lnTo>
                <a:lnTo>
                  <a:pt x="52600" y="16040"/>
                </a:lnTo>
                <a:lnTo>
                  <a:pt x="52600" y="16050"/>
                </a:lnTo>
                <a:lnTo>
                  <a:pt x="52610" y="16050"/>
                </a:lnTo>
                <a:lnTo>
                  <a:pt x="52620" y="16050"/>
                </a:lnTo>
                <a:lnTo>
                  <a:pt x="52630" y="16060"/>
                </a:lnTo>
                <a:lnTo>
                  <a:pt x="52640" y="16060"/>
                </a:lnTo>
                <a:lnTo>
                  <a:pt x="52640" y="16070"/>
                </a:lnTo>
                <a:lnTo>
                  <a:pt x="52650" y="16070"/>
                </a:lnTo>
                <a:lnTo>
                  <a:pt x="52650" y="16080"/>
                </a:lnTo>
                <a:lnTo>
                  <a:pt x="52650" y="16090"/>
                </a:lnTo>
                <a:lnTo>
                  <a:pt x="52660" y="16100"/>
                </a:lnTo>
                <a:lnTo>
                  <a:pt x="52660" y="16110"/>
                </a:lnTo>
                <a:lnTo>
                  <a:pt x="52660" y="16120"/>
                </a:lnTo>
                <a:lnTo>
                  <a:pt x="52670" y="16130"/>
                </a:lnTo>
                <a:lnTo>
                  <a:pt x="52680" y="16140"/>
                </a:lnTo>
                <a:lnTo>
                  <a:pt x="52680" y="16150"/>
                </a:lnTo>
                <a:lnTo>
                  <a:pt x="52680" y="16160"/>
                </a:lnTo>
                <a:lnTo>
                  <a:pt x="52690" y="16170"/>
                </a:lnTo>
                <a:lnTo>
                  <a:pt x="52700" y="16180"/>
                </a:lnTo>
                <a:lnTo>
                  <a:pt x="52710" y="16190"/>
                </a:lnTo>
                <a:lnTo>
                  <a:pt x="52710" y="16200"/>
                </a:lnTo>
                <a:lnTo>
                  <a:pt x="52710" y="16210"/>
                </a:lnTo>
                <a:lnTo>
                  <a:pt x="52710" y="16220"/>
                </a:lnTo>
                <a:lnTo>
                  <a:pt x="52710" y="16230"/>
                </a:lnTo>
                <a:lnTo>
                  <a:pt x="52710" y="16240"/>
                </a:lnTo>
                <a:lnTo>
                  <a:pt x="52700" y="16250"/>
                </a:lnTo>
                <a:lnTo>
                  <a:pt x="52690" y="16250"/>
                </a:lnTo>
                <a:lnTo>
                  <a:pt x="52690" y="16260"/>
                </a:lnTo>
                <a:lnTo>
                  <a:pt x="52680" y="16260"/>
                </a:lnTo>
                <a:lnTo>
                  <a:pt x="52670" y="16260"/>
                </a:lnTo>
                <a:lnTo>
                  <a:pt x="52670" y="16270"/>
                </a:lnTo>
                <a:lnTo>
                  <a:pt x="52670" y="16280"/>
                </a:lnTo>
                <a:lnTo>
                  <a:pt x="52660" y="16300"/>
                </a:lnTo>
                <a:lnTo>
                  <a:pt x="52650" y="16320"/>
                </a:lnTo>
                <a:lnTo>
                  <a:pt x="52650" y="16330"/>
                </a:lnTo>
                <a:lnTo>
                  <a:pt x="52640" y="16330"/>
                </a:lnTo>
                <a:lnTo>
                  <a:pt x="52640" y="16340"/>
                </a:lnTo>
                <a:lnTo>
                  <a:pt x="52640" y="16350"/>
                </a:lnTo>
                <a:lnTo>
                  <a:pt x="52640" y="16360"/>
                </a:lnTo>
                <a:lnTo>
                  <a:pt x="52630" y="16370"/>
                </a:lnTo>
                <a:lnTo>
                  <a:pt x="52630" y="16380"/>
                </a:lnTo>
                <a:lnTo>
                  <a:pt x="52630" y="16390"/>
                </a:lnTo>
                <a:lnTo>
                  <a:pt x="52630" y="16400"/>
                </a:lnTo>
                <a:lnTo>
                  <a:pt x="52620" y="16400"/>
                </a:lnTo>
                <a:lnTo>
                  <a:pt x="52610" y="16400"/>
                </a:lnTo>
                <a:lnTo>
                  <a:pt x="52600" y="16410"/>
                </a:lnTo>
                <a:lnTo>
                  <a:pt x="52590" y="16410"/>
                </a:lnTo>
                <a:lnTo>
                  <a:pt x="52590" y="16420"/>
                </a:lnTo>
                <a:lnTo>
                  <a:pt x="52580" y="16420"/>
                </a:lnTo>
                <a:lnTo>
                  <a:pt x="52580" y="16430"/>
                </a:lnTo>
                <a:lnTo>
                  <a:pt x="52580" y="16440"/>
                </a:lnTo>
                <a:lnTo>
                  <a:pt x="52570" y="16440"/>
                </a:lnTo>
                <a:lnTo>
                  <a:pt x="52570" y="16450"/>
                </a:lnTo>
                <a:lnTo>
                  <a:pt x="52570" y="16460"/>
                </a:lnTo>
                <a:lnTo>
                  <a:pt x="52570" y="16470"/>
                </a:lnTo>
                <a:lnTo>
                  <a:pt x="52560" y="16470"/>
                </a:lnTo>
                <a:lnTo>
                  <a:pt x="52550" y="16480"/>
                </a:lnTo>
                <a:lnTo>
                  <a:pt x="52550" y="16490"/>
                </a:lnTo>
                <a:lnTo>
                  <a:pt x="52550" y="16500"/>
                </a:lnTo>
                <a:lnTo>
                  <a:pt x="52560" y="16500"/>
                </a:lnTo>
                <a:lnTo>
                  <a:pt x="52570" y="16500"/>
                </a:lnTo>
                <a:lnTo>
                  <a:pt x="52570" y="16510"/>
                </a:lnTo>
                <a:lnTo>
                  <a:pt x="52580" y="16510"/>
                </a:lnTo>
                <a:lnTo>
                  <a:pt x="52580" y="16520"/>
                </a:lnTo>
                <a:lnTo>
                  <a:pt x="52580" y="16530"/>
                </a:lnTo>
                <a:lnTo>
                  <a:pt x="52580" y="16540"/>
                </a:lnTo>
                <a:lnTo>
                  <a:pt x="52570" y="16540"/>
                </a:lnTo>
                <a:lnTo>
                  <a:pt x="52560" y="16540"/>
                </a:lnTo>
                <a:lnTo>
                  <a:pt x="52560" y="16550"/>
                </a:lnTo>
                <a:lnTo>
                  <a:pt x="52560" y="16560"/>
                </a:lnTo>
                <a:lnTo>
                  <a:pt x="52560" y="16570"/>
                </a:lnTo>
                <a:lnTo>
                  <a:pt x="52570" y="16570"/>
                </a:lnTo>
                <a:lnTo>
                  <a:pt x="52570" y="16580"/>
                </a:lnTo>
                <a:lnTo>
                  <a:pt x="52580" y="16590"/>
                </a:lnTo>
                <a:lnTo>
                  <a:pt x="52590" y="16600"/>
                </a:lnTo>
                <a:lnTo>
                  <a:pt x="52590" y="16610"/>
                </a:lnTo>
                <a:lnTo>
                  <a:pt x="52600" y="16610"/>
                </a:lnTo>
                <a:lnTo>
                  <a:pt x="52600" y="16620"/>
                </a:lnTo>
                <a:lnTo>
                  <a:pt x="52590" y="16630"/>
                </a:lnTo>
                <a:lnTo>
                  <a:pt x="52590" y="16640"/>
                </a:lnTo>
                <a:lnTo>
                  <a:pt x="52590" y="16650"/>
                </a:lnTo>
                <a:lnTo>
                  <a:pt x="52590" y="16660"/>
                </a:lnTo>
                <a:lnTo>
                  <a:pt x="52600" y="16660"/>
                </a:lnTo>
                <a:lnTo>
                  <a:pt x="52600" y="16680"/>
                </a:lnTo>
                <a:lnTo>
                  <a:pt x="52610" y="16700"/>
                </a:lnTo>
                <a:lnTo>
                  <a:pt x="52620" y="16710"/>
                </a:lnTo>
                <a:lnTo>
                  <a:pt x="52620" y="16720"/>
                </a:lnTo>
                <a:lnTo>
                  <a:pt x="52620" y="16730"/>
                </a:lnTo>
                <a:lnTo>
                  <a:pt x="52630" y="16740"/>
                </a:lnTo>
                <a:lnTo>
                  <a:pt x="52640" y="16740"/>
                </a:lnTo>
                <a:lnTo>
                  <a:pt x="52650" y="16750"/>
                </a:lnTo>
                <a:lnTo>
                  <a:pt x="52660" y="16760"/>
                </a:lnTo>
                <a:lnTo>
                  <a:pt x="52660" y="16770"/>
                </a:lnTo>
                <a:lnTo>
                  <a:pt x="52660" y="16780"/>
                </a:lnTo>
                <a:lnTo>
                  <a:pt x="52670" y="16780"/>
                </a:lnTo>
                <a:lnTo>
                  <a:pt x="52680" y="16780"/>
                </a:lnTo>
                <a:lnTo>
                  <a:pt x="52680" y="16790"/>
                </a:lnTo>
                <a:lnTo>
                  <a:pt x="52690" y="16790"/>
                </a:lnTo>
                <a:lnTo>
                  <a:pt x="52690" y="16800"/>
                </a:lnTo>
                <a:lnTo>
                  <a:pt x="52700" y="16800"/>
                </a:lnTo>
                <a:lnTo>
                  <a:pt x="52700" y="16810"/>
                </a:lnTo>
                <a:lnTo>
                  <a:pt x="52700" y="16820"/>
                </a:lnTo>
                <a:lnTo>
                  <a:pt x="52710" y="16830"/>
                </a:lnTo>
                <a:lnTo>
                  <a:pt x="52710" y="16840"/>
                </a:lnTo>
                <a:lnTo>
                  <a:pt x="52720" y="16840"/>
                </a:lnTo>
                <a:lnTo>
                  <a:pt x="52720" y="16850"/>
                </a:lnTo>
                <a:lnTo>
                  <a:pt x="52720" y="16860"/>
                </a:lnTo>
                <a:lnTo>
                  <a:pt x="52720" y="16870"/>
                </a:lnTo>
                <a:lnTo>
                  <a:pt x="52730" y="16870"/>
                </a:lnTo>
                <a:lnTo>
                  <a:pt x="52730" y="16880"/>
                </a:lnTo>
                <a:lnTo>
                  <a:pt x="52740" y="16880"/>
                </a:lnTo>
                <a:lnTo>
                  <a:pt x="52770" y="16900"/>
                </a:lnTo>
                <a:lnTo>
                  <a:pt x="52780" y="16910"/>
                </a:lnTo>
                <a:lnTo>
                  <a:pt x="52790" y="16910"/>
                </a:lnTo>
                <a:lnTo>
                  <a:pt x="52850" y="16910"/>
                </a:lnTo>
                <a:lnTo>
                  <a:pt x="52860" y="16910"/>
                </a:lnTo>
                <a:lnTo>
                  <a:pt x="52870" y="16910"/>
                </a:lnTo>
                <a:lnTo>
                  <a:pt x="52880" y="16910"/>
                </a:lnTo>
                <a:lnTo>
                  <a:pt x="52880" y="16900"/>
                </a:lnTo>
                <a:lnTo>
                  <a:pt x="52890" y="16900"/>
                </a:lnTo>
                <a:lnTo>
                  <a:pt x="52900" y="16900"/>
                </a:lnTo>
                <a:lnTo>
                  <a:pt x="52910" y="16900"/>
                </a:lnTo>
                <a:lnTo>
                  <a:pt x="52920" y="16900"/>
                </a:lnTo>
                <a:lnTo>
                  <a:pt x="52930" y="16900"/>
                </a:lnTo>
                <a:lnTo>
                  <a:pt x="52940" y="16900"/>
                </a:lnTo>
                <a:lnTo>
                  <a:pt x="52950" y="16900"/>
                </a:lnTo>
                <a:lnTo>
                  <a:pt x="52950" y="16890"/>
                </a:lnTo>
                <a:lnTo>
                  <a:pt x="52960" y="16890"/>
                </a:lnTo>
                <a:lnTo>
                  <a:pt x="52980" y="16880"/>
                </a:lnTo>
                <a:lnTo>
                  <a:pt x="52990" y="16870"/>
                </a:lnTo>
                <a:lnTo>
                  <a:pt x="53000" y="16870"/>
                </a:lnTo>
                <a:lnTo>
                  <a:pt x="53010" y="16870"/>
                </a:lnTo>
                <a:lnTo>
                  <a:pt x="53020" y="16880"/>
                </a:lnTo>
                <a:lnTo>
                  <a:pt x="53030" y="16870"/>
                </a:lnTo>
                <a:lnTo>
                  <a:pt x="53040" y="16870"/>
                </a:lnTo>
                <a:lnTo>
                  <a:pt x="53050" y="16860"/>
                </a:lnTo>
                <a:lnTo>
                  <a:pt x="53060" y="16860"/>
                </a:lnTo>
                <a:lnTo>
                  <a:pt x="53070" y="16860"/>
                </a:lnTo>
                <a:lnTo>
                  <a:pt x="53070" y="16850"/>
                </a:lnTo>
                <a:lnTo>
                  <a:pt x="53080" y="16860"/>
                </a:lnTo>
                <a:lnTo>
                  <a:pt x="53080" y="16850"/>
                </a:lnTo>
                <a:lnTo>
                  <a:pt x="53090" y="16850"/>
                </a:lnTo>
                <a:lnTo>
                  <a:pt x="53100" y="16850"/>
                </a:lnTo>
                <a:lnTo>
                  <a:pt x="53110" y="16840"/>
                </a:lnTo>
                <a:lnTo>
                  <a:pt x="53120" y="16840"/>
                </a:lnTo>
                <a:lnTo>
                  <a:pt x="53130" y="16840"/>
                </a:lnTo>
                <a:lnTo>
                  <a:pt x="53230" y="16840"/>
                </a:lnTo>
                <a:lnTo>
                  <a:pt x="53260" y="16840"/>
                </a:lnTo>
                <a:lnTo>
                  <a:pt x="53280" y="16840"/>
                </a:lnTo>
                <a:lnTo>
                  <a:pt x="53280" y="16850"/>
                </a:lnTo>
                <a:lnTo>
                  <a:pt x="53290" y="16850"/>
                </a:lnTo>
                <a:lnTo>
                  <a:pt x="53290" y="16840"/>
                </a:lnTo>
                <a:lnTo>
                  <a:pt x="53300" y="16840"/>
                </a:lnTo>
                <a:lnTo>
                  <a:pt x="53300" y="16850"/>
                </a:lnTo>
                <a:lnTo>
                  <a:pt x="53310" y="16850"/>
                </a:lnTo>
                <a:lnTo>
                  <a:pt x="53310" y="16860"/>
                </a:lnTo>
                <a:lnTo>
                  <a:pt x="53320" y="16860"/>
                </a:lnTo>
                <a:lnTo>
                  <a:pt x="53320" y="16870"/>
                </a:lnTo>
                <a:lnTo>
                  <a:pt x="53330" y="16880"/>
                </a:lnTo>
                <a:lnTo>
                  <a:pt x="53340" y="16880"/>
                </a:lnTo>
                <a:lnTo>
                  <a:pt x="53340" y="16890"/>
                </a:lnTo>
                <a:lnTo>
                  <a:pt x="53350" y="16890"/>
                </a:lnTo>
                <a:lnTo>
                  <a:pt x="53350" y="16900"/>
                </a:lnTo>
                <a:lnTo>
                  <a:pt x="53350" y="16910"/>
                </a:lnTo>
                <a:lnTo>
                  <a:pt x="53360" y="16920"/>
                </a:lnTo>
                <a:lnTo>
                  <a:pt x="53360" y="16930"/>
                </a:lnTo>
                <a:lnTo>
                  <a:pt x="53360" y="16940"/>
                </a:lnTo>
                <a:lnTo>
                  <a:pt x="53370" y="16960"/>
                </a:lnTo>
                <a:lnTo>
                  <a:pt x="53380" y="16970"/>
                </a:lnTo>
                <a:lnTo>
                  <a:pt x="53390" y="16980"/>
                </a:lnTo>
                <a:lnTo>
                  <a:pt x="53400" y="16970"/>
                </a:lnTo>
                <a:lnTo>
                  <a:pt x="53410" y="16980"/>
                </a:lnTo>
                <a:lnTo>
                  <a:pt x="53430" y="16990"/>
                </a:lnTo>
                <a:lnTo>
                  <a:pt x="53440" y="17000"/>
                </a:lnTo>
                <a:lnTo>
                  <a:pt x="53440" y="17010"/>
                </a:lnTo>
                <a:lnTo>
                  <a:pt x="53450" y="17010"/>
                </a:lnTo>
                <a:lnTo>
                  <a:pt x="53450" y="17020"/>
                </a:lnTo>
                <a:lnTo>
                  <a:pt x="53460" y="17020"/>
                </a:lnTo>
                <a:lnTo>
                  <a:pt x="53460" y="17030"/>
                </a:lnTo>
                <a:lnTo>
                  <a:pt x="53450" y="17040"/>
                </a:lnTo>
                <a:lnTo>
                  <a:pt x="53450" y="17050"/>
                </a:lnTo>
                <a:lnTo>
                  <a:pt x="53450" y="17060"/>
                </a:lnTo>
                <a:lnTo>
                  <a:pt x="53460" y="17060"/>
                </a:lnTo>
                <a:lnTo>
                  <a:pt x="53460" y="17070"/>
                </a:lnTo>
                <a:lnTo>
                  <a:pt x="53460" y="17080"/>
                </a:lnTo>
                <a:lnTo>
                  <a:pt x="53470" y="17090"/>
                </a:lnTo>
                <a:lnTo>
                  <a:pt x="53480" y="17130"/>
                </a:lnTo>
                <a:lnTo>
                  <a:pt x="53480" y="17140"/>
                </a:lnTo>
                <a:lnTo>
                  <a:pt x="53480" y="17150"/>
                </a:lnTo>
                <a:lnTo>
                  <a:pt x="53480" y="17160"/>
                </a:lnTo>
                <a:lnTo>
                  <a:pt x="53480" y="17170"/>
                </a:lnTo>
                <a:lnTo>
                  <a:pt x="53480" y="17180"/>
                </a:lnTo>
                <a:lnTo>
                  <a:pt x="53490" y="17190"/>
                </a:lnTo>
                <a:lnTo>
                  <a:pt x="53490" y="17200"/>
                </a:lnTo>
                <a:lnTo>
                  <a:pt x="53490" y="17210"/>
                </a:lnTo>
                <a:lnTo>
                  <a:pt x="53490" y="17220"/>
                </a:lnTo>
                <a:lnTo>
                  <a:pt x="53490" y="17230"/>
                </a:lnTo>
                <a:lnTo>
                  <a:pt x="53500" y="17240"/>
                </a:lnTo>
                <a:lnTo>
                  <a:pt x="53510" y="17250"/>
                </a:lnTo>
                <a:lnTo>
                  <a:pt x="53540" y="17260"/>
                </a:lnTo>
                <a:lnTo>
                  <a:pt x="53550" y="17270"/>
                </a:lnTo>
                <a:lnTo>
                  <a:pt x="53560" y="17270"/>
                </a:lnTo>
                <a:lnTo>
                  <a:pt x="53570" y="17260"/>
                </a:lnTo>
                <a:lnTo>
                  <a:pt x="53580" y="17260"/>
                </a:lnTo>
                <a:lnTo>
                  <a:pt x="53590" y="17260"/>
                </a:lnTo>
                <a:lnTo>
                  <a:pt x="53600" y="17260"/>
                </a:lnTo>
                <a:lnTo>
                  <a:pt x="53610" y="17250"/>
                </a:lnTo>
                <a:lnTo>
                  <a:pt x="53620" y="17250"/>
                </a:lnTo>
                <a:lnTo>
                  <a:pt x="53630" y="17250"/>
                </a:lnTo>
                <a:lnTo>
                  <a:pt x="53640" y="17250"/>
                </a:lnTo>
                <a:lnTo>
                  <a:pt x="53640" y="17260"/>
                </a:lnTo>
                <a:lnTo>
                  <a:pt x="53650" y="17260"/>
                </a:lnTo>
                <a:lnTo>
                  <a:pt x="53650" y="17270"/>
                </a:lnTo>
                <a:lnTo>
                  <a:pt x="53660" y="17270"/>
                </a:lnTo>
                <a:lnTo>
                  <a:pt x="53660" y="17280"/>
                </a:lnTo>
                <a:lnTo>
                  <a:pt x="53670" y="17290"/>
                </a:lnTo>
                <a:lnTo>
                  <a:pt x="53680" y="17290"/>
                </a:lnTo>
                <a:lnTo>
                  <a:pt x="53680" y="17300"/>
                </a:lnTo>
                <a:lnTo>
                  <a:pt x="53690" y="17300"/>
                </a:lnTo>
                <a:lnTo>
                  <a:pt x="53700" y="17310"/>
                </a:lnTo>
                <a:lnTo>
                  <a:pt x="53710" y="17310"/>
                </a:lnTo>
                <a:lnTo>
                  <a:pt x="53720" y="17310"/>
                </a:lnTo>
                <a:lnTo>
                  <a:pt x="53720" y="17320"/>
                </a:lnTo>
                <a:lnTo>
                  <a:pt x="53730" y="17320"/>
                </a:lnTo>
                <a:lnTo>
                  <a:pt x="53740" y="17320"/>
                </a:lnTo>
                <a:lnTo>
                  <a:pt x="53740" y="17330"/>
                </a:lnTo>
                <a:lnTo>
                  <a:pt x="53750" y="17330"/>
                </a:lnTo>
                <a:lnTo>
                  <a:pt x="53760" y="17340"/>
                </a:lnTo>
                <a:lnTo>
                  <a:pt x="53940" y="17350"/>
                </a:lnTo>
                <a:lnTo>
                  <a:pt x="53970" y="17350"/>
                </a:lnTo>
                <a:lnTo>
                  <a:pt x="54100" y="17280"/>
                </a:lnTo>
                <a:lnTo>
                  <a:pt x="54110" y="17190"/>
                </a:lnTo>
                <a:lnTo>
                  <a:pt x="54120" y="17110"/>
                </a:lnTo>
                <a:lnTo>
                  <a:pt x="54080" y="17060"/>
                </a:lnTo>
                <a:lnTo>
                  <a:pt x="54080" y="17050"/>
                </a:lnTo>
                <a:lnTo>
                  <a:pt x="54090" y="17050"/>
                </a:lnTo>
                <a:lnTo>
                  <a:pt x="54120" y="17020"/>
                </a:lnTo>
                <a:lnTo>
                  <a:pt x="54160" y="17010"/>
                </a:lnTo>
                <a:lnTo>
                  <a:pt x="54200" y="17020"/>
                </a:lnTo>
                <a:lnTo>
                  <a:pt x="54210" y="17010"/>
                </a:lnTo>
                <a:lnTo>
                  <a:pt x="54220" y="17010"/>
                </a:lnTo>
                <a:lnTo>
                  <a:pt x="54240" y="17000"/>
                </a:lnTo>
                <a:lnTo>
                  <a:pt x="54270" y="16980"/>
                </a:lnTo>
                <a:lnTo>
                  <a:pt x="54280" y="16980"/>
                </a:lnTo>
                <a:lnTo>
                  <a:pt x="54310" y="16990"/>
                </a:lnTo>
                <a:lnTo>
                  <a:pt x="54320" y="16990"/>
                </a:lnTo>
                <a:lnTo>
                  <a:pt x="54320" y="17000"/>
                </a:lnTo>
                <a:lnTo>
                  <a:pt x="54330" y="17000"/>
                </a:lnTo>
                <a:lnTo>
                  <a:pt x="54340" y="17000"/>
                </a:lnTo>
                <a:lnTo>
                  <a:pt x="54370" y="17020"/>
                </a:lnTo>
                <a:lnTo>
                  <a:pt x="54380" y="17030"/>
                </a:lnTo>
                <a:lnTo>
                  <a:pt x="54390" y="17070"/>
                </a:lnTo>
                <a:lnTo>
                  <a:pt x="54400" y="17090"/>
                </a:lnTo>
                <a:lnTo>
                  <a:pt x="54410" y="17120"/>
                </a:lnTo>
                <a:lnTo>
                  <a:pt x="54500" y="17200"/>
                </a:lnTo>
                <a:lnTo>
                  <a:pt x="54520" y="17240"/>
                </a:lnTo>
                <a:lnTo>
                  <a:pt x="54540" y="17270"/>
                </a:lnTo>
                <a:lnTo>
                  <a:pt x="54460" y="17290"/>
                </a:lnTo>
                <a:lnTo>
                  <a:pt x="54430" y="17300"/>
                </a:lnTo>
                <a:lnTo>
                  <a:pt x="54360" y="17360"/>
                </a:lnTo>
                <a:lnTo>
                  <a:pt x="54370" y="17400"/>
                </a:lnTo>
                <a:lnTo>
                  <a:pt x="54380" y="17430"/>
                </a:lnTo>
                <a:lnTo>
                  <a:pt x="54380" y="17440"/>
                </a:lnTo>
                <a:lnTo>
                  <a:pt x="54390" y="17440"/>
                </a:lnTo>
                <a:lnTo>
                  <a:pt x="54390" y="17450"/>
                </a:lnTo>
                <a:lnTo>
                  <a:pt x="54400" y="17450"/>
                </a:lnTo>
                <a:lnTo>
                  <a:pt x="54430" y="17490"/>
                </a:lnTo>
                <a:lnTo>
                  <a:pt x="54450" y="17510"/>
                </a:lnTo>
                <a:lnTo>
                  <a:pt x="54460" y="17510"/>
                </a:lnTo>
                <a:lnTo>
                  <a:pt x="54510" y="17560"/>
                </a:lnTo>
                <a:lnTo>
                  <a:pt x="54470" y="17570"/>
                </a:lnTo>
                <a:lnTo>
                  <a:pt x="54440" y="17590"/>
                </a:lnTo>
                <a:lnTo>
                  <a:pt x="54410" y="17570"/>
                </a:lnTo>
                <a:lnTo>
                  <a:pt x="54390" y="17600"/>
                </a:lnTo>
                <a:lnTo>
                  <a:pt x="54350" y="17660"/>
                </a:lnTo>
                <a:lnTo>
                  <a:pt x="54330" y="17700"/>
                </a:lnTo>
                <a:lnTo>
                  <a:pt x="54300" y="17770"/>
                </a:lnTo>
                <a:lnTo>
                  <a:pt x="54260" y="17800"/>
                </a:lnTo>
                <a:lnTo>
                  <a:pt x="54180" y="17730"/>
                </a:lnTo>
                <a:lnTo>
                  <a:pt x="54130" y="17690"/>
                </a:lnTo>
                <a:lnTo>
                  <a:pt x="54110" y="17710"/>
                </a:lnTo>
                <a:lnTo>
                  <a:pt x="54070" y="17760"/>
                </a:lnTo>
                <a:lnTo>
                  <a:pt x="54140" y="17800"/>
                </a:lnTo>
                <a:lnTo>
                  <a:pt x="54170" y="17810"/>
                </a:lnTo>
                <a:lnTo>
                  <a:pt x="54180" y="17810"/>
                </a:lnTo>
                <a:lnTo>
                  <a:pt x="54160" y="17840"/>
                </a:lnTo>
                <a:lnTo>
                  <a:pt x="54140" y="17880"/>
                </a:lnTo>
                <a:lnTo>
                  <a:pt x="54160" y="17920"/>
                </a:lnTo>
                <a:lnTo>
                  <a:pt x="54170" y="17940"/>
                </a:lnTo>
                <a:lnTo>
                  <a:pt x="54160" y="17950"/>
                </a:lnTo>
                <a:lnTo>
                  <a:pt x="54100" y="17980"/>
                </a:lnTo>
                <a:lnTo>
                  <a:pt x="54060" y="18020"/>
                </a:lnTo>
                <a:lnTo>
                  <a:pt x="53990" y="18020"/>
                </a:lnTo>
                <a:lnTo>
                  <a:pt x="53990" y="18030"/>
                </a:lnTo>
                <a:lnTo>
                  <a:pt x="53980" y="18030"/>
                </a:lnTo>
                <a:lnTo>
                  <a:pt x="53980" y="18040"/>
                </a:lnTo>
                <a:lnTo>
                  <a:pt x="53940" y="18080"/>
                </a:lnTo>
                <a:lnTo>
                  <a:pt x="53940" y="18090"/>
                </a:lnTo>
                <a:lnTo>
                  <a:pt x="53900" y="18130"/>
                </a:lnTo>
                <a:lnTo>
                  <a:pt x="53890" y="18140"/>
                </a:lnTo>
                <a:lnTo>
                  <a:pt x="53870" y="18170"/>
                </a:lnTo>
                <a:lnTo>
                  <a:pt x="53860" y="18170"/>
                </a:lnTo>
                <a:lnTo>
                  <a:pt x="53850" y="18170"/>
                </a:lnTo>
                <a:lnTo>
                  <a:pt x="53840" y="18160"/>
                </a:lnTo>
                <a:lnTo>
                  <a:pt x="53840" y="18150"/>
                </a:lnTo>
                <a:lnTo>
                  <a:pt x="53830" y="18150"/>
                </a:lnTo>
                <a:lnTo>
                  <a:pt x="53820" y="18150"/>
                </a:lnTo>
                <a:lnTo>
                  <a:pt x="53810" y="18160"/>
                </a:lnTo>
                <a:lnTo>
                  <a:pt x="53800" y="18160"/>
                </a:lnTo>
                <a:lnTo>
                  <a:pt x="53790" y="18160"/>
                </a:lnTo>
                <a:lnTo>
                  <a:pt x="53780" y="18160"/>
                </a:lnTo>
                <a:lnTo>
                  <a:pt x="53780" y="18170"/>
                </a:lnTo>
                <a:lnTo>
                  <a:pt x="53720" y="18200"/>
                </a:lnTo>
                <a:lnTo>
                  <a:pt x="53710" y="18200"/>
                </a:lnTo>
                <a:lnTo>
                  <a:pt x="53610" y="18160"/>
                </a:lnTo>
                <a:lnTo>
                  <a:pt x="53580" y="18150"/>
                </a:lnTo>
                <a:lnTo>
                  <a:pt x="53560" y="18150"/>
                </a:lnTo>
                <a:lnTo>
                  <a:pt x="53550" y="18150"/>
                </a:lnTo>
                <a:lnTo>
                  <a:pt x="53540" y="18150"/>
                </a:lnTo>
                <a:lnTo>
                  <a:pt x="53530" y="18140"/>
                </a:lnTo>
                <a:lnTo>
                  <a:pt x="53520" y="18150"/>
                </a:lnTo>
                <a:lnTo>
                  <a:pt x="53510" y="18150"/>
                </a:lnTo>
                <a:lnTo>
                  <a:pt x="53500" y="18150"/>
                </a:lnTo>
                <a:lnTo>
                  <a:pt x="53490" y="18160"/>
                </a:lnTo>
                <a:lnTo>
                  <a:pt x="53480" y="18170"/>
                </a:lnTo>
                <a:lnTo>
                  <a:pt x="53420" y="18230"/>
                </a:lnTo>
                <a:lnTo>
                  <a:pt x="53410" y="18240"/>
                </a:lnTo>
                <a:lnTo>
                  <a:pt x="53450" y="18290"/>
                </a:lnTo>
                <a:lnTo>
                  <a:pt x="53440" y="18300"/>
                </a:lnTo>
                <a:lnTo>
                  <a:pt x="53440" y="18320"/>
                </a:lnTo>
                <a:lnTo>
                  <a:pt x="53430" y="18340"/>
                </a:lnTo>
                <a:lnTo>
                  <a:pt x="53410" y="18340"/>
                </a:lnTo>
                <a:lnTo>
                  <a:pt x="53400" y="18340"/>
                </a:lnTo>
                <a:lnTo>
                  <a:pt x="53380" y="18350"/>
                </a:lnTo>
                <a:lnTo>
                  <a:pt x="53370" y="18360"/>
                </a:lnTo>
                <a:lnTo>
                  <a:pt x="53360" y="18360"/>
                </a:lnTo>
                <a:lnTo>
                  <a:pt x="53360" y="18380"/>
                </a:lnTo>
                <a:lnTo>
                  <a:pt x="53360" y="18400"/>
                </a:lnTo>
                <a:lnTo>
                  <a:pt x="53340" y="18430"/>
                </a:lnTo>
                <a:lnTo>
                  <a:pt x="53340" y="18470"/>
                </a:lnTo>
                <a:lnTo>
                  <a:pt x="53370" y="18510"/>
                </a:lnTo>
                <a:lnTo>
                  <a:pt x="53380" y="18550"/>
                </a:lnTo>
                <a:lnTo>
                  <a:pt x="53360" y="18590"/>
                </a:lnTo>
                <a:lnTo>
                  <a:pt x="53360" y="18760"/>
                </a:lnTo>
                <a:lnTo>
                  <a:pt x="53350" y="18760"/>
                </a:lnTo>
                <a:lnTo>
                  <a:pt x="53320" y="18880"/>
                </a:lnTo>
                <a:lnTo>
                  <a:pt x="53370" y="18900"/>
                </a:lnTo>
                <a:lnTo>
                  <a:pt x="53390" y="18900"/>
                </a:lnTo>
                <a:lnTo>
                  <a:pt x="53410" y="18990"/>
                </a:lnTo>
                <a:lnTo>
                  <a:pt x="53420" y="19050"/>
                </a:lnTo>
                <a:lnTo>
                  <a:pt x="53420" y="19070"/>
                </a:lnTo>
                <a:lnTo>
                  <a:pt x="53310" y="19110"/>
                </a:lnTo>
                <a:lnTo>
                  <a:pt x="53300" y="19120"/>
                </a:lnTo>
                <a:lnTo>
                  <a:pt x="53300" y="19180"/>
                </a:lnTo>
                <a:lnTo>
                  <a:pt x="53300" y="19230"/>
                </a:lnTo>
                <a:lnTo>
                  <a:pt x="53270" y="19230"/>
                </a:lnTo>
                <a:lnTo>
                  <a:pt x="53200" y="19230"/>
                </a:lnTo>
                <a:lnTo>
                  <a:pt x="53180" y="19230"/>
                </a:lnTo>
                <a:lnTo>
                  <a:pt x="53150" y="19230"/>
                </a:lnTo>
                <a:lnTo>
                  <a:pt x="53110" y="19230"/>
                </a:lnTo>
                <a:lnTo>
                  <a:pt x="53080" y="19230"/>
                </a:lnTo>
                <a:lnTo>
                  <a:pt x="53070" y="19230"/>
                </a:lnTo>
                <a:lnTo>
                  <a:pt x="53040" y="19230"/>
                </a:lnTo>
                <a:lnTo>
                  <a:pt x="53030" y="19230"/>
                </a:lnTo>
                <a:lnTo>
                  <a:pt x="53010" y="19230"/>
                </a:lnTo>
                <a:lnTo>
                  <a:pt x="53000" y="19230"/>
                </a:lnTo>
                <a:lnTo>
                  <a:pt x="52980" y="19230"/>
                </a:lnTo>
                <a:lnTo>
                  <a:pt x="52970" y="19230"/>
                </a:lnTo>
                <a:lnTo>
                  <a:pt x="52960" y="19230"/>
                </a:lnTo>
                <a:lnTo>
                  <a:pt x="52940" y="19230"/>
                </a:lnTo>
                <a:lnTo>
                  <a:pt x="52920" y="19240"/>
                </a:lnTo>
                <a:lnTo>
                  <a:pt x="52860" y="19240"/>
                </a:lnTo>
                <a:lnTo>
                  <a:pt x="52800" y="19250"/>
                </a:lnTo>
                <a:lnTo>
                  <a:pt x="52800" y="19260"/>
                </a:lnTo>
                <a:lnTo>
                  <a:pt x="52790" y="19260"/>
                </a:lnTo>
                <a:lnTo>
                  <a:pt x="52740" y="19270"/>
                </a:lnTo>
                <a:lnTo>
                  <a:pt x="52730" y="19270"/>
                </a:lnTo>
                <a:lnTo>
                  <a:pt x="52710" y="19290"/>
                </a:lnTo>
                <a:lnTo>
                  <a:pt x="52690" y="19310"/>
                </a:lnTo>
                <a:lnTo>
                  <a:pt x="52600" y="19400"/>
                </a:lnTo>
                <a:lnTo>
                  <a:pt x="52590" y="19390"/>
                </a:lnTo>
                <a:lnTo>
                  <a:pt x="52570" y="19370"/>
                </a:lnTo>
                <a:lnTo>
                  <a:pt x="52560" y="19370"/>
                </a:lnTo>
                <a:lnTo>
                  <a:pt x="52550" y="19370"/>
                </a:lnTo>
                <a:lnTo>
                  <a:pt x="52530" y="19360"/>
                </a:lnTo>
                <a:lnTo>
                  <a:pt x="52520" y="19360"/>
                </a:lnTo>
                <a:lnTo>
                  <a:pt x="52500" y="19350"/>
                </a:lnTo>
                <a:lnTo>
                  <a:pt x="52480" y="19360"/>
                </a:lnTo>
                <a:lnTo>
                  <a:pt x="52450" y="19420"/>
                </a:lnTo>
                <a:lnTo>
                  <a:pt x="52430" y="19410"/>
                </a:lnTo>
                <a:lnTo>
                  <a:pt x="52380" y="19410"/>
                </a:lnTo>
                <a:lnTo>
                  <a:pt x="52290" y="19410"/>
                </a:lnTo>
                <a:lnTo>
                  <a:pt x="52260" y="19410"/>
                </a:lnTo>
                <a:lnTo>
                  <a:pt x="52200" y="19370"/>
                </a:lnTo>
                <a:lnTo>
                  <a:pt x="52120" y="19330"/>
                </a:lnTo>
                <a:lnTo>
                  <a:pt x="52060" y="19330"/>
                </a:lnTo>
                <a:lnTo>
                  <a:pt x="51990" y="19330"/>
                </a:lnTo>
                <a:lnTo>
                  <a:pt x="51980" y="19330"/>
                </a:lnTo>
                <a:lnTo>
                  <a:pt x="51950" y="19340"/>
                </a:lnTo>
                <a:lnTo>
                  <a:pt x="51870" y="19350"/>
                </a:lnTo>
                <a:lnTo>
                  <a:pt x="51840" y="19350"/>
                </a:lnTo>
                <a:lnTo>
                  <a:pt x="51810" y="19360"/>
                </a:lnTo>
                <a:lnTo>
                  <a:pt x="51800" y="19360"/>
                </a:lnTo>
                <a:lnTo>
                  <a:pt x="51780" y="19370"/>
                </a:lnTo>
                <a:lnTo>
                  <a:pt x="51760" y="19370"/>
                </a:lnTo>
                <a:lnTo>
                  <a:pt x="51740" y="19370"/>
                </a:lnTo>
                <a:lnTo>
                  <a:pt x="51720" y="19370"/>
                </a:lnTo>
                <a:lnTo>
                  <a:pt x="51690" y="19380"/>
                </a:lnTo>
                <a:lnTo>
                  <a:pt x="51690" y="19370"/>
                </a:lnTo>
                <a:lnTo>
                  <a:pt x="51690" y="19360"/>
                </a:lnTo>
                <a:lnTo>
                  <a:pt x="51680" y="19350"/>
                </a:lnTo>
                <a:lnTo>
                  <a:pt x="51680" y="19330"/>
                </a:lnTo>
                <a:lnTo>
                  <a:pt x="51680" y="19270"/>
                </a:lnTo>
                <a:lnTo>
                  <a:pt x="51630" y="19250"/>
                </a:lnTo>
                <a:lnTo>
                  <a:pt x="51640" y="19200"/>
                </a:lnTo>
                <a:lnTo>
                  <a:pt x="51650" y="19150"/>
                </a:lnTo>
                <a:lnTo>
                  <a:pt x="51670" y="19120"/>
                </a:lnTo>
                <a:lnTo>
                  <a:pt x="51690" y="19100"/>
                </a:lnTo>
                <a:lnTo>
                  <a:pt x="51700" y="19080"/>
                </a:lnTo>
                <a:lnTo>
                  <a:pt x="51710" y="19050"/>
                </a:lnTo>
                <a:lnTo>
                  <a:pt x="51720" y="19030"/>
                </a:lnTo>
                <a:lnTo>
                  <a:pt x="51750" y="18990"/>
                </a:lnTo>
                <a:lnTo>
                  <a:pt x="51770" y="18960"/>
                </a:lnTo>
                <a:lnTo>
                  <a:pt x="51760" y="18910"/>
                </a:lnTo>
                <a:lnTo>
                  <a:pt x="51760" y="18890"/>
                </a:lnTo>
                <a:lnTo>
                  <a:pt x="51750" y="18820"/>
                </a:lnTo>
                <a:lnTo>
                  <a:pt x="51750" y="18800"/>
                </a:lnTo>
                <a:lnTo>
                  <a:pt x="51740" y="18760"/>
                </a:lnTo>
                <a:lnTo>
                  <a:pt x="51740" y="18750"/>
                </a:lnTo>
                <a:lnTo>
                  <a:pt x="51740" y="18720"/>
                </a:lnTo>
                <a:lnTo>
                  <a:pt x="51740" y="18700"/>
                </a:lnTo>
                <a:lnTo>
                  <a:pt x="51740" y="18690"/>
                </a:lnTo>
                <a:lnTo>
                  <a:pt x="51740" y="18670"/>
                </a:lnTo>
                <a:lnTo>
                  <a:pt x="51750" y="18620"/>
                </a:lnTo>
                <a:lnTo>
                  <a:pt x="51750" y="18570"/>
                </a:lnTo>
                <a:lnTo>
                  <a:pt x="51750" y="18530"/>
                </a:lnTo>
                <a:lnTo>
                  <a:pt x="51730" y="18470"/>
                </a:lnTo>
                <a:lnTo>
                  <a:pt x="51700" y="18410"/>
                </a:lnTo>
                <a:lnTo>
                  <a:pt x="51700" y="18400"/>
                </a:lnTo>
                <a:lnTo>
                  <a:pt x="51700" y="18390"/>
                </a:lnTo>
                <a:lnTo>
                  <a:pt x="51700" y="18370"/>
                </a:lnTo>
                <a:lnTo>
                  <a:pt x="51700" y="18330"/>
                </a:lnTo>
                <a:lnTo>
                  <a:pt x="51700" y="18230"/>
                </a:lnTo>
                <a:lnTo>
                  <a:pt x="51700" y="18200"/>
                </a:lnTo>
                <a:lnTo>
                  <a:pt x="51750" y="18180"/>
                </a:lnTo>
                <a:lnTo>
                  <a:pt x="51750" y="18170"/>
                </a:lnTo>
                <a:lnTo>
                  <a:pt x="51740" y="18150"/>
                </a:lnTo>
                <a:lnTo>
                  <a:pt x="51730" y="18130"/>
                </a:lnTo>
                <a:lnTo>
                  <a:pt x="51730" y="18110"/>
                </a:lnTo>
                <a:lnTo>
                  <a:pt x="51730" y="18100"/>
                </a:lnTo>
                <a:lnTo>
                  <a:pt x="51720" y="18070"/>
                </a:lnTo>
                <a:lnTo>
                  <a:pt x="51720" y="18010"/>
                </a:lnTo>
                <a:lnTo>
                  <a:pt x="51740" y="17990"/>
                </a:lnTo>
                <a:lnTo>
                  <a:pt x="51790" y="17940"/>
                </a:lnTo>
                <a:lnTo>
                  <a:pt x="51810" y="17910"/>
                </a:lnTo>
                <a:lnTo>
                  <a:pt x="51850" y="17860"/>
                </a:lnTo>
                <a:lnTo>
                  <a:pt x="51790" y="17790"/>
                </a:lnTo>
                <a:lnTo>
                  <a:pt x="51760" y="17750"/>
                </a:lnTo>
                <a:lnTo>
                  <a:pt x="51720" y="17710"/>
                </a:lnTo>
                <a:lnTo>
                  <a:pt x="51710" y="17690"/>
                </a:lnTo>
                <a:lnTo>
                  <a:pt x="51690" y="17680"/>
                </a:lnTo>
                <a:lnTo>
                  <a:pt x="51670" y="17650"/>
                </a:lnTo>
                <a:lnTo>
                  <a:pt x="51610" y="17550"/>
                </a:lnTo>
                <a:lnTo>
                  <a:pt x="51600" y="17540"/>
                </a:lnTo>
                <a:lnTo>
                  <a:pt x="51570" y="17510"/>
                </a:lnTo>
                <a:lnTo>
                  <a:pt x="51570" y="17500"/>
                </a:lnTo>
                <a:lnTo>
                  <a:pt x="51520" y="17460"/>
                </a:lnTo>
                <a:lnTo>
                  <a:pt x="51450" y="17410"/>
                </a:lnTo>
                <a:lnTo>
                  <a:pt x="51430" y="17390"/>
                </a:lnTo>
                <a:lnTo>
                  <a:pt x="51410" y="17370"/>
                </a:lnTo>
                <a:lnTo>
                  <a:pt x="51350" y="17330"/>
                </a:lnTo>
                <a:lnTo>
                  <a:pt x="51310" y="17310"/>
                </a:lnTo>
                <a:lnTo>
                  <a:pt x="51240" y="17270"/>
                </a:lnTo>
                <a:lnTo>
                  <a:pt x="51190" y="17250"/>
                </a:lnTo>
                <a:lnTo>
                  <a:pt x="51120" y="17210"/>
                </a:lnTo>
                <a:lnTo>
                  <a:pt x="51070" y="17210"/>
                </a:lnTo>
                <a:lnTo>
                  <a:pt x="51040" y="17210"/>
                </a:lnTo>
                <a:lnTo>
                  <a:pt x="51030" y="17210"/>
                </a:lnTo>
                <a:lnTo>
                  <a:pt x="51020" y="17210"/>
                </a:lnTo>
                <a:lnTo>
                  <a:pt x="50990" y="17210"/>
                </a:lnTo>
                <a:lnTo>
                  <a:pt x="50940" y="17200"/>
                </a:lnTo>
                <a:lnTo>
                  <a:pt x="50710" y="17190"/>
                </a:lnTo>
                <a:lnTo>
                  <a:pt x="50660" y="17150"/>
                </a:lnTo>
                <a:lnTo>
                  <a:pt x="50640" y="17120"/>
                </a:lnTo>
                <a:lnTo>
                  <a:pt x="50610" y="17090"/>
                </a:lnTo>
                <a:lnTo>
                  <a:pt x="50590" y="17050"/>
                </a:lnTo>
                <a:lnTo>
                  <a:pt x="50520" y="16890"/>
                </a:lnTo>
                <a:lnTo>
                  <a:pt x="50480" y="16810"/>
                </a:lnTo>
                <a:lnTo>
                  <a:pt x="50470" y="16800"/>
                </a:lnTo>
                <a:lnTo>
                  <a:pt x="50470" y="16790"/>
                </a:lnTo>
                <a:lnTo>
                  <a:pt x="50470" y="16770"/>
                </a:lnTo>
                <a:lnTo>
                  <a:pt x="50460" y="16760"/>
                </a:lnTo>
                <a:lnTo>
                  <a:pt x="50460" y="16720"/>
                </a:lnTo>
                <a:lnTo>
                  <a:pt x="50450" y="16670"/>
                </a:lnTo>
                <a:lnTo>
                  <a:pt x="50450" y="16660"/>
                </a:lnTo>
                <a:lnTo>
                  <a:pt x="50440" y="16630"/>
                </a:lnTo>
                <a:lnTo>
                  <a:pt x="50440" y="16610"/>
                </a:lnTo>
                <a:lnTo>
                  <a:pt x="50430" y="16590"/>
                </a:lnTo>
                <a:lnTo>
                  <a:pt x="50430" y="16580"/>
                </a:lnTo>
                <a:lnTo>
                  <a:pt x="50420" y="16520"/>
                </a:lnTo>
                <a:lnTo>
                  <a:pt x="50420" y="16500"/>
                </a:lnTo>
                <a:lnTo>
                  <a:pt x="50410" y="16450"/>
                </a:lnTo>
                <a:lnTo>
                  <a:pt x="50400" y="16390"/>
                </a:lnTo>
                <a:lnTo>
                  <a:pt x="50400" y="16380"/>
                </a:lnTo>
                <a:lnTo>
                  <a:pt x="50390" y="16350"/>
                </a:lnTo>
                <a:lnTo>
                  <a:pt x="50390" y="16300"/>
                </a:lnTo>
                <a:lnTo>
                  <a:pt x="50380" y="16270"/>
                </a:lnTo>
                <a:lnTo>
                  <a:pt x="50380" y="16250"/>
                </a:lnTo>
                <a:lnTo>
                  <a:pt x="50370" y="16210"/>
                </a:lnTo>
                <a:lnTo>
                  <a:pt x="50360" y="16170"/>
                </a:lnTo>
                <a:lnTo>
                  <a:pt x="50360" y="16130"/>
                </a:lnTo>
                <a:lnTo>
                  <a:pt x="50350" y="16110"/>
                </a:lnTo>
                <a:lnTo>
                  <a:pt x="50350" y="16100"/>
                </a:lnTo>
                <a:lnTo>
                  <a:pt x="50350" y="16090"/>
                </a:lnTo>
                <a:lnTo>
                  <a:pt x="50350" y="16080"/>
                </a:lnTo>
                <a:lnTo>
                  <a:pt x="50340" y="16070"/>
                </a:lnTo>
                <a:lnTo>
                  <a:pt x="50340" y="16060"/>
                </a:lnTo>
                <a:lnTo>
                  <a:pt x="50340" y="16050"/>
                </a:lnTo>
                <a:lnTo>
                  <a:pt x="50340" y="16040"/>
                </a:lnTo>
                <a:lnTo>
                  <a:pt x="50340" y="16030"/>
                </a:lnTo>
                <a:lnTo>
                  <a:pt x="50340" y="16020"/>
                </a:lnTo>
                <a:lnTo>
                  <a:pt x="50330" y="16010"/>
                </a:lnTo>
                <a:lnTo>
                  <a:pt x="50330" y="16000"/>
                </a:lnTo>
                <a:lnTo>
                  <a:pt x="50330" y="15990"/>
                </a:lnTo>
                <a:lnTo>
                  <a:pt x="50320" y="15940"/>
                </a:lnTo>
                <a:lnTo>
                  <a:pt x="50320" y="15930"/>
                </a:lnTo>
                <a:lnTo>
                  <a:pt x="50320" y="15920"/>
                </a:lnTo>
                <a:lnTo>
                  <a:pt x="50320" y="15910"/>
                </a:lnTo>
                <a:lnTo>
                  <a:pt x="50300" y="15890"/>
                </a:lnTo>
                <a:lnTo>
                  <a:pt x="50300" y="15880"/>
                </a:lnTo>
                <a:lnTo>
                  <a:pt x="50290" y="15880"/>
                </a:lnTo>
                <a:lnTo>
                  <a:pt x="50290" y="15870"/>
                </a:lnTo>
                <a:lnTo>
                  <a:pt x="50280" y="15860"/>
                </a:lnTo>
                <a:lnTo>
                  <a:pt x="50250" y="15840"/>
                </a:lnTo>
                <a:lnTo>
                  <a:pt x="50220" y="15830"/>
                </a:lnTo>
                <a:lnTo>
                  <a:pt x="50220" y="15820"/>
                </a:lnTo>
                <a:lnTo>
                  <a:pt x="50210" y="15820"/>
                </a:lnTo>
                <a:lnTo>
                  <a:pt x="50200" y="15820"/>
                </a:lnTo>
                <a:lnTo>
                  <a:pt x="50200" y="15810"/>
                </a:lnTo>
                <a:lnTo>
                  <a:pt x="50190" y="15810"/>
                </a:lnTo>
                <a:lnTo>
                  <a:pt x="50190" y="15800"/>
                </a:lnTo>
                <a:lnTo>
                  <a:pt x="50180" y="15790"/>
                </a:lnTo>
                <a:lnTo>
                  <a:pt x="50170" y="15790"/>
                </a:lnTo>
                <a:lnTo>
                  <a:pt x="50170" y="15780"/>
                </a:lnTo>
                <a:lnTo>
                  <a:pt x="50180" y="15780"/>
                </a:lnTo>
                <a:lnTo>
                  <a:pt x="50170" y="15750"/>
                </a:lnTo>
                <a:lnTo>
                  <a:pt x="50170" y="15740"/>
                </a:lnTo>
                <a:lnTo>
                  <a:pt x="50160" y="15720"/>
                </a:lnTo>
                <a:lnTo>
                  <a:pt x="50160" y="15710"/>
                </a:lnTo>
                <a:lnTo>
                  <a:pt x="50140" y="15650"/>
                </a:lnTo>
                <a:lnTo>
                  <a:pt x="50130" y="15640"/>
                </a:lnTo>
                <a:lnTo>
                  <a:pt x="50130" y="15620"/>
                </a:lnTo>
                <a:lnTo>
                  <a:pt x="50120" y="15590"/>
                </a:lnTo>
                <a:lnTo>
                  <a:pt x="50110" y="15560"/>
                </a:lnTo>
                <a:lnTo>
                  <a:pt x="50100" y="15550"/>
                </a:lnTo>
                <a:lnTo>
                  <a:pt x="50070" y="15460"/>
                </a:lnTo>
                <a:lnTo>
                  <a:pt x="50070" y="15450"/>
                </a:lnTo>
                <a:lnTo>
                  <a:pt x="50060" y="15420"/>
                </a:lnTo>
                <a:lnTo>
                  <a:pt x="50060" y="15400"/>
                </a:lnTo>
                <a:lnTo>
                  <a:pt x="50050" y="15400"/>
                </a:lnTo>
                <a:lnTo>
                  <a:pt x="50050" y="15380"/>
                </a:lnTo>
                <a:lnTo>
                  <a:pt x="50040" y="15370"/>
                </a:lnTo>
                <a:lnTo>
                  <a:pt x="50040" y="15360"/>
                </a:lnTo>
                <a:lnTo>
                  <a:pt x="50040" y="15350"/>
                </a:lnTo>
                <a:lnTo>
                  <a:pt x="50030" y="15340"/>
                </a:lnTo>
                <a:lnTo>
                  <a:pt x="50030" y="15330"/>
                </a:lnTo>
                <a:lnTo>
                  <a:pt x="50020" y="15300"/>
                </a:lnTo>
                <a:lnTo>
                  <a:pt x="50000" y="15280"/>
                </a:lnTo>
                <a:lnTo>
                  <a:pt x="50000" y="15260"/>
                </a:lnTo>
                <a:lnTo>
                  <a:pt x="49990" y="15210"/>
                </a:lnTo>
                <a:lnTo>
                  <a:pt x="50000" y="15210"/>
                </a:lnTo>
                <a:lnTo>
                  <a:pt x="50000" y="15190"/>
                </a:lnTo>
                <a:lnTo>
                  <a:pt x="50020" y="15160"/>
                </a:lnTo>
                <a:lnTo>
                  <a:pt x="50030" y="15140"/>
                </a:lnTo>
                <a:lnTo>
                  <a:pt x="50050" y="15100"/>
                </a:lnTo>
                <a:lnTo>
                  <a:pt x="50050" y="15080"/>
                </a:lnTo>
                <a:lnTo>
                  <a:pt x="50070" y="15060"/>
                </a:lnTo>
                <a:lnTo>
                  <a:pt x="50090" y="15000"/>
                </a:lnTo>
                <a:lnTo>
                  <a:pt x="50100" y="14990"/>
                </a:lnTo>
                <a:lnTo>
                  <a:pt x="50110" y="14980"/>
                </a:lnTo>
                <a:lnTo>
                  <a:pt x="50110" y="14970"/>
                </a:lnTo>
                <a:lnTo>
                  <a:pt x="50140" y="14920"/>
                </a:lnTo>
                <a:lnTo>
                  <a:pt x="50160" y="14840"/>
                </a:lnTo>
                <a:lnTo>
                  <a:pt x="50180" y="14790"/>
                </a:lnTo>
                <a:lnTo>
                  <a:pt x="50280" y="14770"/>
                </a:lnTo>
                <a:lnTo>
                  <a:pt x="50390" y="14750"/>
                </a:lnTo>
                <a:lnTo>
                  <a:pt x="50400" y="14760"/>
                </a:lnTo>
                <a:lnTo>
                  <a:pt x="50430" y="14750"/>
                </a:lnTo>
                <a:lnTo>
                  <a:pt x="50540" y="14860"/>
                </a:lnTo>
                <a:lnTo>
                  <a:pt x="50560" y="14840"/>
                </a:lnTo>
                <a:lnTo>
                  <a:pt x="50580" y="14820"/>
                </a:lnTo>
                <a:lnTo>
                  <a:pt x="50590" y="14810"/>
                </a:lnTo>
                <a:lnTo>
                  <a:pt x="50630" y="14750"/>
                </a:lnTo>
                <a:lnTo>
                  <a:pt x="50670" y="14710"/>
                </a:lnTo>
                <a:lnTo>
                  <a:pt x="50780" y="14690"/>
                </a:lnTo>
                <a:lnTo>
                  <a:pt x="50820" y="14660"/>
                </a:lnTo>
                <a:lnTo>
                  <a:pt x="50840" y="14650"/>
                </a:lnTo>
                <a:lnTo>
                  <a:pt x="50870" y="14630"/>
                </a:lnTo>
                <a:lnTo>
                  <a:pt x="50930" y="14700"/>
                </a:lnTo>
                <a:lnTo>
                  <a:pt x="50980" y="14700"/>
                </a:lnTo>
                <a:lnTo>
                  <a:pt x="51020" y="14710"/>
                </a:lnTo>
                <a:lnTo>
                  <a:pt x="51070" y="14720"/>
                </a:lnTo>
                <a:lnTo>
                  <a:pt x="51090" y="14720"/>
                </a:lnTo>
                <a:lnTo>
                  <a:pt x="51130" y="14730"/>
                </a:lnTo>
                <a:lnTo>
                  <a:pt x="51180" y="14730"/>
                </a:lnTo>
                <a:lnTo>
                  <a:pt x="51190" y="14730"/>
                </a:lnTo>
                <a:lnTo>
                  <a:pt x="51210" y="14720"/>
                </a:lnTo>
                <a:lnTo>
                  <a:pt x="51250" y="14690"/>
                </a:lnTo>
                <a:lnTo>
                  <a:pt x="51280" y="14680"/>
                </a:lnTo>
                <a:lnTo>
                  <a:pt x="51290" y="14670"/>
                </a:lnTo>
                <a:lnTo>
                  <a:pt x="51310" y="14700"/>
                </a:lnTo>
                <a:lnTo>
                  <a:pt x="51330" y="14730"/>
                </a:lnTo>
                <a:lnTo>
                  <a:pt x="51340" y="14750"/>
                </a:lnTo>
                <a:lnTo>
                  <a:pt x="51370" y="14800"/>
                </a:lnTo>
                <a:lnTo>
                  <a:pt x="51390" y="14830"/>
                </a:lnTo>
                <a:lnTo>
                  <a:pt x="51400" y="14850"/>
                </a:lnTo>
                <a:lnTo>
                  <a:pt x="51410" y="14860"/>
                </a:lnTo>
                <a:lnTo>
                  <a:pt x="51410" y="14870"/>
                </a:lnTo>
                <a:lnTo>
                  <a:pt x="51420" y="14880"/>
                </a:lnTo>
                <a:lnTo>
                  <a:pt x="51420" y="14890"/>
                </a:lnTo>
                <a:lnTo>
                  <a:pt x="51430" y="14890"/>
                </a:lnTo>
                <a:lnTo>
                  <a:pt x="51430" y="14900"/>
                </a:lnTo>
                <a:lnTo>
                  <a:pt x="51440" y="14900"/>
                </a:lnTo>
                <a:lnTo>
                  <a:pt x="51460" y="14890"/>
                </a:lnTo>
                <a:lnTo>
                  <a:pt x="51490" y="14860"/>
                </a:lnTo>
                <a:lnTo>
                  <a:pt x="51550" y="14810"/>
                </a:lnTo>
                <a:lnTo>
                  <a:pt x="51560" y="14810"/>
                </a:lnTo>
                <a:lnTo>
                  <a:pt x="51570" y="14800"/>
                </a:lnTo>
                <a:lnTo>
                  <a:pt x="51640" y="14790"/>
                </a:lnTo>
                <a:lnTo>
                  <a:pt x="51700" y="14780"/>
                </a:lnTo>
                <a:lnTo>
                  <a:pt x="51710" y="14770"/>
                </a:lnTo>
                <a:lnTo>
                  <a:pt x="51740" y="14760"/>
                </a:lnTo>
                <a:lnTo>
                  <a:pt x="51770" y="14740"/>
                </a:lnTo>
                <a:lnTo>
                  <a:pt x="51780" y="14730"/>
                </a:lnTo>
                <a:lnTo>
                  <a:pt x="51790" y="14730"/>
                </a:lnTo>
                <a:lnTo>
                  <a:pt x="51800" y="14730"/>
                </a:lnTo>
                <a:lnTo>
                  <a:pt x="51800" y="14720"/>
                </a:lnTo>
                <a:lnTo>
                  <a:pt x="51810" y="14720"/>
                </a:lnTo>
                <a:lnTo>
                  <a:pt x="51820" y="14720"/>
                </a:lnTo>
                <a:lnTo>
                  <a:pt x="51820" y="14710"/>
                </a:lnTo>
                <a:lnTo>
                  <a:pt x="51820" y="14720"/>
                </a:lnTo>
                <a:lnTo>
                  <a:pt x="51830" y="14720"/>
                </a:lnTo>
                <a:lnTo>
                  <a:pt x="51830" y="14730"/>
                </a:lnTo>
                <a:lnTo>
                  <a:pt x="51840" y="14730"/>
                </a:lnTo>
                <a:lnTo>
                  <a:pt x="51840" y="14740"/>
                </a:lnTo>
                <a:lnTo>
                  <a:pt x="51850" y="14740"/>
                </a:lnTo>
                <a:lnTo>
                  <a:pt x="51860" y="14750"/>
                </a:lnTo>
                <a:lnTo>
                  <a:pt x="51870" y="14750"/>
                </a:lnTo>
                <a:lnTo>
                  <a:pt x="51870" y="14760"/>
                </a:lnTo>
                <a:lnTo>
                  <a:pt x="51880" y="14760"/>
                </a:lnTo>
                <a:lnTo>
                  <a:pt x="51880" y="14770"/>
                </a:lnTo>
                <a:lnTo>
                  <a:pt x="51890" y="14770"/>
                </a:lnTo>
                <a:lnTo>
                  <a:pt x="51900" y="14780"/>
                </a:lnTo>
                <a:lnTo>
                  <a:pt x="51910" y="14790"/>
                </a:lnTo>
                <a:lnTo>
                  <a:pt x="51910" y="14800"/>
                </a:lnTo>
                <a:lnTo>
                  <a:pt x="51910" y="14810"/>
                </a:lnTo>
                <a:lnTo>
                  <a:pt x="51920" y="14810"/>
                </a:lnTo>
                <a:lnTo>
                  <a:pt x="51920" y="14820"/>
                </a:lnTo>
                <a:lnTo>
                  <a:pt x="51920" y="14830"/>
                </a:lnTo>
                <a:lnTo>
                  <a:pt x="51930" y="14830"/>
                </a:lnTo>
                <a:lnTo>
                  <a:pt x="51930" y="14840"/>
                </a:lnTo>
                <a:lnTo>
                  <a:pt x="51940" y="14850"/>
                </a:lnTo>
                <a:lnTo>
                  <a:pt x="51950" y="14860"/>
                </a:lnTo>
                <a:lnTo>
                  <a:pt x="51950" y="14870"/>
                </a:lnTo>
                <a:lnTo>
                  <a:pt x="51960" y="14870"/>
                </a:lnTo>
                <a:lnTo>
                  <a:pt x="51960" y="14880"/>
                </a:lnTo>
                <a:lnTo>
                  <a:pt x="51970" y="14890"/>
                </a:lnTo>
                <a:lnTo>
                  <a:pt x="51980" y="14890"/>
                </a:lnTo>
                <a:lnTo>
                  <a:pt x="51980" y="14900"/>
                </a:lnTo>
                <a:lnTo>
                  <a:pt x="51990" y="14900"/>
                </a:lnTo>
                <a:lnTo>
                  <a:pt x="51990" y="14910"/>
                </a:lnTo>
                <a:lnTo>
                  <a:pt x="51990" y="14920"/>
                </a:lnTo>
                <a:lnTo>
                  <a:pt x="52000" y="14930"/>
                </a:lnTo>
                <a:lnTo>
                  <a:pt x="52000" y="14940"/>
                </a:lnTo>
                <a:lnTo>
                  <a:pt x="52010" y="14950"/>
                </a:lnTo>
                <a:lnTo>
                  <a:pt x="52020" y="14950"/>
                </a:lnTo>
                <a:lnTo>
                  <a:pt x="52020" y="14960"/>
                </a:lnTo>
                <a:lnTo>
                  <a:pt x="52010" y="14960"/>
                </a:lnTo>
                <a:lnTo>
                  <a:pt x="51990" y="14970"/>
                </a:lnTo>
                <a:lnTo>
                  <a:pt x="51970" y="14980"/>
                </a:lnTo>
                <a:lnTo>
                  <a:pt x="51960" y="14980"/>
                </a:lnTo>
                <a:lnTo>
                  <a:pt x="51960" y="14990"/>
                </a:lnTo>
                <a:lnTo>
                  <a:pt x="51950" y="15000"/>
                </a:lnTo>
                <a:lnTo>
                  <a:pt x="51950" y="15010"/>
                </a:lnTo>
                <a:lnTo>
                  <a:pt x="51930" y="15020"/>
                </a:lnTo>
                <a:lnTo>
                  <a:pt x="51920" y="15020"/>
                </a:lnTo>
                <a:lnTo>
                  <a:pt x="51860" y="15040"/>
                </a:lnTo>
                <a:lnTo>
                  <a:pt x="51730" y="15100"/>
                </a:lnTo>
                <a:lnTo>
                  <a:pt x="51750" y="15120"/>
                </a:lnTo>
                <a:lnTo>
                  <a:pt x="51780" y="15160"/>
                </a:lnTo>
                <a:lnTo>
                  <a:pt x="51740" y="15220"/>
                </a:lnTo>
                <a:lnTo>
                  <a:pt x="51720" y="15270"/>
                </a:lnTo>
                <a:lnTo>
                  <a:pt x="51660" y="15340"/>
                </a:lnTo>
                <a:lnTo>
                  <a:pt x="51670" y="15350"/>
                </a:lnTo>
                <a:lnTo>
                  <a:pt x="51680" y="15370"/>
                </a:lnTo>
                <a:lnTo>
                  <a:pt x="51690" y="15390"/>
                </a:lnTo>
                <a:lnTo>
                  <a:pt x="51710" y="15430"/>
                </a:lnTo>
                <a:lnTo>
                  <a:pt x="51720" y="15440"/>
                </a:lnTo>
                <a:lnTo>
                  <a:pt x="51720" y="15460"/>
                </a:lnTo>
                <a:lnTo>
                  <a:pt x="51730" y="15470"/>
                </a:lnTo>
                <a:lnTo>
                  <a:pt x="51750" y="15480"/>
                </a:lnTo>
                <a:lnTo>
                  <a:pt x="51760" y="15500"/>
                </a:lnTo>
                <a:lnTo>
                  <a:pt x="51780" y="15530"/>
                </a:lnTo>
                <a:lnTo>
                  <a:pt x="51790" y="15550"/>
                </a:lnTo>
                <a:lnTo>
                  <a:pt x="51810" y="15570"/>
                </a:lnTo>
                <a:lnTo>
                  <a:pt x="51820" y="15580"/>
                </a:lnTo>
                <a:lnTo>
                  <a:pt x="51850" y="15600"/>
                </a:lnTo>
                <a:lnTo>
                  <a:pt x="51860" y="15610"/>
                </a:lnTo>
                <a:lnTo>
                  <a:pt x="51850" y="15680"/>
                </a:lnTo>
                <a:lnTo>
                  <a:pt x="51850" y="15710"/>
                </a:lnTo>
                <a:lnTo>
                  <a:pt x="51850" y="15720"/>
                </a:lnTo>
                <a:lnTo>
                  <a:pt x="51910" y="15730"/>
                </a:lnTo>
                <a:lnTo>
                  <a:pt x="51990" y="15740"/>
                </a:lnTo>
                <a:lnTo>
                  <a:pt x="52030" y="15750"/>
                </a:lnTo>
                <a:lnTo>
                  <a:pt x="52180" y="15770"/>
                </a:lnTo>
                <a:lnTo>
                  <a:pt x="52240" y="15780"/>
                </a:lnTo>
                <a:lnTo>
                  <a:pt x="52240" y="15770"/>
                </a:lnTo>
                <a:lnTo>
                  <a:pt x="52250" y="15760"/>
                </a:lnTo>
                <a:lnTo>
                  <a:pt x="52220" y="15740"/>
                </a:lnTo>
                <a:lnTo>
                  <a:pt x="52170" y="15700"/>
                </a:lnTo>
                <a:lnTo>
                  <a:pt x="52240" y="15670"/>
                </a:lnTo>
                <a:lnTo>
                  <a:pt x="52250" y="15670"/>
                </a:lnTo>
                <a:lnTo>
                  <a:pt x="52260" y="15660"/>
                </a:lnTo>
                <a:lnTo>
                  <a:pt x="52280" y="15650"/>
                </a:lnTo>
                <a:lnTo>
                  <a:pt x="52350" y="15620"/>
                </a:lnTo>
                <a:lnTo>
                  <a:pt x="52360" y="15620"/>
                </a:lnTo>
                <a:lnTo>
                  <a:pt x="52370" y="15630"/>
                </a:lnTo>
                <a:lnTo>
                  <a:pt x="52380" y="15650"/>
                </a:lnTo>
                <a:lnTo>
                  <a:pt x="52380" y="15660"/>
                </a:lnTo>
                <a:lnTo>
                  <a:pt x="52390" y="15660"/>
                </a:lnTo>
                <a:lnTo>
                  <a:pt x="52400" y="15670"/>
                </a:lnTo>
                <a:lnTo>
                  <a:pt x="52410" y="15680"/>
                </a:lnTo>
                <a:lnTo>
                  <a:pt x="52410" y="15690"/>
                </a:lnTo>
                <a:lnTo>
                  <a:pt x="52410" y="15700"/>
                </a:lnTo>
                <a:lnTo>
                  <a:pt x="52410" y="15710"/>
                </a:lnTo>
                <a:lnTo>
                  <a:pt x="52420" y="15720"/>
                </a:lnTo>
                <a:lnTo>
                  <a:pt x="52430" y="15720"/>
                </a:lnTo>
                <a:lnTo>
                  <a:pt x="52430" y="15730"/>
                </a:lnTo>
                <a:lnTo>
                  <a:pt x="52430" y="15740"/>
                </a:lnTo>
                <a:lnTo>
                  <a:pt x="52440" y="15730"/>
                </a:lnTo>
                <a:lnTo>
                  <a:pt x="52450" y="15730"/>
                </a:lnTo>
                <a:lnTo>
                  <a:pt x="52460" y="15710"/>
                </a:lnTo>
                <a:lnTo>
                  <a:pt x="52460" y="15700"/>
                </a:lnTo>
                <a:lnTo>
                  <a:pt x="52470" y="15700"/>
                </a:lnTo>
                <a:lnTo>
                  <a:pt x="52480" y="15690"/>
                </a:lnTo>
                <a:lnTo>
                  <a:pt x="52490" y="15690"/>
                </a:lnTo>
                <a:lnTo>
                  <a:pt x="52490" y="15700"/>
                </a:lnTo>
                <a:lnTo>
                  <a:pt x="52490" y="15710"/>
                </a:lnTo>
                <a:lnTo>
                  <a:pt x="52490" y="15720"/>
                </a:lnTo>
                <a:lnTo>
                  <a:pt x="52500" y="15720"/>
                </a:lnTo>
                <a:lnTo>
                  <a:pt x="52500" y="15730"/>
                </a:lnTo>
                <a:lnTo>
                  <a:pt x="52490" y="15740"/>
                </a:lnTo>
                <a:lnTo>
                  <a:pt x="52500" y="15740"/>
                </a:lnTo>
                <a:lnTo>
                  <a:pt x="52510" y="15750"/>
                </a:lnTo>
                <a:lnTo>
                  <a:pt x="52520" y="15740"/>
                </a:lnTo>
                <a:lnTo>
                  <a:pt x="52560" y="15750"/>
                </a:lnTo>
                <a:lnTo>
                  <a:pt x="52610" y="15700"/>
                </a:lnTo>
                <a:lnTo>
                  <a:pt x="52620" y="15700"/>
                </a:lnTo>
                <a:lnTo>
                  <a:pt x="52650" y="15680"/>
                </a:lnTo>
                <a:lnTo>
                  <a:pt x="52680" y="15670"/>
                </a:lnTo>
                <a:lnTo>
                  <a:pt x="52690" y="15660"/>
                </a:lnTo>
                <a:lnTo>
                  <a:pt x="52700" y="15650"/>
                </a:lnTo>
                <a:lnTo>
                  <a:pt x="52730" y="15640"/>
                </a:lnTo>
                <a:lnTo>
                  <a:pt x="52740" y="15630"/>
                </a:lnTo>
                <a:lnTo>
                  <a:pt x="52740" y="15620"/>
                </a:lnTo>
                <a:lnTo>
                  <a:pt x="52740" y="15590"/>
                </a:lnTo>
                <a:lnTo>
                  <a:pt x="52740" y="15580"/>
                </a:lnTo>
                <a:lnTo>
                  <a:pt x="52750" y="15570"/>
                </a:lnTo>
                <a:lnTo>
                  <a:pt x="52780" y="15550"/>
                </a:lnTo>
                <a:lnTo>
                  <a:pt x="52820" y="15540"/>
                </a:lnTo>
                <a:lnTo>
                  <a:pt x="52830" y="15540"/>
                </a:lnTo>
                <a:lnTo>
                  <a:pt x="52860" y="15530"/>
                </a:lnTo>
                <a:lnTo>
                  <a:pt x="52890" y="15510"/>
                </a:lnTo>
                <a:lnTo>
                  <a:pt x="52900" y="15510"/>
                </a:lnTo>
                <a:lnTo>
                  <a:pt x="52890" y="15500"/>
                </a:lnTo>
                <a:lnTo>
                  <a:pt x="52890" y="15490"/>
                </a:lnTo>
                <a:lnTo>
                  <a:pt x="52890" y="15480"/>
                </a:lnTo>
                <a:lnTo>
                  <a:pt x="52890" y="15460"/>
                </a:lnTo>
                <a:lnTo>
                  <a:pt x="52890" y="15450"/>
                </a:lnTo>
                <a:lnTo>
                  <a:pt x="52870" y="15420"/>
                </a:lnTo>
                <a:lnTo>
                  <a:pt x="52880" y="15420"/>
                </a:lnTo>
                <a:lnTo>
                  <a:pt x="52890" y="15400"/>
                </a:lnTo>
                <a:lnTo>
                  <a:pt x="52900" y="15390"/>
                </a:lnTo>
                <a:lnTo>
                  <a:pt x="52900" y="15380"/>
                </a:lnTo>
                <a:lnTo>
                  <a:pt x="52910" y="15380"/>
                </a:lnTo>
                <a:lnTo>
                  <a:pt x="52940" y="15340"/>
                </a:lnTo>
                <a:lnTo>
                  <a:pt x="52950" y="15350"/>
                </a:lnTo>
                <a:lnTo>
                  <a:pt x="52960" y="15350"/>
                </a:lnTo>
                <a:lnTo>
                  <a:pt x="52970" y="15370"/>
                </a:lnTo>
                <a:lnTo>
                  <a:pt x="52980" y="15380"/>
                </a:lnTo>
                <a:lnTo>
                  <a:pt x="53000" y="15400"/>
                </a:lnTo>
                <a:lnTo>
                  <a:pt x="53010" y="15420"/>
                </a:lnTo>
                <a:lnTo>
                  <a:pt x="53020" y="15440"/>
                </a:lnTo>
                <a:lnTo>
                  <a:pt x="53030" y="15450"/>
                </a:lnTo>
                <a:lnTo>
                  <a:pt x="53050" y="15480"/>
                </a:lnTo>
                <a:lnTo>
                  <a:pt x="53060" y="15490"/>
                </a:lnTo>
                <a:lnTo>
                  <a:pt x="53050" y="15500"/>
                </a:lnTo>
                <a:lnTo>
                  <a:pt x="53050" y="15520"/>
                </a:lnTo>
                <a:lnTo>
                  <a:pt x="53040" y="15530"/>
                </a:lnTo>
                <a:lnTo>
                  <a:pt x="53020" y="15530"/>
                </a:lnTo>
                <a:lnTo>
                  <a:pt x="53000" y="15550"/>
                </a:lnTo>
                <a:lnTo>
                  <a:pt x="52960" y="15550"/>
                </a:lnTo>
                <a:lnTo>
                  <a:pt x="52970" y="15590"/>
                </a:lnTo>
                <a:lnTo>
                  <a:pt x="52970" y="156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