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Põlva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Põl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6500" y="47330"/>
                </a:moveTo>
                <a:lnTo>
                  <a:pt x="76500" y="47320"/>
                </a:lnTo>
                <a:lnTo>
                  <a:pt x="76500" y="47300"/>
                </a:lnTo>
                <a:lnTo>
                  <a:pt x="76500" y="47280"/>
                </a:lnTo>
                <a:lnTo>
                  <a:pt x="76500" y="47260"/>
                </a:lnTo>
                <a:lnTo>
                  <a:pt x="76510" y="47260"/>
                </a:lnTo>
                <a:lnTo>
                  <a:pt x="76510" y="47250"/>
                </a:lnTo>
                <a:lnTo>
                  <a:pt x="76520" y="47240"/>
                </a:lnTo>
                <a:lnTo>
                  <a:pt x="76530" y="47220"/>
                </a:lnTo>
                <a:lnTo>
                  <a:pt x="76530" y="47210"/>
                </a:lnTo>
                <a:lnTo>
                  <a:pt x="76540" y="47200"/>
                </a:lnTo>
                <a:lnTo>
                  <a:pt x="76540" y="47190"/>
                </a:lnTo>
                <a:lnTo>
                  <a:pt x="76540" y="47180"/>
                </a:lnTo>
                <a:lnTo>
                  <a:pt x="76540" y="47170"/>
                </a:lnTo>
                <a:lnTo>
                  <a:pt x="76540" y="47160"/>
                </a:lnTo>
                <a:lnTo>
                  <a:pt x="76540" y="47150"/>
                </a:lnTo>
                <a:lnTo>
                  <a:pt x="76550" y="47140"/>
                </a:lnTo>
                <a:lnTo>
                  <a:pt x="76550" y="47120"/>
                </a:lnTo>
                <a:lnTo>
                  <a:pt x="76550" y="47100"/>
                </a:lnTo>
                <a:lnTo>
                  <a:pt x="76560" y="47090"/>
                </a:lnTo>
                <a:lnTo>
                  <a:pt x="76560" y="47080"/>
                </a:lnTo>
                <a:lnTo>
                  <a:pt x="76560" y="47070"/>
                </a:lnTo>
                <a:lnTo>
                  <a:pt x="76570" y="47060"/>
                </a:lnTo>
                <a:lnTo>
                  <a:pt x="76570" y="47050"/>
                </a:lnTo>
                <a:lnTo>
                  <a:pt x="76580" y="47020"/>
                </a:lnTo>
                <a:lnTo>
                  <a:pt x="76590" y="47000"/>
                </a:lnTo>
                <a:lnTo>
                  <a:pt x="76600" y="46970"/>
                </a:lnTo>
                <a:lnTo>
                  <a:pt x="76600" y="46960"/>
                </a:lnTo>
                <a:lnTo>
                  <a:pt x="76600" y="46950"/>
                </a:lnTo>
                <a:lnTo>
                  <a:pt x="76600" y="46940"/>
                </a:lnTo>
                <a:lnTo>
                  <a:pt x="76600" y="46910"/>
                </a:lnTo>
                <a:lnTo>
                  <a:pt x="76590" y="46900"/>
                </a:lnTo>
                <a:lnTo>
                  <a:pt x="76600" y="46890"/>
                </a:lnTo>
                <a:lnTo>
                  <a:pt x="76600" y="46880"/>
                </a:lnTo>
                <a:lnTo>
                  <a:pt x="76610" y="46860"/>
                </a:lnTo>
                <a:lnTo>
                  <a:pt x="76610" y="46850"/>
                </a:lnTo>
                <a:lnTo>
                  <a:pt x="76610" y="46840"/>
                </a:lnTo>
                <a:lnTo>
                  <a:pt x="76610" y="46830"/>
                </a:lnTo>
                <a:lnTo>
                  <a:pt x="76620" y="46820"/>
                </a:lnTo>
                <a:lnTo>
                  <a:pt x="76620" y="46810"/>
                </a:lnTo>
                <a:lnTo>
                  <a:pt x="76630" y="46800"/>
                </a:lnTo>
                <a:lnTo>
                  <a:pt x="76640" y="46760"/>
                </a:lnTo>
                <a:lnTo>
                  <a:pt x="76650" y="46730"/>
                </a:lnTo>
                <a:lnTo>
                  <a:pt x="76660" y="46720"/>
                </a:lnTo>
                <a:lnTo>
                  <a:pt x="76670" y="46700"/>
                </a:lnTo>
                <a:lnTo>
                  <a:pt x="76670" y="46690"/>
                </a:lnTo>
                <a:lnTo>
                  <a:pt x="76670" y="46680"/>
                </a:lnTo>
                <a:lnTo>
                  <a:pt x="76680" y="46670"/>
                </a:lnTo>
                <a:lnTo>
                  <a:pt x="76750" y="46690"/>
                </a:lnTo>
                <a:lnTo>
                  <a:pt x="76770" y="46680"/>
                </a:lnTo>
                <a:lnTo>
                  <a:pt x="76800" y="46660"/>
                </a:lnTo>
                <a:lnTo>
                  <a:pt x="76780" y="46630"/>
                </a:lnTo>
                <a:lnTo>
                  <a:pt x="76770" y="46610"/>
                </a:lnTo>
                <a:lnTo>
                  <a:pt x="76770" y="46600"/>
                </a:lnTo>
                <a:lnTo>
                  <a:pt x="76780" y="46590"/>
                </a:lnTo>
                <a:lnTo>
                  <a:pt x="76790" y="46580"/>
                </a:lnTo>
                <a:lnTo>
                  <a:pt x="76800" y="46550"/>
                </a:lnTo>
                <a:lnTo>
                  <a:pt x="76820" y="46510"/>
                </a:lnTo>
                <a:lnTo>
                  <a:pt x="76850" y="46470"/>
                </a:lnTo>
                <a:lnTo>
                  <a:pt x="76860" y="46450"/>
                </a:lnTo>
                <a:lnTo>
                  <a:pt x="76870" y="46450"/>
                </a:lnTo>
                <a:lnTo>
                  <a:pt x="76880" y="46440"/>
                </a:lnTo>
                <a:lnTo>
                  <a:pt x="76890" y="46440"/>
                </a:lnTo>
                <a:lnTo>
                  <a:pt x="76890" y="46430"/>
                </a:lnTo>
                <a:lnTo>
                  <a:pt x="76900" y="46430"/>
                </a:lnTo>
                <a:lnTo>
                  <a:pt x="76910" y="46420"/>
                </a:lnTo>
                <a:lnTo>
                  <a:pt x="76920" y="46420"/>
                </a:lnTo>
                <a:lnTo>
                  <a:pt x="76930" y="46410"/>
                </a:lnTo>
                <a:lnTo>
                  <a:pt x="76930" y="46400"/>
                </a:lnTo>
                <a:lnTo>
                  <a:pt x="76940" y="46400"/>
                </a:lnTo>
                <a:lnTo>
                  <a:pt x="76940" y="46390"/>
                </a:lnTo>
                <a:lnTo>
                  <a:pt x="76950" y="46390"/>
                </a:lnTo>
                <a:lnTo>
                  <a:pt x="76950" y="46380"/>
                </a:lnTo>
                <a:lnTo>
                  <a:pt x="76960" y="46380"/>
                </a:lnTo>
                <a:lnTo>
                  <a:pt x="76960" y="46370"/>
                </a:lnTo>
                <a:lnTo>
                  <a:pt x="76970" y="46370"/>
                </a:lnTo>
                <a:lnTo>
                  <a:pt x="76980" y="46370"/>
                </a:lnTo>
                <a:lnTo>
                  <a:pt x="76980" y="46360"/>
                </a:lnTo>
                <a:lnTo>
                  <a:pt x="76990" y="46360"/>
                </a:lnTo>
                <a:lnTo>
                  <a:pt x="77000" y="46360"/>
                </a:lnTo>
                <a:lnTo>
                  <a:pt x="77000" y="46350"/>
                </a:lnTo>
                <a:lnTo>
                  <a:pt x="77010" y="46350"/>
                </a:lnTo>
                <a:lnTo>
                  <a:pt x="77010" y="46360"/>
                </a:lnTo>
                <a:lnTo>
                  <a:pt x="77020" y="46360"/>
                </a:lnTo>
                <a:lnTo>
                  <a:pt x="77020" y="46350"/>
                </a:lnTo>
                <a:lnTo>
                  <a:pt x="77020" y="46360"/>
                </a:lnTo>
                <a:lnTo>
                  <a:pt x="77030" y="46360"/>
                </a:lnTo>
                <a:lnTo>
                  <a:pt x="77030" y="46350"/>
                </a:lnTo>
                <a:lnTo>
                  <a:pt x="77040" y="46350"/>
                </a:lnTo>
                <a:lnTo>
                  <a:pt x="77040" y="46340"/>
                </a:lnTo>
                <a:lnTo>
                  <a:pt x="77030" y="46340"/>
                </a:lnTo>
                <a:lnTo>
                  <a:pt x="77030" y="46330"/>
                </a:lnTo>
                <a:lnTo>
                  <a:pt x="77030" y="46320"/>
                </a:lnTo>
                <a:lnTo>
                  <a:pt x="77020" y="46320"/>
                </a:lnTo>
                <a:lnTo>
                  <a:pt x="77020" y="46310"/>
                </a:lnTo>
                <a:lnTo>
                  <a:pt x="77010" y="46310"/>
                </a:lnTo>
                <a:lnTo>
                  <a:pt x="77010" y="46300"/>
                </a:lnTo>
                <a:lnTo>
                  <a:pt x="77020" y="46300"/>
                </a:lnTo>
                <a:lnTo>
                  <a:pt x="77020" y="46290"/>
                </a:lnTo>
                <a:lnTo>
                  <a:pt x="77030" y="46290"/>
                </a:lnTo>
                <a:lnTo>
                  <a:pt x="77030" y="46280"/>
                </a:lnTo>
                <a:lnTo>
                  <a:pt x="77040" y="46280"/>
                </a:lnTo>
                <a:lnTo>
                  <a:pt x="77040" y="46290"/>
                </a:lnTo>
                <a:lnTo>
                  <a:pt x="77050" y="46290"/>
                </a:lnTo>
                <a:lnTo>
                  <a:pt x="77060" y="46280"/>
                </a:lnTo>
                <a:lnTo>
                  <a:pt x="77070" y="46280"/>
                </a:lnTo>
                <a:lnTo>
                  <a:pt x="77090" y="46270"/>
                </a:lnTo>
                <a:lnTo>
                  <a:pt x="77100" y="46300"/>
                </a:lnTo>
                <a:lnTo>
                  <a:pt x="77130" y="46340"/>
                </a:lnTo>
                <a:lnTo>
                  <a:pt x="77130" y="46360"/>
                </a:lnTo>
                <a:lnTo>
                  <a:pt x="77150" y="46370"/>
                </a:lnTo>
                <a:lnTo>
                  <a:pt x="77160" y="46390"/>
                </a:lnTo>
                <a:lnTo>
                  <a:pt x="77170" y="46390"/>
                </a:lnTo>
                <a:lnTo>
                  <a:pt x="77190" y="46420"/>
                </a:lnTo>
                <a:lnTo>
                  <a:pt x="77210" y="46450"/>
                </a:lnTo>
                <a:lnTo>
                  <a:pt x="77240" y="46490"/>
                </a:lnTo>
                <a:lnTo>
                  <a:pt x="77220" y="46520"/>
                </a:lnTo>
                <a:lnTo>
                  <a:pt x="77190" y="46540"/>
                </a:lnTo>
                <a:lnTo>
                  <a:pt x="77190" y="46550"/>
                </a:lnTo>
                <a:lnTo>
                  <a:pt x="77180" y="46550"/>
                </a:lnTo>
                <a:lnTo>
                  <a:pt x="77170" y="46560"/>
                </a:lnTo>
                <a:lnTo>
                  <a:pt x="77160" y="46580"/>
                </a:lnTo>
                <a:lnTo>
                  <a:pt x="77160" y="46590"/>
                </a:lnTo>
                <a:lnTo>
                  <a:pt x="77170" y="46590"/>
                </a:lnTo>
                <a:lnTo>
                  <a:pt x="77170" y="46600"/>
                </a:lnTo>
                <a:lnTo>
                  <a:pt x="77180" y="46610"/>
                </a:lnTo>
                <a:lnTo>
                  <a:pt x="77200" y="46650"/>
                </a:lnTo>
                <a:lnTo>
                  <a:pt x="77210" y="46660"/>
                </a:lnTo>
                <a:lnTo>
                  <a:pt x="77230" y="46700"/>
                </a:lnTo>
                <a:lnTo>
                  <a:pt x="77200" y="46740"/>
                </a:lnTo>
                <a:lnTo>
                  <a:pt x="77230" y="46800"/>
                </a:lnTo>
                <a:lnTo>
                  <a:pt x="77250" y="46840"/>
                </a:lnTo>
                <a:lnTo>
                  <a:pt x="77260" y="46870"/>
                </a:lnTo>
                <a:lnTo>
                  <a:pt x="77330" y="46860"/>
                </a:lnTo>
                <a:lnTo>
                  <a:pt x="77390" y="46840"/>
                </a:lnTo>
                <a:lnTo>
                  <a:pt x="77390" y="46830"/>
                </a:lnTo>
                <a:lnTo>
                  <a:pt x="77410" y="46780"/>
                </a:lnTo>
                <a:lnTo>
                  <a:pt x="77420" y="46760"/>
                </a:lnTo>
                <a:lnTo>
                  <a:pt x="77430" y="46730"/>
                </a:lnTo>
                <a:lnTo>
                  <a:pt x="77430" y="46720"/>
                </a:lnTo>
                <a:lnTo>
                  <a:pt x="77440" y="46690"/>
                </a:lnTo>
                <a:lnTo>
                  <a:pt x="77470" y="46610"/>
                </a:lnTo>
                <a:lnTo>
                  <a:pt x="77470" y="46600"/>
                </a:lnTo>
                <a:lnTo>
                  <a:pt x="77470" y="46570"/>
                </a:lnTo>
                <a:lnTo>
                  <a:pt x="77500" y="46560"/>
                </a:lnTo>
                <a:lnTo>
                  <a:pt x="77510" y="46550"/>
                </a:lnTo>
                <a:lnTo>
                  <a:pt x="77660" y="46590"/>
                </a:lnTo>
                <a:lnTo>
                  <a:pt x="77720" y="46640"/>
                </a:lnTo>
                <a:lnTo>
                  <a:pt x="77720" y="46630"/>
                </a:lnTo>
                <a:lnTo>
                  <a:pt x="77730" y="46620"/>
                </a:lnTo>
                <a:lnTo>
                  <a:pt x="77740" y="46620"/>
                </a:lnTo>
                <a:lnTo>
                  <a:pt x="77740" y="46610"/>
                </a:lnTo>
                <a:lnTo>
                  <a:pt x="77750" y="46610"/>
                </a:lnTo>
                <a:lnTo>
                  <a:pt x="77750" y="46600"/>
                </a:lnTo>
                <a:lnTo>
                  <a:pt x="77750" y="46570"/>
                </a:lnTo>
                <a:lnTo>
                  <a:pt x="77750" y="46560"/>
                </a:lnTo>
                <a:lnTo>
                  <a:pt x="77760" y="46550"/>
                </a:lnTo>
                <a:lnTo>
                  <a:pt x="77770" y="46530"/>
                </a:lnTo>
                <a:lnTo>
                  <a:pt x="77790" y="46500"/>
                </a:lnTo>
                <a:lnTo>
                  <a:pt x="77800" y="46490"/>
                </a:lnTo>
                <a:lnTo>
                  <a:pt x="77810" y="46470"/>
                </a:lnTo>
                <a:lnTo>
                  <a:pt x="77820" y="46470"/>
                </a:lnTo>
                <a:lnTo>
                  <a:pt x="77830" y="46450"/>
                </a:lnTo>
                <a:lnTo>
                  <a:pt x="77830" y="46460"/>
                </a:lnTo>
                <a:lnTo>
                  <a:pt x="77860" y="46490"/>
                </a:lnTo>
                <a:lnTo>
                  <a:pt x="77890" y="46520"/>
                </a:lnTo>
                <a:lnTo>
                  <a:pt x="77910" y="46530"/>
                </a:lnTo>
                <a:lnTo>
                  <a:pt x="77960" y="46530"/>
                </a:lnTo>
                <a:lnTo>
                  <a:pt x="78020" y="46510"/>
                </a:lnTo>
                <a:lnTo>
                  <a:pt x="78050" y="46500"/>
                </a:lnTo>
                <a:lnTo>
                  <a:pt x="78080" y="46480"/>
                </a:lnTo>
                <a:lnTo>
                  <a:pt x="78090" y="46490"/>
                </a:lnTo>
                <a:lnTo>
                  <a:pt x="78100" y="46500"/>
                </a:lnTo>
                <a:lnTo>
                  <a:pt x="78120" y="46520"/>
                </a:lnTo>
                <a:lnTo>
                  <a:pt x="78130" y="46540"/>
                </a:lnTo>
                <a:lnTo>
                  <a:pt x="78110" y="46580"/>
                </a:lnTo>
                <a:lnTo>
                  <a:pt x="78110" y="46610"/>
                </a:lnTo>
                <a:lnTo>
                  <a:pt x="78110" y="46630"/>
                </a:lnTo>
                <a:lnTo>
                  <a:pt x="78100" y="46640"/>
                </a:lnTo>
                <a:lnTo>
                  <a:pt x="78090" y="46660"/>
                </a:lnTo>
                <a:lnTo>
                  <a:pt x="78090" y="46680"/>
                </a:lnTo>
                <a:lnTo>
                  <a:pt x="78080" y="46730"/>
                </a:lnTo>
                <a:lnTo>
                  <a:pt x="78070" y="46750"/>
                </a:lnTo>
                <a:lnTo>
                  <a:pt x="78090" y="46760"/>
                </a:lnTo>
                <a:lnTo>
                  <a:pt x="78120" y="46790"/>
                </a:lnTo>
                <a:lnTo>
                  <a:pt x="78140" y="46810"/>
                </a:lnTo>
                <a:lnTo>
                  <a:pt x="78150" y="46860"/>
                </a:lnTo>
                <a:lnTo>
                  <a:pt x="78160" y="46880"/>
                </a:lnTo>
                <a:lnTo>
                  <a:pt x="78160" y="46890"/>
                </a:lnTo>
                <a:lnTo>
                  <a:pt x="78170" y="46910"/>
                </a:lnTo>
                <a:lnTo>
                  <a:pt x="78180" y="46910"/>
                </a:lnTo>
                <a:lnTo>
                  <a:pt x="78220" y="46900"/>
                </a:lnTo>
                <a:lnTo>
                  <a:pt x="78310" y="46890"/>
                </a:lnTo>
                <a:lnTo>
                  <a:pt x="78370" y="46880"/>
                </a:lnTo>
                <a:lnTo>
                  <a:pt x="78370" y="46870"/>
                </a:lnTo>
                <a:lnTo>
                  <a:pt x="78410" y="46850"/>
                </a:lnTo>
                <a:lnTo>
                  <a:pt x="78480" y="46800"/>
                </a:lnTo>
                <a:lnTo>
                  <a:pt x="78500" y="46780"/>
                </a:lnTo>
                <a:lnTo>
                  <a:pt x="78550" y="46740"/>
                </a:lnTo>
                <a:lnTo>
                  <a:pt x="78580" y="46700"/>
                </a:lnTo>
                <a:lnTo>
                  <a:pt x="78590" y="46690"/>
                </a:lnTo>
                <a:lnTo>
                  <a:pt x="78610" y="46670"/>
                </a:lnTo>
                <a:lnTo>
                  <a:pt x="78640" y="46620"/>
                </a:lnTo>
                <a:lnTo>
                  <a:pt x="78650" y="46610"/>
                </a:lnTo>
                <a:lnTo>
                  <a:pt x="78670" y="46650"/>
                </a:lnTo>
                <a:lnTo>
                  <a:pt x="78680" y="46660"/>
                </a:lnTo>
                <a:lnTo>
                  <a:pt x="78690" y="46690"/>
                </a:lnTo>
                <a:lnTo>
                  <a:pt x="78700" y="46700"/>
                </a:lnTo>
                <a:lnTo>
                  <a:pt x="78710" y="46710"/>
                </a:lnTo>
                <a:lnTo>
                  <a:pt x="78720" y="46750"/>
                </a:lnTo>
                <a:lnTo>
                  <a:pt x="78750" y="46810"/>
                </a:lnTo>
                <a:lnTo>
                  <a:pt x="78760" y="46810"/>
                </a:lnTo>
                <a:lnTo>
                  <a:pt x="78760" y="46800"/>
                </a:lnTo>
                <a:lnTo>
                  <a:pt x="78770" y="46800"/>
                </a:lnTo>
                <a:lnTo>
                  <a:pt x="78770" y="46790"/>
                </a:lnTo>
                <a:lnTo>
                  <a:pt x="78770" y="46780"/>
                </a:lnTo>
                <a:lnTo>
                  <a:pt x="78780" y="46780"/>
                </a:lnTo>
                <a:lnTo>
                  <a:pt x="78780" y="46770"/>
                </a:lnTo>
                <a:lnTo>
                  <a:pt x="78780" y="46760"/>
                </a:lnTo>
                <a:lnTo>
                  <a:pt x="78790" y="46760"/>
                </a:lnTo>
                <a:lnTo>
                  <a:pt x="78800" y="46760"/>
                </a:lnTo>
                <a:lnTo>
                  <a:pt x="78800" y="46750"/>
                </a:lnTo>
                <a:lnTo>
                  <a:pt x="78800" y="46740"/>
                </a:lnTo>
                <a:lnTo>
                  <a:pt x="78810" y="46740"/>
                </a:lnTo>
                <a:lnTo>
                  <a:pt x="78810" y="46730"/>
                </a:lnTo>
                <a:lnTo>
                  <a:pt x="78810" y="46720"/>
                </a:lnTo>
                <a:lnTo>
                  <a:pt x="78810" y="46730"/>
                </a:lnTo>
                <a:lnTo>
                  <a:pt x="78820" y="46730"/>
                </a:lnTo>
                <a:lnTo>
                  <a:pt x="78820" y="46720"/>
                </a:lnTo>
                <a:lnTo>
                  <a:pt x="78830" y="46720"/>
                </a:lnTo>
                <a:lnTo>
                  <a:pt x="78830" y="46710"/>
                </a:lnTo>
                <a:lnTo>
                  <a:pt x="78840" y="46710"/>
                </a:lnTo>
                <a:lnTo>
                  <a:pt x="78840" y="46700"/>
                </a:lnTo>
                <a:lnTo>
                  <a:pt x="78850" y="46700"/>
                </a:lnTo>
                <a:lnTo>
                  <a:pt x="78850" y="46690"/>
                </a:lnTo>
                <a:lnTo>
                  <a:pt x="78860" y="46690"/>
                </a:lnTo>
                <a:lnTo>
                  <a:pt x="78860" y="46680"/>
                </a:lnTo>
                <a:lnTo>
                  <a:pt x="78870" y="46680"/>
                </a:lnTo>
                <a:lnTo>
                  <a:pt x="78880" y="46670"/>
                </a:lnTo>
                <a:lnTo>
                  <a:pt x="78890" y="46660"/>
                </a:lnTo>
                <a:lnTo>
                  <a:pt x="78900" y="46660"/>
                </a:lnTo>
                <a:lnTo>
                  <a:pt x="78900" y="46650"/>
                </a:lnTo>
                <a:lnTo>
                  <a:pt x="78910" y="46650"/>
                </a:lnTo>
                <a:lnTo>
                  <a:pt x="78910" y="46640"/>
                </a:lnTo>
                <a:lnTo>
                  <a:pt x="78920" y="46640"/>
                </a:lnTo>
                <a:lnTo>
                  <a:pt x="78930" y="46630"/>
                </a:lnTo>
                <a:lnTo>
                  <a:pt x="78940" y="46620"/>
                </a:lnTo>
                <a:lnTo>
                  <a:pt x="78950" y="46610"/>
                </a:lnTo>
                <a:lnTo>
                  <a:pt x="78960" y="46600"/>
                </a:lnTo>
                <a:lnTo>
                  <a:pt x="78970" y="46590"/>
                </a:lnTo>
                <a:lnTo>
                  <a:pt x="78990" y="46580"/>
                </a:lnTo>
                <a:lnTo>
                  <a:pt x="78990" y="46570"/>
                </a:lnTo>
                <a:lnTo>
                  <a:pt x="79000" y="46570"/>
                </a:lnTo>
                <a:lnTo>
                  <a:pt x="79000" y="46560"/>
                </a:lnTo>
                <a:lnTo>
                  <a:pt x="79000" y="46520"/>
                </a:lnTo>
                <a:lnTo>
                  <a:pt x="79010" y="46510"/>
                </a:lnTo>
                <a:lnTo>
                  <a:pt x="79000" y="46500"/>
                </a:lnTo>
                <a:lnTo>
                  <a:pt x="79000" y="46490"/>
                </a:lnTo>
                <a:lnTo>
                  <a:pt x="78990" y="46480"/>
                </a:lnTo>
                <a:lnTo>
                  <a:pt x="78990" y="46470"/>
                </a:lnTo>
                <a:lnTo>
                  <a:pt x="78990" y="46460"/>
                </a:lnTo>
                <a:lnTo>
                  <a:pt x="78980" y="46460"/>
                </a:lnTo>
                <a:lnTo>
                  <a:pt x="78980" y="46450"/>
                </a:lnTo>
                <a:lnTo>
                  <a:pt x="78980" y="46440"/>
                </a:lnTo>
                <a:lnTo>
                  <a:pt x="78970" y="46440"/>
                </a:lnTo>
                <a:lnTo>
                  <a:pt x="78970" y="46430"/>
                </a:lnTo>
                <a:lnTo>
                  <a:pt x="78960" y="46430"/>
                </a:lnTo>
                <a:lnTo>
                  <a:pt x="78960" y="46420"/>
                </a:lnTo>
                <a:lnTo>
                  <a:pt x="78950" y="46420"/>
                </a:lnTo>
                <a:lnTo>
                  <a:pt x="78950" y="46410"/>
                </a:lnTo>
                <a:lnTo>
                  <a:pt x="78950" y="46400"/>
                </a:lnTo>
                <a:lnTo>
                  <a:pt x="78940" y="46400"/>
                </a:lnTo>
                <a:lnTo>
                  <a:pt x="78950" y="46400"/>
                </a:lnTo>
                <a:lnTo>
                  <a:pt x="78940" y="46400"/>
                </a:lnTo>
                <a:lnTo>
                  <a:pt x="78950" y="46400"/>
                </a:lnTo>
                <a:lnTo>
                  <a:pt x="78950" y="46390"/>
                </a:lnTo>
                <a:lnTo>
                  <a:pt x="78940" y="46380"/>
                </a:lnTo>
                <a:lnTo>
                  <a:pt x="78940" y="46360"/>
                </a:lnTo>
                <a:lnTo>
                  <a:pt x="78940" y="46350"/>
                </a:lnTo>
                <a:lnTo>
                  <a:pt x="78930" y="46340"/>
                </a:lnTo>
                <a:lnTo>
                  <a:pt x="78930" y="46330"/>
                </a:lnTo>
                <a:lnTo>
                  <a:pt x="78950" y="46320"/>
                </a:lnTo>
                <a:lnTo>
                  <a:pt x="78970" y="46310"/>
                </a:lnTo>
                <a:lnTo>
                  <a:pt x="79010" y="46250"/>
                </a:lnTo>
                <a:lnTo>
                  <a:pt x="79000" y="46210"/>
                </a:lnTo>
                <a:lnTo>
                  <a:pt x="79050" y="46150"/>
                </a:lnTo>
                <a:lnTo>
                  <a:pt x="79050" y="46140"/>
                </a:lnTo>
                <a:lnTo>
                  <a:pt x="79010" y="46050"/>
                </a:lnTo>
                <a:lnTo>
                  <a:pt x="78980" y="45980"/>
                </a:lnTo>
                <a:lnTo>
                  <a:pt x="78990" y="45970"/>
                </a:lnTo>
                <a:lnTo>
                  <a:pt x="79000" y="45970"/>
                </a:lnTo>
                <a:lnTo>
                  <a:pt x="79010" y="45970"/>
                </a:lnTo>
                <a:lnTo>
                  <a:pt x="79020" y="45960"/>
                </a:lnTo>
                <a:lnTo>
                  <a:pt x="79030" y="45950"/>
                </a:lnTo>
                <a:lnTo>
                  <a:pt x="79050" y="45940"/>
                </a:lnTo>
                <a:lnTo>
                  <a:pt x="79060" y="45930"/>
                </a:lnTo>
                <a:lnTo>
                  <a:pt x="79060" y="45920"/>
                </a:lnTo>
                <a:lnTo>
                  <a:pt x="79050" y="45920"/>
                </a:lnTo>
                <a:lnTo>
                  <a:pt x="79050" y="45910"/>
                </a:lnTo>
                <a:lnTo>
                  <a:pt x="79050" y="45900"/>
                </a:lnTo>
                <a:lnTo>
                  <a:pt x="79230" y="45870"/>
                </a:lnTo>
                <a:lnTo>
                  <a:pt x="79240" y="45880"/>
                </a:lnTo>
                <a:lnTo>
                  <a:pt x="79300" y="45990"/>
                </a:lnTo>
                <a:lnTo>
                  <a:pt x="79310" y="46000"/>
                </a:lnTo>
                <a:lnTo>
                  <a:pt x="79310" y="46010"/>
                </a:lnTo>
                <a:lnTo>
                  <a:pt x="79310" y="46020"/>
                </a:lnTo>
                <a:lnTo>
                  <a:pt x="79320" y="46020"/>
                </a:lnTo>
                <a:lnTo>
                  <a:pt x="79320" y="46030"/>
                </a:lnTo>
                <a:lnTo>
                  <a:pt x="79330" y="46030"/>
                </a:lnTo>
                <a:lnTo>
                  <a:pt x="79350" y="46020"/>
                </a:lnTo>
                <a:lnTo>
                  <a:pt x="79380" y="46020"/>
                </a:lnTo>
                <a:lnTo>
                  <a:pt x="79410" y="46070"/>
                </a:lnTo>
                <a:lnTo>
                  <a:pt x="79430" y="46050"/>
                </a:lnTo>
                <a:lnTo>
                  <a:pt x="79460" y="46040"/>
                </a:lnTo>
                <a:lnTo>
                  <a:pt x="79470" y="46060"/>
                </a:lnTo>
                <a:lnTo>
                  <a:pt x="79500" y="46090"/>
                </a:lnTo>
                <a:lnTo>
                  <a:pt x="79550" y="46160"/>
                </a:lnTo>
                <a:lnTo>
                  <a:pt x="79540" y="46190"/>
                </a:lnTo>
                <a:lnTo>
                  <a:pt x="79550" y="46190"/>
                </a:lnTo>
                <a:lnTo>
                  <a:pt x="79550" y="46220"/>
                </a:lnTo>
                <a:lnTo>
                  <a:pt x="79560" y="46250"/>
                </a:lnTo>
                <a:lnTo>
                  <a:pt x="79570" y="46260"/>
                </a:lnTo>
                <a:lnTo>
                  <a:pt x="79570" y="46270"/>
                </a:lnTo>
                <a:lnTo>
                  <a:pt x="79580" y="46280"/>
                </a:lnTo>
                <a:lnTo>
                  <a:pt x="79590" y="46320"/>
                </a:lnTo>
                <a:lnTo>
                  <a:pt x="79600" y="46330"/>
                </a:lnTo>
                <a:lnTo>
                  <a:pt x="79610" y="46370"/>
                </a:lnTo>
                <a:lnTo>
                  <a:pt x="79610" y="46380"/>
                </a:lnTo>
                <a:lnTo>
                  <a:pt x="79670" y="46360"/>
                </a:lnTo>
                <a:lnTo>
                  <a:pt x="79710" y="46360"/>
                </a:lnTo>
                <a:lnTo>
                  <a:pt x="79730" y="46350"/>
                </a:lnTo>
                <a:lnTo>
                  <a:pt x="79780" y="46340"/>
                </a:lnTo>
                <a:lnTo>
                  <a:pt x="79880" y="46310"/>
                </a:lnTo>
                <a:lnTo>
                  <a:pt x="79940" y="46290"/>
                </a:lnTo>
                <a:lnTo>
                  <a:pt x="79970" y="46280"/>
                </a:lnTo>
                <a:lnTo>
                  <a:pt x="80070" y="46260"/>
                </a:lnTo>
                <a:lnTo>
                  <a:pt x="80090" y="46230"/>
                </a:lnTo>
                <a:lnTo>
                  <a:pt x="80100" y="46220"/>
                </a:lnTo>
                <a:lnTo>
                  <a:pt x="80100" y="46210"/>
                </a:lnTo>
                <a:lnTo>
                  <a:pt x="80160" y="46230"/>
                </a:lnTo>
                <a:lnTo>
                  <a:pt x="80160" y="46240"/>
                </a:lnTo>
                <a:lnTo>
                  <a:pt x="80160" y="46250"/>
                </a:lnTo>
                <a:lnTo>
                  <a:pt x="80160" y="46260"/>
                </a:lnTo>
                <a:lnTo>
                  <a:pt x="80160" y="46270"/>
                </a:lnTo>
                <a:lnTo>
                  <a:pt x="80150" y="46280"/>
                </a:lnTo>
                <a:lnTo>
                  <a:pt x="80150" y="46290"/>
                </a:lnTo>
                <a:lnTo>
                  <a:pt x="80180" y="46300"/>
                </a:lnTo>
                <a:lnTo>
                  <a:pt x="80230" y="46250"/>
                </a:lnTo>
                <a:lnTo>
                  <a:pt x="80240" y="46240"/>
                </a:lnTo>
                <a:lnTo>
                  <a:pt x="80250" y="46230"/>
                </a:lnTo>
                <a:lnTo>
                  <a:pt x="80260" y="46220"/>
                </a:lnTo>
                <a:lnTo>
                  <a:pt x="80280" y="46200"/>
                </a:lnTo>
                <a:lnTo>
                  <a:pt x="80280" y="46190"/>
                </a:lnTo>
                <a:lnTo>
                  <a:pt x="80280" y="46140"/>
                </a:lnTo>
                <a:lnTo>
                  <a:pt x="80280" y="46130"/>
                </a:lnTo>
                <a:lnTo>
                  <a:pt x="80300" y="46090"/>
                </a:lnTo>
                <a:lnTo>
                  <a:pt x="80290" y="46050"/>
                </a:lnTo>
                <a:lnTo>
                  <a:pt x="80280" y="45940"/>
                </a:lnTo>
                <a:lnTo>
                  <a:pt x="80280" y="45910"/>
                </a:lnTo>
                <a:lnTo>
                  <a:pt x="80270" y="45870"/>
                </a:lnTo>
                <a:lnTo>
                  <a:pt x="80280" y="45870"/>
                </a:lnTo>
                <a:lnTo>
                  <a:pt x="80290" y="45850"/>
                </a:lnTo>
                <a:lnTo>
                  <a:pt x="80310" y="45840"/>
                </a:lnTo>
                <a:lnTo>
                  <a:pt x="80320" y="45820"/>
                </a:lnTo>
                <a:lnTo>
                  <a:pt x="80330" y="45810"/>
                </a:lnTo>
                <a:lnTo>
                  <a:pt x="80340" y="45800"/>
                </a:lnTo>
                <a:lnTo>
                  <a:pt x="80350" y="45800"/>
                </a:lnTo>
                <a:lnTo>
                  <a:pt x="80350" y="45790"/>
                </a:lnTo>
                <a:lnTo>
                  <a:pt x="80360" y="45790"/>
                </a:lnTo>
                <a:lnTo>
                  <a:pt x="80370" y="45790"/>
                </a:lnTo>
                <a:lnTo>
                  <a:pt x="80370" y="45780"/>
                </a:lnTo>
                <a:lnTo>
                  <a:pt x="80370" y="45770"/>
                </a:lnTo>
                <a:lnTo>
                  <a:pt x="80370" y="45760"/>
                </a:lnTo>
                <a:lnTo>
                  <a:pt x="80390" y="45760"/>
                </a:lnTo>
                <a:lnTo>
                  <a:pt x="80410" y="45760"/>
                </a:lnTo>
                <a:lnTo>
                  <a:pt x="80420" y="45760"/>
                </a:lnTo>
                <a:lnTo>
                  <a:pt x="80430" y="45770"/>
                </a:lnTo>
                <a:lnTo>
                  <a:pt x="80440" y="45770"/>
                </a:lnTo>
                <a:lnTo>
                  <a:pt x="80460" y="45760"/>
                </a:lnTo>
                <a:lnTo>
                  <a:pt x="80470" y="45760"/>
                </a:lnTo>
                <a:lnTo>
                  <a:pt x="80480" y="45760"/>
                </a:lnTo>
                <a:lnTo>
                  <a:pt x="80490" y="45760"/>
                </a:lnTo>
                <a:lnTo>
                  <a:pt x="80510" y="45780"/>
                </a:lnTo>
                <a:lnTo>
                  <a:pt x="80520" y="45780"/>
                </a:lnTo>
                <a:lnTo>
                  <a:pt x="80530" y="45800"/>
                </a:lnTo>
                <a:lnTo>
                  <a:pt x="80550" y="45830"/>
                </a:lnTo>
                <a:lnTo>
                  <a:pt x="80580" y="45890"/>
                </a:lnTo>
                <a:lnTo>
                  <a:pt x="80620" y="45990"/>
                </a:lnTo>
                <a:lnTo>
                  <a:pt x="80630" y="46000"/>
                </a:lnTo>
                <a:lnTo>
                  <a:pt x="80640" y="46030"/>
                </a:lnTo>
                <a:lnTo>
                  <a:pt x="80650" y="46050"/>
                </a:lnTo>
                <a:lnTo>
                  <a:pt x="80650" y="46060"/>
                </a:lnTo>
                <a:lnTo>
                  <a:pt x="80680" y="46080"/>
                </a:lnTo>
                <a:lnTo>
                  <a:pt x="80690" y="46090"/>
                </a:lnTo>
                <a:lnTo>
                  <a:pt x="80710" y="46100"/>
                </a:lnTo>
                <a:lnTo>
                  <a:pt x="80730" y="46120"/>
                </a:lnTo>
                <a:lnTo>
                  <a:pt x="80740" y="46120"/>
                </a:lnTo>
                <a:lnTo>
                  <a:pt x="80770" y="46130"/>
                </a:lnTo>
                <a:lnTo>
                  <a:pt x="80890" y="46160"/>
                </a:lnTo>
                <a:lnTo>
                  <a:pt x="80920" y="46160"/>
                </a:lnTo>
                <a:lnTo>
                  <a:pt x="80940" y="46160"/>
                </a:lnTo>
                <a:lnTo>
                  <a:pt x="80940" y="46170"/>
                </a:lnTo>
                <a:lnTo>
                  <a:pt x="80970" y="46170"/>
                </a:lnTo>
                <a:lnTo>
                  <a:pt x="80980" y="46170"/>
                </a:lnTo>
                <a:lnTo>
                  <a:pt x="81060" y="46160"/>
                </a:lnTo>
                <a:lnTo>
                  <a:pt x="81110" y="46170"/>
                </a:lnTo>
                <a:lnTo>
                  <a:pt x="81150" y="46170"/>
                </a:lnTo>
                <a:lnTo>
                  <a:pt x="81190" y="46160"/>
                </a:lnTo>
                <a:lnTo>
                  <a:pt x="81210" y="46160"/>
                </a:lnTo>
                <a:lnTo>
                  <a:pt x="81220" y="46160"/>
                </a:lnTo>
                <a:lnTo>
                  <a:pt x="81260" y="46150"/>
                </a:lnTo>
                <a:lnTo>
                  <a:pt x="81270" y="46140"/>
                </a:lnTo>
                <a:lnTo>
                  <a:pt x="81310" y="46130"/>
                </a:lnTo>
                <a:lnTo>
                  <a:pt x="81310" y="46120"/>
                </a:lnTo>
                <a:lnTo>
                  <a:pt x="81380" y="46120"/>
                </a:lnTo>
                <a:lnTo>
                  <a:pt x="81420" y="46110"/>
                </a:lnTo>
                <a:lnTo>
                  <a:pt x="81430" y="46110"/>
                </a:lnTo>
                <a:lnTo>
                  <a:pt x="81540" y="46150"/>
                </a:lnTo>
                <a:lnTo>
                  <a:pt x="81580" y="46170"/>
                </a:lnTo>
                <a:lnTo>
                  <a:pt x="81600" y="46180"/>
                </a:lnTo>
                <a:lnTo>
                  <a:pt x="81620" y="46170"/>
                </a:lnTo>
                <a:lnTo>
                  <a:pt x="81730" y="46170"/>
                </a:lnTo>
                <a:lnTo>
                  <a:pt x="81800" y="46160"/>
                </a:lnTo>
                <a:lnTo>
                  <a:pt x="81810" y="46160"/>
                </a:lnTo>
                <a:lnTo>
                  <a:pt x="81820" y="46190"/>
                </a:lnTo>
                <a:lnTo>
                  <a:pt x="81800" y="46220"/>
                </a:lnTo>
                <a:lnTo>
                  <a:pt x="81780" y="46230"/>
                </a:lnTo>
                <a:lnTo>
                  <a:pt x="81800" y="46250"/>
                </a:lnTo>
                <a:lnTo>
                  <a:pt x="81790" y="46260"/>
                </a:lnTo>
                <a:lnTo>
                  <a:pt x="81770" y="46250"/>
                </a:lnTo>
                <a:lnTo>
                  <a:pt x="81760" y="46270"/>
                </a:lnTo>
                <a:lnTo>
                  <a:pt x="81780" y="46290"/>
                </a:lnTo>
                <a:lnTo>
                  <a:pt x="81810" y="46270"/>
                </a:lnTo>
                <a:lnTo>
                  <a:pt x="81810" y="46260"/>
                </a:lnTo>
                <a:lnTo>
                  <a:pt x="81850" y="46250"/>
                </a:lnTo>
                <a:lnTo>
                  <a:pt x="81860" y="46250"/>
                </a:lnTo>
                <a:lnTo>
                  <a:pt x="81850" y="46310"/>
                </a:lnTo>
                <a:lnTo>
                  <a:pt x="81850" y="46320"/>
                </a:lnTo>
                <a:lnTo>
                  <a:pt x="81920" y="46330"/>
                </a:lnTo>
                <a:lnTo>
                  <a:pt x="81940" y="46330"/>
                </a:lnTo>
                <a:lnTo>
                  <a:pt x="82130" y="46350"/>
                </a:lnTo>
                <a:lnTo>
                  <a:pt x="82350" y="46380"/>
                </a:lnTo>
                <a:lnTo>
                  <a:pt x="82340" y="46470"/>
                </a:lnTo>
                <a:lnTo>
                  <a:pt x="82330" y="46500"/>
                </a:lnTo>
                <a:lnTo>
                  <a:pt x="82300" y="46670"/>
                </a:lnTo>
                <a:lnTo>
                  <a:pt x="82290" y="46700"/>
                </a:lnTo>
                <a:lnTo>
                  <a:pt x="82290" y="46710"/>
                </a:lnTo>
                <a:lnTo>
                  <a:pt x="82280" y="46740"/>
                </a:lnTo>
                <a:lnTo>
                  <a:pt x="82270" y="46820"/>
                </a:lnTo>
                <a:lnTo>
                  <a:pt x="82260" y="46880"/>
                </a:lnTo>
                <a:lnTo>
                  <a:pt x="82240" y="46940"/>
                </a:lnTo>
                <a:lnTo>
                  <a:pt x="82260" y="46950"/>
                </a:lnTo>
                <a:lnTo>
                  <a:pt x="82280" y="46950"/>
                </a:lnTo>
                <a:lnTo>
                  <a:pt x="82360" y="46970"/>
                </a:lnTo>
                <a:lnTo>
                  <a:pt x="82420" y="46980"/>
                </a:lnTo>
                <a:lnTo>
                  <a:pt x="82430" y="46980"/>
                </a:lnTo>
                <a:lnTo>
                  <a:pt x="82440" y="46980"/>
                </a:lnTo>
                <a:lnTo>
                  <a:pt x="82450" y="46980"/>
                </a:lnTo>
                <a:lnTo>
                  <a:pt x="82480" y="46990"/>
                </a:lnTo>
                <a:lnTo>
                  <a:pt x="82550" y="47010"/>
                </a:lnTo>
                <a:lnTo>
                  <a:pt x="82570" y="47010"/>
                </a:lnTo>
                <a:lnTo>
                  <a:pt x="82630" y="47020"/>
                </a:lnTo>
                <a:lnTo>
                  <a:pt x="82670" y="47030"/>
                </a:lnTo>
                <a:lnTo>
                  <a:pt x="82710" y="47040"/>
                </a:lnTo>
                <a:lnTo>
                  <a:pt x="82800" y="47060"/>
                </a:lnTo>
                <a:lnTo>
                  <a:pt x="82820" y="47060"/>
                </a:lnTo>
                <a:lnTo>
                  <a:pt x="82850" y="47070"/>
                </a:lnTo>
                <a:lnTo>
                  <a:pt x="82880" y="47070"/>
                </a:lnTo>
                <a:lnTo>
                  <a:pt x="82900" y="47080"/>
                </a:lnTo>
                <a:lnTo>
                  <a:pt x="82930" y="47080"/>
                </a:lnTo>
                <a:lnTo>
                  <a:pt x="82950" y="47090"/>
                </a:lnTo>
                <a:lnTo>
                  <a:pt x="82980" y="47090"/>
                </a:lnTo>
                <a:lnTo>
                  <a:pt x="83000" y="47100"/>
                </a:lnTo>
                <a:lnTo>
                  <a:pt x="83020" y="47100"/>
                </a:lnTo>
                <a:lnTo>
                  <a:pt x="83030" y="47130"/>
                </a:lnTo>
                <a:lnTo>
                  <a:pt x="83030" y="47150"/>
                </a:lnTo>
                <a:lnTo>
                  <a:pt x="83060" y="47180"/>
                </a:lnTo>
                <a:lnTo>
                  <a:pt x="83060" y="47190"/>
                </a:lnTo>
                <a:lnTo>
                  <a:pt x="83050" y="47200"/>
                </a:lnTo>
                <a:lnTo>
                  <a:pt x="83040" y="47200"/>
                </a:lnTo>
                <a:lnTo>
                  <a:pt x="83080" y="47310"/>
                </a:lnTo>
                <a:lnTo>
                  <a:pt x="83080" y="47340"/>
                </a:lnTo>
                <a:lnTo>
                  <a:pt x="83080" y="47380"/>
                </a:lnTo>
                <a:lnTo>
                  <a:pt x="83060" y="47410"/>
                </a:lnTo>
                <a:lnTo>
                  <a:pt x="83090" y="47410"/>
                </a:lnTo>
                <a:lnTo>
                  <a:pt x="83100" y="47420"/>
                </a:lnTo>
                <a:lnTo>
                  <a:pt x="83110" y="47420"/>
                </a:lnTo>
                <a:lnTo>
                  <a:pt x="83120" y="47420"/>
                </a:lnTo>
                <a:lnTo>
                  <a:pt x="83120" y="47430"/>
                </a:lnTo>
                <a:lnTo>
                  <a:pt x="83120" y="47440"/>
                </a:lnTo>
                <a:lnTo>
                  <a:pt x="83120" y="47460"/>
                </a:lnTo>
                <a:lnTo>
                  <a:pt x="83120" y="47490"/>
                </a:lnTo>
                <a:lnTo>
                  <a:pt x="83110" y="47520"/>
                </a:lnTo>
                <a:lnTo>
                  <a:pt x="83120" y="47520"/>
                </a:lnTo>
                <a:lnTo>
                  <a:pt x="83020" y="47610"/>
                </a:lnTo>
                <a:lnTo>
                  <a:pt x="82980" y="47630"/>
                </a:lnTo>
                <a:lnTo>
                  <a:pt x="82970" y="47630"/>
                </a:lnTo>
                <a:lnTo>
                  <a:pt x="82980" y="47640"/>
                </a:lnTo>
                <a:lnTo>
                  <a:pt x="82880" y="47690"/>
                </a:lnTo>
                <a:lnTo>
                  <a:pt x="82870" y="47630"/>
                </a:lnTo>
                <a:lnTo>
                  <a:pt x="82850" y="47540"/>
                </a:lnTo>
                <a:lnTo>
                  <a:pt x="82820" y="47440"/>
                </a:lnTo>
                <a:lnTo>
                  <a:pt x="82790" y="47440"/>
                </a:lnTo>
                <a:lnTo>
                  <a:pt x="82760" y="47430"/>
                </a:lnTo>
                <a:lnTo>
                  <a:pt x="82720" y="47420"/>
                </a:lnTo>
                <a:lnTo>
                  <a:pt x="82580" y="47470"/>
                </a:lnTo>
                <a:lnTo>
                  <a:pt x="82780" y="47560"/>
                </a:lnTo>
                <a:lnTo>
                  <a:pt x="82780" y="47640"/>
                </a:lnTo>
                <a:lnTo>
                  <a:pt x="82790" y="47710"/>
                </a:lnTo>
                <a:lnTo>
                  <a:pt x="82750" y="47710"/>
                </a:lnTo>
                <a:lnTo>
                  <a:pt x="82690" y="47720"/>
                </a:lnTo>
                <a:lnTo>
                  <a:pt x="82680" y="47820"/>
                </a:lnTo>
                <a:lnTo>
                  <a:pt x="82720" y="47840"/>
                </a:lnTo>
                <a:lnTo>
                  <a:pt x="82710" y="47880"/>
                </a:lnTo>
                <a:lnTo>
                  <a:pt x="82690" y="48000"/>
                </a:lnTo>
                <a:lnTo>
                  <a:pt x="82750" y="48020"/>
                </a:lnTo>
                <a:lnTo>
                  <a:pt x="82730" y="48060"/>
                </a:lnTo>
                <a:lnTo>
                  <a:pt x="82710" y="48100"/>
                </a:lnTo>
                <a:lnTo>
                  <a:pt x="82830" y="48170"/>
                </a:lnTo>
                <a:lnTo>
                  <a:pt x="82820" y="48220"/>
                </a:lnTo>
                <a:lnTo>
                  <a:pt x="82750" y="48310"/>
                </a:lnTo>
                <a:lnTo>
                  <a:pt x="82740" y="48480"/>
                </a:lnTo>
                <a:lnTo>
                  <a:pt x="82740" y="48500"/>
                </a:lnTo>
                <a:lnTo>
                  <a:pt x="82730" y="48600"/>
                </a:lnTo>
                <a:lnTo>
                  <a:pt x="82720" y="48700"/>
                </a:lnTo>
                <a:lnTo>
                  <a:pt x="82740" y="48700"/>
                </a:lnTo>
                <a:lnTo>
                  <a:pt x="82790" y="48780"/>
                </a:lnTo>
                <a:lnTo>
                  <a:pt x="82800" y="48790"/>
                </a:lnTo>
                <a:lnTo>
                  <a:pt x="82700" y="48890"/>
                </a:lnTo>
                <a:lnTo>
                  <a:pt x="82650" y="48930"/>
                </a:lnTo>
                <a:lnTo>
                  <a:pt x="82670" y="48980"/>
                </a:lnTo>
                <a:lnTo>
                  <a:pt x="82680" y="49020"/>
                </a:lnTo>
                <a:lnTo>
                  <a:pt x="82750" y="49040"/>
                </a:lnTo>
                <a:lnTo>
                  <a:pt x="82790" y="49040"/>
                </a:lnTo>
                <a:lnTo>
                  <a:pt x="82800" y="49060"/>
                </a:lnTo>
                <a:lnTo>
                  <a:pt x="82850" y="49150"/>
                </a:lnTo>
                <a:lnTo>
                  <a:pt x="82860" y="49160"/>
                </a:lnTo>
                <a:lnTo>
                  <a:pt x="82900" y="49230"/>
                </a:lnTo>
                <a:lnTo>
                  <a:pt x="82920" y="49250"/>
                </a:lnTo>
                <a:lnTo>
                  <a:pt x="82890" y="49270"/>
                </a:lnTo>
                <a:lnTo>
                  <a:pt x="82840" y="49310"/>
                </a:lnTo>
                <a:lnTo>
                  <a:pt x="82830" y="49320"/>
                </a:lnTo>
                <a:lnTo>
                  <a:pt x="82810" y="49320"/>
                </a:lnTo>
                <a:lnTo>
                  <a:pt x="82760" y="49320"/>
                </a:lnTo>
                <a:lnTo>
                  <a:pt x="82680" y="49310"/>
                </a:lnTo>
                <a:lnTo>
                  <a:pt x="82630" y="49300"/>
                </a:lnTo>
                <a:lnTo>
                  <a:pt x="82590" y="49290"/>
                </a:lnTo>
                <a:lnTo>
                  <a:pt x="82530" y="49270"/>
                </a:lnTo>
                <a:lnTo>
                  <a:pt x="82460" y="49250"/>
                </a:lnTo>
                <a:lnTo>
                  <a:pt x="82430" y="49250"/>
                </a:lnTo>
                <a:lnTo>
                  <a:pt x="82420" y="49290"/>
                </a:lnTo>
                <a:lnTo>
                  <a:pt x="82400" y="49400"/>
                </a:lnTo>
                <a:lnTo>
                  <a:pt x="82390" y="49410"/>
                </a:lnTo>
                <a:lnTo>
                  <a:pt x="82390" y="49440"/>
                </a:lnTo>
                <a:lnTo>
                  <a:pt x="82380" y="49480"/>
                </a:lnTo>
                <a:lnTo>
                  <a:pt x="82460" y="49520"/>
                </a:lnTo>
                <a:lnTo>
                  <a:pt x="82480" y="49510"/>
                </a:lnTo>
                <a:lnTo>
                  <a:pt x="82540" y="49510"/>
                </a:lnTo>
                <a:lnTo>
                  <a:pt x="82550" y="49510"/>
                </a:lnTo>
                <a:lnTo>
                  <a:pt x="82560" y="49490"/>
                </a:lnTo>
                <a:lnTo>
                  <a:pt x="82580" y="49460"/>
                </a:lnTo>
                <a:lnTo>
                  <a:pt x="82610" y="49430"/>
                </a:lnTo>
                <a:lnTo>
                  <a:pt x="82640" y="49430"/>
                </a:lnTo>
                <a:lnTo>
                  <a:pt x="82650" y="49410"/>
                </a:lnTo>
                <a:lnTo>
                  <a:pt x="82740" y="49440"/>
                </a:lnTo>
                <a:lnTo>
                  <a:pt x="82740" y="49460"/>
                </a:lnTo>
                <a:lnTo>
                  <a:pt x="82720" y="49490"/>
                </a:lnTo>
                <a:lnTo>
                  <a:pt x="82720" y="49500"/>
                </a:lnTo>
                <a:lnTo>
                  <a:pt x="82680" y="49550"/>
                </a:lnTo>
                <a:lnTo>
                  <a:pt x="82620" y="49620"/>
                </a:lnTo>
                <a:lnTo>
                  <a:pt x="82600" y="49630"/>
                </a:lnTo>
                <a:lnTo>
                  <a:pt x="82580" y="49610"/>
                </a:lnTo>
                <a:lnTo>
                  <a:pt x="82580" y="49600"/>
                </a:lnTo>
                <a:lnTo>
                  <a:pt x="82570" y="49590"/>
                </a:lnTo>
                <a:lnTo>
                  <a:pt x="82510" y="49650"/>
                </a:lnTo>
                <a:lnTo>
                  <a:pt x="82510" y="49670"/>
                </a:lnTo>
                <a:lnTo>
                  <a:pt x="82530" y="49680"/>
                </a:lnTo>
                <a:lnTo>
                  <a:pt x="82540" y="49700"/>
                </a:lnTo>
                <a:lnTo>
                  <a:pt x="82520" y="49770"/>
                </a:lnTo>
                <a:lnTo>
                  <a:pt x="82520" y="49780"/>
                </a:lnTo>
                <a:lnTo>
                  <a:pt x="82500" y="49820"/>
                </a:lnTo>
                <a:lnTo>
                  <a:pt x="82480" y="49880"/>
                </a:lnTo>
                <a:lnTo>
                  <a:pt x="82480" y="49890"/>
                </a:lnTo>
                <a:lnTo>
                  <a:pt x="82480" y="49900"/>
                </a:lnTo>
                <a:lnTo>
                  <a:pt x="82470" y="49920"/>
                </a:lnTo>
                <a:lnTo>
                  <a:pt x="82450" y="49980"/>
                </a:lnTo>
                <a:lnTo>
                  <a:pt x="82440" y="49990"/>
                </a:lnTo>
                <a:lnTo>
                  <a:pt x="82420" y="50050"/>
                </a:lnTo>
                <a:lnTo>
                  <a:pt x="82420" y="50060"/>
                </a:lnTo>
                <a:lnTo>
                  <a:pt x="82410" y="50080"/>
                </a:lnTo>
                <a:lnTo>
                  <a:pt x="82400" y="50110"/>
                </a:lnTo>
                <a:lnTo>
                  <a:pt x="82390" y="50140"/>
                </a:lnTo>
                <a:lnTo>
                  <a:pt x="82370" y="50190"/>
                </a:lnTo>
                <a:lnTo>
                  <a:pt x="82440" y="50240"/>
                </a:lnTo>
                <a:lnTo>
                  <a:pt x="82480" y="50260"/>
                </a:lnTo>
                <a:lnTo>
                  <a:pt x="82480" y="50270"/>
                </a:lnTo>
                <a:lnTo>
                  <a:pt x="82460" y="50340"/>
                </a:lnTo>
                <a:lnTo>
                  <a:pt x="82430" y="50450"/>
                </a:lnTo>
                <a:lnTo>
                  <a:pt x="82410" y="50480"/>
                </a:lnTo>
                <a:lnTo>
                  <a:pt x="82390" y="50480"/>
                </a:lnTo>
                <a:lnTo>
                  <a:pt x="82370" y="50450"/>
                </a:lnTo>
                <a:lnTo>
                  <a:pt x="82350" y="50500"/>
                </a:lnTo>
                <a:lnTo>
                  <a:pt x="82370" y="50520"/>
                </a:lnTo>
                <a:lnTo>
                  <a:pt x="82360" y="50620"/>
                </a:lnTo>
                <a:lnTo>
                  <a:pt x="82420" y="50640"/>
                </a:lnTo>
                <a:lnTo>
                  <a:pt x="82480" y="50560"/>
                </a:lnTo>
                <a:lnTo>
                  <a:pt x="82500" y="50670"/>
                </a:lnTo>
                <a:lnTo>
                  <a:pt x="82500" y="50700"/>
                </a:lnTo>
                <a:lnTo>
                  <a:pt x="82510" y="50800"/>
                </a:lnTo>
                <a:lnTo>
                  <a:pt x="82520" y="50800"/>
                </a:lnTo>
                <a:lnTo>
                  <a:pt x="82490" y="50860"/>
                </a:lnTo>
                <a:lnTo>
                  <a:pt x="82460" y="50890"/>
                </a:lnTo>
                <a:lnTo>
                  <a:pt x="82470" y="50940"/>
                </a:lnTo>
                <a:lnTo>
                  <a:pt x="82470" y="50970"/>
                </a:lnTo>
                <a:lnTo>
                  <a:pt x="82480" y="50970"/>
                </a:lnTo>
                <a:lnTo>
                  <a:pt x="82470" y="50970"/>
                </a:lnTo>
                <a:lnTo>
                  <a:pt x="82480" y="50980"/>
                </a:lnTo>
                <a:lnTo>
                  <a:pt x="82460" y="51020"/>
                </a:lnTo>
                <a:lnTo>
                  <a:pt x="82450" y="51050"/>
                </a:lnTo>
                <a:lnTo>
                  <a:pt x="82450" y="51060"/>
                </a:lnTo>
                <a:lnTo>
                  <a:pt x="82430" y="51150"/>
                </a:lnTo>
                <a:lnTo>
                  <a:pt x="82430" y="51140"/>
                </a:lnTo>
                <a:lnTo>
                  <a:pt x="82430" y="51150"/>
                </a:lnTo>
                <a:lnTo>
                  <a:pt x="82430" y="51140"/>
                </a:lnTo>
                <a:lnTo>
                  <a:pt x="82430" y="51150"/>
                </a:lnTo>
                <a:lnTo>
                  <a:pt x="82420" y="51160"/>
                </a:lnTo>
                <a:lnTo>
                  <a:pt x="82400" y="51180"/>
                </a:lnTo>
                <a:lnTo>
                  <a:pt x="82390" y="51190"/>
                </a:lnTo>
                <a:lnTo>
                  <a:pt x="82380" y="51200"/>
                </a:lnTo>
                <a:lnTo>
                  <a:pt x="82380" y="51210"/>
                </a:lnTo>
                <a:lnTo>
                  <a:pt x="82370" y="51210"/>
                </a:lnTo>
                <a:lnTo>
                  <a:pt x="82370" y="51220"/>
                </a:lnTo>
                <a:lnTo>
                  <a:pt x="82370" y="51230"/>
                </a:lnTo>
                <a:lnTo>
                  <a:pt x="82360" y="51230"/>
                </a:lnTo>
                <a:lnTo>
                  <a:pt x="82360" y="51250"/>
                </a:lnTo>
                <a:lnTo>
                  <a:pt x="82360" y="51260"/>
                </a:lnTo>
                <a:lnTo>
                  <a:pt x="82360" y="51280"/>
                </a:lnTo>
                <a:lnTo>
                  <a:pt x="82360" y="51290"/>
                </a:lnTo>
                <a:lnTo>
                  <a:pt x="82360" y="51300"/>
                </a:lnTo>
                <a:lnTo>
                  <a:pt x="82360" y="51320"/>
                </a:lnTo>
                <a:lnTo>
                  <a:pt x="82360" y="51330"/>
                </a:lnTo>
                <a:lnTo>
                  <a:pt x="82370" y="51340"/>
                </a:lnTo>
                <a:lnTo>
                  <a:pt x="82360" y="51330"/>
                </a:lnTo>
                <a:lnTo>
                  <a:pt x="82350" y="51330"/>
                </a:lnTo>
                <a:lnTo>
                  <a:pt x="82350" y="51340"/>
                </a:lnTo>
                <a:lnTo>
                  <a:pt x="82350" y="51350"/>
                </a:lnTo>
                <a:lnTo>
                  <a:pt x="82340" y="51350"/>
                </a:lnTo>
                <a:lnTo>
                  <a:pt x="82330" y="51340"/>
                </a:lnTo>
                <a:lnTo>
                  <a:pt x="82320" y="51340"/>
                </a:lnTo>
                <a:lnTo>
                  <a:pt x="82300" y="51350"/>
                </a:lnTo>
                <a:lnTo>
                  <a:pt x="82280" y="51330"/>
                </a:lnTo>
                <a:lnTo>
                  <a:pt x="82260" y="51330"/>
                </a:lnTo>
                <a:lnTo>
                  <a:pt x="82240" y="51330"/>
                </a:lnTo>
                <a:lnTo>
                  <a:pt x="82210" y="51360"/>
                </a:lnTo>
                <a:lnTo>
                  <a:pt x="82180" y="51400"/>
                </a:lnTo>
                <a:lnTo>
                  <a:pt x="82080" y="51430"/>
                </a:lnTo>
                <a:lnTo>
                  <a:pt x="82070" y="51440"/>
                </a:lnTo>
                <a:lnTo>
                  <a:pt x="82060" y="51460"/>
                </a:lnTo>
                <a:lnTo>
                  <a:pt x="82040" y="51460"/>
                </a:lnTo>
                <a:lnTo>
                  <a:pt x="82000" y="51450"/>
                </a:lnTo>
                <a:lnTo>
                  <a:pt x="81970" y="51460"/>
                </a:lnTo>
                <a:lnTo>
                  <a:pt x="81960" y="51470"/>
                </a:lnTo>
                <a:lnTo>
                  <a:pt x="81930" y="51460"/>
                </a:lnTo>
                <a:lnTo>
                  <a:pt x="81920" y="51460"/>
                </a:lnTo>
                <a:lnTo>
                  <a:pt x="81920" y="51440"/>
                </a:lnTo>
                <a:lnTo>
                  <a:pt x="81860" y="51410"/>
                </a:lnTo>
                <a:lnTo>
                  <a:pt x="81830" y="51390"/>
                </a:lnTo>
                <a:lnTo>
                  <a:pt x="81770" y="51360"/>
                </a:lnTo>
                <a:lnTo>
                  <a:pt x="81670" y="51300"/>
                </a:lnTo>
                <a:lnTo>
                  <a:pt x="81660" y="51360"/>
                </a:lnTo>
                <a:lnTo>
                  <a:pt x="81640" y="51450"/>
                </a:lnTo>
                <a:lnTo>
                  <a:pt x="81620" y="51510"/>
                </a:lnTo>
                <a:lnTo>
                  <a:pt x="81610" y="51560"/>
                </a:lnTo>
                <a:lnTo>
                  <a:pt x="81600" y="51590"/>
                </a:lnTo>
                <a:lnTo>
                  <a:pt x="81600" y="51600"/>
                </a:lnTo>
                <a:lnTo>
                  <a:pt x="81590" y="51630"/>
                </a:lnTo>
                <a:lnTo>
                  <a:pt x="81580" y="51660"/>
                </a:lnTo>
                <a:lnTo>
                  <a:pt x="81530" y="51810"/>
                </a:lnTo>
                <a:lnTo>
                  <a:pt x="81520" y="51850"/>
                </a:lnTo>
                <a:lnTo>
                  <a:pt x="81510" y="51880"/>
                </a:lnTo>
                <a:lnTo>
                  <a:pt x="81500" y="51910"/>
                </a:lnTo>
                <a:lnTo>
                  <a:pt x="81480" y="51960"/>
                </a:lnTo>
                <a:lnTo>
                  <a:pt x="81470" y="51990"/>
                </a:lnTo>
                <a:lnTo>
                  <a:pt x="81470" y="52020"/>
                </a:lnTo>
                <a:lnTo>
                  <a:pt x="81460" y="52050"/>
                </a:lnTo>
                <a:lnTo>
                  <a:pt x="81450" y="52070"/>
                </a:lnTo>
                <a:lnTo>
                  <a:pt x="81440" y="52110"/>
                </a:lnTo>
                <a:lnTo>
                  <a:pt x="81430" y="52170"/>
                </a:lnTo>
                <a:lnTo>
                  <a:pt x="81420" y="52210"/>
                </a:lnTo>
                <a:lnTo>
                  <a:pt x="81400" y="52280"/>
                </a:lnTo>
                <a:lnTo>
                  <a:pt x="81390" y="52310"/>
                </a:lnTo>
                <a:lnTo>
                  <a:pt x="81390" y="52320"/>
                </a:lnTo>
                <a:lnTo>
                  <a:pt x="81380" y="52360"/>
                </a:lnTo>
                <a:lnTo>
                  <a:pt x="81370" y="52400"/>
                </a:lnTo>
                <a:lnTo>
                  <a:pt x="81370" y="52420"/>
                </a:lnTo>
                <a:lnTo>
                  <a:pt x="81350" y="52510"/>
                </a:lnTo>
                <a:lnTo>
                  <a:pt x="81330" y="52580"/>
                </a:lnTo>
                <a:lnTo>
                  <a:pt x="81340" y="52620"/>
                </a:lnTo>
                <a:lnTo>
                  <a:pt x="81340" y="52670"/>
                </a:lnTo>
                <a:lnTo>
                  <a:pt x="81340" y="52690"/>
                </a:lnTo>
                <a:lnTo>
                  <a:pt x="81340" y="52720"/>
                </a:lnTo>
                <a:lnTo>
                  <a:pt x="81350" y="52740"/>
                </a:lnTo>
                <a:lnTo>
                  <a:pt x="81360" y="52810"/>
                </a:lnTo>
                <a:lnTo>
                  <a:pt x="81360" y="52820"/>
                </a:lnTo>
                <a:lnTo>
                  <a:pt x="81300" y="52910"/>
                </a:lnTo>
                <a:lnTo>
                  <a:pt x="81250" y="52940"/>
                </a:lnTo>
                <a:lnTo>
                  <a:pt x="81160" y="52940"/>
                </a:lnTo>
                <a:lnTo>
                  <a:pt x="81120" y="52940"/>
                </a:lnTo>
                <a:lnTo>
                  <a:pt x="81040" y="52950"/>
                </a:lnTo>
                <a:lnTo>
                  <a:pt x="81030" y="52950"/>
                </a:lnTo>
                <a:lnTo>
                  <a:pt x="81020" y="52950"/>
                </a:lnTo>
                <a:lnTo>
                  <a:pt x="81010" y="52970"/>
                </a:lnTo>
                <a:lnTo>
                  <a:pt x="80980" y="52980"/>
                </a:lnTo>
                <a:lnTo>
                  <a:pt x="80930" y="53010"/>
                </a:lnTo>
                <a:lnTo>
                  <a:pt x="80880" y="53010"/>
                </a:lnTo>
                <a:lnTo>
                  <a:pt x="80850" y="53000"/>
                </a:lnTo>
                <a:lnTo>
                  <a:pt x="80860" y="52910"/>
                </a:lnTo>
                <a:lnTo>
                  <a:pt x="80810" y="52880"/>
                </a:lnTo>
                <a:lnTo>
                  <a:pt x="80810" y="52870"/>
                </a:lnTo>
                <a:lnTo>
                  <a:pt x="80820" y="52870"/>
                </a:lnTo>
                <a:lnTo>
                  <a:pt x="80820" y="52860"/>
                </a:lnTo>
                <a:lnTo>
                  <a:pt x="80830" y="52860"/>
                </a:lnTo>
                <a:lnTo>
                  <a:pt x="80840" y="52860"/>
                </a:lnTo>
                <a:lnTo>
                  <a:pt x="80850" y="52860"/>
                </a:lnTo>
                <a:lnTo>
                  <a:pt x="80850" y="52850"/>
                </a:lnTo>
                <a:lnTo>
                  <a:pt x="80860" y="52850"/>
                </a:lnTo>
                <a:lnTo>
                  <a:pt x="80870" y="52850"/>
                </a:lnTo>
                <a:lnTo>
                  <a:pt x="80870" y="52840"/>
                </a:lnTo>
                <a:lnTo>
                  <a:pt x="80870" y="52830"/>
                </a:lnTo>
                <a:lnTo>
                  <a:pt x="80880" y="52830"/>
                </a:lnTo>
                <a:lnTo>
                  <a:pt x="80890" y="52830"/>
                </a:lnTo>
                <a:lnTo>
                  <a:pt x="80900" y="52830"/>
                </a:lnTo>
                <a:lnTo>
                  <a:pt x="80900" y="52820"/>
                </a:lnTo>
                <a:lnTo>
                  <a:pt x="80910" y="52820"/>
                </a:lnTo>
                <a:lnTo>
                  <a:pt x="80910" y="52810"/>
                </a:lnTo>
                <a:lnTo>
                  <a:pt x="80920" y="52810"/>
                </a:lnTo>
                <a:lnTo>
                  <a:pt x="80920" y="52800"/>
                </a:lnTo>
                <a:lnTo>
                  <a:pt x="80920" y="52790"/>
                </a:lnTo>
                <a:lnTo>
                  <a:pt x="80930" y="52790"/>
                </a:lnTo>
                <a:lnTo>
                  <a:pt x="80930" y="52780"/>
                </a:lnTo>
                <a:lnTo>
                  <a:pt x="80930" y="52770"/>
                </a:lnTo>
                <a:lnTo>
                  <a:pt x="80920" y="52760"/>
                </a:lnTo>
                <a:lnTo>
                  <a:pt x="80920" y="52750"/>
                </a:lnTo>
                <a:lnTo>
                  <a:pt x="80910" y="52750"/>
                </a:lnTo>
                <a:lnTo>
                  <a:pt x="80910" y="52740"/>
                </a:lnTo>
                <a:lnTo>
                  <a:pt x="80910" y="52730"/>
                </a:lnTo>
                <a:lnTo>
                  <a:pt x="80910" y="52720"/>
                </a:lnTo>
                <a:lnTo>
                  <a:pt x="80910" y="52710"/>
                </a:lnTo>
                <a:lnTo>
                  <a:pt x="80900" y="52700"/>
                </a:lnTo>
                <a:lnTo>
                  <a:pt x="80900" y="52690"/>
                </a:lnTo>
                <a:lnTo>
                  <a:pt x="80920" y="52670"/>
                </a:lnTo>
                <a:lnTo>
                  <a:pt x="80920" y="52650"/>
                </a:lnTo>
                <a:lnTo>
                  <a:pt x="80890" y="52610"/>
                </a:lnTo>
                <a:lnTo>
                  <a:pt x="80880" y="52600"/>
                </a:lnTo>
                <a:lnTo>
                  <a:pt x="80870" y="52600"/>
                </a:lnTo>
                <a:lnTo>
                  <a:pt x="80860" y="52600"/>
                </a:lnTo>
                <a:lnTo>
                  <a:pt x="80850" y="52610"/>
                </a:lnTo>
                <a:lnTo>
                  <a:pt x="80840" y="52630"/>
                </a:lnTo>
                <a:lnTo>
                  <a:pt x="80840" y="52640"/>
                </a:lnTo>
                <a:lnTo>
                  <a:pt x="80830" y="52650"/>
                </a:lnTo>
                <a:lnTo>
                  <a:pt x="80830" y="52660"/>
                </a:lnTo>
                <a:lnTo>
                  <a:pt x="80830" y="52670"/>
                </a:lnTo>
                <a:lnTo>
                  <a:pt x="80820" y="52670"/>
                </a:lnTo>
                <a:lnTo>
                  <a:pt x="80800" y="52680"/>
                </a:lnTo>
                <a:lnTo>
                  <a:pt x="80800" y="52690"/>
                </a:lnTo>
                <a:lnTo>
                  <a:pt x="80800" y="52710"/>
                </a:lnTo>
                <a:lnTo>
                  <a:pt x="80800" y="52770"/>
                </a:lnTo>
                <a:lnTo>
                  <a:pt x="80730" y="52810"/>
                </a:lnTo>
                <a:lnTo>
                  <a:pt x="80700" y="52920"/>
                </a:lnTo>
                <a:lnTo>
                  <a:pt x="80700" y="52930"/>
                </a:lnTo>
                <a:lnTo>
                  <a:pt x="80710" y="52930"/>
                </a:lnTo>
                <a:lnTo>
                  <a:pt x="80710" y="52920"/>
                </a:lnTo>
                <a:lnTo>
                  <a:pt x="80720" y="52930"/>
                </a:lnTo>
                <a:lnTo>
                  <a:pt x="80720" y="52940"/>
                </a:lnTo>
                <a:lnTo>
                  <a:pt x="80720" y="52980"/>
                </a:lnTo>
                <a:lnTo>
                  <a:pt x="80720" y="53000"/>
                </a:lnTo>
                <a:lnTo>
                  <a:pt x="80730" y="53040"/>
                </a:lnTo>
                <a:lnTo>
                  <a:pt x="80730" y="53050"/>
                </a:lnTo>
                <a:lnTo>
                  <a:pt x="80730" y="53060"/>
                </a:lnTo>
                <a:lnTo>
                  <a:pt x="80730" y="53080"/>
                </a:lnTo>
                <a:lnTo>
                  <a:pt x="80730" y="53110"/>
                </a:lnTo>
                <a:lnTo>
                  <a:pt x="80730" y="53130"/>
                </a:lnTo>
                <a:lnTo>
                  <a:pt x="80690" y="53110"/>
                </a:lnTo>
                <a:lnTo>
                  <a:pt x="80680" y="53110"/>
                </a:lnTo>
                <a:lnTo>
                  <a:pt x="80580" y="53190"/>
                </a:lnTo>
                <a:lnTo>
                  <a:pt x="80590" y="53230"/>
                </a:lnTo>
                <a:lnTo>
                  <a:pt x="80550" y="53240"/>
                </a:lnTo>
                <a:lnTo>
                  <a:pt x="80570" y="53320"/>
                </a:lnTo>
                <a:lnTo>
                  <a:pt x="80570" y="53340"/>
                </a:lnTo>
                <a:lnTo>
                  <a:pt x="80590" y="53380"/>
                </a:lnTo>
                <a:lnTo>
                  <a:pt x="80590" y="53410"/>
                </a:lnTo>
                <a:lnTo>
                  <a:pt x="80510" y="53430"/>
                </a:lnTo>
                <a:lnTo>
                  <a:pt x="80510" y="53570"/>
                </a:lnTo>
                <a:lnTo>
                  <a:pt x="80510" y="53620"/>
                </a:lnTo>
                <a:lnTo>
                  <a:pt x="80490" y="53620"/>
                </a:lnTo>
                <a:lnTo>
                  <a:pt x="80470" y="53620"/>
                </a:lnTo>
                <a:lnTo>
                  <a:pt x="80420" y="53640"/>
                </a:lnTo>
                <a:lnTo>
                  <a:pt x="80380" y="53660"/>
                </a:lnTo>
                <a:lnTo>
                  <a:pt x="80360" y="53690"/>
                </a:lnTo>
                <a:lnTo>
                  <a:pt x="80330" y="53740"/>
                </a:lnTo>
                <a:lnTo>
                  <a:pt x="80310" y="53760"/>
                </a:lnTo>
                <a:lnTo>
                  <a:pt x="80270" y="53790"/>
                </a:lnTo>
                <a:lnTo>
                  <a:pt x="80230" y="53800"/>
                </a:lnTo>
                <a:lnTo>
                  <a:pt x="80220" y="53800"/>
                </a:lnTo>
                <a:lnTo>
                  <a:pt x="80210" y="53880"/>
                </a:lnTo>
                <a:lnTo>
                  <a:pt x="80200" y="53940"/>
                </a:lnTo>
                <a:lnTo>
                  <a:pt x="80140" y="53960"/>
                </a:lnTo>
                <a:lnTo>
                  <a:pt x="80130" y="53960"/>
                </a:lnTo>
                <a:lnTo>
                  <a:pt x="80050" y="53980"/>
                </a:lnTo>
                <a:lnTo>
                  <a:pt x="79960" y="54000"/>
                </a:lnTo>
                <a:lnTo>
                  <a:pt x="79970" y="54120"/>
                </a:lnTo>
                <a:lnTo>
                  <a:pt x="79950" y="54130"/>
                </a:lnTo>
                <a:lnTo>
                  <a:pt x="79930" y="54150"/>
                </a:lnTo>
                <a:lnTo>
                  <a:pt x="79880" y="54180"/>
                </a:lnTo>
                <a:lnTo>
                  <a:pt x="79870" y="54190"/>
                </a:lnTo>
                <a:lnTo>
                  <a:pt x="79850" y="54200"/>
                </a:lnTo>
                <a:lnTo>
                  <a:pt x="79850" y="54210"/>
                </a:lnTo>
                <a:lnTo>
                  <a:pt x="79840" y="54210"/>
                </a:lnTo>
                <a:lnTo>
                  <a:pt x="79830" y="54220"/>
                </a:lnTo>
                <a:lnTo>
                  <a:pt x="79810" y="54230"/>
                </a:lnTo>
                <a:lnTo>
                  <a:pt x="79790" y="54240"/>
                </a:lnTo>
                <a:lnTo>
                  <a:pt x="79780" y="54250"/>
                </a:lnTo>
                <a:lnTo>
                  <a:pt x="79760" y="54270"/>
                </a:lnTo>
                <a:lnTo>
                  <a:pt x="79750" y="54270"/>
                </a:lnTo>
                <a:lnTo>
                  <a:pt x="79750" y="54280"/>
                </a:lnTo>
                <a:lnTo>
                  <a:pt x="79740" y="54290"/>
                </a:lnTo>
                <a:lnTo>
                  <a:pt x="79730" y="54310"/>
                </a:lnTo>
                <a:lnTo>
                  <a:pt x="79720" y="54320"/>
                </a:lnTo>
                <a:lnTo>
                  <a:pt x="79710" y="54330"/>
                </a:lnTo>
                <a:lnTo>
                  <a:pt x="79690" y="54340"/>
                </a:lnTo>
                <a:lnTo>
                  <a:pt x="79690" y="54350"/>
                </a:lnTo>
                <a:lnTo>
                  <a:pt x="79640" y="54330"/>
                </a:lnTo>
                <a:lnTo>
                  <a:pt x="79630" y="54320"/>
                </a:lnTo>
                <a:lnTo>
                  <a:pt x="79600" y="54310"/>
                </a:lnTo>
                <a:lnTo>
                  <a:pt x="79590" y="54310"/>
                </a:lnTo>
                <a:lnTo>
                  <a:pt x="79590" y="54290"/>
                </a:lnTo>
                <a:lnTo>
                  <a:pt x="79510" y="54290"/>
                </a:lnTo>
                <a:lnTo>
                  <a:pt x="79440" y="54300"/>
                </a:lnTo>
                <a:lnTo>
                  <a:pt x="79430" y="54300"/>
                </a:lnTo>
                <a:lnTo>
                  <a:pt x="79440" y="54320"/>
                </a:lnTo>
                <a:lnTo>
                  <a:pt x="79400" y="54320"/>
                </a:lnTo>
                <a:lnTo>
                  <a:pt x="79350" y="54330"/>
                </a:lnTo>
                <a:lnTo>
                  <a:pt x="79360" y="54450"/>
                </a:lnTo>
                <a:lnTo>
                  <a:pt x="79230" y="54460"/>
                </a:lnTo>
                <a:lnTo>
                  <a:pt x="79230" y="54500"/>
                </a:lnTo>
                <a:lnTo>
                  <a:pt x="79240" y="54520"/>
                </a:lnTo>
                <a:lnTo>
                  <a:pt x="79240" y="54530"/>
                </a:lnTo>
                <a:lnTo>
                  <a:pt x="79240" y="54550"/>
                </a:lnTo>
                <a:lnTo>
                  <a:pt x="79240" y="54560"/>
                </a:lnTo>
                <a:lnTo>
                  <a:pt x="79220" y="54580"/>
                </a:lnTo>
                <a:lnTo>
                  <a:pt x="79210" y="54600"/>
                </a:lnTo>
                <a:lnTo>
                  <a:pt x="79180" y="54630"/>
                </a:lnTo>
                <a:lnTo>
                  <a:pt x="79160" y="54650"/>
                </a:lnTo>
                <a:lnTo>
                  <a:pt x="79170" y="54660"/>
                </a:lnTo>
                <a:lnTo>
                  <a:pt x="79190" y="54680"/>
                </a:lnTo>
                <a:lnTo>
                  <a:pt x="79220" y="54730"/>
                </a:lnTo>
                <a:lnTo>
                  <a:pt x="79230" y="54730"/>
                </a:lnTo>
                <a:lnTo>
                  <a:pt x="79240" y="54740"/>
                </a:lnTo>
                <a:lnTo>
                  <a:pt x="79240" y="54750"/>
                </a:lnTo>
                <a:lnTo>
                  <a:pt x="79260" y="54770"/>
                </a:lnTo>
                <a:lnTo>
                  <a:pt x="79280" y="54800"/>
                </a:lnTo>
                <a:lnTo>
                  <a:pt x="79290" y="54810"/>
                </a:lnTo>
                <a:lnTo>
                  <a:pt x="79290" y="54820"/>
                </a:lnTo>
                <a:lnTo>
                  <a:pt x="79330" y="54830"/>
                </a:lnTo>
                <a:lnTo>
                  <a:pt x="79330" y="54850"/>
                </a:lnTo>
                <a:lnTo>
                  <a:pt x="79330" y="54860"/>
                </a:lnTo>
                <a:lnTo>
                  <a:pt x="79340" y="54900"/>
                </a:lnTo>
                <a:lnTo>
                  <a:pt x="79340" y="54910"/>
                </a:lnTo>
                <a:lnTo>
                  <a:pt x="79350" y="54980"/>
                </a:lnTo>
                <a:lnTo>
                  <a:pt x="79360" y="55000"/>
                </a:lnTo>
                <a:lnTo>
                  <a:pt x="79370" y="55030"/>
                </a:lnTo>
                <a:lnTo>
                  <a:pt x="79380" y="55060"/>
                </a:lnTo>
                <a:lnTo>
                  <a:pt x="79390" y="55100"/>
                </a:lnTo>
                <a:lnTo>
                  <a:pt x="79400" y="55100"/>
                </a:lnTo>
                <a:lnTo>
                  <a:pt x="79410" y="55110"/>
                </a:lnTo>
                <a:lnTo>
                  <a:pt x="79420" y="55120"/>
                </a:lnTo>
                <a:lnTo>
                  <a:pt x="79430" y="55120"/>
                </a:lnTo>
                <a:lnTo>
                  <a:pt x="79470" y="55140"/>
                </a:lnTo>
                <a:lnTo>
                  <a:pt x="79480" y="55150"/>
                </a:lnTo>
                <a:lnTo>
                  <a:pt x="79490" y="55170"/>
                </a:lnTo>
                <a:lnTo>
                  <a:pt x="79500" y="55190"/>
                </a:lnTo>
                <a:lnTo>
                  <a:pt x="79510" y="55200"/>
                </a:lnTo>
                <a:lnTo>
                  <a:pt x="79530" y="55220"/>
                </a:lnTo>
                <a:lnTo>
                  <a:pt x="79530" y="55230"/>
                </a:lnTo>
                <a:lnTo>
                  <a:pt x="79530" y="55240"/>
                </a:lnTo>
                <a:lnTo>
                  <a:pt x="79530" y="55260"/>
                </a:lnTo>
                <a:lnTo>
                  <a:pt x="79530" y="55270"/>
                </a:lnTo>
                <a:lnTo>
                  <a:pt x="79540" y="55270"/>
                </a:lnTo>
                <a:lnTo>
                  <a:pt x="79540" y="55280"/>
                </a:lnTo>
                <a:lnTo>
                  <a:pt x="79550" y="55280"/>
                </a:lnTo>
                <a:lnTo>
                  <a:pt x="79560" y="55290"/>
                </a:lnTo>
                <a:lnTo>
                  <a:pt x="79570" y="55300"/>
                </a:lnTo>
                <a:lnTo>
                  <a:pt x="79580" y="55310"/>
                </a:lnTo>
                <a:lnTo>
                  <a:pt x="79590" y="55310"/>
                </a:lnTo>
                <a:lnTo>
                  <a:pt x="79590" y="55320"/>
                </a:lnTo>
                <a:lnTo>
                  <a:pt x="79600" y="55320"/>
                </a:lnTo>
                <a:lnTo>
                  <a:pt x="79610" y="55330"/>
                </a:lnTo>
                <a:lnTo>
                  <a:pt x="79620" y="55330"/>
                </a:lnTo>
                <a:lnTo>
                  <a:pt x="79620" y="55340"/>
                </a:lnTo>
                <a:lnTo>
                  <a:pt x="79630" y="55340"/>
                </a:lnTo>
                <a:lnTo>
                  <a:pt x="79630" y="55350"/>
                </a:lnTo>
                <a:lnTo>
                  <a:pt x="79640" y="55350"/>
                </a:lnTo>
                <a:lnTo>
                  <a:pt x="79640" y="55360"/>
                </a:lnTo>
                <a:lnTo>
                  <a:pt x="79640" y="55370"/>
                </a:lnTo>
                <a:lnTo>
                  <a:pt x="79640" y="55380"/>
                </a:lnTo>
                <a:lnTo>
                  <a:pt x="79630" y="55380"/>
                </a:lnTo>
                <a:lnTo>
                  <a:pt x="79630" y="55390"/>
                </a:lnTo>
                <a:lnTo>
                  <a:pt x="79630" y="55400"/>
                </a:lnTo>
                <a:lnTo>
                  <a:pt x="79630" y="55410"/>
                </a:lnTo>
                <a:lnTo>
                  <a:pt x="79630" y="55420"/>
                </a:lnTo>
                <a:lnTo>
                  <a:pt x="79620" y="55410"/>
                </a:lnTo>
                <a:lnTo>
                  <a:pt x="79520" y="55390"/>
                </a:lnTo>
                <a:lnTo>
                  <a:pt x="79440" y="55380"/>
                </a:lnTo>
                <a:lnTo>
                  <a:pt x="79400" y="55370"/>
                </a:lnTo>
                <a:lnTo>
                  <a:pt x="79360" y="55370"/>
                </a:lnTo>
                <a:lnTo>
                  <a:pt x="79350" y="55360"/>
                </a:lnTo>
                <a:lnTo>
                  <a:pt x="79320" y="55360"/>
                </a:lnTo>
                <a:lnTo>
                  <a:pt x="79270" y="55350"/>
                </a:lnTo>
                <a:lnTo>
                  <a:pt x="79260" y="55340"/>
                </a:lnTo>
                <a:lnTo>
                  <a:pt x="79250" y="55340"/>
                </a:lnTo>
                <a:lnTo>
                  <a:pt x="79220" y="55340"/>
                </a:lnTo>
                <a:lnTo>
                  <a:pt x="79140" y="55320"/>
                </a:lnTo>
                <a:lnTo>
                  <a:pt x="79150" y="55270"/>
                </a:lnTo>
                <a:lnTo>
                  <a:pt x="79150" y="55220"/>
                </a:lnTo>
                <a:lnTo>
                  <a:pt x="79150" y="55200"/>
                </a:lnTo>
                <a:lnTo>
                  <a:pt x="78750" y="55260"/>
                </a:lnTo>
                <a:lnTo>
                  <a:pt x="78720" y="55260"/>
                </a:lnTo>
                <a:lnTo>
                  <a:pt x="78670" y="55250"/>
                </a:lnTo>
                <a:lnTo>
                  <a:pt x="78670" y="55240"/>
                </a:lnTo>
                <a:lnTo>
                  <a:pt x="78680" y="55240"/>
                </a:lnTo>
                <a:lnTo>
                  <a:pt x="78690" y="55220"/>
                </a:lnTo>
                <a:lnTo>
                  <a:pt x="78680" y="55190"/>
                </a:lnTo>
                <a:lnTo>
                  <a:pt x="78670" y="55190"/>
                </a:lnTo>
                <a:lnTo>
                  <a:pt x="78650" y="55170"/>
                </a:lnTo>
                <a:lnTo>
                  <a:pt x="78630" y="55180"/>
                </a:lnTo>
                <a:lnTo>
                  <a:pt x="78620" y="55180"/>
                </a:lnTo>
                <a:lnTo>
                  <a:pt x="78610" y="55200"/>
                </a:lnTo>
                <a:lnTo>
                  <a:pt x="78600" y="55200"/>
                </a:lnTo>
                <a:lnTo>
                  <a:pt x="78590" y="55200"/>
                </a:lnTo>
                <a:lnTo>
                  <a:pt x="78580" y="55200"/>
                </a:lnTo>
                <a:lnTo>
                  <a:pt x="78560" y="55220"/>
                </a:lnTo>
                <a:lnTo>
                  <a:pt x="78540" y="55220"/>
                </a:lnTo>
                <a:lnTo>
                  <a:pt x="78530" y="55210"/>
                </a:lnTo>
                <a:lnTo>
                  <a:pt x="78530" y="55200"/>
                </a:lnTo>
                <a:lnTo>
                  <a:pt x="78480" y="55220"/>
                </a:lnTo>
                <a:lnTo>
                  <a:pt x="78410" y="55210"/>
                </a:lnTo>
                <a:lnTo>
                  <a:pt x="78420" y="55100"/>
                </a:lnTo>
                <a:lnTo>
                  <a:pt x="78360" y="55090"/>
                </a:lnTo>
                <a:lnTo>
                  <a:pt x="78360" y="55120"/>
                </a:lnTo>
                <a:lnTo>
                  <a:pt x="78360" y="55130"/>
                </a:lnTo>
                <a:lnTo>
                  <a:pt x="78360" y="55140"/>
                </a:lnTo>
                <a:lnTo>
                  <a:pt x="78360" y="55160"/>
                </a:lnTo>
                <a:lnTo>
                  <a:pt x="78350" y="55170"/>
                </a:lnTo>
                <a:lnTo>
                  <a:pt x="78350" y="55190"/>
                </a:lnTo>
                <a:lnTo>
                  <a:pt x="78340" y="55200"/>
                </a:lnTo>
                <a:lnTo>
                  <a:pt x="78330" y="55200"/>
                </a:lnTo>
                <a:lnTo>
                  <a:pt x="78300" y="55190"/>
                </a:lnTo>
                <a:lnTo>
                  <a:pt x="78290" y="55190"/>
                </a:lnTo>
                <a:lnTo>
                  <a:pt x="78230" y="55170"/>
                </a:lnTo>
                <a:lnTo>
                  <a:pt x="78220" y="55160"/>
                </a:lnTo>
                <a:lnTo>
                  <a:pt x="78210" y="55130"/>
                </a:lnTo>
                <a:lnTo>
                  <a:pt x="78210" y="55120"/>
                </a:lnTo>
                <a:lnTo>
                  <a:pt x="78210" y="55080"/>
                </a:lnTo>
                <a:lnTo>
                  <a:pt x="78200" y="55060"/>
                </a:lnTo>
                <a:lnTo>
                  <a:pt x="78200" y="55050"/>
                </a:lnTo>
                <a:lnTo>
                  <a:pt x="78160" y="55050"/>
                </a:lnTo>
                <a:lnTo>
                  <a:pt x="78130" y="55040"/>
                </a:lnTo>
                <a:lnTo>
                  <a:pt x="78120" y="55040"/>
                </a:lnTo>
                <a:lnTo>
                  <a:pt x="78100" y="55040"/>
                </a:lnTo>
                <a:lnTo>
                  <a:pt x="78090" y="55040"/>
                </a:lnTo>
                <a:lnTo>
                  <a:pt x="78080" y="55050"/>
                </a:lnTo>
                <a:lnTo>
                  <a:pt x="78080" y="55060"/>
                </a:lnTo>
                <a:lnTo>
                  <a:pt x="78060" y="55030"/>
                </a:lnTo>
                <a:lnTo>
                  <a:pt x="78050" y="55040"/>
                </a:lnTo>
                <a:lnTo>
                  <a:pt x="78040" y="55040"/>
                </a:lnTo>
                <a:lnTo>
                  <a:pt x="78040" y="55030"/>
                </a:lnTo>
                <a:lnTo>
                  <a:pt x="78040" y="55010"/>
                </a:lnTo>
                <a:lnTo>
                  <a:pt x="78040" y="55000"/>
                </a:lnTo>
                <a:lnTo>
                  <a:pt x="78030" y="54980"/>
                </a:lnTo>
                <a:lnTo>
                  <a:pt x="78030" y="54970"/>
                </a:lnTo>
                <a:lnTo>
                  <a:pt x="78000" y="54940"/>
                </a:lnTo>
                <a:lnTo>
                  <a:pt x="78000" y="54910"/>
                </a:lnTo>
                <a:lnTo>
                  <a:pt x="77990" y="54910"/>
                </a:lnTo>
                <a:lnTo>
                  <a:pt x="77990" y="54890"/>
                </a:lnTo>
                <a:lnTo>
                  <a:pt x="77990" y="54880"/>
                </a:lnTo>
                <a:lnTo>
                  <a:pt x="78000" y="54850"/>
                </a:lnTo>
                <a:lnTo>
                  <a:pt x="78000" y="54840"/>
                </a:lnTo>
                <a:lnTo>
                  <a:pt x="78000" y="54770"/>
                </a:lnTo>
                <a:lnTo>
                  <a:pt x="78010" y="54750"/>
                </a:lnTo>
                <a:lnTo>
                  <a:pt x="78010" y="54690"/>
                </a:lnTo>
                <a:lnTo>
                  <a:pt x="78010" y="54670"/>
                </a:lnTo>
                <a:lnTo>
                  <a:pt x="78010" y="54660"/>
                </a:lnTo>
                <a:lnTo>
                  <a:pt x="78010" y="54640"/>
                </a:lnTo>
                <a:lnTo>
                  <a:pt x="77990" y="54580"/>
                </a:lnTo>
                <a:lnTo>
                  <a:pt x="78000" y="54530"/>
                </a:lnTo>
                <a:lnTo>
                  <a:pt x="77990" y="54510"/>
                </a:lnTo>
                <a:lnTo>
                  <a:pt x="77900" y="54540"/>
                </a:lnTo>
                <a:lnTo>
                  <a:pt x="77890" y="54550"/>
                </a:lnTo>
                <a:lnTo>
                  <a:pt x="77870" y="54550"/>
                </a:lnTo>
                <a:lnTo>
                  <a:pt x="77840" y="54560"/>
                </a:lnTo>
                <a:lnTo>
                  <a:pt x="77830" y="54570"/>
                </a:lnTo>
                <a:lnTo>
                  <a:pt x="77820" y="54570"/>
                </a:lnTo>
                <a:lnTo>
                  <a:pt x="77810" y="54570"/>
                </a:lnTo>
                <a:lnTo>
                  <a:pt x="77810" y="54560"/>
                </a:lnTo>
                <a:lnTo>
                  <a:pt x="77800" y="54570"/>
                </a:lnTo>
                <a:lnTo>
                  <a:pt x="77760" y="54610"/>
                </a:lnTo>
                <a:lnTo>
                  <a:pt x="77730" y="54630"/>
                </a:lnTo>
                <a:lnTo>
                  <a:pt x="77730" y="54640"/>
                </a:lnTo>
                <a:lnTo>
                  <a:pt x="77720" y="54640"/>
                </a:lnTo>
                <a:lnTo>
                  <a:pt x="77660" y="54700"/>
                </a:lnTo>
                <a:lnTo>
                  <a:pt x="77630" y="54720"/>
                </a:lnTo>
                <a:lnTo>
                  <a:pt x="77600" y="54730"/>
                </a:lnTo>
                <a:lnTo>
                  <a:pt x="77560" y="54750"/>
                </a:lnTo>
                <a:lnTo>
                  <a:pt x="77560" y="54790"/>
                </a:lnTo>
                <a:lnTo>
                  <a:pt x="77560" y="54800"/>
                </a:lnTo>
                <a:lnTo>
                  <a:pt x="77550" y="54820"/>
                </a:lnTo>
                <a:lnTo>
                  <a:pt x="77400" y="54880"/>
                </a:lnTo>
                <a:lnTo>
                  <a:pt x="77340" y="54910"/>
                </a:lnTo>
                <a:lnTo>
                  <a:pt x="77290" y="54930"/>
                </a:lnTo>
                <a:lnTo>
                  <a:pt x="77280" y="54930"/>
                </a:lnTo>
                <a:lnTo>
                  <a:pt x="77240" y="54910"/>
                </a:lnTo>
                <a:lnTo>
                  <a:pt x="77190" y="54900"/>
                </a:lnTo>
                <a:lnTo>
                  <a:pt x="77170" y="54900"/>
                </a:lnTo>
                <a:lnTo>
                  <a:pt x="77120" y="54950"/>
                </a:lnTo>
                <a:lnTo>
                  <a:pt x="77090" y="54990"/>
                </a:lnTo>
                <a:lnTo>
                  <a:pt x="77020" y="55060"/>
                </a:lnTo>
                <a:lnTo>
                  <a:pt x="76960" y="55120"/>
                </a:lnTo>
                <a:lnTo>
                  <a:pt x="76970" y="55060"/>
                </a:lnTo>
                <a:lnTo>
                  <a:pt x="76960" y="55030"/>
                </a:lnTo>
                <a:lnTo>
                  <a:pt x="76960" y="54970"/>
                </a:lnTo>
                <a:lnTo>
                  <a:pt x="76960" y="54910"/>
                </a:lnTo>
                <a:lnTo>
                  <a:pt x="76970" y="54880"/>
                </a:lnTo>
                <a:lnTo>
                  <a:pt x="76960" y="54880"/>
                </a:lnTo>
                <a:lnTo>
                  <a:pt x="76850" y="54880"/>
                </a:lnTo>
                <a:lnTo>
                  <a:pt x="76840" y="54880"/>
                </a:lnTo>
                <a:lnTo>
                  <a:pt x="76830" y="54870"/>
                </a:lnTo>
                <a:lnTo>
                  <a:pt x="76870" y="54850"/>
                </a:lnTo>
                <a:lnTo>
                  <a:pt x="76890" y="54850"/>
                </a:lnTo>
                <a:lnTo>
                  <a:pt x="76910" y="54840"/>
                </a:lnTo>
                <a:lnTo>
                  <a:pt x="76980" y="54810"/>
                </a:lnTo>
                <a:lnTo>
                  <a:pt x="76990" y="54800"/>
                </a:lnTo>
                <a:lnTo>
                  <a:pt x="77010" y="54780"/>
                </a:lnTo>
                <a:lnTo>
                  <a:pt x="77030" y="54750"/>
                </a:lnTo>
                <a:lnTo>
                  <a:pt x="77040" y="54740"/>
                </a:lnTo>
                <a:lnTo>
                  <a:pt x="77040" y="54730"/>
                </a:lnTo>
                <a:lnTo>
                  <a:pt x="77060" y="54720"/>
                </a:lnTo>
                <a:lnTo>
                  <a:pt x="77080" y="54690"/>
                </a:lnTo>
                <a:lnTo>
                  <a:pt x="77080" y="54680"/>
                </a:lnTo>
                <a:lnTo>
                  <a:pt x="77110" y="54650"/>
                </a:lnTo>
                <a:lnTo>
                  <a:pt x="77070" y="54610"/>
                </a:lnTo>
                <a:lnTo>
                  <a:pt x="77050" y="54590"/>
                </a:lnTo>
                <a:lnTo>
                  <a:pt x="77040" y="54620"/>
                </a:lnTo>
                <a:lnTo>
                  <a:pt x="77040" y="54630"/>
                </a:lnTo>
                <a:lnTo>
                  <a:pt x="77000" y="54660"/>
                </a:lnTo>
                <a:lnTo>
                  <a:pt x="76990" y="54670"/>
                </a:lnTo>
                <a:lnTo>
                  <a:pt x="76930" y="54720"/>
                </a:lnTo>
                <a:lnTo>
                  <a:pt x="76920" y="54730"/>
                </a:lnTo>
                <a:lnTo>
                  <a:pt x="76870" y="54730"/>
                </a:lnTo>
                <a:lnTo>
                  <a:pt x="76870" y="54740"/>
                </a:lnTo>
                <a:lnTo>
                  <a:pt x="76850" y="54740"/>
                </a:lnTo>
                <a:lnTo>
                  <a:pt x="76840" y="54740"/>
                </a:lnTo>
                <a:lnTo>
                  <a:pt x="76830" y="54740"/>
                </a:lnTo>
                <a:lnTo>
                  <a:pt x="76820" y="54740"/>
                </a:lnTo>
                <a:lnTo>
                  <a:pt x="76810" y="54740"/>
                </a:lnTo>
                <a:lnTo>
                  <a:pt x="76800" y="54750"/>
                </a:lnTo>
                <a:lnTo>
                  <a:pt x="76800" y="54740"/>
                </a:lnTo>
                <a:lnTo>
                  <a:pt x="76790" y="54720"/>
                </a:lnTo>
                <a:lnTo>
                  <a:pt x="76780" y="54670"/>
                </a:lnTo>
                <a:lnTo>
                  <a:pt x="76780" y="54640"/>
                </a:lnTo>
                <a:lnTo>
                  <a:pt x="76840" y="54620"/>
                </a:lnTo>
                <a:lnTo>
                  <a:pt x="76880" y="54610"/>
                </a:lnTo>
                <a:lnTo>
                  <a:pt x="76900" y="54570"/>
                </a:lnTo>
                <a:lnTo>
                  <a:pt x="76930" y="54520"/>
                </a:lnTo>
                <a:lnTo>
                  <a:pt x="76960" y="54520"/>
                </a:lnTo>
                <a:lnTo>
                  <a:pt x="77020" y="54540"/>
                </a:lnTo>
                <a:lnTo>
                  <a:pt x="77000" y="54450"/>
                </a:lnTo>
                <a:lnTo>
                  <a:pt x="76990" y="54400"/>
                </a:lnTo>
                <a:lnTo>
                  <a:pt x="76990" y="54380"/>
                </a:lnTo>
                <a:lnTo>
                  <a:pt x="76960" y="54400"/>
                </a:lnTo>
                <a:lnTo>
                  <a:pt x="76950" y="54390"/>
                </a:lnTo>
                <a:lnTo>
                  <a:pt x="76960" y="54370"/>
                </a:lnTo>
                <a:lnTo>
                  <a:pt x="76960" y="54360"/>
                </a:lnTo>
                <a:lnTo>
                  <a:pt x="76960" y="54330"/>
                </a:lnTo>
                <a:lnTo>
                  <a:pt x="76970" y="54300"/>
                </a:lnTo>
                <a:lnTo>
                  <a:pt x="76990" y="54330"/>
                </a:lnTo>
                <a:lnTo>
                  <a:pt x="77010" y="54310"/>
                </a:lnTo>
                <a:lnTo>
                  <a:pt x="77030" y="54300"/>
                </a:lnTo>
                <a:lnTo>
                  <a:pt x="77050" y="54250"/>
                </a:lnTo>
                <a:lnTo>
                  <a:pt x="77030" y="54240"/>
                </a:lnTo>
                <a:lnTo>
                  <a:pt x="76990" y="54220"/>
                </a:lnTo>
                <a:lnTo>
                  <a:pt x="76980" y="54220"/>
                </a:lnTo>
                <a:lnTo>
                  <a:pt x="76980" y="54210"/>
                </a:lnTo>
                <a:lnTo>
                  <a:pt x="76980" y="54180"/>
                </a:lnTo>
                <a:lnTo>
                  <a:pt x="76970" y="54170"/>
                </a:lnTo>
                <a:lnTo>
                  <a:pt x="76970" y="54160"/>
                </a:lnTo>
                <a:lnTo>
                  <a:pt x="77000" y="54150"/>
                </a:lnTo>
                <a:lnTo>
                  <a:pt x="77010" y="54140"/>
                </a:lnTo>
                <a:lnTo>
                  <a:pt x="77030" y="54120"/>
                </a:lnTo>
                <a:lnTo>
                  <a:pt x="77040" y="54100"/>
                </a:lnTo>
                <a:lnTo>
                  <a:pt x="77040" y="54090"/>
                </a:lnTo>
                <a:lnTo>
                  <a:pt x="77050" y="54080"/>
                </a:lnTo>
                <a:lnTo>
                  <a:pt x="77050" y="54070"/>
                </a:lnTo>
                <a:lnTo>
                  <a:pt x="77060" y="54070"/>
                </a:lnTo>
                <a:lnTo>
                  <a:pt x="77070" y="54070"/>
                </a:lnTo>
                <a:lnTo>
                  <a:pt x="77120" y="54070"/>
                </a:lnTo>
                <a:lnTo>
                  <a:pt x="77140" y="54070"/>
                </a:lnTo>
                <a:lnTo>
                  <a:pt x="77150" y="54080"/>
                </a:lnTo>
                <a:lnTo>
                  <a:pt x="77160" y="54090"/>
                </a:lnTo>
                <a:lnTo>
                  <a:pt x="77170" y="54100"/>
                </a:lnTo>
                <a:lnTo>
                  <a:pt x="77200" y="54130"/>
                </a:lnTo>
                <a:lnTo>
                  <a:pt x="77250" y="54170"/>
                </a:lnTo>
                <a:lnTo>
                  <a:pt x="77240" y="54170"/>
                </a:lnTo>
                <a:lnTo>
                  <a:pt x="77270" y="54210"/>
                </a:lnTo>
                <a:lnTo>
                  <a:pt x="77300" y="54220"/>
                </a:lnTo>
                <a:lnTo>
                  <a:pt x="77310" y="54230"/>
                </a:lnTo>
                <a:lnTo>
                  <a:pt x="77320" y="54230"/>
                </a:lnTo>
                <a:lnTo>
                  <a:pt x="77330" y="54220"/>
                </a:lnTo>
                <a:lnTo>
                  <a:pt x="77340" y="54210"/>
                </a:lnTo>
                <a:lnTo>
                  <a:pt x="77370" y="54190"/>
                </a:lnTo>
                <a:lnTo>
                  <a:pt x="77390" y="54180"/>
                </a:lnTo>
                <a:lnTo>
                  <a:pt x="77410" y="54160"/>
                </a:lnTo>
                <a:lnTo>
                  <a:pt x="77420" y="54160"/>
                </a:lnTo>
                <a:lnTo>
                  <a:pt x="77430" y="54150"/>
                </a:lnTo>
                <a:lnTo>
                  <a:pt x="77450" y="54140"/>
                </a:lnTo>
                <a:lnTo>
                  <a:pt x="77500" y="54110"/>
                </a:lnTo>
                <a:lnTo>
                  <a:pt x="77510" y="54100"/>
                </a:lnTo>
                <a:lnTo>
                  <a:pt x="77520" y="54090"/>
                </a:lnTo>
                <a:lnTo>
                  <a:pt x="77540" y="54070"/>
                </a:lnTo>
                <a:lnTo>
                  <a:pt x="77550" y="54060"/>
                </a:lnTo>
                <a:lnTo>
                  <a:pt x="77560" y="54050"/>
                </a:lnTo>
                <a:lnTo>
                  <a:pt x="77590" y="54020"/>
                </a:lnTo>
                <a:lnTo>
                  <a:pt x="77590" y="54010"/>
                </a:lnTo>
                <a:lnTo>
                  <a:pt x="77580" y="54010"/>
                </a:lnTo>
                <a:lnTo>
                  <a:pt x="77570" y="54000"/>
                </a:lnTo>
                <a:lnTo>
                  <a:pt x="77560" y="54000"/>
                </a:lnTo>
                <a:lnTo>
                  <a:pt x="77550" y="53990"/>
                </a:lnTo>
                <a:lnTo>
                  <a:pt x="77540" y="53990"/>
                </a:lnTo>
                <a:lnTo>
                  <a:pt x="77540" y="54000"/>
                </a:lnTo>
                <a:lnTo>
                  <a:pt x="77530" y="54000"/>
                </a:lnTo>
                <a:lnTo>
                  <a:pt x="77520" y="54010"/>
                </a:lnTo>
                <a:lnTo>
                  <a:pt x="77510" y="54010"/>
                </a:lnTo>
                <a:lnTo>
                  <a:pt x="77500" y="54020"/>
                </a:lnTo>
                <a:lnTo>
                  <a:pt x="77450" y="54050"/>
                </a:lnTo>
                <a:lnTo>
                  <a:pt x="77430" y="54040"/>
                </a:lnTo>
                <a:lnTo>
                  <a:pt x="77410" y="54040"/>
                </a:lnTo>
                <a:lnTo>
                  <a:pt x="77400" y="54040"/>
                </a:lnTo>
                <a:lnTo>
                  <a:pt x="77400" y="54030"/>
                </a:lnTo>
                <a:lnTo>
                  <a:pt x="77400" y="54020"/>
                </a:lnTo>
                <a:lnTo>
                  <a:pt x="77390" y="54010"/>
                </a:lnTo>
                <a:lnTo>
                  <a:pt x="77390" y="53990"/>
                </a:lnTo>
                <a:lnTo>
                  <a:pt x="77390" y="53980"/>
                </a:lnTo>
                <a:lnTo>
                  <a:pt x="77400" y="53970"/>
                </a:lnTo>
                <a:lnTo>
                  <a:pt x="77400" y="53960"/>
                </a:lnTo>
                <a:lnTo>
                  <a:pt x="77400" y="53950"/>
                </a:lnTo>
                <a:lnTo>
                  <a:pt x="77400" y="53940"/>
                </a:lnTo>
                <a:lnTo>
                  <a:pt x="77410" y="53930"/>
                </a:lnTo>
                <a:lnTo>
                  <a:pt x="77410" y="53920"/>
                </a:lnTo>
                <a:lnTo>
                  <a:pt x="77410" y="53910"/>
                </a:lnTo>
                <a:lnTo>
                  <a:pt x="77440" y="53850"/>
                </a:lnTo>
                <a:lnTo>
                  <a:pt x="77440" y="53840"/>
                </a:lnTo>
                <a:lnTo>
                  <a:pt x="77450" y="53830"/>
                </a:lnTo>
                <a:lnTo>
                  <a:pt x="77470" y="53770"/>
                </a:lnTo>
                <a:lnTo>
                  <a:pt x="77500" y="53710"/>
                </a:lnTo>
                <a:lnTo>
                  <a:pt x="77510" y="53690"/>
                </a:lnTo>
                <a:lnTo>
                  <a:pt x="77530" y="53630"/>
                </a:lnTo>
                <a:lnTo>
                  <a:pt x="77540" y="53620"/>
                </a:lnTo>
                <a:lnTo>
                  <a:pt x="77550" y="53600"/>
                </a:lnTo>
                <a:lnTo>
                  <a:pt x="77550" y="53590"/>
                </a:lnTo>
                <a:lnTo>
                  <a:pt x="77560" y="53580"/>
                </a:lnTo>
                <a:lnTo>
                  <a:pt x="77560" y="53570"/>
                </a:lnTo>
                <a:lnTo>
                  <a:pt x="77570" y="53540"/>
                </a:lnTo>
                <a:lnTo>
                  <a:pt x="77570" y="53520"/>
                </a:lnTo>
                <a:lnTo>
                  <a:pt x="77570" y="53510"/>
                </a:lnTo>
                <a:lnTo>
                  <a:pt x="77570" y="53500"/>
                </a:lnTo>
                <a:lnTo>
                  <a:pt x="77580" y="53500"/>
                </a:lnTo>
                <a:lnTo>
                  <a:pt x="77580" y="53490"/>
                </a:lnTo>
                <a:lnTo>
                  <a:pt x="77590" y="53480"/>
                </a:lnTo>
                <a:lnTo>
                  <a:pt x="77610" y="53460"/>
                </a:lnTo>
                <a:lnTo>
                  <a:pt x="77650" y="53430"/>
                </a:lnTo>
                <a:lnTo>
                  <a:pt x="77650" y="53420"/>
                </a:lnTo>
                <a:lnTo>
                  <a:pt x="77670" y="53400"/>
                </a:lnTo>
                <a:lnTo>
                  <a:pt x="77680" y="53370"/>
                </a:lnTo>
                <a:lnTo>
                  <a:pt x="77680" y="53330"/>
                </a:lnTo>
                <a:lnTo>
                  <a:pt x="77710" y="53300"/>
                </a:lnTo>
                <a:lnTo>
                  <a:pt x="77730" y="53270"/>
                </a:lnTo>
                <a:lnTo>
                  <a:pt x="77750" y="53250"/>
                </a:lnTo>
                <a:lnTo>
                  <a:pt x="77790" y="53200"/>
                </a:lnTo>
                <a:lnTo>
                  <a:pt x="77720" y="53190"/>
                </a:lnTo>
                <a:lnTo>
                  <a:pt x="77690" y="53190"/>
                </a:lnTo>
                <a:lnTo>
                  <a:pt x="77680" y="53190"/>
                </a:lnTo>
                <a:lnTo>
                  <a:pt x="77670" y="53190"/>
                </a:lnTo>
                <a:lnTo>
                  <a:pt x="77670" y="53180"/>
                </a:lnTo>
                <a:lnTo>
                  <a:pt x="77670" y="53170"/>
                </a:lnTo>
                <a:lnTo>
                  <a:pt x="77670" y="53150"/>
                </a:lnTo>
                <a:lnTo>
                  <a:pt x="77660" y="53130"/>
                </a:lnTo>
                <a:lnTo>
                  <a:pt x="77660" y="53120"/>
                </a:lnTo>
                <a:lnTo>
                  <a:pt x="77660" y="53110"/>
                </a:lnTo>
                <a:lnTo>
                  <a:pt x="77650" y="53100"/>
                </a:lnTo>
                <a:lnTo>
                  <a:pt x="77640" y="53100"/>
                </a:lnTo>
                <a:lnTo>
                  <a:pt x="77630" y="53090"/>
                </a:lnTo>
                <a:lnTo>
                  <a:pt x="77620" y="53090"/>
                </a:lnTo>
                <a:lnTo>
                  <a:pt x="77610" y="53080"/>
                </a:lnTo>
                <a:lnTo>
                  <a:pt x="77600" y="53070"/>
                </a:lnTo>
                <a:lnTo>
                  <a:pt x="77580" y="53060"/>
                </a:lnTo>
                <a:lnTo>
                  <a:pt x="77570" y="53050"/>
                </a:lnTo>
                <a:lnTo>
                  <a:pt x="77560" y="53040"/>
                </a:lnTo>
                <a:lnTo>
                  <a:pt x="77560" y="53030"/>
                </a:lnTo>
                <a:lnTo>
                  <a:pt x="77550" y="53030"/>
                </a:lnTo>
                <a:lnTo>
                  <a:pt x="77520" y="53020"/>
                </a:lnTo>
                <a:lnTo>
                  <a:pt x="77490" y="53000"/>
                </a:lnTo>
                <a:lnTo>
                  <a:pt x="77480" y="52990"/>
                </a:lnTo>
                <a:lnTo>
                  <a:pt x="77460" y="52980"/>
                </a:lnTo>
                <a:lnTo>
                  <a:pt x="77450" y="52970"/>
                </a:lnTo>
                <a:lnTo>
                  <a:pt x="77440" y="52960"/>
                </a:lnTo>
                <a:lnTo>
                  <a:pt x="77380" y="53000"/>
                </a:lnTo>
                <a:lnTo>
                  <a:pt x="77350" y="52960"/>
                </a:lnTo>
                <a:lnTo>
                  <a:pt x="77330" y="52930"/>
                </a:lnTo>
                <a:lnTo>
                  <a:pt x="77320" y="52930"/>
                </a:lnTo>
                <a:lnTo>
                  <a:pt x="77310" y="52930"/>
                </a:lnTo>
                <a:lnTo>
                  <a:pt x="77300" y="52940"/>
                </a:lnTo>
                <a:lnTo>
                  <a:pt x="77290" y="52940"/>
                </a:lnTo>
                <a:lnTo>
                  <a:pt x="77280" y="52940"/>
                </a:lnTo>
                <a:lnTo>
                  <a:pt x="77270" y="52950"/>
                </a:lnTo>
                <a:lnTo>
                  <a:pt x="77260" y="52950"/>
                </a:lnTo>
                <a:lnTo>
                  <a:pt x="77250" y="52950"/>
                </a:lnTo>
                <a:lnTo>
                  <a:pt x="77240" y="52960"/>
                </a:lnTo>
                <a:lnTo>
                  <a:pt x="77230" y="52960"/>
                </a:lnTo>
                <a:lnTo>
                  <a:pt x="77220" y="52970"/>
                </a:lnTo>
                <a:lnTo>
                  <a:pt x="77210" y="52970"/>
                </a:lnTo>
                <a:lnTo>
                  <a:pt x="77200" y="52970"/>
                </a:lnTo>
                <a:lnTo>
                  <a:pt x="77200" y="52980"/>
                </a:lnTo>
                <a:lnTo>
                  <a:pt x="77190" y="52980"/>
                </a:lnTo>
                <a:lnTo>
                  <a:pt x="77180" y="52990"/>
                </a:lnTo>
                <a:lnTo>
                  <a:pt x="77170" y="53000"/>
                </a:lnTo>
                <a:lnTo>
                  <a:pt x="77160" y="53000"/>
                </a:lnTo>
                <a:lnTo>
                  <a:pt x="77160" y="53010"/>
                </a:lnTo>
                <a:lnTo>
                  <a:pt x="77150" y="53020"/>
                </a:lnTo>
                <a:lnTo>
                  <a:pt x="77140" y="53020"/>
                </a:lnTo>
                <a:lnTo>
                  <a:pt x="77120" y="52990"/>
                </a:lnTo>
                <a:lnTo>
                  <a:pt x="77100" y="52970"/>
                </a:lnTo>
                <a:lnTo>
                  <a:pt x="77090" y="52950"/>
                </a:lnTo>
                <a:lnTo>
                  <a:pt x="77100" y="52950"/>
                </a:lnTo>
                <a:lnTo>
                  <a:pt x="77100" y="52940"/>
                </a:lnTo>
                <a:lnTo>
                  <a:pt x="77100" y="52950"/>
                </a:lnTo>
                <a:lnTo>
                  <a:pt x="77110" y="52950"/>
                </a:lnTo>
                <a:lnTo>
                  <a:pt x="77120" y="52950"/>
                </a:lnTo>
                <a:lnTo>
                  <a:pt x="77120" y="52940"/>
                </a:lnTo>
                <a:lnTo>
                  <a:pt x="77130" y="52940"/>
                </a:lnTo>
                <a:lnTo>
                  <a:pt x="77120" y="52940"/>
                </a:lnTo>
                <a:lnTo>
                  <a:pt x="77120" y="52930"/>
                </a:lnTo>
                <a:lnTo>
                  <a:pt x="77130" y="52930"/>
                </a:lnTo>
                <a:lnTo>
                  <a:pt x="77140" y="52930"/>
                </a:lnTo>
                <a:lnTo>
                  <a:pt x="77140" y="52920"/>
                </a:lnTo>
                <a:lnTo>
                  <a:pt x="77150" y="52920"/>
                </a:lnTo>
                <a:lnTo>
                  <a:pt x="77150" y="52910"/>
                </a:lnTo>
                <a:lnTo>
                  <a:pt x="77160" y="52910"/>
                </a:lnTo>
                <a:lnTo>
                  <a:pt x="77160" y="52900"/>
                </a:lnTo>
                <a:lnTo>
                  <a:pt x="77170" y="52890"/>
                </a:lnTo>
                <a:lnTo>
                  <a:pt x="77170" y="52880"/>
                </a:lnTo>
                <a:lnTo>
                  <a:pt x="77180" y="52880"/>
                </a:lnTo>
                <a:lnTo>
                  <a:pt x="77180" y="52890"/>
                </a:lnTo>
                <a:lnTo>
                  <a:pt x="77190" y="52890"/>
                </a:lnTo>
                <a:lnTo>
                  <a:pt x="77190" y="52880"/>
                </a:lnTo>
                <a:lnTo>
                  <a:pt x="77200" y="52890"/>
                </a:lnTo>
                <a:lnTo>
                  <a:pt x="77200" y="52880"/>
                </a:lnTo>
                <a:lnTo>
                  <a:pt x="77210" y="52880"/>
                </a:lnTo>
                <a:lnTo>
                  <a:pt x="77220" y="52880"/>
                </a:lnTo>
                <a:lnTo>
                  <a:pt x="77220" y="52870"/>
                </a:lnTo>
                <a:lnTo>
                  <a:pt x="77230" y="52870"/>
                </a:lnTo>
                <a:lnTo>
                  <a:pt x="77230" y="52860"/>
                </a:lnTo>
                <a:lnTo>
                  <a:pt x="77220" y="52870"/>
                </a:lnTo>
                <a:lnTo>
                  <a:pt x="77220" y="52860"/>
                </a:lnTo>
                <a:lnTo>
                  <a:pt x="77220" y="52850"/>
                </a:lnTo>
                <a:lnTo>
                  <a:pt x="77210" y="52860"/>
                </a:lnTo>
                <a:lnTo>
                  <a:pt x="77210" y="52850"/>
                </a:lnTo>
                <a:lnTo>
                  <a:pt x="77210" y="52860"/>
                </a:lnTo>
                <a:lnTo>
                  <a:pt x="77200" y="52860"/>
                </a:lnTo>
                <a:lnTo>
                  <a:pt x="77200" y="52850"/>
                </a:lnTo>
                <a:lnTo>
                  <a:pt x="77190" y="52850"/>
                </a:lnTo>
                <a:lnTo>
                  <a:pt x="77190" y="52840"/>
                </a:lnTo>
                <a:lnTo>
                  <a:pt x="77180" y="52840"/>
                </a:lnTo>
                <a:lnTo>
                  <a:pt x="77180" y="52830"/>
                </a:lnTo>
                <a:lnTo>
                  <a:pt x="77190" y="52830"/>
                </a:lnTo>
                <a:lnTo>
                  <a:pt x="77190" y="52820"/>
                </a:lnTo>
                <a:lnTo>
                  <a:pt x="77190" y="52810"/>
                </a:lnTo>
                <a:lnTo>
                  <a:pt x="77200" y="52810"/>
                </a:lnTo>
                <a:lnTo>
                  <a:pt x="77200" y="52800"/>
                </a:lnTo>
                <a:lnTo>
                  <a:pt x="77210" y="52800"/>
                </a:lnTo>
                <a:lnTo>
                  <a:pt x="77210" y="52790"/>
                </a:lnTo>
                <a:lnTo>
                  <a:pt x="77220" y="52790"/>
                </a:lnTo>
                <a:lnTo>
                  <a:pt x="77220" y="52780"/>
                </a:lnTo>
                <a:lnTo>
                  <a:pt x="77220" y="52770"/>
                </a:lnTo>
                <a:lnTo>
                  <a:pt x="77220" y="52760"/>
                </a:lnTo>
                <a:lnTo>
                  <a:pt x="77210" y="52760"/>
                </a:lnTo>
                <a:lnTo>
                  <a:pt x="77210" y="52750"/>
                </a:lnTo>
                <a:lnTo>
                  <a:pt x="77210" y="52740"/>
                </a:lnTo>
                <a:lnTo>
                  <a:pt x="77210" y="52730"/>
                </a:lnTo>
                <a:lnTo>
                  <a:pt x="77210" y="52720"/>
                </a:lnTo>
                <a:lnTo>
                  <a:pt x="77220" y="52720"/>
                </a:lnTo>
                <a:lnTo>
                  <a:pt x="77220" y="52710"/>
                </a:lnTo>
                <a:lnTo>
                  <a:pt x="77230" y="52710"/>
                </a:lnTo>
                <a:lnTo>
                  <a:pt x="77230" y="52700"/>
                </a:lnTo>
                <a:lnTo>
                  <a:pt x="77230" y="52690"/>
                </a:lnTo>
                <a:lnTo>
                  <a:pt x="77230" y="52680"/>
                </a:lnTo>
                <a:lnTo>
                  <a:pt x="77230" y="52670"/>
                </a:lnTo>
                <a:lnTo>
                  <a:pt x="77230" y="52660"/>
                </a:lnTo>
                <a:lnTo>
                  <a:pt x="77230" y="52650"/>
                </a:lnTo>
                <a:lnTo>
                  <a:pt x="77230" y="52640"/>
                </a:lnTo>
                <a:lnTo>
                  <a:pt x="77230" y="52630"/>
                </a:lnTo>
                <a:lnTo>
                  <a:pt x="77230" y="52620"/>
                </a:lnTo>
                <a:lnTo>
                  <a:pt x="77240" y="52620"/>
                </a:lnTo>
                <a:lnTo>
                  <a:pt x="77250" y="52620"/>
                </a:lnTo>
                <a:lnTo>
                  <a:pt x="77250" y="52610"/>
                </a:lnTo>
                <a:lnTo>
                  <a:pt x="77260" y="52610"/>
                </a:lnTo>
                <a:lnTo>
                  <a:pt x="77260" y="52600"/>
                </a:lnTo>
                <a:lnTo>
                  <a:pt x="77270" y="52590"/>
                </a:lnTo>
                <a:lnTo>
                  <a:pt x="77280" y="52590"/>
                </a:lnTo>
                <a:lnTo>
                  <a:pt x="77280" y="52580"/>
                </a:lnTo>
                <a:lnTo>
                  <a:pt x="77290" y="52580"/>
                </a:lnTo>
                <a:lnTo>
                  <a:pt x="77290" y="52570"/>
                </a:lnTo>
                <a:lnTo>
                  <a:pt x="77280" y="52560"/>
                </a:lnTo>
                <a:lnTo>
                  <a:pt x="77280" y="52550"/>
                </a:lnTo>
                <a:lnTo>
                  <a:pt x="77280" y="52540"/>
                </a:lnTo>
                <a:lnTo>
                  <a:pt x="77290" y="52540"/>
                </a:lnTo>
                <a:lnTo>
                  <a:pt x="77290" y="52530"/>
                </a:lnTo>
                <a:lnTo>
                  <a:pt x="77300" y="52530"/>
                </a:lnTo>
                <a:lnTo>
                  <a:pt x="77300" y="52520"/>
                </a:lnTo>
                <a:lnTo>
                  <a:pt x="77310" y="52520"/>
                </a:lnTo>
                <a:lnTo>
                  <a:pt x="77310" y="52530"/>
                </a:lnTo>
                <a:lnTo>
                  <a:pt x="77320" y="52520"/>
                </a:lnTo>
                <a:lnTo>
                  <a:pt x="77310" y="52520"/>
                </a:lnTo>
                <a:lnTo>
                  <a:pt x="77310" y="52510"/>
                </a:lnTo>
                <a:lnTo>
                  <a:pt x="77310" y="52500"/>
                </a:lnTo>
                <a:lnTo>
                  <a:pt x="77310" y="52510"/>
                </a:lnTo>
                <a:lnTo>
                  <a:pt x="77300" y="52510"/>
                </a:lnTo>
                <a:lnTo>
                  <a:pt x="77300" y="52500"/>
                </a:lnTo>
                <a:lnTo>
                  <a:pt x="77310" y="52500"/>
                </a:lnTo>
                <a:lnTo>
                  <a:pt x="77310" y="52490"/>
                </a:lnTo>
                <a:lnTo>
                  <a:pt x="77300" y="52490"/>
                </a:lnTo>
                <a:lnTo>
                  <a:pt x="77310" y="52490"/>
                </a:lnTo>
                <a:lnTo>
                  <a:pt x="77320" y="52490"/>
                </a:lnTo>
                <a:lnTo>
                  <a:pt x="77320" y="52480"/>
                </a:lnTo>
                <a:lnTo>
                  <a:pt x="77320" y="52470"/>
                </a:lnTo>
                <a:lnTo>
                  <a:pt x="77330" y="52470"/>
                </a:lnTo>
                <a:lnTo>
                  <a:pt x="77340" y="52470"/>
                </a:lnTo>
                <a:lnTo>
                  <a:pt x="77340" y="52480"/>
                </a:lnTo>
                <a:lnTo>
                  <a:pt x="77340" y="52470"/>
                </a:lnTo>
                <a:lnTo>
                  <a:pt x="77340" y="52460"/>
                </a:lnTo>
                <a:lnTo>
                  <a:pt x="77330" y="52460"/>
                </a:lnTo>
                <a:lnTo>
                  <a:pt x="77330" y="52450"/>
                </a:lnTo>
                <a:lnTo>
                  <a:pt x="77340" y="52450"/>
                </a:lnTo>
                <a:lnTo>
                  <a:pt x="77330" y="52450"/>
                </a:lnTo>
                <a:lnTo>
                  <a:pt x="77320" y="52450"/>
                </a:lnTo>
                <a:lnTo>
                  <a:pt x="77320" y="52440"/>
                </a:lnTo>
                <a:lnTo>
                  <a:pt x="77320" y="52430"/>
                </a:lnTo>
                <a:lnTo>
                  <a:pt x="77320" y="52420"/>
                </a:lnTo>
                <a:lnTo>
                  <a:pt x="77320" y="52430"/>
                </a:lnTo>
                <a:lnTo>
                  <a:pt x="77330" y="52430"/>
                </a:lnTo>
                <a:lnTo>
                  <a:pt x="77330" y="52420"/>
                </a:lnTo>
                <a:lnTo>
                  <a:pt x="77320" y="52420"/>
                </a:lnTo>
                <a:lnTo>
                  <a:pt x="77330" y="52420"/>
                </a:lnTo>
                <a:lnTo>
                  <a:pt x="77330" y="52410"/>
                </a:lnTo>
                <a:lnTo>
                  <a:pt x="77340" y="52410"/>
                </a:lnTo>
                <a:lnTo>
                  <a:pt x="77340" y="52400"/>
                </a:lnTo>
                <a:lnTo>
                  <a:pt x="77350" y="52400"/>
                </a:lnTo>
                <a:lnTo>
                  <a:pt x="77350" y="52390"/>
                </a:lnTo>
                <a:lnTo>
                  <a:pt x="77350" y="52400"/>
                </a:lnTo>
                <a:lnTo>
                  <a:pt x="77350" y="52390"/>
                </a:lnTo>
                <a:lnTo>
                  <a:pt x="77360" y="52390"/>
                </a:lnTo>
                <a:lnTo>
                  <a:pt x="77350" y="52390"/>
                </a:lnTo>
                <a:lnTo>
                  <a:pt x="77350" y="52380"/>
                </a:lnTo>
                <a:lnTo>
                  <a:pt x="77360" y="52380"/>
                </a:lnTo>
                <a:lnTo>
                  <a:pt x="77350" y="52370"/>
                </a:lnTo>
                <a:lnTo>
                  <a:pt x="77340" y="52360"/>
                </a:lnTo>
                <a:lnTo>
                  <a:pt x="77340" y="52350"/>
                </a:lnTo>
                <a:lnTo>
                  <a:pt x="77340" y="52340"/>
                </a:lnTo>
                <a:lnTo>
                  <a:pt x="77330" y="52330"/>
                </a:lnTo>
                <a:lnTo>
                  <a:pt x="77340" y="52320"/>
                </a:lnTo>
                <a:lnTo>
                  <a:pt x="77340" y="52310"/>
                </a:lnTo>
                <a:lnTo>
                  <a:pt x="77350" y="52310"/>
                </a:lnTo>
                <a:lnTo>
                  <a:pt x="77340" y="52310"/>
                </a:lnTo>
                <a:lnTo>
                  <a:pt x="77350" y="52300"/>
                </a:lnTo>
                <a:lnTo>
                  <a:pt x="77350" y="52290"/>
                </a:lnTo>
                <a:lnTo>
                  <a:pt x="77350" y="52280"/>
                </a:lnTo>
                <a:lnTo>
                  <a:pt x="77350" y="52270"/>
                </a:lnTo>
                <a:lnTo>
                  <a:pt x="77360" y="52270"/>
                </a:lnTo>
                <a:lnTo>
                  <a:pt x="77370" y="52270"/>
                </a:lnTo>
                <a:lnTo>
                  <a:pt x="77370" y="52260"/>
                </a:lnTo>
                <a:lnTo>
                  <a:pt x="77370" y="52250"/>
                </a:lnTo>
                <a:lnTo>
                  <a:pt x="77380" y="52250"/>
                </a:lnTo>
                <a:lnTo>
                  <a:pt x="77380" y="52240"/>
                </a:lnTo>
                <a:lnTo>
                  <a:pt x="77370" y="52240"/>
                </a:lnTo>
                <a:lnTo>
                  <a:pt x="77370" y="52230"/>
                </a:lnTo>
                <a:lnTo>
                  <a:pt x="77360" y="52230"/>
                </a:lnTo>
                <a:lnTo>
                  <a:pt x="77370" y="52230"/>
                </a:lnTo>
                <a:lnTo>
                  <a:pt x="77360" y="52220"/>
                </a:lnTo>
                <a:lnTo>
                  <a:pt x="77360" y="52210"/>
                </a:lnTo>
                <a:lnTo>
                  <a:pt x="77360" y="52200"/>
                </a:lnTo>
                <a:lnTo>
                  <a:pt x="77370" y="52200"/>
                </a:lnTo>
                <a:lnTo>
                  <a:pt x="77370" y="52210"/>
                </a:lnTo>
                <a:lnTo>
                  <a:pt x="77380" y="52210"/>
                </a:lnTo>
                <a:lnTo>
                  <a:pt x="77380" y="52200"/>
                </a:lnTo>
                <a:lnTo>
                  <a:pt x="77370" y="52200"/>
                </a:lnTo>
                <a:lnTo>
                  <a:pt x="77370" y="52190"/>
                </a:lnTo>
                <a:lnTo>
                  <a:pt x="77380" y="52190"/>
                </a:lnTo>
                <a:lnTo>
                  <a:pt x="77380" y="52180"/>
                </a:lnTo>
                <a:lnTo>
                  <a:pt x="77390" y="52170"/>
                </a:lnTo>
                <a:lnTo>
                  <a:pt x="77390" y="52160"/>
                </a:lnTo>
                <a:lnTo>
                  <a:pt x="77390" y="52170"/>
                </a:lnTo>
                <a:lnTo>
                  <a:pt x="77400" y="52170"/>
                </a:lnTo>
                <a:lnTo>
                  <a:pt x="77400" y="52160"/>
                </a:lnTo>
                <a:lnTo>
                  <a:pt x="77400" y="52150"/>
                </a:lnTo>
                <a:lnTo>
                  <a:pt x="77400" y="52140"/>
                </a:lnTo>
                <a:lnTo>
                  <a:pt x="77400" y="52130"/>
                </a:lnTo>
                <a:lnTo>
                  <a:pt x="77390" y="52130"/>
                </a:lnTo>
                <a:lnTo>
                  <a:pt x="77390" y="52120"/>
                </a:lnTo>
                <a:lnTo>
                  <a:pt x="77380" y="52120"/>
                </a:lnTo>
                <a:lnTo>
                  <a:pt x="77380" y="52110"/>
                </a:lnTo>
                <a:lnTo>
                  <a:pt x="77390" y="52110"/>
                </a:lnTo>
                <a:lnTo>
                  <a:pt x="77400" y="52100"/>
                </a:lnTo>
                <a:lnTo>
                  <a:pt x="77390" y="52100"/>
                </a:lnTo>
                <a:lnTo>
                  <a:pt x="77390" y="52090"/>
                </a:lnTo>
                <a:lnTo>
                  <a:pt x="77400" y="52090"/>
                </a:lnTo>
                <a:lnTo>
                  <a:pt x="77400" y="52080"/>
                </a:lnTo>
                <a:lnTo>
                  <a:pt x="77410" y="52080"/>
                </a:lnTo>
                <a:lnTo>
                  <a:pt x="77410" y="52070"/>
                </a:lnTo>
                <a:lnTo>
                  <a:pt x="77400" y="52070"/>
                </a:lnTo>
                <a:lnTo>
                  <a:pt x="77400" y="52060"/>
                </a:lnTo>
                <a:lnTo>
                  <a:pt x="77410" y="52060"/>
                </a:lnTo>
                <a:lnTo>
                  <a:pt x="77410" y="52050"/>
                </a:lnTo>
                <a:lnTo>
                  <a:pt x="77420" y="52060"/>
                </a:lnTo>
                <a:lnTo>
                  <a:pt x="77430" y="52060"/>
                </a:lnTo>
                <a:lnTo>
                  <a:pt x="77440" y="52050"/>
                </a:lnTo>
                <a:lnTo>
                  <a:pt x="77450" y="52050"/>
                </a:lnTo>
                <a:lnTo>
                  <a:pt x="77450" y="52040"/>
                </a:lnTo>
                <a:lnTo>
                  <a:pt x="77450" y="52030"/>
                </a:lnTo>
                <a:lnTo>
                  <a:pt x="77450" y="52020"/>
                </a:lnTo>
                <a:lnTo>
                  <a:pt x="77440" y="52020"/>
                </a:lnTo>
                <a:lnTo>
                  <a:pt x="77440" y="52010"/>
                </a:lnTo>
                <a:lnTo>
                  <a:pt x="77440" y="52000"/>
                </a:lnTo>
                <a:lnTo>
                  <a:pt x="77450" y="52000"/>
                </a:lnTo>
                <a:lnTo>
                  <a:pt x="77460" y="51990"/>
                </a:lnTo>
                <a:lnTo>
                  <a:pt x="77470" y="51990"/>
                </a:lnTo>
                <a:lnTo>
                  <a:pt x="77470" y="52000"/>
                </a:lnTo>
                <a:lnTo>
                  <a:pt x="77480" y="52000"/>
                </a:lnTo>
                <a:lnTo>
                  <a:pt x="77480" y="51990"/>
                </a:lnTo>
                <a:lnTo>
                  <a:pt x="77480" y="51980"/>
                </a:lnTo>
                <a:lnTo>
                  <a:pt x="77480" y="51970"/>
                </a:lnTo>
                <a:lnTo>
                  <a:pt x="77490" y="51970"/>
                </a:lnTo>
                <a:lnTo>
                  <a:pt x="77490" y="51960"/>
                </a:lnTo>
                <a:lnTo>
                  <a:pt x="77490" y="51950"/>
                </a:lnTo>
                <a:lnTo>
                  <a:pt x="77490" y="51940"/>
                </a:lnTo>
                <a:lnTo>
                  <a:pt x="77500" y="51940"/>
                </a:lnTo>
                <a:lnTo>
                  <a:pt x="77500" y="51930"/>
                </a:lnTo>
                <a:lnTo>
                  <a:pt x="77500" y="51920"/>
                </a:lnTo>
                <a:lnTo>
                  <a:pt x="77500" y="51910"/>
                </a:lnTo>
                <a:lnTo>
                  <a:pt x="77510" y="51910"/>
                </a:lnTo>
                <a:lnTo>
                  <a:pt x="77510" y="51900"/>
                </a:lnTo>
                <a:lnTo>
                  <a:pt x="77520" y="51900"/>
                </a:lnTo>
                <a:lnTo>
                  <a:pt x="77510" y="51900"/>
                </a:lnTo>
                <a:lnTo>
                  <a:pt x="77510" y="51890"/>
                </a:lnTo>
                <a:lnTo>
                  <a:pt x="77520" y="51890"/>
                </a:lnTo>
                <a:lnTo>
                  <a:pt x="77510" y="51880"/>
                </a:lnTo>
                <a:lnTo>
                  <a:pt x="77510" y="51870"/>
                </a:lnTo>
                <a:lnTo>
                  <a:pt x="77520" y="51870"/>
                </a:lnTo>
                <a:lnTo>
                  <a:pt x="77520" y="51880"/>
                </a:lnTo>
                <a:lnTo>
                  <a:pt x="77530" y="51880"/>
                </a:lnTo>
                <a:lnTo>
                  <a:pt x="77530" y="51870"/>
                </a:lnTo>
                <a:lnTo>
                  <a:pt x="77530" y="51860"/>
                </a:lnTo>
                <a:lnTo>
                  <a:pt x="77530" y="51850"/>
                </a:lnTo>
                <a:lnTo>
                  <a:pt x="77540" y="51850"/>
                </a:lnTo>
                <a:lnTo>
                  <a:pt x="77530" y="51840"/>
                </a:lnTo>
                <a:lnTo>
                  <a:pt x="77540" y="51840"/>
                </a:lnTo>
                <a:lnTo>
                  <a:pt x="77530" y="51840"/>
                </a:lnTo>
                <a:lnTo>
                  <a:pt x="77540" y="51840"/>
                </a:lnTo>
                <a:lnTo>
                  <a:pt x="77540" y="51850"/>
                </a:lnTo>
                <a:lnTo>
                  <a:pt x="77550" y="51850"/>
                </a:lnTo>
                <a:lnTo>
                  <a:pt x="77550" y="51840"/>
                </a:lnTo>
                <a:lnTo>
                  <a:pt x="77560" y="51830"/>
                </a:lnTo>
                <a:lnTo>
                  <a:pt x="77550" y="51830"/>
                </a:lnTo>
                <a:lnTo>
                  <a:pt x="77550" y="51820"/>
                </a:lnTo>
                <a:lnTo>
                  <a:pt x="77540" y="51820"/>
                </a:lnTo>
                <a:lnTo>
                  <a:pt x="77540" y="51810"/>
                </a:lnTo>
                <a:lnTo>
                  <a:pt x="77530" y="51810"/>
                </a:lnTo>
                <a:lnTo>
                  <a:pt x="77530" y="51800"/>
                </a:lnTo>
                <a:lnTo>
                  <a:pt x="77540" y="51800"/>
                </a:lnTo>
                <a:lnTo>
                  <a:pt x="77550" y="51800"/>
                </a:lnTo>
                <a:lnTo>
                  <a:pt x="77550" y="51790"/>
                </a:lnTo>
                <a:lnTo>
                  <a:pt x="77560" y="51790"/>
                </a:lnTo>
                <a:lnTo>
                  <a:pt x="77560" y="51800"/>
                </a:lnTo>
                <a:lnTo>
                  <a:pt x="77550" y="51800"/>
                </a:lnTo>
                <a:lnTo>
                  <a:pt x="77560" y="51800"/>
                </a:lnTo>
                <a:lnTo>
                  <a:pt x="77560" y="51810"/>
                </a:lnTo>
                <a:lnTo>
                  <a:pt x="77570" y="51800"/>
                </a:lnTo>
                <a:lnTo>
                  <a:pt x="77580" y="51800"/>
                </a:lnTo>
                <a:lnTo>
                  <a:pt x="77580" y="51790"/>
                </a:lnTo>
                <a:lnTo>
                  <a:pt x="77580" y="51780"/>
                </a:lnTo>
                <a:lnTo>
                  <a:pt x="77570" y="51780"/>
                </a:lnTo>
                <a:lnTo>
                  <a:pt x="77570" y="51770"/>
                </a:lnTo>
                <a:lnTo>
                  <a:pt x="77580" y="51770"/>
                </a:lnTo>
                <a:lnTo>
                  <a:pt x="77580" y="51760"/>
                </a:lnTo>
                <a:lnTo>
                  <a:pt x="77580" y="51750"/>
                </a:lnTo>
                <a:lnTo>
                  <a:pt x="77590" y="51750"/>
                </a:lnTo>
                <a:lnTo>
                  <a:pt x="77590" y="51740"/>
                </a:lnTo>
                <a:lnTo>
                  <a:pt x="77580" y="51740"/>
                </a:lnTo>
                <a:lnTo>
                  <a:pt x="77590" y="51730"/>
                </a:lnTo>
                <a:lnTo>
                  <a:pt x="77590" y="51720"/>
                </a:lnTo>
                <a:lnTo>
                  <a:pt x="77600" y="51720"/>
                </a:lnTo>
                <a:lnTo>
                  <a:pt x="77600" y="51710"/>
                </a:lnTo>
                <a:lnTo>
                  <a:pt x="77600" y="51700"/>
                </a:lnTo>
                <a:lnTo>
                  <a:pt x="77600" y="51690"/>
                </a:lnTo>
                <a:lnTo>
                  <a:pt x="77600" y="51680"/>
                </a:lnTo>
                <a:lnTo>
                  <a:pt x="77610" y="51680"/>
                </a:lnTo>
                <a:lnTo>
                  <a:pt x="77610" y="51670"/>
                </a:lnTo>
                <a:lnTo>
                  <a:pt x="77610" y="51660"/>
                </a:lnTo>
                <a:lnTo>
                  <a:pt x="77600" y="51660"/>
                </a:lnTo>
                <a:lnTo>
                  <a:pt x="77600" y="51650"/>
                </a:lnTo>
                <a:lnTo>
                  <a:pt x="77590" y="51650"/>
                </a:lnTo>
                <a:lnTo>
                  <a:pt x="77590" y="51640"/>
                </a:lnTo>
                <a:lnTo>
                  <a:pt x="77580" y="51630"/>
                </a:lnTo>
                <a:lnTo>
                  <a:pt x="77580" y="51640"/>
                </a:lnTo>
                <a:lnTo>
                  <a:pt x="77580" y="51630"/>
                </a:lnTo>
                <a:lnTo>
                  <a:pt x="77570" y="51630"/>
                </a:lnTo>
                <a:lnTo>
                  <a:pt x="77570" y="51620"/>
                </a:lnTo>
                <a:lnTo>
                  <a:pt x="77580" y="51620"/>
                </a:lnTo>
                <a:lnTo>
                  <a:pt x="77570" y="51620"/>
                </a:lnTo>
                <a:lnTo>
                  <a:pt x="77570" y="51610"/>
                </a:lnTo>
                <a:lnTo>
                  <a:pt x="77560" y="51610"/>
                </a:lnTo>
                <a:lnTo>
                  <a:pt x="77560" y="51600"/>
                </a:lnTo>
                <a:lnTo>
                  <a:pt x="77560" y="51590"/>
                </a:lnTo>
                <a:lnTo>
                  <a:pt x="77570" y="51590"/>
                </a:lnTo>
                <a:lnTo>
                  <a:pt x="77570" y="51580"/>
                </a:lnTo>
                <a:lnTo>
                  <a:pt x="77570" y="51570"/>
                </a:lnTo>
                <a:lnTo>
                  <a:pt x="77560" y="51570"/>
                </a:lnTo>
                <a:lnTo>
                  <a:pt x="77560" y="51560"/>
                </a:lnTo>
                <a:lnTo>
                  <a:pt x="77570" y="51560"/>
                </a:lnTo>
                <a:lnTo>
                  <a:pt x="77560" y="51560"/>
                </a:lnTo>
                <a:lnTo>
                  <a:pt x="77560" y="51550"/>
                </a:lnTo>
                <a:lnTo>
                  <a:pt x="77560" y="51540"/>
                </a:lnTo>
                <a:lnTo>
                  <a:pt x="77550" y="51540"/>
                </a:lnTo>
                <a:lnTo>
                  <a:pt x="77540" y="51540"/>
                </a:lnTo>
                <a:lnTo>
                  <a:pt x="77550" y="51540"/>
                </a:lnTo>
                <a:lnTo>
                  <a:pt x="77540" y="51540"/>
                </a:lnTo>
                <a:lnTo>
                  <a:pt x="77540" y="51530"/>
                </a:lnTo>
                <a:lnTo>
                  <a:pt x="77530" y="51530"/>
                </a:lnTo>
                <a:lnTo>
                  <a:pt x="77530" y="51520"/>
                </a:lnTo>
                <a:lnTo>
                  <a:pt x="77530" y="51510"/>
                </a:lnTo>
                <a:lnTo>
                  <a:pt x="77540" y="51510"/>
                </a:lnTo>
                <a:lnTo>
                  <a:pt x="77540" y="51500"/>
                </a:lnTo>
                <a:lnTo>
                  <a:pt x="77550" y="51490"/>
                </a:lnTo>
                <a:lnTo>
                  <a:pt x="77550" y="51480"/>
                </a:lnTo>
                <a:lnTo>
                  <a:pt x="77540" y="51480"/>
                </a:lnTo>
                <a:lnTo>
                  <a:pt x="77540" y="51470"/>
                </a:lnTo>
                <a:lnTo>
                  <a:pt x="77550" y="51470"/>
                </a:lnTo>
                <a:lnTo>
                  <a:pt x="77550" y="51460"/>
                </a:lnTo>
                <a:lnTo>
                  <a:pt x="77550" y="51450"/>
                </a:lnTo>
                <a:lnTo>
                  <a:pt x="77560" y="51450"/>
                </a:lnTo>
                <a:lnTo>
                  <a:pt x="77560" y="51440"/>
                </a:lnTo>
                <a:lnTo>
                  <a:pt x="77570" y="51440"/>
                </a:lnTo>
                <a:lnTo>
                  <a:pt x="77570" y="51430"/>
                </a:lnTo>
                <a:lnTo>
                  <a:pt x="77580" y="51430"/>
                </a:lnTo>
                <a:lnTo>
                  <a:pt x="77590" y="51420"/>
                </a:lnTo>
                <a:lnTo>
                  <a:pt x="77590" y="51410"/>
                </a:lnTo>
                <a:lnTo>
                  <a:pt x="77590" y="51400"/>
                </a:lnTo>
                <a:lnTo>
                  <a:pt x="77580" y="51400"/>
                </a:lnTo>
                <a:lnTo>
                  <a:pt x="77570" y="51390"/>
                </a:lnTo>
                <a:lnTo>
                  <a:pt x="77560" y="51390"/>
                </a:lnTo>
                <a:lnTo>
                  <a:pt x="77550" y="51390"/>
                </a:lnTo>
                <a:lnTo>
                  <a:pt x="77550" y="51380"/>
                </a:lnTo>
                <a:lnTo>
                  <a:pt x="77540" y="51370"/>
                </a:lnTo>
                <a:lnTo>
                  <a:pt x="77540" y="51360"/>
                </a:lnTo>
                <a:lnTo>
                  <a:pt x="77540" y="51350"/>
                </a:lnTo>
                <a:lnTo>
                  <a:pt x="77540" y="51360"/>
                </a:lnTo>
                <a:lnTo>
                  <a:pt x="77550" y="51360"/>
                </a:lnTo>
                <a:lnTo>
                  <a:pt x="77550" y="51350"/>
                </a:lnTo>
                <a:lnTo>
                  <a:pt x="77550" y="51340"/>
                </a:lnTo>
                <a:lnTo>
                  <a:pt x="77550" y="51330"/>
                </a:lnTo>
                <a:lnTo>
                  <a:pt x="77550" y="51320"/>
                </a:lnTo>
                <a:lnTo>
                  <a:pt x="77540" y="51320"/>
                </a:lnTo>
                <a:lnTo>
                  <a:pt x="77540" y="51310"/>
                </a:lnTo>
                <a:lnTo>
                  <a:pt x="77550" y="51310"/>
                </a:lnTo>
                <a:lnTo>
                  <a:pt x="77550" y="51300"/>
                </a:lnTo>
                <a:lnTo>
                  <a:pt x="77540" y="51300"/>
                </a:lnTo>
                <a:lnTo>
                  <a:pt x="77530" y="51290"/>
                </a:lnTo>
                <a:lnTo>
                  <a:pt x="77530" y="51280"/>
                </a:lnTo>
                <a:lnTo>
                  <a:pt x="77520" y="51280"/>
                </a:lnTo>
                <a:lnTo>
                  <a:pt x="77530" y="51280"/>
                </a:lnTo>
                <a:lnTo>
                  <a:pt x="77530" y="51270"/>
                </a:lnTo>
                <a:lnTo>
                  <a:pt x="77520" y="51270"/>
                </a:lnTo>
                <a:lnTo>
                  <a:pt x="77520" y="51260"/>
                </a:lnTo>
                <a:lnTo>
                  <a:pt x="77530" y="51260"/>
                </a:lnTo>
                <a:lnTo>
                  <a:pt x="77530" y="51250"/>
                </a:lnTo>
                <a:lnTo>
                  <a:pt x="77530" y="51240"/>
                </a:lnTo>
                <a:lnTo>
                  <a:pt x="77540" y="51240"/>
                </a:lnTo>
                <a:lnTo>
                  <a:pt x="77530" y="51240"/>
                </a:lnTo>
                <a:lnTo>
                  <a:pt x="77540" y="51250"/>
                </a:lnTo>
                <a:lnTo>
                  <a:pt x="77540" y="51240"/>
                </a:lnTo>
                <a:lnTo>
                  <a:pt x="77540" y="51230"/>
                </a:lnTo>
                <a:lnTo>
                  <a:pt x="77540" y="51220"/>
                </a:lnTo>
                <a:lnTo>
                  <a:pt x="77530" y="51220"/>
                </a:lnTo>
                <a:lnTo>
                  <a:pt x="77520" y="51220"/>
                </a:lnTo>
                <a:lnTo>
                  <a:pt x="77520" y="51210"/>
                </a:lnTo>
                <a:lnTo>
                  <a:pt x="77530" y="51210"/>
                </a:lnTo>
                <a:lnTo>
                  <a:pt x="77530" y="51200"/>
                </a:lnTo>
                <a:lnTo>
                  <a:pt x="77520" y="51200"/>
                </a:lnTo>
                <a:lnTo>
                  <a:pt x="77520" y="51190"/>
                </a:lnTo>
                <a:lnTo>
                  <a:pt x="77530" y="51180"/>
                </a:lnTo>
                <a:lnTo>
                  <a:pt x="77540" y="51180"/>
                </a:lnTo>
                <a:lnTo>
                  <a:pt x="77540" y="51170"/>
                </a:lnTo>
                <a:lnTo>
                  <a:pt x="77530" y="51170"/>
                </a:lnTo>
                <a:lnTo>
                  <a:pt x="77530" y="51160"/>
                </a:lnTo>
                <a:lnTo>
                  <a:pt x="77540" y="51160"/>
                </a:lnTo>
                <a:lnTo>
                  <a:pt x="77540" y="51150"/>
                </a:lnTo>
                <a:lnTo>
                  <a:pt x="77550" y="51150"/>
                </a:lnTo>
                <a:lnTo>
                  <a:pt x="77540" y="51150"/>
                </a:lnTo>
                <a:lnTo>
                  <a:pt x="77540" y="51140"/>
                </a:lnTo>
                <a:lnTo>
                  <a:pt x="77530" y="51140"/>
                </a:lnTo>
                <a:lnTo>
                  <a:pt x="77520" y="51140"/>
                </a:lnTo>
                <a:lnTo>
                  <a:pt x="77510" y="51140"/>
                </a:lnTo>
                <a:lnTo>
                  <a:pt x="77500" y="51140"/>
                </a:lnTo>
                <a:lnTo>
                  <a:pt x="77500" y="51130"/>
                </a:lnTo>
                <a:lnTo>
                  <a:pt x="77510" y="51130"/>
                </a:lnTo>
                <a:lnTo>
                  <a:pt x="77500" y="51130"/>
                </a:lnTo>
                <a:lnTo>
                  <a:pt x="77500" y="51120"/>
                </a:lnTo>
                <a:lnTo>
                  <a:pt x="77490" y="51120"/>
                </a:lnTo>
                <a:lnTo>
                  <a:pt x="77480" y="51110"/>
                </a:lnTo>
                <a:lnTo>
                  <a:pt x="77490" y="51110"/>
                </a:lnTo>
                <a:lnTo>
                  <a:pt x="77490" y="51100"/>
                </a:lnTo>
                <a:lnTo>
                  <a:pt x="77490" y="51090"/>
                </a:lnTo>
                <a:lnTo>
                  <a:pt x="77480" y="51090"/>
                </a:lnTo>
                <a:lnTo>
                  <a:pt x="77490" y="51090"/>
                </a:lnTo>
                <a:lnTo>
                  <a:pt x="77490" y="51080"/>
                </a:lnTo>
                <a:lnTo>
                  <a:pt x="77480" y="51080"/>
                </a:lnTo>
                <a:lnTo>
                  <a:pt x="77490" y="51070"/>
                </a:lnTo>
                <a:lnTo>
                  <a:pt x="77490" y="51060"/>
                </a:lnTo>
                <a:lnTo>
                  <a:pt x="77480" y="51060"/>
                </a:lnTo>
                <a:lnTo>
                  <a:pt x="77480" y="51050"/>
                </a:lnTo>
                <a:lnTo>
                  <a:pt x="77490" y="51040"/>
                </a:lnTo>
                <a:lnTo>
                  <a:pt x="77480" y="51040"/>
                </a:lnTo>
                <a:lnTo>
                  <a:pt x="77480" y="51030"/>
                </a:lnTo>
                <a:lnTo>
                  <a:pt x="77480" y="51020"/>
                </a:lnTo>
                <a:lnTo>
                  <a:pt x="77470" y="51020"/>
                </a:lnTo>
                <a:lnTo>
                  <a:pt x="77470" y="51010"/>
                </a:lnTo>
                <a:lnTo>
                  <a:pt x="77480" y="51010"/>
                </a:lnTo>
                <a:lnTo>
                  <a:pt x="77490" y="51010"/>
                </a:lnTo>
                <a:lnTo>
                  <a:pt x="77490" y="51000"/>
                </a:lnTo>
                <a:lnTo>
                  <a:pt x="77480" y="51000"/>
                </a:lnTo>
                <a:lnTo>
                  <a:pt x="77480" y="50990"/>
                </a:lnTo>
                <a:lnTo>
                  <a:pt x="77490" y="50990"/>
                </a:lnTo>
                <a:lnTo>
                  <a:pt x="77490" y="51000"/>
                </a:lnTo>
                <a:lnTo>
                  <a:pt x="77490" y="50990"/>
                </a:lnTo>
                <a:lnTo>
                  <a:pt x="77480" y="50990"/>
                </a:lnTo>
                <a:lnTo>
                  <a:pt x="77480" y="50980"/>
                </a:lnTo>
                <a:lnTo>
                  <a:pt x="77490" y="50980"/>
                </a:lnTo>
                <a:lnTo>
                  <a:pt x="77480" y="50970"/>
                </a:lnTo>
                <a:lnTo>
                  <a:pt x="77480" y="50960"/>
                </a:lnTo>
                <a:lnTo>
                  <a:pt x="77470" y="50960"/>
                </a:lnTo>
                <a:lnTo>
                  <a:pt x="77460" y="50960"/>
                </a:lnTo>
                <a:lnTo>
                  <a:pt x="77460" y="50970"/>
                </a:lnTo>
                <a:lnTo>
                  <a:pt x="77450" y="50970"/>
                </a:lnTo>
                <a:lnTo>
                  <a:pt x="77450" y="50960"/>
                </a:lnTo>
                <a:lnTo>
                  <a:pt x="77450" y="50950"/>
                </a:lnTo>
                <a:lnTo>
                  <a:pt x="77440" y="50950"/>
                </a:lnTo>
                <a:lnTo>
                  <a:pt x="77440" y="50960"/>
                </a:lnTo>
                <a:lnTo>
                  <a:pt x="77430" y="50960"/>
                </a:lnTo>
                <a:lnTo>
                  <a:pt x="77430" y="50950"/>
                </a:lnTo>
                <a:lnTo>
                  <a:pt x="77430" y="50940"/>
                </a:lnTo>
                <a:lnTo>
                  <a:pt x="77440" y="50940"/>
                </a:lnTo>
                <a:lnTo>
                  <a:pt x="77440" y="50930"/>
                </a:lnTo>
                <a:lnTo>
                  <a:pt x="77430" y="50920"/>
                </a:lnTo>
                <a:lnTo>
                  <a:pt x="77430" y="50930"/>
                </a:lnTo>
                <a:lnTo>
                  <a:pt x="77430" y="50920"/>
                </a:lnTo>
                <a:lnTo>
                  <a:pt x="77440" y="50920"/>
                </a:lnTo>
                <a:lnTo>
                  <a:pt x="77440" y="50910"/>
                </a:lnTo>
                <a:lnTo>
                  <a:pt x="77440" y="50900"/>
                </a:lnTo>
                <a:lnTo>
                  <a:pt x="77430" y="50900"/>
                </a:lnTo>
                <a:lnTo>
                  <a:pt x="77430" y="50890"/>
                </a:lnTo>
                <a:lnTo>
                  <a:pt x="77430" y="50880"/>
                </a:lnTo>
                <a:lnTo>
                  <a:pt x="77430" y="50870"/>
                </a:lnTo>
                <a:lnTo>
                  <a:pt x="77440" y="50870"/>
                </a:lnTo>
                <a:lnTo>
                  <a:pt x="77440" y="50860"/>
                </a:lnTo>
                <a:lnTo>
                  <a:pt x="77440" y="50850"/>
                </a:lnTo>
                <a:lnTo>
                  <a:pt x="77450" y="50850"/>
                </a:lnTo>
                <a:lnTo>
                  <a:pt x="77450" y="50840"/>
                </a:lnTo>
                <a:lnTo>
                  <a:pt x="77460" y="50840"/>
                </a:lnTo>
                <a:lnTo>
                  <a:pt x="77460" y="50830"/>
                </a:lnTo>
                <a:lnTo>
                  <a:pt x="77450" y="50830"/>
                </a:lnTo>
                <a:lnTo>
                  <a:pt x="77450" y="50820"/>
                </a:lnTo>
                <a:lnTo>
                  <a:pt x="77460" y="50820"/>
                </a:lnTo>
                <a:lnTo>
                  <a:pt x="77470" y="50820"/>
                </a:lnTo>
                <a:lnTo>
                  <a:pt x="77470" y="50810"/>
                </a:lnTo>
                <a:lnTo>
                  <a:pt x="77480" y="50810"/>
                </a:lnTo>
                <a:lnTo>
                  <a:pt x="77480" y="50800"/>
                </a:lnTo>
                <a:lnTo>
                  <a:pt x="77480" y="50790"/>
                </a:lnTo>
                <a:lnTo>
                  <a:pt x="77470" y="50790"/>
                </a:lnTo>
                <a:lnTo>
                  <a:pt x="77470" y="50780"/>
                </a:lnTo>
                <a:lnTo>
                  <a:pt x="77480" y="50780"/>
                </a:lnTo>
                <a:lnTo>
                  <a:pt x="77490" y="50780"/>
                </a:lnTo>
                <a:lnTo>
                  <a:pt x="77490" y="50770"/>
                </a:lnTo>
                <a:lnTo>
                  <a:pt x="77490" y="50760"/>
                </a:lnTo>
                <a:lnTo>
                  <a:pt x="77480" y="50760"/>
                </a:lnTo>
                <a:lnTo>
                  <a:pt x="77480" y="50750"/>
                </a:lnTo>
                <a:lnTo>
                  <a:pt x="77480" y="50740"/>
                </a:lnTo>
                <a:lnTo>
                  <a:pt x="77490" y="50740"/>
                </a:lnTo>
                <a:lnTo>
                  <a:pt x="77490" y="50730"/>
                </a:lnTo>
                <a:lnTo>
                  <a:pt x="77500" y="50730"/>
                </a:lnTo>
                <a:lnTo>
                  <a:pt x="77490" y="50730"/>
                </a:lnTo>
                <a:lnTo>
                  <a:pt x="77490" y="50720"/>
                </a:lnTo>
                <a:lnTo>
                  <a:pt x="77500" y="50720"/>
                </a:lnTo>
                <a:lnTo>
                  <a:pt x="77500" y="50710"/>
                </a:lnTo>
                <a:lnTo>
                  <a:pt x="77510" y="50710"/>
                </a:lnTo>
                <a:lnTo>
                  <a:pt x="77510" y="50700"/>
                </a:lnTo>
                <a:lnTo>
                  <a:pt x="77510" y="50690"/>
                </a:lnTo>
                <a:lnTo>
                  <a:pt x="77510" y="50680"/>
                </a:lnTo>
                <a:lnTo>
                  <a:pt x="77520" y="50680"/>
                </a:lnTo>
                <a:lnTo>
                  <a:pt x="77510" y="50670"/>
                </a:lnTo>
                <a:lnTo>
                  <a:pt x="77510" y="50660"/>
                </a:lnTo>
                <a:lnTo>
                  <a:pt x="77500" y="50660"/>
                </a:lnTo>
                <a:lnTo>
                  <a:pt x="77490" y="50660"/>
                </a:lnTo>
                <a:lnTo>
                  <a:pt x="77490" y="50650"/>
                </a:lnTo>
                <a:lnTo>
                  <a:pt x="77480" y="50650"/>
                </a:lnTo>
                <a:lnTo>
                  <a:pt x="77480" y="50660"/>
                </a:lnTo>
                <a:lnTo>
                  <a:pt x="77470" y="50660"/>
                </a:lnTo>
                <a:lnTo>
                  <a:pt x="77470" y="50650"/>
                </a:lnTo>
                <a:lnTo>
                  <a:pt x="77470" y="50640"/>
                </a:lnTo>
                <a:lnTo>
                  <a:pt x="77480" y="50630"/>
                </a:lnTo>
                <a:lnTo>
                  <a:pt x="77470" y="50630"/>
                </a:lnTo>
                <a:lnTo>
                  <a:pt x="77470" y="50620"/>
                </a:lnTo>
                <a:lnTo>
                  <a:pt x="77470" y="50610"/>
                </a:lnTo>
                <a:lnTo>
                  <a:pt x="77480" y="50610"/>
                </a:lnTo>
                <a:lnTo>
                  <a:pt x="77490" y="50610"/>
                </a:lnTo>
                <a:lnTo>
                  <a:pt x="77500" y="50610"/>
                </a:lnTo>
                <a:lnTo>
                  <a:pt x="77500" y="50600"/>
                </a:lnTo>
                <a:lnTo>
                  <a:pt x="77490" y="50600"/>
                </a:lnTo>
                <a:lnTo>
                  <a:pt x="77490" y="50590"/>
                </a:lnTo>
                <a:lnTo>
                  <a:pt x="77500" y="50590"/>
                </a:lnTo>
                <a:lnTo>
                  <a:pt x="77500" y="50580"/>
                </a:lnTo>
                <a:lnTo>
                  <a:pt x="77500" y="50570"/>
                </a:lnTo>
                <a:lnTo>
                  <a:pt x="77510" y="50570"/>
                </a:lnTo>
                <a:lnTo>
                  <a:pt x="77520" y="50570"/>
                </a:lnTo>
                <a:lnTo>
                  <a:pt x="77520" y="50560"/>
                </a:lnTo>
                <a:lnTo>
                  <a:pt x="77520" y="50550"/>
                </a:lnTo>
                <a:lnTo>
                  <a:pt x="77530" y="50550"/>
                </a:lnTo>
                <a:lnTo>
                  <a:pt x="77530" y="50540"/>
                </a:lnTo>
                <a:lnTo>
                  <a:pt x="77520" y="50540"/>
                </a:lnTo>
                <a:lnTo>
                  <a:pt x="77520" y="50530"/>
                </a:lnTo>
                <a:lnTo>
                  <a:pt x="77520" y="50520"/>
                </a:lnTo>
                <a:lnTo>
                  <a:pt x="77530" y="50520"/>
                </a:lnTo>
                <a:lnTo>
                  <a:pt x="77530" y="50510"/>
                </a:lnTo>
                <a:lnTo>
                  <a:pt x="77530" y="50500"/>
                </a:lnTo>
                <a:lnTo>
                  <a:pt x="77540" y="50500"/>
                </a:lnTo>
                <a:lnTo>
                  <a:pt x="77540" y="50490"/>
                </a:lnTo>
                <a:lnTo>
                  <a:pt x="77530" y="50490"/>
                </a:lnTo>
                <a:lnTo>
                  <a:pt x="77530" y="50480"/>
                </a:lnTo>
                <a:lnTo>
                  <a:pt x="77540" y="50480"/>
                </a:lnTo>
                <a:lnTo>
                  <a:pt x="77550" y="50480"/>
                </a:lnTo>
                <a:lnTo>
                  <a:pt x="77550" y="50470"/>
                </a:lnTo>
                <a:lnTo>
                  <a:pt x="77550" y="50460"/>
                </a:lnTo>
                <a:lnTo>
                  <a:pt x="77550" y="50450"/>
                </a:lnTo>
                <a:lnTo>
                  <a:pt x="77560" y="50450"/>
                </a:lnTo>
                <a:lnTo>
                  <a:pt x="77550" y="50450"/>
                </a:lnTo>
                <a:lnTo>
                  <a:pt x="77550" y="50440"/>
                </a:lnTo>
                <a:lnTo>
                  <a:pt x="77550" y="50430"/>
                </a:lnTo>
                <a:lnTo>
                  <a:pt x="77550" y="50420"/>
                </a:lnTo>
                <a:lnTo>
                  <a:pt x="77550" y="50410"/>
                </a:lnTo>
                <a:lnTo>
                  <a:pt x="77550" y="50420"/>
                </a:lnTo>
                <a:lnTo>
                  <a:pt x="77560" y="50420"/>
                </a:lnTo>
                <a:lnTo>
                  <a:pt x="77560" y="50410"/>
                </a:lnTo>
                <a:lnTo>
                  <a:pt x="77550" y="50410"/>
                </a:lnTo>
                <a:lnTo>
                  <a:pt x="77550" y="50400"/>
                </a:lnTo>
                <a:lnTo>
                  <a:pt x="77550" y="50410"/>
                </a:lnTo>
                <a:lnTo>
                  <a:pt x="77550" y="50400"/>
                </a:lnTo>
                <a:lnTo>
                  <a:pt x="77540" y="50400"/>
                </a:lnTo>
                <a:lnTo>
                  <a:pt x="77540" y="50390"/>
                </a:lnTo>
                <a:lnTo>
                  <a:pt x="77540" y="50380"/>
                </a:lnTo>
                <a:lnTo>
                  <a:pt x="77540" y="50370"/>
                </a:lnTo>
                <a:lnTo>
                  <a:pt x="77550" y="50370"/>
                </a:lnTo>
                <a:lnTo>
                  <a:pt x="77550" y="50380"/>
                </a:lnTo>
                <a:lnTo>
                  <a:pt x="77550" y="50370"/>
                </a:lnTo>
                <a:lnTo>
                  <a:pt x="77540" y="50360"/>
                </a:lnTo>
                <a:lnTo>
                  <a:pt x="77530" y="50360"/>
                </a:lnTo>
                <a:lnTo>
                  <a:pt x="77530" y="50350"/>
                </a:lnTo>
                <a:lnTo>
                  <a:pt x="77540" y="50350"/>
                </a:lnTo>
                <a:lnTo>
                  <a:pt x="77550" y="50350"/>
                </a:lnTo>
                <a:lnTo>
                  <a:pt x="77550" y="50340"/>
                </a:lnTo>
                <a:lnTo>
                  <a:pt x="77540" y="50340"/>
                </a:lnTo>
                <a:lnTo>
                  <a:pt x="77530" y="50330"/>
                </a:lnTo>
                <a:lnTo>
                  <a:pt x="77540" y="50330"/>
                </a:lnTo>
                <a:lnTo>
                  <a:pt x="77540" y="50320"/>
                </a:lnTo>
                <a:lnTo>
                  <a:pt x="77540" y="50330"/>
                </a:lnTo>
                <a:lnTo>
                  <a:pt x="77550" y="50320"/>
                </a:lnTo>
                <a:lnTo>
                  <a:pt x="77540" y="50320"/>
                </a:lnTo>
                <a:lnTo>
                  <a:pt x="77540" y="50310"/>
                </a:lnTo>
                <a:lnTo>
                  <a:pt x="77540" y="50300"/>
                </a:lnTo>
                <a:lnTo>
                  <a:pt x="77550" y="50300"/>
                </a:lnTo>
                <a:lnTo>
                  <a:pt x="77550" y="50290"/>
                </a:lnTo>
                <a:lnTo>
                  <a:pt x="77550" y="50280"/>
                </a:lnTo>
                <a:lnTo>
                  <a:pt x="77560" y="50280"/>
                </a:lnTo>
                <a:lnTo>
                  <a:pt x="77560" y="50270"/>
                </a:lnTo>
                <a:lnTo>
                  <a:pt x="77560" y="50260"/>
                </a:lnTo>
                <a:lnTo>
                  <a:pt x="77570" y="50260"/>
                </a:lnTo>
                <a:lnTo>
                  <a:pt x="77570" y="50250"/>
                </a:lnTo>
                <a:lnTo>
                  <a:pt x="77560" y="50250"/>
                </a:lnTo>
                <a:lnTo>
                  <a:pt x="77560" y="50240"/>
                </a:lnTo>
                <a:lnTo>
                  <a:pt x="77570" y="50240"/>
                </a:lnTo>
                <a:lnTo>
                  <a:pt x="77570" y="50230"/>
                </a:lnTo>
                <a:lnTo>
                  <a:pt x="77560" y="50230"/>
                </a:lnTo>
                <a:lnTo>
                  <a:pt x="77560" y="50240"/>
                </a:lnTo>
                <a:lnTo>
                  <a:pt x="77560" y="50230"/>
                </a:lnTo>
                <a:lnTo>
                  <a:pt x="77560" y="50220"/>
                </a:lnTo>
                <a:lnTo>
                  <a:pt x="77560" y="50210"/>
                </a:lnTo>
                <a:lnTo>
                  <a:pt x="77550" y="50210"/>
                </a:lnTo>
                <a:lnTo>
                  <a:pt x="77540" y="50220"/>
                </a:lnTo>
                <a:lnTo>
                  <a:pt x="77540" y="50210"/>
                </a:lnTo>
                <a:lnTo>
                  <a:pt x="77540" y="50200"/>
                </a:lnTo>
                <a:lnTo>
                  <a:pt x="77540" y="50190"/>
                </a:lnTo>
                <a:lnTo>
                  <a:pt x="77550" y="50190"/>
                </a:lnTo>
                <a:lnTo>
                  <a:pt x="77560" y="50190"/>
                </a:lnTo>
                <a:lnTo>
                  <a:pt x="77570" y="50190"/>
                </a:lnTo>
                <a:lnTo>
                  <a:pt x="77570" y="50180"/>
                </a:lnTo>
                <a:lnTo>
                  <a:pt x="77560" y="50180"/>
                </a:lnTo>
                <a:lnTo>
                  <a:pt x="77560" y="50170"/>
                </a:lnTo>
                <a:lnTo>
                  <a:pt x="77560" y="50180"/>
                </a:lnTo>
                <a:lnTo>
                  <a:pt x="77550" y="50180"/>
                </a:lnTo>
                <a:lnTo>
                  <a:pt x="77550" y="50170"/>
                </a:lnTo>
                <a:lnTo>
                  <a:pt x="77550" y="50160"/>
                </a:lnTo>
                <a:lnTo>
                  <a:pt x="77550" y="50170"/>
                </a:lnTo>
                <a:lnTo>
                  <a:pt x="77540" y="50170"/>
                </a:lnTo>
                <a:lnTo>
                  <a:pt x="77540" y="50160"/>
                </a:lnTo>
                <a:lnTo>
                  <a:pt x="77540" y="50150"/>
                </a:lnTo>
                <a:lnTo>
                  <a:pt x="77550" y="50150"/>
                </a:lnTo>
                <a:lnTo>
                  <a:pt x="77560" y="50150"/>
                </a:lnTo>
                <a:lnTo>
                  <a:pt x="77560" y="50140"/>
                </a:lnTo>
                <a:lnTo>
                  <a:pt x="77550" y="50140"/>
                </a:lnTo>
                <a:lnTo>
                  <a:pt x="77550" y="50130"/>
                </a:lnTo>
                <a:lnTo>
                  <a:pt x="77560" y="50130"/>
                </a:lnTo>
                <a:lnTo>
                  <a:pt x="77560" y="50140"/>
                </a:lnTo>
                <a:lnTo>
                  <a:pt x="77560" y="50130"/>
                </a:lnTo>
                <a:lnTo>
                  <a:pt x="77570" y="50130"/>
                </a:lnTo>
                <a:lnTo>
                  <a:pt x="77560" y="50130"/>
                </a:lnTo>
                <a:lnTo>
                  <a:pt x="77560" y="50120"/>
                </a:lnTo>
                <a:lnTo>
                  <a:pt x="77550" y="50120"/>
                </a:lnTo>
                <a:lnTo>
                  <a:pt x="77540" y="50120"/>
                </a:lnTo>
                <a:lnTo>
                  <a:pt x="77550" y="50120"/>
                </a:lnTo>
                <a:lnTo>
                  <a:pt x="77550" y="50110"/>
                </a:lnTo>
                <a:lnTo>
                  <a:pt x="77550" y="50100"/>
                </a:lnTo>
                <a:lnTo>
                  <a:pt x="77560" y="50090"/>
                </a:lnTo>
                <a:lnTo>
                  <a:pt x="77560" y="50080"/>
                </a:lnTo>
                <a:lnTo>
                  <a:pt x="77550" y="50080"/>
                </a:lnTo>
                <a:lnTo>
                  <a:pt x="77550" y="50070"/>
                </a:lnTo>
                <a:lnTo>
                  <a:pt x="77540" y="50070"/>
                </a:lnTo>
                <a:lnTo>
                  <a:pt x="77550" y="50070"/>
                </a:lnTo>
                <a:lnTo>
                  <a:pt x="77560" y="50070"/>
                </a:lnTo>
                <a:lnTo>
                  <a:pt x="77560" y="50060"/>
                </a:lnTo>
                <a:lnTo>
                  <a:pt x="77560" y="50050"/>
                </a:lnTo>
                <a:lnTo>
                  <a:pt x="77550" y="50060"/>
                </a:lnTo>
                <a:lnTo>
                  <a:pt x="77550" y="50050"/>
                </a:lnTo>
                <a:lnTo>
                  <a:pt x="77550" y="50040"/>
                </a:lnTo>
                <a:lnTo>
                  <a:pt x="77560" y="50040"/>
                </a:lnTo>
                <a:lnTo>
                  <a:pt x="77550" y="50040"/>
                </a:lnTo>
                <a:lnTo>
                  <a:pt x="77550" y="50030"/>
                </a:lnTo>
                <a:lnTo>
                  <a:pt x="77550" y="50020"/>
                </a:lnTo>
                <a:lnTo>
                  <a:pt x="77560" y="50020"/>
                </a:lnTo>
                <a:lnTo>
                  <a:pt x="77570" y="50010"/>
                </a:lnTo>
                <a:lnTo>
                  <a:pt x="77570" y="50020"/>
                </a:lnTo>
                <a:lnTo>
                  <a:pt x="77570" y="50030"/>
                </a:lnTo>
                <a:lnTo>
                  <a:pt x="77570" y="50020"/>
                </a:lnTo>
                <a:lnTo>
                  <a:pt x="77580" y="50020"/>
                </a:lnTo>
                <a:lnTo>
                  <a:pt x="77580" y="50010"/>
                </a:lnTo>
                <a:lnTo>
                  <a:pt x="77590" y="50010"/>
                </a:lnTo>
                <a:lnTo>
                  <a:pt x="77590" y="50020"/>
                </a:lnTo>
                <a:lnTo>
                  <a:pt x="77600" y="50010"/>
                </a:lnTo>
                <a:lnTo>
                  <a:pt x="77600" y="50020"/>
                </a:lnTo>
                <a:lnTo>
                  <a:pt x="77610" y="50020"/>
                </a:lnTo>
                <a:lnTo>
                  <a:pt x="77610" y="50030"/>
                </a:lnTo>
                <a:lnTo>
                  <a:pt x="77620" y="50020"/>
                </a:lnTo>
                <a:lnTo>
                  <a:pt x="77610" y="50020"/>
                </a:lnTo>
                <a:lnTo>
                  <a:pt x="77610" y="50010"/>
                </a:lnTo>
                <a:lnTo>
                  <a:pt x="77620" y="50000"/>
                </a:lnTo>
                <a:lnTo>
                  <a:pt x="77630" y="50000"/>
                </a:lnTo>
                <a:lnTo>
                  <a:pt x="77630" y="49990"/>
                </a:lnTo>
                <a:lnTo>
                  <a:pt x="77640" y="49990"/>
                </a:lnTo>
                <a:lnTo>
                  <a:pt x="77630" y="49990"/>
                </a:lnTo>
                <a:lnTo>
                  <a:pt x="77620" y="49990"/>
                </a:lnTo>
                <a:lnTo>
                  <a:pt x="77630" y="49990"/>
                </a:lnTo>
                <a:lnTo>
                  <a:pt x="77630" y="49980"/>
                </a:lnTo>
                <a:lnTo>
                  <a:pt x="77620" y="49980"/>
                </a:lnTo>
                <a:lnTo>
                  <a:pt x="77620" y="49970"/>
                </a:lnTo>
                <a:lnTo>
                  <a:pt x="77630" y="49970"/>
                </a:lnTo>
                <a:lnTo>
                  <a:pt x="77630" y="49980"/>
                </a:lnTo>
                <a:lnTo>
                  <a:pt x="77640" y="49980"/>
                </a:lnTo>
                <a:lnTo>
                  <a:pt x="77640" y="49970"/>
                </a:lnTo>
                <a:lnTo>
                  <a:pt x="77630" y="49970"/>
                </a:lnTo>
                <a:lnTo>
                  <a:pt x="77640" y="49970"/>
                </a:lnTo>
                <a:lnTo>
                  <a:pt x="77640" y="49960"/>
                </a:lnTo>
                <a:lnTo>
                  <a:pt x="77630" y="49960"/>
                </a:lnTo>
                <a:lnTo>
                  <a:pt x="77630" y="49950"/>
                </a:lnTo>
                <a:lnTo>
                  <a:pt x="77620" y="49950"/>
                </a:lnTo>
                <a:lnTo>
                  <a:pt x="77630" y="49950"/>
                </a:lnTo>
                <a:lnTo>
                  <a:pt x="77630" y="49940"/>
                </a:lnTo>
                <a:lnTo>
                  <a:pt x="77620" y="49940"/>
                </a:lnTo>
                <a:lnTo>
                  <a:pt x="77610" y="49940"/>
                </a:lnTo>
                <a:lnTo>
                  <a:pt x="77620" y="49930"/>
                </a:lnTo>
                <a:lnTo>
                  <a:pt x="77630" y="49930"/>
                </a:lnTo>
                <a:lnTo>
                  <a:pt x="77630" y="49920"/>
                </a:lnTo>
                <a:lnTo>
                  <a:pt x="77620" y="49920"/>
                </a:lnTo>
                <a:lnTo>
                  <a:pt x="77620" y="49910"/>
                </a:lnTo>
                <a:lnTo>
                  <a:pt x="77620" y="49920"/>
                </a:lnTo>
                <a:lnTo>
                  <a:pt x="77610" y="49910"/>
                </a:lnTo>
                <a:lnTo>
                  <a:pt x="77610" y="49900"/>
                </a:lnTo>
                <a:lnTo>
                  <a:pt x="77610" y="49890"/>
                </a:lnTo>
                <a:lnTo>
                  <a:pt x="77610" y="49880"/>
                </a:lnTo>
                <a:lnTo>
                  <a:pt x="77600" y="49870"/>
                </a:lnTo>
                <a:lnTo>
                  <a:pt x="77590" y="49860"/>
                </a:lnTo>
                <a:lnTo>
                  <a:pt x="77600" y="49820"/>
                </a:lnTo>
                <a:lnTo>
                  <a:pt x="77610" y="49790"/>
                </a:lnTo>
                <a:lnTo>
                  <a:pt x="77610" y="49770"/>
                </a:lnTo>
                <a:lnTo>
                  <a:pt x="77610" y="49720"/>
                </a:lnTo>
                <a:lnTo>
                  <a:pt x="77610" y="49710"/>
                </a:lnTo>
                <a:lnTo>
                  <a:pt x="77610" y="49700"/>
                </a:lnTo>
                <a:lnTo>
                  <a:pt x="77610" y="49690"/>
                </a:lnTo>
                <a:lnTo>
                  <a:pt x="77600" y="49690"/>
                </a:lnTo>
                <a:lnTo>
                  <a:pt x="77600" y="49680"/>
                </a:lnTo>
                <a:lnTo>
                  <a:pt x="77590" y="49680"/>
                </a:lnTo>
                <a:lnTo>
                  <a:pt x="77590" y="49670"/>
                </a:lnTo>
                <a:lnTo>
                  <a:pt x="77580" y="49670"/>
                </a:lnTo>
                <a:lnTo>
                  <a:pt x="77580" y="49660"/>
                </a:lnTo>
                <a:lnTo>
                  <a:pt x="77570" y="49660"/>
                </a:lnTo>
                <a:lnTo>
                  <a:pt x="77570" y="49650"/>
                </a:lnTo>
                <a:lnTo>
                  <a:pt x="77560" y="49650"/>
                </a:lnTo>
                <a:lnTo>
                  <a:pt x="77570" y="49640"/>
                </a:lnTo>
                <a:lnTo>
                  <a:pt x="77560" y="49640"/>
                </a:lnTo>
                <a:lnTo>
                  <a:pt x="77550" y="49640"/>
                </a:lnTo>
                <a:lnTo>
                  <a:pt x="77540" y="49640"/>
                </a:lnTo>
                <a:lnTo>
                  <a:pt x="77540" y="49630"/>
                </a:lnTo>
                <a:lnTo>
                  <a:pt x="77530" y="49630"/>
                </a:lnTo>
                <a:lnTo>
                  <a:pt x="77530" y="49620"/>
                </a:lnTo>
                <a:lnTo>
                  <a:pt x="77530" y="49610"/>
                </a:lnTo>
                <a:lnTo>
                  <a:pt x="77530" y="49600"/>
                </a:lnTo>
                <a:lnTo>
                  <a:pt x="77520" y="49600"/>
                </a:lnTo>
                <a:lnTo>
                  <a:pt x="77520" y="49590"/>
                </a:lnTo>
                <a:lnTo>
                  <a:pt x="77520" y="49580"/>
                </a:lnTo>
                <a:lnTo>
                  <a:pt x="77520" y="49570"/>
                </a:lnTo>
                <a:lnTo>
                  <a:pt x="77520" y="49560"/>
                </a:lnTo>
                <a:lnTo>
                  <a:pt x="77520" y="49570"/>
                </a:lnTo>
                <a:lnTo>
                  <a:pt x="77510" y="49570"/>
                </a:lnTo>
                <a:lnTo>
                  <a:pt x="77510" y="49560"/>
                </a:lnTo>
                <a:lnTo>
                  <a:pt x="77500" y="49560"/>
                </a:lnTo>
                <a:lnTo>
                  <a:pt x="77500" y="49550"/>
                </a:lnTo>
                <a:lnTo>
                  <a:pt x="77490" y="49550"/>
                </a:lnTo>
                <a:lnTo>
                  <a:pt x="77490" y="49540"/>
                </a:lnTo>
                <a:lnTo>
                  <a:pt x="77500" y="49540"/>
                </a:lnTo>
                <a:lnTo>
                  <a:pt x="77500" y="49530"/>
                </a:lnTo>
                <a:lnTo>
                  <a:pt x="77500" y="49520"/>
                </a:lnTo>
                <a:lnTo>
                  <a:pt x="77490" y="49520"/>
                </a:lnTo>
                <a:lnTo>
                  <a:pt x="77490" y="49510"/>
                </a:lnTo>
                <a:lnTo>
                  <a:pt x="77490" y="49500"/>
                </a:lnTo>
                <a:lnTo>
                  <a:pt x="77490" y="49510"/>
                </a:lnTo>
                <a:lnTo>
                  <a:pt x="77480" y="49510"/>
                </a:lnTo>
                <a:lnTo>
                  <a:pt x="77480" y="49500"/>
                </a:lnTo>
                <a:lnTo>
                  <a:pt x="77480" y="49490"/>
                </a:lnTo>
                <a:lnTo>
                  <a:pt x="77490" y="49480"/>
                </a:lnTo>
                <a:lnTo>
                  <a:pt x="77490" y="49470"/>
                </a:lnTo>
                <a:lnTo>
                  <a:pt x="77480" y="49470"/>
                </a:lnTo>
                <a:lnTo>
                  <a:pt x="77480" y="49480"/>
                </a:lnTo>
                <a:lnTo>
                  <a:pt x="77480" y="49470"/>
                </a:lnTo>
                <a:lnTo>
                  <a:pt x="77480" y="49460"/>
                </a:lnTo>
                <a:lnTo>
                  <a:pt x="77480" y="49470"/>
                </a:lnTo>
                <a:lnTo>
                  <a:pt x="77480" y="49460"/>
                </a:lnTo>
                <a:lnTo>
                  <a:pt x="77490" y="49460"/>
                </a:lnTo>
                <a:lnTo>
                  <a:pt x="77490" y="49450"/>
                </a:lnTo>
                <a:lnTo>
                  <a:pt x="77480" y="49450"/>
                </a:lnTo>
                <a:lnTo>
                  <a:pt x="77490" y="49450"/>
                </a:lnTo>
                <a:lnTo>
                  <a:pt x="77490" y="49440"/>
                </a:lnTo>
                <a:lnTo>
                  <a:pt x="77500" y="49440"/>
                </a:lnTo>
                <a:lnTo>
                  <a:pt x="77500" y="49430"/>
                </a:lnTo>
                <a:lnTo>
                  <a:pt x="77510" y="49430"/>
                </a:lnTo>
                <a:lnTo>
                  <a:pt x="77510" y="49420"/>
                </a:lnTo>
                <a:lnTo>
                  <a:pt x="77500" y="49420"/>
                </a:lnTo>
                <a:lnTo>
                  <a:pt x="77480" y="49410"/>
                </a:lnTo>
                <a:lnTo>
                  <a:pt x="77460" y="49400"/>
                </a:lnTo>
                <a:lnTo>
                  <a:pt x="77430" y="49390"/>
                </a:lnTo>
                <a:lnTo>
                  <a:pt x="77400" y="49390"/>
                </a:lnTo>
                <a:lnTo>
                  <a:pt x="77380" y="49400"/>
                </a:lnTo>
                <a:lnTo>
                  <a:pt x="77370" y="49400"/>
                </a:lnTo>
                <a:lnTo>
                  <a:pt x="77360" y="49410"/>
                </a:lnTo>
                <a:lnTo>
                  <a:pt x="77330" y="49410"/>
                </a:lnTo>
                <a:lnTo>
                  <a:pt x="77310" y="49420"/>
                </a:lnTo>
                <a:lnTo>
                  <a:pt x="77300" y="49420"/>
                </a:lnTo>
                <a:lnTo>
                  <a:pt x="77290" y="49420"/>
                </a:lnTo>
                <a:lnTo>
                  <a:pt x="77280" y="49420"/>
                </a:lnTo>
                <a:lnTo>
                  <a:pt x="77290" y="49430"/>
                </a:lnTo>
                <a:lnTo>
                  <a:pt x="77260" y="49420"/>
                </a:lnTo>
                <a:lnTo>
                  <a:pt x="77250" y="49420"/>
                </a:lnTo>
                <a:lnTo>
                  <a:pt x="77150" y="49390"/>
                </a:lnTo>
                <a:lnTo>
                  <a:pt x="77080" y="49430"/>
                </a:lnTo>
                <a:lnTo>
                  <a:pt x="77070" y="49450"/>
                </a:lnTo>
                <a:lnTo>
                  <a:pt x="77050" y="49480"/>
                </a:lnTo>
                <a:lnTo>
                  <a:pt x="77040" y="49490"/>
                </a:lnTo>
                <a:lnTo>
                  <a:pt x="77030" y="49550"/>
                </a:lnTo>
                <a:lnTo>
                  <a:pt x="77030" y="49560"/>
                </a:lnTo>
                <a:lnTo>
                  <a:pt x="76940" y="49500"/>
                </a:lnTo>
                <a:lnTo>
                  <a:pt x="76880" y="49450"/>
                </a:lnTo>
                <a:lnTo>
                  <a:pt x="76910" y="49400"/>
                </a:lnTo>
                <a:lnTo>
                  <a:pt x="76920" y="49380"/>
                </a:lnTo>
                <a:lnTo>
                  <a:pt x="76950" y="49380"/>
                </a:lnTo>
                <a:lnTo>
                  <a:pt x="76940" y="49350"/>
                </a:lnTo>
                <a:lnTo>
                  <a:pt x="76940" y="49340"/>
                </a:lnTo>
                <a:lnTo>
                  <a:pt x="76930" y="49340"/>
                </a:lnTo>
                <a:lnTo>
                  <a:pt x="76940" y="49330"/>
                </a:lnTo>
                <a:lnTo>
                  <a:pt x="76950" y="49330"/>
                </a:lnTo>
                <a:lnTo>
                  <a:pt x="76950" y="49340"/>
                </a:lnTo>
                <a:lnTo>
                  <a:pt x="76960" y="49340"/>
                </a:lnTo>
                <a:lnTo>
                  <a:pt x="76960" y="49350"/>
                </a:lnTo>
                <a:lnTo>
                  <a:pt x="76970" y="49350"/>
                </a:lnTo>
                <a:lnTo>
                  <a:pt x="76970" y="49340"/>
                </a:lnTo>
                <a:lnTo>
                  <a:pt x="76980" y="49340"/>
                </a:lnTo>
                <a:lnTo>
                  <a:pt x="76970" y="49340"/>
                </a:lnTo>
                <a:lnTo>
                  <a:pt x="76970" y="49330"/>
                </a:lnTo>
                <a:lnTo>
                  <a:pt x="76980" y="49330"/>
                </a:lnTo>
                <a:lnTo>
                  <a:pt x="76990" y="49330"/>
                </a:lnTo>
                <a:lnTo>
                  <a:pt x="76990" y="49320"/>
                </a:lnTo>
                <a:lnTo>
                  <a:pt x="77000" y="49320"/>
                </a:lnTo>
                <a:lnTo>
                  <a:pt x="77000" y="49310"/>
                </a:lnTo>
                <a:lnTo>
                  <a:pt x="77010" y="49310"/>
                </a:lnTo>
                <a:lnTo>
                  <a:pt x="77010" y="49300"/>
                </a:lnTo>
                <a:lnTo>
                  <a:pt x="77020" y="49300"/>
                </a:lnTo>
                <a:lnTo>
                  <a:pt x="77020" y="49310"/>
                </a:lnTo>
                <a:lnTo>
                  <a:pt x="77020" y="49300"/>
                </a:lnTo>
                <a:lnTo>
                  <a:pt x="77030" y="49300"/>
                </a:lnTo>
                <a:lnTo>
                  <a:pt x="77040" y="49300"/>
                </a:lnTo>
                <a:lnTo>
                  <a:pt x="77040" y="49290"/>
                </a:lnTo>
                <a:lnTo>
                  <a:pt x="77040" y="49280"/>
                </a:lnTo>
                <a:lnTo>
                  <a:pt x="77050" y="49280"/>
                </a:lnTo>
                <a:lnTo>
                  <a:pt x="77040" y="49280"/>
                </a:lnTo>
                <a:lnTo>
                  <a:pt x="77030" y="49280"/>
                </a:lnTo>
                <a:lnTo>
                  <a:pt x="77030" y="49270"/>
                </a:lnTo>
                <a:lnTo>
                  <a:pt x="77020" y="49270"/>
                </a:lnTo>
                <a:lnTo>
                  <a:pt x="77010" y="49270"/>
                </a:lnTo>
                <a:lnTo>
                  <a:pt x="76990" y="49260"/>
                </a:lnTo>
                <a:lnTo>
                  <a:pt x="76990" y="49250"/>
                </a:lnTo>
                <a:lnTo>
                  <a:pt x="76980" y="49250"/>
                </a:lnTo>
                <a:lnTo>
                  <a:pt x="76970" y="49240"/>
                </a:lnTo>
                <a:lnTo>
                  <a:pt x="76960" y="49240"/>
                </a:lnTo>
                <a:lnTo>
                  <a:pt x="76960" y="49230"/>
                </a:lnTo>
                <a:lnTo>
                  <a:pt x="76950" y="49230"/>
                </a:lnTo>
                <a:lnTo>
                  <a:pt x="76940" y="49230"/>
                </a:lnTo>
                <a:lnTo>
                  <a:pt x="76930" y="49230"/>
                </a:lnTo>
                <a:lnTo>
                  <a:pt x="76860" y="49220"/>
                </a:lnTo>
                <a:lnTo>
                  <a:pt x="76840" y="49210"/>
                </a:lnTo>
                <a:lnTo>
                  <a:pt x="76830" y="49210"/>
                </a:lnTo>
                <a:lnTo>
                  <a:pt x="76820" y="49210"/>
                </a:lnTo>
                <a:lnTo>
                  <a:pt x="76810" y="49210"/>
                </a:lnTo>
                <a:lnTo>
                  <a:pt x="76810" y="49220"/>
                </a:lnTo>
                <a:lnTo>
                  <a:pt x="76800" y="49210"/>
                </a:lnTo>
                <a:lnTo>
                  <a:pt x="76790" y="49210"/>
                </a:lnTo>
                <a:lnTo>
                  <a:pt x="76780" y="49210"/>
                </a:lnTo>
                <a:lnTo>
                  <a:pt x="76770" y="49210"/>
                </a:lnTo>
                <a:lnTo>
                  <a:pt x="76760" y="49210"/>
                </a:lnTo>
                <a:lnTo>
                  <a:pt x="76750" y="49210"/>
                </a:lnTo>
                <a:lnTo>
                  <a:pt x="76740" y="49210"/>
                </a:lnTo>
                <a:lnTo>
                  <a:pt x="76730" y="49220"/>
                </a:lnTo>
                <a:lnTo>
                  <a:pt x="76700" y="49220"/>
                </a:lnTo>
                <a:lnTo>
                  <a:pt x="76690" y="49220"/>
                </a:lnTo>
                <a:lnTo>
                  <a:pt x="76680" y="49220"/>
                </a:lnTo>
                <a:lnTo>
                  <a:pt x="76660" y="49220"/>
                </a:lnTo>
                <a:lnTo>
                  <a:pt x="76630" y="49190"/>
                </a:lnTo>
                <a:lnTo>
                  <a:pt x="76640" y="49170"/>
                </a:lnTo>
                <a:lnTo>
                  <a:pt x="76670" y="49130"/>
                </a:lnTo>
                <a:lnTo>
                  <a:pt x="76680" y="49130"/>
                </a:lnTo>
                <a:lnTo>
                  <a:pt x="76700" y="49120"/>
                </a:lnTo>
                <a:lnTo>
                  <a:pt x="76710" y="49140"/>
                </a:lnTo>
                <a:lnTo>
                  <a:pt x="76760" y="49100"/>
                </a:lnTo>
                <a:lnTo>
                  <a:pt x="76790" y="49080"/>
                </a:lnTo>
                <a:lnTo>
                  <a:pt x="76820" y="49090"/>
                </a:lnTo>
                <a:lnTo>
                  <a:pt x="76810" y="49100"/>
                </a:lnTo>
                <a:lnTo>
                  <a:pt x="76860" y="49100"/>
                </a:lnTo>
                <a:lnTo>
                  <a:pt x="76880" y="49040"/>
                </a:lnTo>
                <a:lnTo>
                  <a:pt x="76870" y="49030"/>
                </a:lnTo>
                <a:lnTo>
                  <a:pt x="76860" y="49030"/>
                </a:lnTo>
                <a:lnTo>
                  <a:pt x="76850" y="49030"/>
                </a:lnTo>
                <a:lnTo>
                  <a:pt x="76850" y="49020"/>
                </a:lnTo>
                <a:lnTo>
                  <a:pt x="76840" y="49020"/>
                </a:lnTo>
                <a:lnTo>
                  <a:pt x="76840" y="49010"/>
                </a:lnTo>
                <a:lnTo>
                  <a:pt x="76830" y="49000"/>
                </a:lnTo>
                <a:lnTo>
                  <a:pt x="76850" y="48970"/>
                </a:lnTo>
                <a:lnTo>
                  <a:pt x="76860" y="48970"/>
                </a:lnTo>
                <a:lnTo>
                  <a:pt x="76880" y="48950"/>
                </a:lnTo>
                <a:lnTo>
                  <a:pt x="76850" y="48880"/>
                </a:lnTo>
                <a:lnTo>
                  <a:pt x="76850" y="48870"/>
                </a:lnTo>
                <a:lnTo>
                  <a:pt x="76830" y="48820"/>
                </a:lnTo>
                <a:lnTo>
                  <a:pt x="76820" y="48800"/>
                </a:lnTo>
                <a:lnTo>
                  <a:pt x="76810" y="48760"/>
                </a:lnTo>
                <a:lnTo>
                  <a:pt x="76800" y="48740"/>
                </a:lnTo>
                <a:lnTo>
                  <a:pt x="76770" y="48740"/>
                </a:lnTo>
                <a:lnTo>
                  <a:pt x="76760" y="48730"/>
                </a:lnTo>
                <a:lnTo>
                  <a:pt x="76760" y="48720"/>
                </a:lnTo>
                <a:lnTo>
                  <a:pt x="76760" y="48700"/>
                </a:lnTo>
                <a:lnTo>
                  <a:pt x="76810" y="48680"/>
                </a:lnTo>
                <a:lnTo>
                  <a:pt x="76820" y="48670"/>
                </a:lnTo>
                <a:lnTo>
                  <a:pt x="76820" y="48650"/>
                </a:lnTo>
                <a:lnTo>
                  <a:pt x="76810" y="48620"/>
                </a:lnTo>
                <a:lnTo>
                  <a:pt x="76790" y="48620"/>
                </a:lnTo>
                <a:lnTo>
                  <a:pt x="76740" y="48610"/>
                </a:lnTo>
                <a:lnTo>
                  <a:pt x="76700" y="48530"/>
                </a:lnTo>
                <a:lnTo>
                  <a:pt x="76660" y="48450"/>
                </a:lnTo>
                <a:lnTo>
                  <a:pt x="76620" y="48370"/>
                </a:lnTo>
                <a:lnTo>
                  <a:pt x="76620" y="48350"/>
                </a:lnTo>
                <a:lnTo>
                  <a:pt x="76580" y="48390"/>
                </a:lnTo>
                <a:lnTo>
                  <a:pt x="76540" y="48410"/>
                </a:lnTo>
                <a:lnTo>
                  <a:pt x="76540" y="48420"/>
                </a:lnTo>
                <a:lnTo>
                  <a:pt x="76510" y="48420"/>
                </a:lnTo>
                <a:lnTo>
                  <a:pt x="76420" y="48450"/>
                </a:lnTo>
                <a:lnTo>
                  <a:pt x="76400" y="48400"/>
                </a:lnTo>
                <a:lnTo>
                  <a:pt x="76380" y="48370"/>
                </a:lnTo>
                <a:lnTo>
                  <a:pt x="76350" y="48360"/>
                </a:lnTo>
                <a:lnTo>
                  <a:pt x="76330" y="48360"/>
                </a:lnTo>
                <a:lnTo>
                  <a:pt x="76290" y="48350"/>
                </a:lnTo>
                <a:lnTo>
                  <a:pt x="76260" y="48330"/>
                </a:lnTo>
                <a:lnTo>
                  <a:pt x="76230" y="48290"/>
                </a:lnTo>
                <a:lnTo>
                  <a:pt x="76220" y="48280"/>
                </a:lnTo>
                <a:lnTo>
                  <a:pt x="76210" y="48280"/>
                </a:lnTo>
                <a:lnTo>
                  <a:pt x="76210" y="48270"/>
                </a:lnTo>
                <a:lnTo>
                  <a:pt x="76200" y="48270"/>
                </a:lnTo>
                <a:lnTo>
                  <a:pt x="76180" y="48260"/>
                </a:lnTo>
                <a:lnTo>
                  <a:pt x="76170" y="48260"/>
                </a:lnTo>
                <a:lnTo>
                  <a:pt x="76160" y="48260"/>
                </a:lnTo>
                <a:lnTo>
                  <a:pt x="76150" y="48260"/>
                </a:lnTo>
                <a:lnTo>
                  <a:pt x="76140" y="48260"/>
                </a:lnTo>
                <a:lnTo>
                  <a:pt x="76140" y="48250"/>
                </a:lnTo>
                <a:lnTo>
                  <a:pt x="76130" y="48250"/>
                </a:lnTo>
                <a:lnTo>
                  <a:pt x="76130" y="48240"/>
                </a:lnTo>
                <a:lnTo>
                  <a:pt x="76120" y="48240"/>
                </a:lnTo>
                <a:lnTo>
                  <a:pt x="76120" y="48230"/>
                </a:lnTo>
                <a:lnTo>
                  <a:pt x="76110" y="48230"/>
                </a:lnTo>
                <a:lnTo>
                  <a:pt x="76100" y="48230"/>
                </a:lnTo>
                <a:lnTo>
                  <a:pt x="76090" y="48230"/>
                </a:lnTo>
                <a:lnTo>
                  <a:pt x="76080" y="48240"/>
                </a:lnTo>
                <a:lnTo>
                  <a:pt x="76070" y="48240"/>
                </a:lnTo>
                <a:lnTo>
                  <a:pt x="76070" y="48250"/>
                </a:lnTo>
                <a:lnTo>
                  <a:pt x="76060" y="48250"/>
                </a:lnTo>
                <a:lnTo>
                  <a:pt x="76040" y="48250"/>
                </a:lnTo>
                <a:lnTo>
                  <a:pt x="76040" y="48260"/>
                </a:lnTo>
                <a:lnTo>
                  <a:pt x="76030" y="48260"/>
                </a:lnTo>
                <a:lnTo>
                  <a:pt x="76020" y="48260"/>
                </a:lnTo>
                <a:lnTo>
                  <a:pt x="76020" y="48270"/>
                </a:lnTo>
                <a:lnTo>
                  <a:pt x="76020" y="48260"/>
                </a:lnTo>
                <a:lnTo>
                  <a:pt x="76010" y="48260"/>
                </a:lnTo>
                <a:lnTo>
                  <a:pt x="76000" y="48270"/>
                </a:lnTo>
                <a:lnTo>
                  <a:pt x="76000" y="48260"/>
                </a:lnTo>
                <a:lnTo>
                  <a:pt x="76000" y="48270"/>
                </a:lnTo>
                <a:lnTo>
                  <a:pt x="76000" y="48260"/>
                </a:lnTo>
                <a:lnTo>
                  <a:pt x="75990" y="48260"/>
                </a:lnTo>
                <a:lnTo>
                  <a:pt x="75990" y="48250"/>
                </a:lnTo>
                <a:lnTo>
                  <a:pt x="75980" y="48250"/>
                </a:lnTo>
                <a:lnTo>
                  <a:pt x="75980" y="48240"/>
                </a:lnTo>
                <a:lnTo>
                  <a:pt x="75980" y="48230"/>
                </a:lnTo>
                <a:lnTo>
                  <a:pt x="75990" y="48230"/>
                </a:lnTo>
                <a:lnTo>
                  <a:pt x="75990" y="48240"/>
                </a:lnTo>
                <a:lnTo>
                  <a:pt x="75990" y="48230"/>
                </a:lnTo>
                <a:lnTo>
                  <a:pt x="75990" y="48220"/>
                </a:lnTo>
                <a:lnTo>
                  <a:pt x="75980" y="48220"/>
                </a:lnTo>
                <a:lnTo>
                  <a:pt x="75980" y="48210"/>
                </a:lnTo>
                <a:lnTo>
                  <a:pt x="75980" y="48200"/>
                </a:lnTo>
                <a:lnTo>
                  <a:pt x="75970" y="48200"/>
                </a:lnTo>
                <a:lnTo>
                  <a:pt x="75970" y="48190"/>
                </a:lnTo>
                <a:lnTo>
                  <a:pt x="75960" y="48190"/>
                </a:lnTo>
                <a:lnTo>
                  <a:pt x="75960" y="48200"/>
                </a:lnTo>
                <a:lnTo>
                  <a:pt x="75950" y="48190"/>
                </a:lnTo>
                <a:lnTo>
                  <a:pt x="75940" y="48190"/>
                </a:lnTo>
                <a:lnTo>
                  <a:pt x="75940" y="48180"/>
                </a:lnTo>
                <a:lnTo>
                  <a:pt x="75940" y="48170"/>
                </a:lnTo>
                <a:lnTo>
                  <a:pt x="75930" y="48170"/>
                </a:lnTo>
                <a:lnTo>
                  <a:pt x="75930" y="48160"/>
                </a:lnTo>
                <a:lnTo>
                  <a:pt x="75920" y="48160"/>
                </a:lnTo>
                <a:lnTo>
                  <a:pt x="75910" y="48160"/>
                </a:lnTo>
                <a:lnTo>
                  <a:pt x="75880" y="48160"/>
                </a:lnTo>
                <a:lnTo>
                  <a:pt x="75860" y="48120"/>
                </a:lnTo>
                <a:lnTo>
                  <a:pt x="75840" y="48100"/>
                </a:lnTo>
                <a:lnTo>
                  <a:pt x="75840" y="48090"/>
                </a:lnTo>
                <a:lnTo>
                  <a:pt x="75830" y="48090"/>
                </a:lnTo>
                <a:lnTo>
                  <a:pt x="75830" y="48080"/>
                </a:lnTo>
                <a:lnTo>
                  <a:pt x="75820" y="48080"/>
                </a:lnTo>
                <a:lnTo>
                  <a:pt x="75830" y="48080"/>
                </a:lnTo>
                <a:lnTo>
                  <a:pt x="75840" y="48080"/>
                </a:lnTo>
                <a:lnTo>
                  <a:pt x="75850" y="48090"/>
                </a:lnTo>
                <a:lnTo>
                  <a:pt x="75860" y="48090"/>
                </a:lnTo>
                <a:lnTo>
                  <a:pt x="75870" y="48100"/>
                </a:lnTo>
                <a:lnTo>
                  <a:pt x="75880" y="48110"/>
                </a:lnTo>
                <a:lnTo>
                  <a:pt x="75890" y="48120"/>
                </a:lnTo>
                <a:lnTo>
                  <a:pt x="75910" y="48130"/>
                </a:lnTo>
                <a:lnTo>
                  <a:pt x="75930" y="48130"/>
                </a:lnTo>
                <a:lnTo>
                  <a:pt x="75930" y="48120"/>
                </a:lnTo>
                <a:lnTo>
                  <a:pt x="75940" y="48120"/>
                </a:lnTo>
                <a:lnTo>
                  <a:pt x="75940" y="48110"/>
                </a:lnTo>
                <a:lnTo>
                  <a:pt x="75950" y="48110"/>
                </a:lnTo>
                <a:lnTo>
                  <a:pt x="75950" y="48100"/>
                </a:lnTo>
                <a:lnTo>
                  <a:pt x="75970" y="48090"/>
                </a:lnTo>
                <a:lnTo>
                  <a:pt x="75970" y="48080"/>
                </a:lnTo>
                <a:lnTo>
                  <a:pt x="75940" y="48070"/>
                </a:lnTo>
                <a:lnTo>
                  <a:pt x="75930" y="48070"/>
                </a:lnTo>
                <a:lnTo>
                  <a:pt x="75930" y="48060"/>
                </a:lnTo>
                <a:lnTo>
                  <a:pt x="75930" y="48050"/>
                </a:lnTo>
                <a:lnTo>
                  <a:pt x="75930" y="48040"/>
                </a:lnTo>
                <a:lnTo>
                  <a:pt x="75950" y="48040"/>
                </a:lnTo>
                <a:lnTo>
                  <a:pt x="75960" y="48030"/>
                </a:lnTo>
                <a:lnTo>
                  <a:pt x="75990" y="48030"/>
                </a:lnTo>
                <a:lnTo>
                  <a:pt x="76000" y="48020"/>
                </a:lnTo>
                <a:lnTo>
                  <a:pt x="76010" y="48020"/>
                </a:lnTo>
                <a:lnTo>
                  <a:pt x="76020" y="48010"/>
                </a:lnTo>
                <a:lnTo>
                  <a:pt x="76030" y="48000"/>
                </a:lnTo>
                <a:lnTo>
                  <a:pt x="76040" y="48000"/>
                </a:lnTo>
                <a:lnTo>
                  <a:pt x="76050" y="47990"/>
                </a:lnTo>
                <a:lnTo>
                  <a:pt x="76060" y="47980"/>
                </a:lnTo>
                <a:lnTo>
                  <a:pt x="76070" y="47950"/>
                </a:lnTo>
                <a:lnTo>
                  <a:pt x="76070" y="47940"/>
                </a:lnTo>
                <a:lnTo>
                  <a:pt x="76070" y="47920"/>
                </a:lnTo>
                <a:lnTo>
                  <a:pt x="76070" y="47900"/>
                </a:lnTo>
                <a:lnTo>
                  <a:pt x="76110" y="47880"/>
                </a:lnTo>
                <a:lnTo>
                  <a:pt x="76130" y="47860"/>
                </a:lnTo>
                <a:lnTo>
                  <a:pt x="76160" y="47830"/>
                </a:lnTo>
                <a:lnTo>
                  <a:pt x="76190" y="47780"/>
                </a:lnTo>
                <a:lnTo>
                  <a:pt x="76190" y="47770"/>
                </a:lnTo>
                <a:lnTo>
                  <a:pt x="76190" y="47760"/>
                </a:lnTo>
                <a:lnTo>
                  <a:pt x="76200" y="47740"/>
                </a:lnTo>
                <a:lnTo>
                  <a:pt x="76200" y="47730"/>
                </a:lnTo>
                <a:lnTo>
                  <a:pt x="76210" y="47720"/>
                </a:lnTo>
                <a:lnTo>
                  <a:pt x="76210" y="47710"/>
                </a:lnTo>
                <a:lnTo>
                  <a:pt x="76220" y="47700"/>
                </a:lnTo>
                <a:lnTo>
                  <a:pt x="76250" y="47690"/>
                </a:lnTo>
                <a:lnTo>
                  <a:pt x="76270" y="47680"/>
                </a:lnTo>
                <a:lnTo>
                  <a:pt x="76280" y="47680"/>
                </a:lnTo>
                <a:lnTo>
                  <a:pt x="76290" y="47680"/>
                </a:lnTo>
                <a:lnTo>
                  <a:pt x="76330" y="47670"/>
                </a:lnTo>
                <a:lnTo>
                  <a:pt x="76340" y="47700"/>
                </a:lnTo>
                <a:lnTo>
                  <a:pt x="76340" y="47710"/>
                </a:lnTo>
                <a:lnTo>
                  <a:pt x="76350" y="47700"/>
                </a:lnTo>
                <a:lnTo>
                  <a:pt x="76400" y="47660"/>
                </a:lnTo>
                <a:lnTo>
                  <a:pt x="76420" y="47650"/>
                </a:lnTo>
                <a:lnTo>
                  <a:pt x="76430" y="47640"/>
                </a:lnTo>
                <a:lnTo>
                  <a:pt x="76430" y="47620"/>
                </a:lnTo>
                <a:lnTo>
                  <a:pt x="76430" y="47600"/>
                </a:lnTo>
                <a:lnTo>
                  <a:pt x="76440" y="47600"/>
                </a:lnTo>
                <a:lnTo>
                  <a:pt x="76490" y="47590"/>
                </a:lnTo>
                <a:lnTo>
                  <a:pt x="76510" y="47580"/>
                </a:lnTo>
                <a:lnTo>
                  <a:pt x="76500" y="47550"/>
                </a:lnTo>
                <a:lnTo>
                  <a:pt x="76490" y="47530"/>
                </a:lnTo>
                <a:lnTo>
                  <a:pt x="76490" y="47520"/>
                </a:lnTo>
                <a:lnTo>
                  <a:pt x="76490" y="47500"/>
                </a:lnTo>
                <a:lnTo>
                  <a:pt x="76490" y="47480"/>
                </a:lnTo>
                <a:lnTo>
                  <a:pt x="76500" y="47440"/>
                </a:lnTo>
                <a:lnTo>
                  <a:pt x="76500" y="47430"/>
                </a:lnTo>
                <a:lnTo>
                  <a:pt x="76500" y="47410"/>
                </a:lnTo>
                <a:lnTo>
                  <a:pt x="76500" y="47400"/>
                </a:lnTo>
                <a:lnTo>
                  <a:pt x="76500" y="47390"/>
                </a:lnTo>
                <a:lnTo>
                  <a:pt x="76500" y="47380"/>
                </a:lnTo>
                <a:lnTo>
                  <a:pt x="76500" y="47360"/>
                </a:lnTo>
                <a:lnTo>
                  <a:pt x="76500" y="47340"/>
                </a:lnTo>
                <a:lnTo>
                  <a:pt x="76510" y="47330"/>
                </a:lnTo>
                <a:lnTo>
                  <a:pt x="76500" y="4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