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Põltsamaa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Põltsa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1170" y="34390"/>
                </a:moveTo>
                <a:lnTo>
                  <a:pt x="61200" y="34350"/>
                </a:lnTo>
                <a:lnTo>
                  <a:pt x="61220" y="34330"/>
                </a:lnTo>
                <a:lnTo>
                  <a:pt x="61230" y="34310"/>
                </a:lnTo>
                <a:lnTo>
                  <a:pt x="61240" y="34290"/>
                </a:lnTo>
                <a:lnTo>
                  <a:pt x="61250" y="34290"/>
                </a:lnTo>
                <a:lnTo>
                  <a:pt x="61250" y="34280"/>
                </a:lnTo>
                <a:lnTo>
                  <a:pt x="61260" y="34270"/>
                </a:lnTo>
                <a:lnTo>
                  <a:pt x="61270" y="34260"/>
                </a:lnTo>
                <a:lnTo>
                  <a:pt x="61280" y="34250"/>
                </a:lnTo>
                <a:lnTo>
                  <a:pt x="61280" y="34240"/>
                </a:lnTo>
                <a:lnTo>
                  <a:pt x="61290" y="34230"/>
                </a:lnTo>
                <a:lnTo>
                  <a:pt x="61290" y="34220"/>
                </a:lnTo>
                <a:lnTo>
                  <a:pt x="61300" y="34210"/>
                </a:lnTo>
                <a:lnTo>
                  <a:pt x="61310" y="34180"/>
                </a:lnTo>
                <a:lnTo>
                  <a:pt x="61320" y="34140"/>
                </a:lnTo>
                <a:lnTo>
                  <a:pt x="61330" y="34110"/>
                </a:lnTo>
                <a:lnTo>
                  <a:pt x="61350" y="34070"/>
                </a:lnTo>
                <a:lnTo>
                  <a:pt x="61360" y="34040"/>
                </a:lnTo>
                <a:lnTo>
                  <a:pt x="61360" y="34030"/>
                </a:lnTo>
                <a:lnTo>
                  <a:pt x="61360" y="34020"/>
                </a:lnTo>
                <a:lnTo>
                  <a:pt x="61370" y="33990"/>
                </a:lnTo>
                <a:lnTo>
                  <a:pt x="61380" y="33960"/>
                </a:lnTo>
                <a:lnTo>
                  <a:pt x="61380" y="33940"/>
                </a:lnTo>
                <a:lnTo>
                  <a:pt x="61390" y="33900"/>
                </a:lnTo>
                <a:lnTo>
                  <a:pt x="61390" y="33880"/>
                </a:lnTo>
                <a:lnTo>
                  <a:pt x="61400" y="33830"/>
                </a:lnTo>
                <a:lnTo>
                  <a:pt x="61400" y="33820"/>
                </a:lnTo>
                <a:lnTo>
                  <a:pt x="61400" y="33800"/>
                </a:lnTo>
                <a:lnTo>
                  <a:pt x="61400" y="33790"/>
                </a:lnTo>
                <a:lnTo>
                  <a:pt x="61410" y="33790"/>
                </a:lnTo>
                <a:lnTo>
                  <a:pt x="61410" y="33780"/>
                </a:lnTo>
                <a:lnTo>
                  <a:pt x="61420" y="33760"/>
                </a:lnTo>
                <a:lnTo>
                  <a:pt x="61420" y="33750"/>
                </a:lnTo>
                <a:lnTo>
                  <a:pt x="61420" y="33740"/>
                </a:lnTo>
                <a:lnTo>
                  <a:pt x="61420" y="33730"/>
                </a:lnTo>
                <a:lnTo>
                  <a:pt x="61420" y="33720"/>
                </a:lnTo>
                <a:lnTo>
                  <a:pt x="61420" y="33710"/>
                </a:lnTo>
                <a:lnTo>
                  <a:pt x="61420" y="33700"/>
                </a:lnTo>
                <a:lnTo>
                  <a:pt x="61420" y="33690"/>
                </a:lnTo>
                <a:lnTo>
                  <a:pt x="61470" y="33700"/>
                </a:lnTo>
                <a:lnTo>
                  <a:pt x="61580" y="33720"/>
                </a:lnTo>
                <a:lnTo>
                  <a:pt x="61590" y="33640"/>
                </a:lnTo>
                <a:lnTo>
                  <a:pt x="61590" y="33630"/>
                </a:lnTo>
                <a:lnTo>
                  <a:pt x="61590" y="33620"/>
                </a:lnTo>
                <a:lnTo>
                  <a:pt x="61600" y="33610"/>
                </a:lnTo>
                <a:lnTo>
                  <a:pt x="61600" y="33600"/>
                </a:lnTo>
                <a:lnTo>
                  <a:pt x="61600" y="33590"/>
                </a:lnTo>
                <a:lnTo>
                  <a:pt x="61600" y="33550"/>
                </a:lnTo>
                <a:lnTo>
                  <a:pt x="61620" y="33560"/>
                </a:lnTo>
                <a:lnTo>
                  <a:pt x="61650" y="33590"/>
                </a:lnTo>
                <a:lnTo>
                  <a:pt x="61680" y="33570"/>
                </a:lnTo>
                <a:lnTo>
                  <a:pt x="61710" y="33560"/>
                </a:lnTo>
                <a:lnTo>
                  <a:pt x="61730" y="33540"/>
                </a:lnTo>
                <a:lnTo>
                  <a:pt x="61800" y="33490"/>
                </a:lnTo>
                <a:lnTo>
                  <a:pt x="61860" y="33440"/>
                </a:lnTo>
                <a:lnTo>
                  <a:pt x="61880" y="33420"/>
                </a:lnTo>
                <a:lnTo>
                  <a:pt x="61920" y="33390"/>
                </a:lnTo>
                <a:lnTo>
                  <a:pt x="61940" y="33380"/>
                </a:lnTo>
                <a:lnTo>
                  <a:pt x="61940" y="33370"/>
                </a:lnTo>
                <a:lnTo>
                  <a:pt x="61950" y="33360"/>
                </a:lnTo>
                <a:lnTo>
                  <a:pt x="61980" y="33330"/>
                </a:lnTo>
                <a:lnTo>
                  <a:pt x="62020" y="33290"/>
                </a:lnTo>
                <a:lnTo>
                  <a:pt x="62060" y="33260"/>
                </a:lnTo>
                <a:lnTo>
                  <a:pt x="62060" y="33250"/>
                </a:lnTo>
                <a:lnTo>
                  <a:pt x="62070" y="33250"/>
                </a:lnTo>
                <a:lnTo>
                  <a:pt x="62070" y="33240"/>
                </a:lnTo>
                <a:lnTo>
                  <a:pt x="62100" y="33220"/>
                </a:lnTo>
                <a:lnTo>
                  <a:pt x="62100" y="33210"/>
                </a:lnTo>
                <a:lnTo>
                  <a:pt x="62080" y="33200"/>
                </a:lnTo>
                <a:lnTo>
                  <a:pt x="62050" y="33190"/>
                </a:lnTo>
                <a:lnTo>
                  <a:pt x="62020" y="33180"/>
                </a:lnTo>
                <a:lnTo>
                  <a:pt x="62000" y="33170"/>
                </a:lnTo>
                <a:lnTo>
                  <a:pt x="62000" y="33160"/>
                </a:lnTo>
                <a:lnTo>
                  <a:pt x="62010" y="33130"/>
                </a:lnTo>
                <a:lnTo>
                  <a:pt x="62060" y="33050"/>
                </a:lnTo>
                <a:lnTo>
                  <a:pt x="62020" y="33020"/>
                </a:lnTo>
                <a:lnTo>
                  <a:pt x="61980" y="32990"/>
                </a:lnTo>
                <a:lnTo>
                  <a:pt x="61980" y="32980"/>
                </a:lnTo>
                <a:lnTo>
                  <a:pt x="61940" y="32920"/>
                </a:lnTo>
                <a:lnTo>
                  <a:pt x="61890" y="32830"/>
                </a:lnTo>
                <a:lnTo>
                  <a:pt x="61910" y="32800"/>
                </a:lnTo>
                <a:lnTo>
                  <a:pt x="61950" y="32730"/>
                </a:lnTo>
                <a:lnTo>
                  <a:pt x="62000" y="32710"/>
                </a:lnTo>
                <a:lnTo>
                  <a:pt x="62040" y="32700"/>
                </a:lnTo>
                <a:lnTo>
                  <a:pt x="62050" y="32700"/>
                </a:lnTo>
                <a:lnTo>
                  <a:pt x="62070" y="32700"/>
                </a:lnTo>
                <a:lnTo>
                  <a:pt x="62070" y="32690"/>
                </a:lnTo>
                <a:lnTo>
                  <a:pt x="62080" y="32690"/>
                </a:lnTo>
                <a:lnTo>
                  <a:pt x="62090" y="32690"/>
                </a:lnTo>
                <a:lnTo>
                  <a:pt x="62100" y="32690"/>
                </a:lnTo>
                <a:lnTo>
                  <a:pt x="62110" y="32690"/>
                </a:lnTo>
                <a:lnTo>
                  <a:pt x="62120" y="32680"/>
                </a:lnTo>
                <a:lnTo>
                  <a:pt x="62140" y="32690"/>
                </a:lnTo>
                <a:lnTo>
                  <a:pt x="62150" y="32700"/>
                </a:lnTo>
                <a:lnTo>
                  <a:pt x="62190" y="32740"/>
                </a:lnTo>
                <a:lnTo>
                  <a:pt x="62390" y="32790"/>
                </a:lnTo>
                <a:lnTo>
                  <a:pt x="62390" y="32750"/>
                </a:lnTo>
                <a:lnTo>
                  <a:pt x="62400" y="32700"/>
                </a:lnTo>
                <a:lnTo>
                  <a:pt x="62400" y="32680"/>
                </a:lnTo>
                <a:lnTo>
                  <a:pt x="62400" y="32670"/>
                </a:lnTo>
                <a:lnTo>
                  <a:pt x="62400" y="32660"/>
                </a:lnTo>
                <a:lnTo>
                  <a:pt x="62420" y="32650"/>
                </a:lnTo>
                <a:lnTo>
                  <a:pt x="62450" y="32630"/>
                </a:lnTo>
                <a:lnTo>
                  <a:pt x="62470" y="32610"/>
                </a:lnTo>
                <a:lnTo>
                  <a:pt x="62520" y="32580"/>
                </a:lnTo>
                <a:lnTo>
                  <a:pt x="62580" y="32540"/>
                </a:lnTo>
                <a:lnTo>
                  <a:pt x="62590" y="32540"/>
                </a:lnTo>
                <a:lnTo>
                  <a:pt x="62600" y="32530"/>
                </a:lnTo>
                <a:lnTo>
                  <a:pt x="62640" y="32500"/>
                </a:lnTo>
                <a:lnTo>
                  <a:pt x="62580" y="32400"/>
                </a:lnTo>
                <a:lnTo>
                  <a:pt x="62580" y="32390"/>
                </a:lnTo>
                <a:lnTo>
                  <a:pt x="62580" y="32370"/>
                </a:lnTo>
                <a:lnTo>
                  <a:pt x="62590" y="32350"/>
                </a:lnTo>
                <a:lnTo>
                  <a:pt x="62590" y="32330"/>
                </a:lnTo>
                <a:lnTo>
                  <a:pt x="62590" y="32310"/>
                </a:lnTo>
                <a:lnTo>
                  <a:pt x="62580" y="32280"/>
                </a:lnTo>
                <a:lnTo>
                  <a:pt x="62580" y="32260"/>
                </a:lnTo>
                <a:lnTo>
                  <a:pt x="62590" y="32220"/>
                </a:lnTo>
                <a:lnTo>
                  <a:pt x="62590" y="32180"/>
                </a:lnTo>
                <a:lnTo>
                  <a:pt x="62600" y="32140"/>
                </a:lnTo>
                <a:lnTo>
                  <a:pt x="62600" y="32130"/>
                </a:lnTo>
                <a:lnTo>
                  <a:pt x="62620" y="32150"/>
                </a:lnTo>
                <a:lnTo>
                  <a:pt x="62680" y="32140"/>
                </a:lnTo>
                <a:lnTo>
                  <a:pt x="62700" y="32140"/>
                </a:lnTo>
                <a:lnTo>
                  <a:pt x="62710" y="32140"/>
                </a:lnTo>
                <a:lnTo>
                  <a:pt x="62730" y="32140"/>
                </a:lnTo>
                <a:lnTo>
                  <a:pt x="62750" y="32130"/>
                </a:lnTo>
                <a:lnTo>
                  <a:pt x="62820" y="32130"/>
                </a:lnTo>
                <a:lnTo>
                  <a:pt x="62850" y="32130"/>
                </a:lnTo>
                <a:lnTo>
                  <a:pt x="62920" y="32160"/>
                </a:lnTo>
                <a:lnTo>
                  <a:pt x="62950" y="32170"/>
                </a:lnTo>
                <a:lnTo>
                  <a:pt x="62950" y="32180"/>
                </a:lnTo>
                <a:lnTo>
                  <a:pt x="62950" y="32190"/>
                </a:lnTo>
                <a:lnTo>
                  <a:pt x="62960" y="32200"/>
                </a:lnTo>
                <a:lnTo>
                  <a:pt x="62960" y="32210"/>
                </a:lnTo>
                <a:lnTo>
                  <a:pt x="62970" y="32210"/>
                </a:lnTo>
                <a:lnTo>
                  <a:pt x="62990" y="32240"/>
                </a:lnTo>
                <a:lnTo>
                  <a:pt x="63000" y="32240"/>
                </a:lnTo>
                <a:lnTo>
                  <a:pt x="63020" y="32250"/>
                </a:lnTo>
                <a:lnTo>
                  <a:pt x="63020" y="32260"/>
                </a:lnTo>
                <a:lnTo>
                  <a:pt x="63030" y="32260"/>
                </a:lnTo>
                <a:lnTo>
                  <a:pt x="63030" y="32270"/>
                </a:lnTo>
                <a:lnTo>
                  <a:pt x="63040" y="32270"/>
                </a:lnTo>
                <a:lnTo>
                  <a:pt x="63060" y="32280"/>
                </a:lnTo>
                <a:lnTo>
                  <a:pt x="63070" y="32290"/>
                </a:lnTo>
                <a:lnTo>
                  <a:pt x="63080" y="32300"/>
                </a:lnTo>
                <a:lnTo>
                  <a:pt x="63110" y="32310"/>
                </a:lnTo>
                <a:lnTo>
                  <a:pt x="63180" y="32360"/>
                </a:lnTo>
                <a:lnTo>
                  <a:pt x="63190" y="32360"/>
                </a:lnTo>
                <a:lnTo>
                  <a:pt x="63200" y="32370"/>
                </a:lnTo>
                <a:lnTo>
                  <a:pt x="63210" y="32390"/>
                </a:lnTo>
                <a:lnTo>
                  <a:pt x="63210" y="32410"/>
                </a:lnTo>
                <a:lnTo>
                  <a:pt x="63210" y="32420"/>
                </a:lnTo>
                <a:lnTo>
                  <a:pt x="63220" y="32420"/>
                </a:lnTo>
                <a:lnTo>
                  <a:pt x="63230" y="32440"/>
                </a:lnTo>
                <a:lnTo>
                  <a:pt x="63230" y="32460"/>
                </a:lnTo>
                <a:lnTo>
                  <a:pt x="63230" y="32470"/>
                </a:lnTo>
                <a:lnTo>
                  <a:pt x="63260" y="32570"/>
                </a:lnTo>
                <a:lnTo>
                  <a:pt x="63270" y="32600"/>
                </a:lnTo>
                <a:lnTo>
                  <a:pt x="63270" y="32610"/>
                </a:lnTo>
                <a:lnTo>
                  <a:pt x="63280" y="32610"/>
                </a:lnTo>
                <a:lnTo>
                  <a:pt x="63280" y="32620"/>
                </a:lnTo>
                <a:lnTo>
                  <a:pt x="63280" y="32630"/>
                </a:lnTo>
                <a:lnTo>
                  <a:pt x="63270" y="32640"/>
                </a:lnTo>
                <a:lnTo>
                  <a:pt x="63270" y="32650"/>
                </a:lnTo>
                <a:lnTo>
                  <a:pt x="63270" y="32660"/>
                </a:lnTo>
                <a:lnTo>
                  <a:pt x="63270" y="32670"/>
                </a:lnTo>
                <a:lnTo>
                  <a:pt x="63260" y="32670"/>
                </a:lnTo>
                <a:lnTo>
                  <a:pt x="63260" y="32680"/>
                </a:lnTo>
                <a:lnTo>
                  <a:pt x="63260" y="32690"/>
                </a:lnTo>
                <a:lnTo>
                  <a:pt x="63250" y="32690"/>
                </a:lnTo>
                <a:lnTo>
                  <a:pt x="63250" y="32700"/>
                </a:lnTo>
                <a:lnTo>
                  <a:pt x="63260" y="32700"/>
                </a:lnTo>
                <a:lnTo>
                  <a:pt x="63270" y="32700"/>
                </a:lnTo>
                <a:lnTo>
                  <a:pt x="63280" y="32710"/>
                </a:lnTo>
                <a:lnTo>
                  <a:pt x="63290" y="32710"/>
                </a:lnTo>
                <a:lnTo>
                  <a:pt x="63300" y="32720"/>
                </a:lnTo>
                <a:lnTo>
                  <a:pt x="63310" y="32720"/>
                </a:lnTo>
                <a:lnTo>
                  <a:pt x="63320" y="32710"/>
                </a:lnTo>
                <a:lnTo>
                  <a:pt x="63330" y="32700"/>
                </a:lnTo>
                <a:lnTo>
                  <a:pt x="63340" y="32690"/>
                </a:lnTo>
                <a:lnTo>
                  <a:pt x="63340" y="32680"/>
                </a:lnTo>
                <a:lnTo>
                  <a:pt x="63350" y="32680"/>
                </a:lnTo>
                <a:lnTo>
                  <a:pt x="63360" y="32680"/>
                </a:lnTo>
                <a:lnTo>
                  <a:pt x="63370" y="32680"/>
                </a:lnTo>
                <a:lnTo>
                  <a:pt x="63380" y="32680"/>
                </a:lnTo>
                <a:lnTo>
                  <a:pt x="63400" y="32670"/>
                </a:lnTo>
                <a:lnTo>
                  <a:pt x="63410" y="32670"/>
                </a:lnTo>
                <a:lnTo>
                  <a:pt x="63420" y="32660"/>
                </a:lnTo>
                <a:lnTo>
                  <a:pt x="63430" y="32660"/>
                </a:lnTo>
                <a:lnTo>
                  <a:pt x="63440" y="32640"/>
                </a:lnTo>
                <a:lnTo>
                  <a:pt x="63440" y="32600"/>
                </a:lnTo>
                <a:lnTo>
                  <a:pt x="63440" y="32590"/>
                </a:lnTo>
                <a:lnTo>
                  <a:pt x="63450" y="32580"/>
                </a:lnTo>
                <a:lnTo>
                  <a:pt x="63460" y="32580"/>
                </a:lnTo>
                <a:lnTo>
                  <a:pt x="63460" y="32570"/>
                </a:lnTo>
                <a:lnTo>
                  <a:pt x="63470" y="32570"/>
                </a:lnTo>
                <a:lnTo>
                  <a:pt x="63470" y="32560"/>
                </a:lnTo>
                <a:lnTo>
                  <a:pt x="63480" y="32560"/>
                </a:lnTo>
                <a:lnTo>
                  <a:pt x="63490" y="32550"/>
                </a:lnTo>
                <a:lnTo>
                  <a:pt x="63510" y="32550"/>
                </a:lnTo>
                <a:lnTo>
                  <a:pt x="63540" y="32540"/>
                </a:lnTo>
                <a:lnTo>
                  <a:pt x="63550" y="32530"/>
                </a:lnTo>
                <a:lnTo>
                  <a:pt x="63560" y="32530"/>
                </a:lnTo>
                <a:lnTo>
                  <a:pt x="63570" y="32530"/>
                </a:lnTo>
                <a:lnTo>
                  <a:pt x="63580" y="32530"/>
                </a:lnTo>
                <a:lnTo>
                  <a:pt x="63610" y="32520"/>
                </a:lnTo>
                <a:lnTo>
                  <a:pt x="63620" y="32510"/>
                </a:lnTo>
                <a:lnTo>
                  <a:pt x="63630" y="32500"/>
                </a:lnTo>
                <a:lnTo>
                  <a:pt x="63640" y="32490"/>
                </a:lnTo>
                <a:lnTo>
                  <a:pt x="63650" y="32480"/>
                </a:lnTo>
                <a:lnTo>
                  <a:pt x="63660" y="32470"/>
                </a:lnTo>
                <a:lnTo>
                  <a:pt x="63670" y="32460"/>
                </a:lnTo>
                <a:lnTo>
                  <a:pt x="63680" y="32460"/>
                </a:lnTo>
                <a:lnTo>
                  <a:pt x="63690" y="32400"/>
                </a:lnTo>
                <a:lnTo>
                  <a:pt x="63690" y="32390"/>
                </a:lnTo>
                <a:lnTo>
                  <a:pt x="63700" y="32380"/>
                </a:lnTo>
                <a:lnTo>
                  <a:pt x="63710" y="32380"/>
                </a:lnTo>
                <a:lnTo>
                  <a:pt x="63720" y="32380"/>
                </a:lnTo>
                <a:lnTo>
                  <a:pt x="63720" y="32370"/>
                </a:lnTo>
                <a:lnTo>
                  <a:pt x="63730" y="32370"/>
                </a:lnTo>
                <a:lnTo>
                  <a:pt x="63740" y="32370"/>
                </a:lnTo>
                <a:lnTo>
                  <a:pt x="63750" y="32360"/>
                </a:lnTo>
                <a:lnTo>
                  <a:pt x="63760" y="32360"/>
                </a:lnTo>
                <a:lnTo>
                  <a:pt x="63770" y="32360"/>
                </a:lnTo>
                <a:lnTo>
                  <a:pt x="63780" y="32360"/>
                </a:lnTo>
                <a:lnTo>
                  <a:pt x="63800" y="32360"/>
                </a:lnTo>
                <a:lnTo>
                  <a:pt x="63810" y="32350"/>
                </a:lnTo>
                <a:lnTo>
                  <a:pt x="63830" y="32340"/>
                </a:lnTo>
                <a:lnTo>
                  <a:pt x="63840" y="32340"/>
                </a:lnTo>
                <a:lnTo>
                  <a:pt x="63850" y="32330"/>
                </a:lnTo>
                <a:lnTo>
                  <a:pt x="63860" y="32320"/>
                </a:lnTo>
                <a:lnTo>
                  <a:pt x="63860" y="32310"/>
                </a:lnTo>
                <a:lnTo>
                  <a:pt x="63870" y="32300"/>
                </a:lnTo>
                <a:lnTo>
                  <a:pt x="63880" y="32290"/>
                </a:lnTo>
                <a:lnTo>
                  <a:pt x="63880" y="32280"/>
                </a:lnTo>
                <a:lnTo>
                  <a:pt x="63880" y="32270"/>
                </a:lnTo>
                <a:lnTo>
                  <a:pt x="63880" y="32260"/>
                </a:lnTo>
                <a:lnTo>
                  <a:pt x="63870" y="32230"/>
                </a:lnTo>
                <a:lnTo>
                  <a:pt x="63860" y="32220"/>
                </a:lnTo>
                <a:lnTo>
                  <a:pt x="63850" y="32200"/>
                </a:lnTo>
                <a:lnTo>
                  <a:pt x="63850" y="32190"/>
                </a:lnTo>
                <a:lnTo>
                  <a:pt x="63850" y="32180"/>
                </a:lnTo>
                <a:lnTo>
                  <a:pt x="63850" y="32170"/>
                </a:lnTo>
                <a:lnTo>
                  <a:pt x="63850" y="32160"/>
                </a:lnTo>
                <a:lnTo>
                  <a:pt x="63850" y="32150"/>
                </a:lnTo>
                <a:lnTo>
                  <a:pt x="63840" y="32140"/>
                </a:lnTo>
                <a:lnTo>
                  <a:pt x="63840" y="32130"/>
                </a:lnTo>
                <a:lnTo>
                  <a:pt x="63850" y="32120"/>
                </a:lnTo>
                <a:lnTo>
                  <a:pt x="63860" y="32110"/>
                </a:lnTo>
                <a:lnTo>
                  <a:pt x="63870" y="32110"/>
                </a:lnTo>
                <a:lnTo>
                  <a:pt x="63880" y="32110"/>
                </a:lnTo>
                <a:lnTo>
                  <a:pt x="63890" y="32090"/>
                </a:lnTo>
                <a:lnTo>
                  <a:pt x="63890" y="32080"/>
                </a:lnTo>
                <a:lnTo>
                  <a:pt x="63890" y="32070"/>
                </a:lnTo>
                <a:lnTo>
                  <a:pt x="63880" y="32060"/>
                </a:lnTo>
                <a:lnTo>
                  <a:pt x="63880" y="32030"/>
                </a:lnTo>
                <a:lnTo>
                  <a:pt x="63870" y="32020"/>
                </a:lnTo>
                <a:lnTo>
                  <a:pt x="63870" y="32010"/>
                </a:lnTo>
                <a:lnTo>
                  <a:pt x="63870" y="31980"/>
                </a:lnTo>
                <a:lnTo>
                  <a:pt x="63860" y="31870"/>
                </a:lnTo>
                <a:lnTo>
                  <a:pt x="63860" y="31860"/>
                </a:lnTo>
                <a:lnTo>
                  <a:pt x="63870" y="31850"/>
                </a:lnTo>
                <a:lnTo>
                  <a:pt x="63880" y="31840"/>
                </a:lnTo>
                <a:lnTo>
                  <a:pt x="63880" y="31830"/>
                </a:lnTo>
                <a:lnTo>
                  <a:pt x="63880" y="31820"/>
                </a:lnTo>
                <a:lnTo>
                  <a:pt x="63880" y="31810"/>
                </a:lnTo>
                <a:lnTo>
                  <a:pt x="63870" y="31800"/>
                </a:lnTo>
                <a:lnTo>
                  <a:pt x="63870" y="31790"/>
                </a:lnTo>
                <a:lnTo>
                  <a:pt x="63860" y="31780"/>
                </a:lnTo>
                <a:lnTo>
                  <a:pt x="63820" y="31760"/>
                </a:lnTo>
                <a:lnTo>
                  <a:pt x="63820" y="31750"/>
                </a:lnTo>
                <a:lnTo>
                  <a:pt x="63800" y="31730"/>
                </a:lnTo>
                <a:lnTo>
                  <a:pt x="63800" y="31720"/>
                </a:lnTo>
                <a:lnTo>
                  <a:pt x="63800" y="31710"/>
                </a:lnTo>
                <a:lnTo>
                  <a:pt x="63790" y="31710"/>
                </a:lnTo>
                <a:lnTo>
                  <a:pt x="63790" y="31700"/>
                </a:lnTo>
                <a:lnTo>
                  <a:pt x="63790" y="31690"/>
                </a:lnTo>
                <a:lnTo>
                  <a:pt x="63780" y="31670"/>
                </a:lnTo>
                <a:lnTo>
                  <a:pt x="63770" y="31650"/>
                </a:lnTo>
                <a:lnTo>
                  <a:pt x="63770" y="31630"/>
                </a:lnTo>
                <a:lnTo>
                  <a:pt x="63770" y="31620"/>
                </a:lnTo>
                <a:lnTo>
                  <a:pt x="63770" y="31600"/>
                </a:lnTo>
                <a:lnTo>
                  <a:pt x="63780" y="31600"/>
                </a:lnTo>
                <a:lnTo>
                  <a:pt x="63790" y="31590"/>
                </a:lnTo>
                <a:lnTo>
                  <a:pt x="63800" y="31580"/>
                </a:lnTo>
                <a:lnTo>
                  <a:pt x="63810" y="31570"/>
                </a:lnTo>
                <a:lnTo>
                  <a:pt x="63800" y="31560"/>
                </a:lnTo>
                <a:lnTo>
                  <a:pt x="63800" y="31550"/>
                </a:lnTo>
                <a:lnTo>
                  <a:pt x="63800" y="31540"/>
                </a:lnTo>
                <a:lnTo>
                  <a:pt x="63800" y="31530"/>
                </a:lnTo>
                <a:lnTo>
                  <a:pt x="63800" y="31510"/>
                </a:lnTo>
                <a:lnTo>
                  <a:pt x="63800" y="31500"/>
                </a:lnTo>
                <a:lnTo>
                  <a:pt x="63800" y="31490"/>
                </a:lnTo>
                <a:lnTo>
                  <a:pt x="63790" y="31490"/>
                </a:lnTo>
                <a:lnTo>
                  <a:pt x="63780" y="31480"/>
                </a:lnTo>
                <a:lnTo>
                  <a:pt x="63770" y="31470"/>
                </a:lnTo>
                <a:lnTo>
                  <a:pt x="63760" y="31460"/>
                </a:lnTo>
                <a:lnTo>
                  <a:pt x="63760" y="31440"/>
                </a:lnTo>
                <a:lnTo>
                  <a:pt x="63750" y="31400"/>
                </a:lnTo>
                <a:lnTo>
                  <a:pt x="63740" y="31370"/>
                </a:lnTo>
                <a:lnTo>
                  <a:pt x="63740" y="31360"/>
                </a:lnTo>
                <a:lnTo>
                  <a:pt x="63730" y="31360"/>
                </a:lnTo>
                <a:lnTo>
                  <a:pt x="63730" y="31350"/>
                </a:lnTo>
                <a:lnTo>
                  <a:pt x="63730" y="31340"/>
                </a:lnTo>
                <a:lnTo>
                  <a:pt x="63720" y="31340"/>
                </a:lnTo>
                <a:lnTo>
                  <a:pt x="63720" y="31330"/>
                </a:lnTo>
                <a:lnTo>
                  <a:pt x="63690" y="31310"/>
                </a:lnTo>
                <a:lnTo>
                  <a:pt x="63690" y="31300"/>
                </a:lnTo>
                <a:lnTo>
                  <a:pt x="63680" y="31300"/>
                </a:lnTo>
                <a:lnTo>
                  <a:pt x="63680" y="31290"/>
                </a:lnTo>
                <a:lnTo>
                  <a:pt x="63690" y="31280"/>
                </a:lnTo>
                <a:lnTo>
                  <a:pt x="63690" y="31270"/>
                </a:lnTo>
                <a:lnTo>
                  <a:pt x="63690" y="31260"/>
                </a:lnTo>
                <a:lnTo>
                  <a:pt x="63700" y="31250"/>
                </a:lnTo>
                <a:lnTo>
                  <a:pt x="63700" y="31240"/>
                </a:lnTo>
                <a:lnTo>
                  <a:pt x="63700" y="31230"/>
                </a:lnTo>
                <a:lnTo>
                  <a:pt x="63710" y="31220"/>
                </a:lnTo>
                <a:lnTo>
                  <a:pt x="63710" y="31210"/>
                </a:lnTo>
                <a:lnTo>
                  <a:pt x="63710" y="31200"/>
                </a:lnTo>
                <a:lnTo>
                  <a:pt x="63700" y="31200"/>
                </a:lnTo>
                <a:lnTo>
                  <a:pt x="63690" y="31190"/>
                </a:lnTo>
                <a:lnTo>
                  <a:pt x="63690" y="31180"/>
                </a:lnTo>
                <a:lnTo>
                  <a:pt x="63680" y="31180"/>
                </a:lnTo>
                <a:lnTo>
                  <a:pt x="63680" y="31170"/>
                </a:lnTo>
                <a:lnTo>
                  <a:pt x="63680" y="31160"/>
                </a:lnTo>
                <a:lnTo>
                  <a:pt x="63690" y="31150"/>
                </a:lnTo>
                <a:lnTo>
                  <a:pt x="63700" y="31150"/>
                </a:lnTo>
                <a:lnTo>
                  <a:pt x="63700" y="31140"/>
                </a:lnTo>
                <a:lnTo>
                  <a:pt x="63710" y="31140"/>
                </a:lnTo>
                <a:lnTo>
                  <a:pt x="63720" y="31140"/>
                </a:lnTo>
                <a:lnTo>
                  <a:pt x="63720" y="31130"/>
                </a:lnTo>
                <a:lnTo>
                  <a:pt x="63720" y="31120"/>
                </a:lnTo>
                <a:lnTo>
                  <a:pt x="63730" y="31110"/>
                </a:lnTo>
                <a:lnTo>
                  <a:pt x="63740" y="31110"/>
                </a:lnTo>
                <a:lnTo>
                  <a:pt x="63750" y="31110"/>
                </a:lnTo>
                <a:lnTo>
                  <a:pt x="63760" y="31110"/>
                </a:lnTo>
                <a:lnTo>
                  <a:pt x="63770" y="31110"/>
                </a:lnTo>
                <a:lnTo>
                  <a:pt x="63770" y="31100"/>
                </a:lnTo>
                <a:lnTo>
                  <a:pt x="63770" y="31090"/>
                </a:lnTo>
                <a:lnTo>
                  <a:pt x="63760" y="31090"/>
                </a:lnTo>
                <a:lnTo>
                  <a:pt x="63760" y="31080"/>
                </a:lnTo>
                <a:lnTo>
                  <a:pt x="63760" y="31070"/>
                </a:lnTo>
                <a:lnTo>
                  <a:pt x="63760" y="31060"/>
                </a:lnTo>
                <a:lnTo>
                  <a:pt x="63770" y="31060"/>
                </a:lnTo>
                <a:lnTo>
                  <a:pt x="63780" y="31060"/>
                </a:lnTo>
                <a:lnTo>
                  <a:pt x="63790" y="31060"/>
                </a:lnTo>
                <a:lnTo>
                  <a:pt x="63800" y="31060"/>
                </a:lnTo>
                <a:lnTo>
                  <a:pt x="63810" y="31060"/>
                </a:lnTo>
                <a:lnTo>
                  <a:pt x="63810" y="31050"/>
                </a:lnTo>
                <a:lnTo>
                  <a:pt x="63820" y="31050"/>
                </a:lnTo>
                <a:lnTo>
                  <a:pt x="63830" y="31040"/>
                </a:lnTo>
                <a:lnTo>
                  <a:pt x="63830" y="31030"/>
                </a:lnTo>
                <a:lnTo>
                  <a:pt x="63830" y="31020"/>
                </a:lnTo>
                <a:lnTo>
                  <a:pt x="63840" y="31020"/>
                </a:lnTo>
                <a:lnTo>
                  <a:pt x="63840" y="31010"/>
                </a:lnTo>
                <a:lnTo>
                  <a:pt x="63850" y="31010"/>
                </a:lnTo>
                <a:lnTo>
                  <a:pt x="63860" y="31010"/>
                </a:lnTo>
                <a:lnTo>
                  <a:pt x="63860" y="31000"/>
                </a:lnTo>
                <a:lnTo>
                  <a:pt x="63860" y="30980"/>
                </a:lnTo>
                <a:lnTo>
                  <a:pt x="63860" y="30970"/>
                </a:lnTo>
                <a:lnTo>
                  <a:pt x="63870" y="30970"/>
                </a:lnTo>
                <a:lnTo>
                  <a:pt x="63880" y="30970"/>
                </a:lnTo>
                <a:lnTo>
                  <a:pt x="63880" y="30980"/>
                </a:lnTo>
                <a:lnTo>
                  <a:pt x="63890" y="30990"/>
                </a:lnTo>
                <a:lnTo>
                  <a:pt x="63890" y="31000"/>
                </a:lnTo>
                <a:lnTo>
                  <a:pt x="63900" y="31000"/>
                </a:lnTo>
                <a:lnTo>
                  <a:pt x="63910" y="31000"/>
                </a:lnTo>
                <a:lnTo>
                  <a:pt x="63920" y="30990"/>
                </a:lnTo>
                <a:lnTo>
                  <a:pt x="63920" y="30980"/>
                </a:lnTo>
                <a:lnTo>
                  <a:pt x="63920" y="30960"/>
                </a:lnTo>
                <a:lnTo>
                  <a:pt x="63930" y="30960"/>
                </a:lnTo>
                <a:lnTo>
                  <a:pt x="63930" y="30950"/>
                </a:lnTo>
                <a:lnTo>
                  <a:pt x="63930" y="30940"/>
                </a:lnTo>
                <a:lnTo>
                  <a:pt x="63920" y="30930"/>
                </a:lnTo>
                <a:lnTo>
                  <a:pt x="63920" y="30920"/>
                </a:lnTo>
                <a:lnTo>
                  <a:pt x="63920" y="30910"/>
                </a:lnTo>
                <a:lnTo>
                  <a:pt x="63930" y="30910"/>
                </a:lnTo>
                <a:lnTo>
                  <a:pt x="63940" y="30910"/>
                </a:lnTo>
                <a:lnTo>
                  <a:pt x="63950" y="30910"/>
                </a:lnTo>
                <a:lnTo>
                  <a:pt x="63960" y="30910"/>
                </a:lnTo>
                <a:lnTo>
                  <a:pt x="63970" y="30900"/>
                </a:lnTo>
                <a:lnTo>
                  <a:pt x="63980" y="30900"/>
                </a:lnTo>
                <a:lnTo>
                  <a:pt x="63990" y="30900"/>
                </a:lnTo>
                <a:lnTo>
                  <a:pt x="64010" y="30900"/>
                </a:lnTo>
                <a:lnTo>
                  <a:pt x="64020" y="30900"/>
                </a:lnTo>
                <a:lnTo>
                  <a:pt x="64040" y="30930"/>
                </a:lnTo>
                <a:lnTo>
                  <a:pt x="64050" y="30930"/>
                </a:lnTo>
                <a:lnTo>
                  <a:pt x="64050" y="30940"/>
                </a:lnTo>
                <a:lnTo>
                  <a:pt x="64050" y="30950"/>
                </a:lnTo>
                <a:lnTo>
                  <a:pt x="64060" y="30950"/>
                </a:lnTo>
                <a:lnTo>
                  <a:pt x="64060" y="30960"/>
                </a:lnTo>
                <a:lnTo>
                  <a:pt x="64070" y="30960"/>
                </a:lnTo>
                <a:lnTo>
                  <a:pt x="64090" y="30950"/>
                </a:lnTo>
                <a:lnTo>
                  <a:pt x="64100" y="30950"/>
                </a:lnTo>
                <a:lnTo>
                  <a:pt x="64110" y="30960"/>
                </a:lnTo>
                <a:lnTo>
                  <a:pt x="64110" y="30970"/>
                </a:lnTo>
                <a:lnTo>
                  <a:pt x="64110" y="30980"/>
                </a:lnTo>
                <a:lnTo>
                  <a:pt x="64120" y="30990"/>
                </a:lnTo>
                <a:lnTo>
                  <a:pt x="64120" y="31010"/>
                </a:lnTo>
                <a:lnTo>
                  <a:pt x="64130" y="31010"/>
                </a:lnTo>
                <a:lnTo>
                  <a:pt x="64130" y="31020"/>
                </a:lnTo>
                <a:lnTo>
                  <a:pt x="64140" y="31020"/>
                </a:lnTo>
                <a:lnTo>
                  <a:pt x="64150" y="31020"/>
                </a:lnTo>
                <a:lnTo>
                  <a:pt x="64160" y="31020"/>
                </a:lnTo>
                <a:lnTo>
                  <a:pt x="64170" y="31010"/>
                </a:lnTo>
                <a:lnTo>
                  <a:pt x="64180" y="31010"/>
                </a:lnTo>
                <a:lnTo>
                  <a:pt x="64190" y="31000"/>
                </a:lnTo>
                <a:lnTo>
                  <a:pt x="64190" y="30990"/>
                </a:lnTo>
                <a:lnTo>
                  <a:pt x="64200" y="30990"/>
                </a:lnTo>
                <a:lnTo>
                  <a:pt x="64210" y="30990"/>
                </a:lnTo>
                <a:lnTo>
                  <a:pt x="64220" y="30990"/>
                </a:lnTo>
                <a:lnTo>
                  <a:pt x="64220" y="31000"/>
                </a:lnTo>
                <a:lnTo>
                  <a:pt x="64230" y="31000"/>
                </a:lnTo>
                <a:lnTo>
                  <a:pt x="64240" y="31010"/>
                </a:lnTo>
                <a:lnTo>
                  <a:pt x="64260" y="31020"/>
                </a:lnTo>
                <a:lnTo>
                  <a:pt x="64280" y="31030"/>
                </a:lnTo>
                <a:lnTo>
                  <a:pt x="64290" y="31030"/>
                </a:lnTo>
                <a:lnTo>
                  <a:pt x="64300" y="31040"/>
                </a:lnTo>
                <a:lnTo>
                  <a:pt x="64310" y="31040"/>
                </a:lnTo>
                <a:lnTo>
                  <a:pt x="64320" y="31040"/>
                </a:lnTo>
                <a:lnTo>
                  <a:pt x="64330" y="31030"/>
                </a:lnTo>
                <a:lnTo>
                  <a:pt x="64330" y="31020"/>
                </a:lnTo>
                <a:lnTo>
                  <a:pt x="64340" y="31020"/>
                </a:lnTo>
                <a:lnTo>
                  <a:pt x="64350" y="31020"/>
                </a:lnTo>
                <a:lnTo>
                  <a:pt x="64360" y="31020"/>
                </a:lnTo>
                <a:lnTo>
                  <a:pt x="64360" y="31010"/>
                </a:lnTo>
                <a:lnTo>
                  <a:pt x="64370" y="31010"/>
                </a:lnTo>
                <a:lnTo>
                  <a:pt x="64370" y="31000"/>
                </a:lnTo>
                <a:lnTo>
                  <a:pt x="64380" y="31000"/>
                </a:lnTo>
                <a:lnTo>
                  <a:pt x="64390" y="31000"/>
                </a:lnTo>
                <a:lnTo>
                  <a:pt x="64390" y="30990"/>
                </a:lnTo>
                <a:lnTo>
                  <a:pt x="64400" y="30990"/>
                </a:lnTo>
                <a:lnTo>
                  <a:pt x="64410" y="30980"/>
                </a:lnTo>
                <a:lnTo>
                  <a:pt x="64410" y="30970"/>
                </a:lnTo>
                <a:lnTo>
                  <a:pt x="64420" y="30970"/>
                </a:lnTo>
                <a:lnTo>
                  <a:pt x="64430" y="30960"/>
                </a:lnTo>
                <a:lnTo>
                  <a:pt x="64430" y="30950"/>
                </a:lnTo>
                <a:lnTo>
                  <a:pt x="64430" y="30940"/>
                </a:lnTo>
                <a:lnTo>
                  <a:pt x="64440" y="30940"/>
                </a:lnTo>
                <a:lnTo>
                  <a:pt x="64440" y="30930"/>
                </a:lnTo>
                <a:lnTo>
                  <a:pt x="64450" y="30920"/>
                </a:lnTo>
                <a:lnTo>
                  <a:pt x="64470" y="30940"/>
                </a:lnTo>
                <a:lnTo>
                  <a:pt x="64480" y="30940"/>
                </a:lnTo>
                <a:lnTo>
                  <a:pt x="64480" y="30930"/>
                </a:lnTo>
                <a:lnTo>
                  <a:pt x="64480" y="30910"/>
                </a:lnTo>
                <a:lnTo>
                  <a:pt x="64470" y="30900"/>
                </a:lnTo>
                <a:lnTo>
                  <a:pt x="64470" y="30890"/>
                </a:lnTo>
                <a:lnTo>
                  <a:pt x="64470" y="30880"/>
                </a:lnTo>
                <a:lnTo>
                  <a:pt x="64490" y="30870"/>
                </a:lnTo>
                <a:lnTo>
                  <a:pt x="64500" y="30870"/>
                </a:lnTo>
                <a:lnTo>
                  <a:pt x="64500" y="30860"/>
                </a:lnTo>
                <a:lnTo>
                  <a:pt x="64510" y="30860"/>
                </a:lnTo>
                <a:lnTo>
                  <a:pt x="64510" y="30850"/>
                </a:lnTo>
                <a:lnTo>
                  <a:pt x="64500" y="30840"/>
                </a:lnTo>
                <a:lnTo>
                  <a:pt x="64500" y="30820"/>
                </a:lnTo>
                <a:lnTo>
                  <a:pt x="64500" y="30810"/>
                </a:lnTo>
                <a:lnTo>
                  <a:pt x="64490" y="30800"/>
                </a:lnTo>
                <a:lnTo>
                  <a:pt x="64480" y="30790"/>
                </a:lnTo>
                <a:lnTo>
                  <a:pt x="64480" y="30780"/>
                </a:lnTo>
                <a:lnTo>
                  <a:pt x="64470" y="30770"/>
                </a:lnTo>
                <a:lnTo>
                  <a:pt x="64470" y="30760"/>
                </a:lnTo>
                <a:lnTo>
                  <a:pt x="64470" y="30750"/>
                </a:lnTo>
                <a:lnTo>
                  <a:pt x="64480" y="30740"/>
                </a:lnTo>
                <a:lnTo>
                  <a:pt x="64480" y="30730"/>
                </a:lnTo>
                <a:lnTo>
                  <a:pt x="64490" y="30720"/>
                </a:lnTo>
                <a:lnTo>
                  <a:pt x="64480" y="30710"/>
                </a:lnTo>
                <a:lnTo>
                  <a:pt x="64480" y="30700"/>
                </a:lnTo>
                <a:lnTo>
                  <a:pt x="64470" y="30690"/>
                </a:lnTo>
                <a:lnTo>
                  <a:pt x="64470" y="30680"/>
                </a:lnTo>
                <a:lnTo>
                  <a:pt x="64470" y="30670"/>
                </a:lnTo>
                <a:lnTo>
                  <a:pt x="64480" y="30660"/>
                </a:lnTo>
                <a:lnTo>
                  <a:pt x="64480" y="30650"/>
                </a:lnTo>
                <a:lnTo>
                  <a:pt x="64480" y="30640"/>
                </a:lnTo>
                <a:lnTo>
                  <a:pt x="64490" y="30630"/>
                </a:lnTo>
                <a:lnTo>
                  <a:pt x="64490" y="30620"/>
                </a:lnTo>
                <a:lnTo>
                  <a:pt x="64490" y="30610"/>
                </a:lnTo>
                <a:lnTo>
                  <a:pt x="64490" y="30600"/>
                </a:lnTo>
                <a:lnTo>
                  <a:pt x="64490" y="30590"/>
                </a:lnTo>
                <a:lnTo>
                  <a:pt x="64500" y="30590"/>
                </a:lnTo>
                <a:lnTo>
                  <a:pt x="64500" y="30580"/>
                </a:lnTo>
                <a:lnTo>
                  <a:pt x="64510" y="30570"/>
                </a:lnTo>
                <a:lnTo>
                  <a:pt x="64510" y="30560"/>
                </a:lnTo>
                <a:lnTo>
                  <a:pt x="64510" y="30550"/>
                </a:lnTo>
                <a:lnTo>
                  <a:pt x="64510" y="30540"/>
                </a:lnTo>
                <a:lnTo>
                  <a:pt x="64510" y="30530"/>
                </a:lnTo>
                <a:lnTo>
                  <a:pt x="64520" y="30530"/>
                </a:lnTo>
                <a:lnTo>
                  <a:pt x="64530" y="30540"/>
                </a:lnTo>
                <a:lnTo>
                  <a:pt x="64550" y="30550"/>
                </a:lnTo>
                <a:lnTo>
                  <a:pt x="64560" y="30570"/>
                </a:lnTo>
                <a:lnTo>
                  <a:pt x="64570" y="30570"/>
                </a:lnTo>
                <a:lnTo>
                  <a:pt x="64580" y="30570"/>
                </a:lnTo>
                <a:lnTo>
                  <a:pt x="64590" y="30570"/>
                </a:lnTo>
                <a:lnTo>
                  <a:pt x="64600" y="30560"/>
                </a:lnTo>
                <a:lnTo>
                  <a:pt x="64610" y="30560"/>
                </a:lnTo>
                <a:lnTo>
                  <a:pt x="64610" y="30570"/>
                </a:lnTo>
                <a:lnTo>
                  <a:pt x="64610" y="30580"/>
                </a:lnTo>
                <a:lnTo>
                  <a:pt x="64620" y="30580"/>
                </a:lnTo>
                <a:lnTo>
                  <a:pt x="64630" y="30580"/>
                </a:lnTo>
                <a:lnTo>
                  <a:pt x="64640" y="30580"/>
                </a:lnTo>
                <a:lnTo>
                  <a:pt x="64650" y="30580"/>
                </a:lnTo>
                <a:lnTo>
                  <a:pt x="64660" y="30590"/>
                </a:lnTo>
                <a:lnTo>
                  <a:pt x="64670" y="30600"/>
                </a:lnTo>
                <a:lnTo>
                  <a:pt x="64680" y="30600"/>
                </a:lnTo>
                <a:lnTo>
                  <a:pt x="64680" y="30610"/>
                </a:lnTo>
                <a:lnTo>
                  <a:pt x="64700" y="30610"/>
                </a:lnTo>
                <a:lnTo>
                  <a:pt x="64700" y="30620"/>
                </a:lnTo>
                <a:lnTo>
                  <a:pt x="64710" y="30620"/>
                </a:lnTo>
                <a:lnTo>
                  <a:pt x="64720" y="30630"/>
                </a:lnTo>
                <a:lnTo>
                  <a:pt x="64730" y="30620"/>
                </a:lnTo>
                <a:lnTo>
                  <a:pt x="64750" y="30620"/>
                </a:lnTo>
                <a:lnTo>
                  <a:pt x="64770" y="30620"/>
                </a:lnTo>
                <a:lnTo>
                  <a:pt x="64780" y="30610"/>
                </a:lnTo>
                <a:lnTo>
                  <a:pt x="64800" y="30600"/>
                </a:lnTo>
                <a:lnTo>
                  <a:pt x="64810" y="30600"/>
                </a:lnTo>
                <a:lnTo>
                  <a:pt x="64820" y="30600"/>
                </a:lnTo>
                <a:lnTo>
                  <a:pt x="64830" y="30610"/>
                </a:lnTo>
                <a:lnTo>
                  <a:pt x="64840" y="30600"/>
                </a:lnTo>
                <a:lnTo>
                  <a:pt x="64850" y="30580"/>
                </a:lnTo>
                <a:lnTo>
                  <a:pt x="64860" y="30570"/>
                </a:lnTo>
                <a:lnTo>
                  <a:pt x="64870" y="30560"/>
                </a:lnTo>
                <a:lnTo>
                  <a:pt x="64880" y="30550"/>
                </a:lnTo>
                <a:lnTo>
                  <a:pt x="64890" y="30550"/>
                </a:lnTo>
                <a:lnTo>
                  <a:pt x="64900" y="30540"/>
                </a:lnTo>
                <a:lnTo>
                  <a:pt x="64910" y="30530"/>
                </a:lnTo>
                <a:lnTo>
                  <a:pt x="64920" y="30530"/>
                </a:lnTo>
                <a:lnTo>
                  <a:pt x="64930" y="30520"/>
                </a:lnTo>
                <a:lnTo>
                  <a:pt x="64950" y="30520"/>
                </a:lnTo>
                <a:lnTo>
                  <a:pt x="64960" y="30520"/>
                </a:lnTo>
                <a:lnTo>
                  <a:pt x="64960" y="30510"/>
                </a:lnTo>
                <a:lnTo>
                  <a:pt x="64970" y="30510"/>
                </a:lnTo>
                <a:lnTo>
                  <a:pt x="64970" y="30500"/>
                </a:lnTo>
                <a:lnTo>
                  <a:pt x="64970" y="30490"/>
                </a:lnTo>
                <a:lnTo>
                  <a:pt x="64970" y="30480"/>
                </a:lnTo>
                <a:lnTo>
                  <a:pt x="64980" y="30470"/>
                </a:lnTo>
                <a:lnTo>
                  <a:pt x="64980" y="30460"/>
                </a:lnTo>
                <a:lnTo>
                  <a:pt x="64990" y="30460"/>
                </a:lnTo>
                <a:lnTo>
                  <a:pt x="64990" y="30470"/>
                </a:lnTo>
                <a:lnTo>
                  <a:pt x="65000" y="30470"/>
                </a:lnTo>
                <a:lnTo>
                  <a:pt x="65010" y="30480"/>
                </a:lnTo>
                <a:lnTo>
                  <a:pt x="65020" y="30490"/>
                </a:lnTo>
                <a:lnTo>
                  <a:pt x="65020" y="30500"/>
                </a:lnTo>
                <a:lnTo>
                  <a:pt x="65020" y="30510"/>
                </a:lnTo>
                <a:lnTo>
                  <a:pt x="65030" y="30510"/>
                </a:lnTo>
                <a:lnTo>
                  <a:pt x="65030" y="30500"/>
                </a:lnTo>
                <a:lnTo>
                  <a:pt x="65040" y="30500"/>
                </a:lnTo>
                <a:lnTo>
                  <a:pt x="65050" y="30500"/>
                </a:lnTo>
                <a:lnTo>
                  <a:pt x="65060" y="30500"/>
                </a:lnTo>
                <a:lnTo>
                  <a:pt x="65070" y="30500"/>
                </a:lnTo>
                <a:lnTo>
                  <a:pt x="65080" y="30490"/>
                </a:lnTo>
                <a:lnTo>
                  <a:pt x="65090" y="30490"/>
                </a:lnTo>
                <a:lnTo>
                  <a:pt x="65100" y="30480"/>
                </a:lnTo>
                <a:lnTo>
                  <a:pt x="65110" y="30480"/>
                </a:lnTo>
                <a:lnTo>
                  <a:pt x="65120" y="30480"/>
                </a:lnTo>
                <a:lnTo>
                  <a:pt x="65120" y="30490"/>
                </a:lnTo>
                <a:lnTo>
                  <a:pt x="65130" y="30500"/>
                </a:lnTo>
                <a:lnTo>
                  <a:pt x="65140" y="30500"/>
                </a:lnTo>
                <a:lnTo>
                  <a:pt x="65150" y="30490"/>
                </a:lnTo>
                <a:lnTo>
                  <a:pt x="65160" y="30490"/>
                </a:lnTo>
                <a:lnTo>
                  <a:pt x="65160" y="30480"/>
                </a:lnTo>
                <a:lnTo>
                  <a:pt x="65170" y="30480"/>
                </a:lnTo>
                <a:lnTo>
                  <a:pt x="65180" y="30480"/>
                </a:lnTo>
                <a:lnTo>
                  <a:pt x="65190" y="30470"/>
                </a:lnTo>
                <a:lnTo>
                  <a:pt x="65190" y="30460"/>
                </a:lnTo>
                <a:lnTo>
                  <a:pt x="65200" y="30460"/>
                </a:lnTo>
                <a:lnTo>
                  <a:pt x="65200" y="30450"/>
                </a:lnTo>
                <a:lnTo>
                  <a:pt x="65210" y="30450"/>
                </a:lnTo>
                <a:lnTo>
                  <a:pt x="65220" y="30440"/>
                </a:lnTo>
                <a:lnTo>
                  <a:pt x="65220" y="30430"/>
                </a:lnTo>
                <a:lnTo>
                  <a:pt x="65230" y="30430"/>
                </a:lnTo>
                <a:lnTo>
                  <a:pt x="65240" y="30430"/>
                </a:lnTo>
                <a:lnTo>
                  <a:pt x="65250" y="30430"/>
                </a:lnTo>
                <a:lnTo>
                  <a:pt x="65260" y="30430"/>
                </a:lnTo>
                <a:lnTo>
                  <a:pt x="65270" y="30430"/>
                </a:lnTo>
                <a:lnTo>
                  <a:pt x="65280" y="30440"/>
                </a:lnTo>
                <a:lnTo>
                  <a:pt x="65290" y="30440"/>
                </a:lnTo>
                <a:lnTo>
                  <a:pt x="65300" y="30450"/>
                </a:lnTo>
                <a:lnTo>
                  <a:pt x="65310" y="30460"/>
                </a:lnTo>
                <a:lnTo>
                  <a:pt x="65320" y="30460"/>
                </a:lnTo>
                <a:lnTo>
                  <a:pt x="65320" y="30470"/>
                </a:lnTo>
                <a:lnTo>
                  <a:pt x="65330" y="30470"/>
                </a:lnTo>
                <a:lnTo>
                  <a:pt x="65330" y="30480"/>
                </a:lnTo>
                <a:lnTo>
                  <a:pt x="65330" y="30490"/>
                </a:lnTo>
                <a:lnTo>
                  <a:pt x="65340" y="30490"/>
                </a:lnTo>
                <a:lnTo>
                  <a:pt x="65340" y="30480"/>
                </a:lnTo>
                <a:lnTo>
                  <a:pt x="65350" y="30480"/>
                </a:lnTo>
                <a:lnTo>
                  <a:pt x="65360" y="30470"/>
                </a:lnTo>
                <a:lnTo>
                  <a:pt x="65370" y="30470"/>
                </a:lnTo>
                <a:lnTo>
                  <a:pt x="65380" y="30470"/>
                </a:lnTo>
                <a:lnTo>
                  <a:pt x="65380" y="30460"/>
                </a:lnTo>
                <a:lnTo>
                  <a:pt x="65390" y="30460"/>
                </a:lnTo>
                <a:lnTo>
                  <a:pt x="65400" y="30460"/>
                </a:lnTo>
                <a:lnTo>
                  <a:pt x="65410" y="30460"/>
                </a:lnTo>
                <a:lnTo>
                  <a:pt x="65420" y="30460"/>
                </a:lnTo>
                <a:lnTo>
                  <a:pt x="65430" y="30460"/>
                </a:lnTo>
                <a:lnTo>
                  <a:pt x="65440" y="30460"/>
                </a:lnTo>
                <a:lnTo>
                  <a:pt x="65450" y="30460"/>
                </a:lnTo>
                <a:lnTo>
                  <a:pt x="65460" y="30460"/>
                </a:lnTo>
                <a:lnTo>
                  <a:pt x="65470" y="30460"/>
                </a:lnTo>
                <a:lnTo>
                  <a:pt x="65480" y="30460"/>
                </a:lnTo>
                <a:lnTo>
                  <a:pt x="65490" y="30460"/>
                </a:lnTo>
                <a:lnTo>
                  <a:pt x="65500" y="30460"/>
                </a:lnTo>
                <a:lnTo>
                  <a:pt x="65510" y="30450"/>
                </a:lnTo>
                <a:lnTo>
                  <a:pt x="65510" y="30440"/>
                </a:lnTo>
                <a:lnTo>
                  <a:pt x="65520" y="30430"/>
                </a:lnTo>
                <a:lnTo>
                  <a:pt x="65530" y="30410"/>
                </a:lnTo>
                <a:lnTo>
                  <a:pt x="65540" y="30400"/>
                </a:lnTo>
                <a:lnTo>
                  <a:pt x="65550" y="30400"/>
                </a:lnTo>
                <a:lnTo>
                  <a:pt x="65550" y="30390"/>
                </a:lnTo>
                <a:lnTo>
                  <a:pt x="65560" y="30390"/>
                </a:lnTo>
                <a:lnTo>
                  <a:pt x="65570" y="30390"/>
                </a:lnTo>
                <a:lnTo>
                  <a:pt x="65580" y="30390"/>
                </a:lnTo>
                <a:lnTo>
                  <a:pt x="65580" y="30400"/>
                </a:lnTo>
                <a:lnTo>
                  <a:pt x="65590" y="30410"/>
                </a:lnTo>
                <a:lnTo>
                  <a:pt x="65600" y="30410"/>
                </a:lnTo>
                <a:lnTo>
                  <a:pt x="65610" y="30410"/>
                </a:lnTo>
                <a:lnTo>
                  <a:pt x="65620" y="30400"/>
                </a:lnTo>
                <a:lnTo>
                  <a:pt x="65630" y="30400"/>
                </a:lnTo>
                <a:lnTo>
                  <a:pt x="65640" y="30390"/>
                </a:lnTo>
                <a:lnTo>
                  <a:pt x="65650" y="30390"/>
                </a:lnTo>
                <a:lnTo>
                  <a:pt x="65660" y="30390"/>
                </a:lnTo>
                <a:lnTo>
                  <a:pt x="65670" y="30390"/>
                </a:lnTo>
                <a:lnTo>
                  <a:pt x="65680" y="30390"/>
                </a:lnTo>
                <a:lnTo>
                  <a:pt x="65680" y="30380"/>
                </a:lnTo>
                <a:lnTo>
                  <a:pt x="65680" y="30370"/>
                </a:lnTo>
                <a:lnTo>
                  <a:pt x="65690" y="30370"/>
                </a:lnTo>
                <a:lnTo>
                  <a:pt x="65690" y="30380"/>
                </a:lnTo>
                <a:lnTo>
                  <a:pt x="65700" y="30380"/>
                </a:lnTo>
                <a:lnTo>
                  <a:pt x="65700" y="30390"/>
                </a:lnTo>
                <a:lnTo>
                  <a:pt x="65710" y="30390"/>
                </a:lnTo>
                <a:lnTo>
                  <a:pt x="65720" y="30380"/>
                </a:lnTo>
                <a:lnTo>
                  <a:pt x="65730" y="30380"/>
                </a:lnTo>
                <a:lnTo>
                  <a:pt x="65740" y="30370"/>
                </a:lnTo>
                <a:lnTo>
                  <a:pt x="65750" y="30370"/>
                </a:lnTo>
                <a:lnTo>
                  <a:pt x="65760" y="30370"/>
                </a:lnTo>
                <a:lnTo>
                  <a:pt x="65770" y="30370"/>
                </a:lnTo>
                <a:lnTo>
                  <a:pt x="65800" y="30380"/>
                </a:lnTo>
                <a:lnTo>
                  <a:pt x="65840" y="30380"/>
                </a:lnTo>
                <a:lnTo>
                  <a:pt x="65860" y="30380"/>
                </a:lnTo>
                <a:lnTo>
                  <a:pt x="65890" y="30390"/>
                </a:lnTo>
                <a:lnTo>
                  <a:pt x="65930" y="30390"/>
                </a:lnTo>
                <a:lnTo>
                  <a:pt x="66020" y="30370"/>
                </a:lnTo>
                <a:lnTo>
                  <a:pt x="66040" y="30380"/>
                </a:lnTo>
                <a:lnTo>
                  <a:pt x="66070" y="30400"/>
                </a:lnTo>
                <a:lnTo>
                  <a:pt x="66170" y="30320"/>
                </a:lnTo>
                <a:lnTo>
                  <a:pt x="66180" y="30330"/>
                </a:lnTo>
                <a:lnTo>
                  <a:pt x="66230" y="30380"/>
                </a:lnTo>
                <a:lnTo>
                  <a:pt x="66250" y="30400"/>
                </a:lnTo>
                <a:lnTo>
                  <a:pt x="66260" y="30410"/>
                </a:lnTo>
                <a:lnTo>
                  <a:pt x="66290" y="30440"/>
                </a:lnTo>
                <a:lnTo>
                  <a:pt x="66310" y="30470"/>
                </a:lnTo>
                <a:lnTo>
                  <a:pt x="66330" y="30500"/>
                </a:lnTo>
                <a:lnTo>
                  <a:pt x="66380" y="30580"/>
                </a:lnTo>
                <a:lnTo>
                  <a:pt x="66400" y="30620"/>
                </a:lnTo>
                <a:lnTo>
                  <a:pt x="66420" y="30650"/>
                </a:lnTo>
                <a:lnTo>
                  <a:pt x="66460" y="30680"/>
                </a:lnTo>
                <a:lnTo>
                  <a:pt x="66650" y="30650"/>
                </a:lnTo>
                <a:lnTo>
                  <a:pt x="66780" y="30620"/>
                </a:lnTo>
                <a:lnTo>
                  <a:pt x="66800" y="30620"/>
                </a:lnTo>
                <a:lnTo>
                  <a:pt x="66810" y="30620"/>
                </a:lnTo>
                <a:lnTo>
                  <a:pt x="66840" y="30610"/>
                </a:lnTo>
                <a:lnTo>
                  <a:pt x="66870" y="30610"/>
                </a:lnTo>
                <a:lnTo>
                  <a:pt x="66900" y="30600"/>
                </a:lnTo>
                <a:lnTo>
                  <a:pt x="66930" y="30600"/>
                </a:lnTo>
                <a:lnTo>
                  <a:pt x="66950" y="30590"/>
                </a:lnTo>
                <a:lnTo>
                  <a:pt x="66900" y="30640"/>
                </a:lnTo>
                <a:lnTo>
                  <a:pt x="66940" y="30830"/>
                </a:lnTo>
                <a:lnTo>
                  <a:pt x="66960" y="30960"/>
                </a:lnTo>
                <a:lnTo>
                  <a:pt x="67020" y="30950"/>
                </a:lnTo>
                <a:lnTo>
                  <a:pt x="67040" y="30950"/>
                </a:lnTo>
                <a:lnTo>
                  <a:pt x="67060" y="30950"/>
                </a:lnTo>
                <a:lnTo>
                  <a:pt x="67110" y="31070"/>
                </a:lnTo>
                <a:lnTo>
                  <a:pt x="67120" y="31110"/>
                </a:lnTo>
                <a:lnTo>
                  <a:pt x="67040" y="31100"/>
                </a:lnTo>
                <a:lnTo>
                  <a:pt x="67050" y="31140"/>
                </a:lnTo>
                <a:lnTo>
                  <a:pt x="67060" y="31180"/>
                </a:lnTo>
                <a:lnTo>
                  <a:pt x="67040" y="31180"/>
                </a:lnTo>
                <a:lnTo>
                  <a:pt x="67040" y="31190"/>
                </a:lnTo>
                <a:lnTo>
                  <a:pt x="67070" y="31200"/>
                </a:lnTo>
                <a:lnTo>
                  <a:pt x="67070" y="31210"/>
                </a:lnTo>
                <a:lnTo>
                  <a:pt x="67080" y="31240"/>
                </a:lnTo>
                <a:lnTo>
                  <a:pt x="67100" y="31260"/>
                </a:lnTo>
                <a:lnTo>
                  <a:pt x="67120" y="31280"/>
                </a:lnTo>
                <a:lnTo>
                  <a:pt x="67110" y="31290"/>
                </a:lnTo>
                <a:lnTo>
                  <a:pt x="67070" y="31350"/>
                </a:lnTo>
                <a:lnTo>
                  <a:pt x="67070" y="31360"/>
                </a:lnTo>
                <a:lnTo>
                  <a:pt x="67050" y="31370"/>
                </a:lnTo>
                <a:lnTo>
                  <a:pt x="67030" y="31390"/>
                </a:lnTo>
                <a:lnTo>
                  <a:pt x="67020" y="31390"/>
                </a:lnTo>
                <a:lnTo>
                  <a:pt x="67020" y="31380"/>
                </a:lnTo>
                <a:lnTo>
                  <a:pt x="67010" y="31380"/>
                </a:lnTo>
                <a:lnTo>
                  <a:pt x="67000" y="31380"/>
                </a:lnTo>
                <a:lnTo>
                  <a:pt x="66920" y="31460"/>
                </a:lnTo>
                <a:lnTo>
                  <a:pt x="66930" y="31510"/>
                </a:lnTo>
                <a:lnTo>
                  <a:pt x="66950" y="31520"/>
                </a:lnTo>
                <a:lnTo>
                  <a:pt x="66980" y="31520"/>
                </a:lnTo>
                <a:lnTo>
                  <a:pt x="67010" y="31540"/>
                </a:lnTo>
                <a:lnTo>
                  <a:pt x="67030" y="31550"/>
                </a:lnTo>
                <a:lnTo>
                  <a:pt x="67050" y="31550"/>
                </a:lnTo>
                <a:lnTo>
                  <a:pt x="67350" y="31670"/>
                </a:lnTo>
                <a:lnTo>
                  <a:pt x="67380" y="31680"/>
                </a:lnTo>
                <a:lnTo>
                  <a:pt x="67400" y="31690"/>
                </a:lnTo>
                <a:lnTo>
                  <a:pt x="67410" y="31690"/>
                </a:lnTo>
                <a:lnTo>
                  <a:pt x="67420" y="31690"/>
                </a:lnTo>
                <a:lnTo>
                  <a:pt x="67440" y="31680"/>
                </a:lnTo>
                <a:lnTo>
                  <a:pt x="67450" y="31670"/>
                </a:lnTo>
                <a:lnTo>
                  <a:pt x="67480" y="31640"/>
                </a:lnTo>
                <a:lnTo>
                  <a:pt x="67500" y="31630"/>
                </a:lnTo>
                <a:lnTo>
                  <a:pt x="67510" y="31680"/>
                </a:lnTo>
                <a:lnTo>
                  <a:pt x="67510" y="31710"/>
                </a:lnTo>
                <a:lnTo>
                  <a:pt x="67530" y="31850"/>
                </a:lnTo>
                <a:lnTo>
                  <a:pt x="67530" y="31860"/>
                </a:lnTo>
                <a:lnTo>
                  <a:pt x="67550" y="31970"/>
                </a:lnTo>
                <a:lnTo>
                  <a:pt x="67580" y="31990"/>
                </a:lnTo>
                <a:lnTo>
                  <a:pt x="67590" y="32000"/>
                </a:lnTo>
                <a:lnTo>
                  <a:pt x="67640" y="32040"/>
                </a:lnTo>
                <a:lnTo>
                  <a:pt x="67680" y="32070"/>
                </a:lnTo>
                <a:lnTo>
                  <a:pt x="67680" y="32060"/>
                </a:lnTo>
                <a:lnTo>
                  <a:pt x="67750" y="32120"/>
                </a:lnTo>
                <a:lnTo>
                  <a:pt x="67760" y="32130"/>
                </a:lnTo>
                <a:lnTo>
                  <a:pt x="67790" y="32170"/>
                </a:lnTo>
                <a:lnTo>
                  <a:pt x="67800" y="32170"/>
                </a:lnTo>
                <a:lnTo>
                  <a:pt x="67800" y="32200"/>
                </a:lnTo>
                <a:lnTo>
                  <a:pt x="67790" y="32230"/>
                </a:lnTo>
                <a:lnTo>
                  <a:pt x="67800" y="32250"/>
                </a:lnTo>
                <a:lnTo>
                  <a:pt x="67810" y="32300"/>
                </a:lnTo>
                <a:lnTo>
                  <a:pt x="67820" y="32310"/>
                </a:lnTo>
                <a:lnTo>
                  <a:pt x="67810" y="32340"/>
                </a:lnTo>
                <a:lnTo>
                  <a:pt x="67820" y="32350"/>
                </a:lnTo>
                <a:lnTo>
                  <a:pt x="67820" y="32360"/>
                </a:lnTo>
                <a:lnTo>
                  <a:pt x="67850" y="32440"/>
                </a:lnTo>
                <a:lnTo>
                  <a:pt x="67860" y="32450"/>
                </a:lnTo>
                <a:lnTo>
                  <a:pt x="67860" y="32460"/>
                </a:lnTo>
                <a:lnTo>
                  <a:pt x="67860" y="32470"/>
                </a:lnTo>
                <a:lnTo>
                  <a:pt x="67870" y="32470"/>
                </a:lnTo>
                <a:lnTo>
                  <a:pt x="67870" y="32480"/>
                </a:lnTo>
                <a:lnTo>
                  <a:pt x="67880" y="32490"/>
                </a:lnTo>
                <a:lnTo>
                  <a:pt x="67870" y="32490"/>
                </a:lnTo>
                <a:lnTo>
                  <a:pt x="67880" y="32490"/>
                </a:lnTo>
                <a:lnTo>
                  <a:pt x="67880" y="32500"/>
                </a:lnTo>
                <a:lnTo>
                  <a:pt x="67890" y="32520"/>
                </a:lnTo>
                <a:lnTo>
                  <a:pt x="67900" y="32540"/>
                </a:lnTo>
                <a:lnTo>
                  <a:pt x="67910" y="32550"/>
                </a:lnTo>
                <a:lnTo>
                  <a:pt x="67960" y="32580"/>
                </a:lnTo>
                <a:lnTo>
                  <a:pt x="67980" y="32600"/>
                </a:lnTo>
                <a:lnTo>
                  <a:pt x="68000" y="32620"/>
                </a:lnTo>
                <a:lnTo>
                  <a:pt x="68010" y="32640"/>
                </a:lnTo>
                <a:lnTo>
                  <a:pt x="68020" y="32660"/>
                </a:lnTo>
                <a:lnTo>
                  <a:pt x="68040" y="32680"/>
                </a:lnTo>
                <a:lnTo>
                  <a:pt x="68050" y="32710"/>
                </a:lnTo>
                <a:lnTo>
                  <a:pt x="68060" y="32720"/>
                </a:lnTo>
                <a:lnTo>
                  <a:pt x="68090" y="32770"/>
                </a:lnTo>
                <a:lnTo>
                  <a:pt x="68110" y="32800"/>
                </a:lnTo>
                <a:lnTo>
                  <a:pt x="68120" y="32830"/>
                </a:lnTo>
                <a:lnTo>
                  <a:pt x="68090" y="32870"/>
                </a:lnTo>
                <a:lnTo>
                  <a:pt x="68080" y="32890"/>
                </a:lnTo>
                <a:lnTo>
                  <a:pt x="67960" y="33040"/>
                </a:lnTo>
                <a:lnTo>
                  <a:pt x="67960" y="33050"/>
                </a:lnTo>
                <a:lnTo>
                  <a:pt x="67950" y="33160"/>
                </a:lnTo>
                <a:lnTo>
                  <a:pt x="67950" y="33170"/>
                </a:lnTo>
                <a:lnTo>
                  <a:pt x="67950" y="33180"/>
                </a:lnTo>
                <a:lnTo>
                  <a:pt x="67950" y="33210"/>
                </a:lnTo>
                <a:lnTo>
                  <a:pt x="67940" y="33240"/>
                </a:lnTo>
                <a:lnTo>
                  <a:pt x="67940" y="33260"/>
                </a:lnTo>
                <a:lnTo>
                  <a:pt x="67940" y="33270"/>
                </a:lnTo>
                <a:lnTo>
                  <a:pt x="67940" y="33280"/>
                </a:lnTo>
                <a:lnTo>
                  <a:pt x="67940" y="33290"/>
                </a:lnTo>
                <a:lnTo>
                  <a:pt x="67940" y="33350"/>
                </a:lnTo>
                <a:lnTo>
                  <a:pt x="68030" y="33470"/>
                </a:lnTo>
                <a:lnTo>
                  <a:pt x="68080" y="33550"/>
                </a:lnTo>
                <a:lnTo>
                  <a:pt x="68130" y="33530"/>
                </a:lnTo>
                <a:lnTo>
                  <a:pt x="68140" y="33530"/>
                </a:lnTo>
                <a:lnTo>
                  <a:pt x="68190" y="33510"/>
                </a:lnTo>
                <a:lnTo>
                  <a:pt x="68200" y="33520"/>
                </a:lnTo>
                <a:lnTo>
                  <a:pt x="68200" y="33530"/>
                </a:lnTo>
                <a:lnTo>
                  <a:pt x="68210" y="33540"/>
                </a:lnTo>
                <a:lnTo>
                  <a:pt x="68210" y="33550"/>
                </a:lnTo>
                <a:lnTo>
                  <a:pt x="68220" y="33560"/>
                </a:lnTo>
                <a:lnTo>
                  <a:pt x="68220" y="33570"/>
                </a:lnTo>
                <a:lnTo>
                  <a:pt x="68220" y="33590"/>
                </a:lnTo>
                <a:lnTo>
                  <a:pt x="68200" y="33600"/>
                </a:lnTo>
                <a:lnTo>
                  <a:pt x="68200" y="33620"/>
                </a:lnTo>
                <a:lnTo>
                  <a:pt x="68190" y="33630"/>
                </a:lnTo>
                <a:lnTo>
                  <a:pt x="68190" y="33640"/>
                </a:lnTo>
                <a:lnTo>
                  <a:pt x="68190" y="33650"/>
                </a:lnTo>
                <a:lnTo>
                  <a:pt x="68180" y="33650"/>
                </a:lnTo>
                <a:lnTo>
                  <a:pt x="68180" y="33660"/>
                </a:lnTo>
                <a:lnTo>
                  <a:pt x="68170" y="33660"/>
                </a:lnTo>
                <a:lnTo>
                  <a:pt x="68170" y="33670"/>
                </a:lnTo>
                <a:lnTo>
                  <a:pt x="68160" y="33680"/>
                </a:lnTo>
                <a:lnTo>
                  <a:pt x="68160" y="33690"/>
                </a:lnTo>
                <a:lnTo>
                  <a:pt x="68160" y="33700"/>
                </a:lnTo>
                <a:lnTo>
                  <a:pt x="68160" y="33710"/>
                </a:lnTo>
                <a:lnTo>
                  <a:pt x="68160" y="33720"/>
                </a:lnTo>
                <a:lnTo>
                  <a:pt x="68160" y="33730"/>
                </a:lnTo>
                <a:lnTo>
                  <a:pt x="68160" y="33740"/>
                </a:lnTo>
                <a:lnTo>
                  <a:pt x="68170" y="33740"/>
                </a:lnTo>
                <a:lnTo>
                  <a:pt x="68170" y="33750"/>
                </a:lnTo>
                <a:lnTo>
                  <a:pt x="68160" y="33760"/>
                </a:lnTo>
                <a:lnTo>
                  <a:pt x="68160" y="33770"/>
                </a:lnTo>
                <a:lnTo>
                  <a:pt x="68170" y="33770"/>
                </a:lnTo>
                <a:lnTo>
                  <a:pt x="68170" y="33780"/>
                </a:lnTo>
                <a:lnTo>
                  <a:pt x="68180" y="33780"/>
                </a:lnTo>
                <a:lnTo>
                  <a:pt x="68180" y="33790"/>
                </a:lnTo>
                <a:lnTo>
                  <a:pt x="68190" y="33790"/>
                </a:lnTo>
                <a:lnTo>
                  <a:pt x="68200" y="33790"/>
                </a:lnTo>
                <a:lnTo>
                  <a:pt x="68210" y="33800"/>
                </a:lnTo>
                <a:lnTo>
                  <a:pt x="68220" y="33800"/>
                </a:lnTo>
                <a:lnTo>
                  <a:pt x="68230" y="33800"/>
                </a:lnTo>
                <a:lnTo>
                  <a:pt x="68240" y="33800"/>
                </a:lnTo>
                <a:lnTo>
                  <a:pt x="68250" y="33800"/>
                </a:lnTo>
                <a:lnTo>
                  <a:pt x="68260" y="33810"/>
                </a:lnTo>
                <a:lnTo>
                  <a:pt x="68270" y="33810"/>
                </a:lnTo>
                <a:lnTo>
                  <a:pt x="68280" y="33810"/>
                </a:lnTo>
                <a:lnTo>
                  <a:pt x="68280" y="33820"/>
                </a:lnTo>
                <a:lnTo>
                  <a:pt x="68290" y="33820"/>
                </a:lnTo>
                <a:lnTo>
                  <a:pt x="68300" y="33830"/>
                </a:lnTo>
                <a:lnTo>
                  <a:pt x="68310" y="33840"/>
                </a:lnTo>
                <a:lnTo>
                  <a:pt x="68310" y="33850"/>
                </a:lnTo>
                <a:lnTo>
                  <a:pt x="68320" y="33850"/>
                </a:lnTo>
                <a:lnTo>
                  <a:pt x="68330" y="33860"/>
                </a:lnTo>
                <a:lnTo>
                  <a:pt x="68340" y="33860"/>
                </a:lnTo>
                <a:lnTo>
                  <a:pt x="68330" y="33860"/>
                </a:lnTo>
                <a:lnTo>
                  <a:pt x="68330" y="33870"/>
                </a:lnTo>
                <a:lnTo>
                  <a:pt x="68270" y="33900"/>
                </a:lnTo>
                <a:lnTo>
                  <a:pt x="68210" y="33940"/>
                </a:lnTo>
                <a:lnTo>
                  <a:pt x="68150" y="33970"/>
                </a:lnTo>
                <a:lnTo>
                  <a:pt x="68100" y="34000"/>
                </a:lnTo>
                <a:lnTo>
                  <a:pt x="68050" y="34070"/>
                </a:lnTo>
                <a:lnTo>
                  <a:pt x="67950" y="34190"/>
                </a:lnTo>
                <a:lnTo>
                  <a:pt x="67950" y="34200"/>
                </a:lnTo>
                <a:lnTo>
                  <a:pt x="67950" y="34210"/>
                </a:lnTo>
                <a:lnTo>
                  <a:pt x="67940" y="34230"/>
                </a:lnTo>
                <a:lnTo>
                  <a:pt x="67900" y="34280"/>
                </a:lnTo>
                <a:lnTo>
                  <a:pt x="67850" y="34330"/>
                </a:lnTo>
                <a:lnTo>
                  <a:pt x="67860" y="34340"/>
                </a:lnTo>
                <a:lnTo>
                  <a:pt x="67880" y="34350"/>
                </a:lnTo>
                <a:lnTo>
                  <a:pt x="67920" y="34360"/>
                </a:lnTo>
                <a:lnTo>
                  <a:pt x="67960" y="34370"/>
                </a:lnTo>
                <a:lnTo>
                  <a:pt x="68090" y="34410"/>
                </a:lnTo>
                <a:lnTo>
                  <a:pt x="68090" y="34420"/>
                </a:lnTo>
                <a:lnTo>
                  <a:pt x="68080" y="34430"/>
                </a:lnTo>
                <a:lnTo>
                  <a:pt x="68070" y="34480"/>
                </a:lnTo>
                <a:lnTo>
                  <a:pt x="68020" y="34490"/>
                </a:lnTo>
                <a:lnTo>
                  <a:pt x="67960" y="34500"/>
                </a:lnTo>
                <a:lnTo>
                  <a:pt x="67930" y="34460"/>
                </a:lnTo>
                <a:lnTo>
                  <a:pt x="67870" y="34540"/>
                </a:lnTo>
                <a:lnTo>
                  <a:pt x="67870" y="34550"/>
                </a:lnTo>
                <a:lnTo>
                  <a:pt x="67880" y="34560"/>
                </a:lnTo>
                <a:lnTo>
                  <a:pt x="67910" y="34620"/>
                </a:lnTo>
                <a:lnTo>
                  <a:pt x="67950" y="34670"/>
                </a:lnTo>
                <a:lnTo>
                  <a:pt x="67940" y="34710"/>
                </a:lnTo>
                <a:lnTo>
                  <a:pt x="67940" y="34750"/>
                </a:lnTo>
                <a:lnTo>
                  <a:pt x="67930" y="34800"/>
                </a:lnTo>
                <a:lnTo>
                  <a:pt x="67880" y="34800"/>
                </a:lnTo>
                <a:lnTo>
                  <a:pt x="67810" y="34800"/>
                </a:lnTo>
                <a:lnTo>
                  <a:pt x="67800" y="34800"/>
                </a:lnTo>
                <a:lnTo>
                  <a:pt x="67800" y="34810"/>
                </a:lnTo>
                <a:lnTo>
                  <a:pt x="67810" y="34810"/>
                </a:lnTo>
                <a:lnTo>
                  <a:pt x="67810" y="34820"/>
                </a:lnTo>
                <a:lnTo>
                  <a:pt x="67830" y="34850"/>
                </a:lnTo>
                <a:lnTo>
                  <a:pt x="67830" y="34860"/>
                </a:lnTo>
                <a:lnTo>
                  <a:pt x="67810" y="34880"/>
                </a:lnTo>
                <a:lnTo>
                  <a:pt x="67750" y="34990"/>
                </a:lnTo>
                <a:lnTo>
                  <a:pt x="67690" y="35090"/>
                </a:lnTo>
                <a:lnTo>
                  <a:pt x="67650" y="35150"/>
                </a:lnTo>
                <a:lnTo>
                  <a:pt x="67640" y="35180"/>
                </a:lnTo>
                <a:lnTo>
                  <a:pt x="67630" y="35190"/>
                </a:lnTo>
                <a:lnTo>
                  <a:pt x="67610" y="35220"/>
                </a:lnTo>
                <a:lnTo>
                  <a:pt x="67590" y="35260"/>
                </a:lnTo>
                <a:lnTo>
                  <a:pt x="67500" y="35390"/>
                </a:lnTo>
                <a:lnTo>
                  <a:pt x="67450" y="35480"/>
                </a:lnTo>
                <a:lnTo>
                  <a:pt x="67420" y="35520"/>
                </a:lnTo>
                <a:lnTo>
                  <a:pt x="67440" y="35530"/>
                </a:lnTo>
                <a:lnTo>
                  <a:pt x="67450" y="35530"/>
                </a:lnTo>
                <a:lnTo>
                  <a:pt x="67480" y="35540"/>
                </a:lnTo>
                <a:lnTo>
                  <a:pt x="67460" y="35570"/>
                </a:lnTo>
                <a:lnTo>
                  <a:pt x="67450" y="35580"/>
                </a:lnTo>
                <a:lnTo>
                  <a:pt x="67450" y="35600"/>
                </a:lnTo>
                <a:lnTo>
                  <a:pt x="67450" y="35630"/>
                </a:lnTo>
                <a:lnTo>
                  <a:pt x="67440" y="35650"/>
                </a:lnTo>
                <a:lnTo>
                  <a:pt x="67450" y="35660"/>
                </a:lnTo>
                <a:lnTo>
                  <a:pt x="67460" y="35660"/>
                </a:lnTo>
                <a:lnTo>
                  <a:pt x="67460" y="35670"/>
                </a:lnTo>
                <a:lnTo>
                  <a:pt x="67480" y="35720"/>
                </a:lnTo>
                <a:lnTo>
                  <a:pt x="67490" y="35730"/>
                </a:lnTo>
                <a:lnTo>
                  <a:pt x="67510" y="35740"/>
                </a:lnTo>
                <a:lnTo>
                  <a:pt x="67530" y="35730"/>
                </a:lnTo>
                <a:lnTo>
                  <a:pt x="67530" y="35710"/>
                </a:lnTo>
                <a:lnTo>
                  <a:pt x="67500" y="35680"/>
                </a:lnTo>
                <a:lnTo>
                  <a:pt x="67500" y="35670"/>
                </a:lnTo>
                <a:lnTo>
                  <a:pt x="67500" y="35660"/>
                </a:lnTo>
                <a:lnTo>
                  <a:pt x="67510" y="35660"/>
                </a:lnTo>
                <a:lnTo>
                  <a:pt x="67510" y="35650"/>
                </a:lnTo>
                <a:lnTo>
                  <a:pt x="67520" y="35650"/>
                </a:lnTo>
                <a:lnTo>
                  <a:pt x="67540" y="35650"/>
                </a:lnTo>
                <a:lnTo>
                  <a:pt x="67540" y="35640"/>
                </a:lnTo>
                <a:lnTo>
                  <a:pt x="67560" y="35600"/>
                </a:lnTo>
                <a:lnTo>
                  <a:pt x="67560" y="35580"/>
                </a:lnTo>
                <a:lnTo>
                  <a:pt x="67550" y="35550"/>
                </a:lnTo>
                <a:lnTo>
                  <a:pt x="67530" y="35540"/>
                </a:lnTo>
                <a:lnTo>
                  <a:pt x="67550" y="35520"/>
                </a:lnTo>
                <a:lnTo>
                  <a:pt x="67590" y="35540"/>
                </a:lnTo>
                <a:lnTo>
                  <a:pt x="67600" y="35550"/>
                </a:lnTo>
                <a:lnTo>
                  <a:pt x="67630" y="35570"/>
                </a:lnTo>
                <a:lnTo>
                  <a:pt x="67650" y="35580"/>
                </a:lnTo>
                <a:lnTo>
                  <a:pt x="67660" y="35590"/>
                </a:lnTo>
                <a:lnTo>
                  <a:pt x="67660" y="35630"/>
                </a:lnTo>
                <a:lnTo>
                  <a:pt x="67650" y="35630"/>
                </a:lnTo>
                <a:lnTo>
                  <a:pt x="67650" y="35640"/>
                </a:lnTo>
                <a:lnTo>
                  <a:pt x="67670" y="35680"/>
                </a:lnTo>
                <a:lnTo>
                  <a:pt x="67700" y="35700"/>
                </a:lnTo>
                <a:lnTo>
                  <a:pt x="67700" y="35720"/>
                </a:lnTo>
                <a:lnTo>
                  <a:pt x="67710" y="35730"/>
                </a:lnTo>
                <a:lnTo>
                  <a:pt x="67720" y="35730"/>
                </a:lnTo>
                <a:lnTo>
                  <a:pt x="67740" y="35730"/>
                </a:lnTo>
                <a:lnTo>
                  <a:pt x="67750" y="35700"/>
                </a:lnTo>
                <a:lnTo>
                  <a:pt x="67780" y="35730"/>
                </a:lnTo>
                <a:lnTo>
                  <a:pt x="67800" y="35760"/>
                </a:lnTo>
                <a:lnTo>
                  <a:pt x="67820" y="35760"/>
                </a:lnTo>
                <a:lnTo>
                  <a:pt x="67820" y="35710"/>
                </a:lnTo>
                <a:lnTo>
                  <a:pt x="67760" y="35660"/>
                </a:lnTo>
                <a:lnTo>
                  <a:pt x="67770" y="35650"/>
                </a:lnTo>
                <a:lnTo>
                  <a:pt x="67800" y="35670"/>
                </a:lnTo>
                <a:lnTo>
                  <a:pt x="67800" y="35660"/>
                </a:lnTo>
                <a:lnTo>
                  <a:pt x="67790" y="35640"/>
                </a:lnTo>
                <a:lnTo>
                  <a:pt x="67770" y="35650"/>
                </a:lnTo>
                <a:lnTo>
                  <a:pt x="67780" y="35630"/>
                </a:lnTo>
                <a:lnTo>
                  <a:pt x="67810" y="35630"/>
                </a:lnTo>
                <a:lnTo>
                  <a:pt x="67780" y="35550"/>
                </a:lnTo>
                <a:lnTo>
                  <a:pt x="67880" y="35530"/>
                </a:lnTo>
                <a:lnTo>
                  <a:pt x="67920" y="35530"/>
                </a:lnTo>
                <a:lnTo>
                  <a:pt x="67930" y="35530"/>
                </a:lnTo>
                <a:lnTo>
                  <a:pt x="67940" y="35530"/>
                </a:lnTo>
                <a:lnTo>
                  <a:pt x="67930" y="35550"/>
                </a:lnTo>
                <a:lnTo>
                  <a:pt x="67910" y="35570"/>
                </a:lnTo>
                <a:lnTo>
                  <a:pt x="67880" y="35610"/>
                </a:lnTo>
                <a:lnTo>
                  <a:pt x="67860" y="35630"/>
                </a:lnTo>
                <a:lnTo>
                  <a:pt x="67890" y="35680"/>
                </a:lnTo>
                <a:lnTo>
                  <a:pt x="67890" y="35710"/>
                </a:lnTo>
                <a:lnTo>
                  <a:pt x="67920" y="35710"/>
                </a:lnTo>
                <a:lnTo>
                  <a:pt x="67930" y="35710"/>
                </a:lnTo>
                <a:lnTo>
                  <a:pt x="68030" y="35720"/>
                </a:lnTo>
                <a:lnTo>
                  <a:pt x="68040" y="35730"/>
                </a:lnTo>
                <a:lnTo>
                  <a:pt x="68030" y="35780"/>
                </a:lnTo>
                <a:lnTo>
                  <a:pt x="68050" y="35800"/>
                </a:lnTo>
                <a:lnTo>
                  <a:pt x="68090" y="35840"/>
                </a:lnTo>
                <a:lnTo>
                  <a:pt x="68090" y="35850"/>
                </a:lnTo>
                <a:lnTo>
                  <a:pt x="68040" y="35890"/>
                </a:lnTo>
                <a:lnTo>
                  <a:pt x="68020" y="35920"/>
                </a:lnTo>
                <a:lnTo>
                  <a:pt x="68050" y="35930"/>
                </a:lnTo>
                <a:lnTo>
                  <a:pt x="68140" y="35950"/>
                </a:lnTo>
                <a:lnTo>
                  <a:pt x="68130" y="36000"/>
                </a:lnTo>
                <a:lnTo>
                  <a:pt x="68150" y="36020"/>
                </a:lnTo>
                <a:lnTo>
                  <a:pt x="68150" y="36040"/>
                </a:lnTo>
                <a:lnTo>
                  <a:pt x="68160" y="36030"/>
                </a:lnTo>
                <a:lnTo>
                  <a:pt x="68200" y="36050"/>
                </a:lnTo>
                <a:lnTo>
                  <a:pt x="68260" y="36040"/>
                </a:lnTo>
                <a:lnTo>
                  <a:pt x="68280" y="36040"/>
                </a:lnTo>
                <a:lnTo>
                  <a:pt x="68290" y="36120"/>
                </a:lnTo>
                <a:lnTo>
                  <a:pt x="68280" y="36120"/>
                </a:lnTo>
                <a:lnTo>
                  <a:pt x="68270" y="36130"/>
                </a:lnTo>
                <a:lnTo>
                  <a:pt x="68260" y="36130"/>
                </a:lnTo>
                <a:lnTo>
                  <a:pt x="68230" y="36160"/>
                </a:lnTo>
                <a:lnTo>
                  <a:pt x="68260" y="36180"/>
                </a:lnTo>
                <a:lnTo>
                  <a:pt x="68280" y="36210"/>
                </a:lnTo>
                <a:lnTo>
                  <a:pt x="68310" y="36220"/>
                </a:lnTo>
                <a:lnTo>
                  <a:pt x="68320" y="36220"/>
                </a:lnTo>
                <a:lnTo>
                  <a:pt x="68340" y="36280"/>
                </a:lnTo>
                <a:lnTo>
                  <a:pt x="68350" y="36310"/>
                </a:lnTo>
                <a:lnTo>
                  <a:pt x="68390" y="36310"/>
                </a:lnTo>
                <a:lnTo>
                  <a:pt x="68410" y="36320"/>
                </a:lnTo>
                <a:lnTo>
                  <a:pt x="68440" y="36320"/>
                </a:lnTo>
                <a:lnTo>
                  <a:pt x="68450" y="36330"/>
                </a:lnTo>
                <a:lnTo>
                  <a:pt x="68470" y="36330"/>
                </a:lnTo>
                <a:lnTo>
                  <a:pt x="68470" y="36320"/>
                </a:lnTo>
                <a:lnTo>
                  <a:pt x="68460" y="36320"/>
                </a:lnTo>
                <a:lnTo>
                  <a:pt x="68470" y="36300"/>
                </a:lnTo>
                <a:lnTo>
                  <a:pt x="68450" y="36280"/>
                </a:lnTo>
                <a:lnTo>
                  <a:pt x="68450" y="36270"/>
                </a:lnTo>
                <a:lnTo>
                  <a:pt x="68470" y="36270"/>
                </a:lnTo>
                <a:lnTo>
                  <a:pt x="68490" y="36300"/>
                </a:lnTo>
                <a:lnTo>
                  <a:pt x="68510" y="36320"/>
                </a:lnTo>
                <a:lnTo>
                  <a:pt x="68510" y="36310"/>
                </a:lnTo>
                <a:lnTo>
                  <a:pt x="68570" y="36270"/>
                </a:lnTo>
                <a:lnTo>
                  <a:pt x="68600" y="36250"/>
                </a:lnTo>
                <a:lnTo>
                  <a:pt x="68600" y="36200"/>
                </a:lnTo>
                <a:lnTo>
                  <a:pt x="68600" y="36140"/>
                </a:lnTo>
                <a:lnTo>
                  <a:pt x="68600" y="36120"/>
                </a:lnTo>
                <a:lnTo>
                  <a:pt x="68600" y="36100"/>
                </a:lnTo>
                <a:lnTo>
                  <a:pt x="68610" y="36010"/>
                </a:lnTo>
                <a:lnTo>
                  <a:pt x="68560" y="35940"/>
                </a:lnTo>
                <a:lnTo>
                  <a:pt x="68550" y="35910"/>
                </a:lnTo>
                <a:lnTo>
                  <a:pt x="68540" y="35880"/>
                </a:lnTo>
                <a:lnTo>
                  <a:pt x="68540" y="35870"/>
                </a:lnTo>
                <a:lnTo>
                  <a:pt x="68550" y="35860"/>
                </a:lnTo>
                <a:lnTo>
                  <a:pt x="68580" y="35830"/>
                </a:lnTo>
                <a:lnTo>
                  <a:pt x="68590" y="35820"/>
                </a:lnTo>
                <a:lnTo>
                  <a:pt x="68590" y="35790"/>
                </a:lnTo>
                <a:lnTo>
                  <a:pt x="68590" y="35770"/>
                </a:lnTo>
                <a:lnTo>
                  <a:pt x="68520" y="35730"/>
                </a:lnTo>
                <a:lnTo>
                  <a:pt x="68430" y="35690"/>
                </a:lnTo>
                <a:lnTo>
                  <a:pt x="68410" y="35690"/>
                </a:lnTo>
                <a:lnTo>
                  <a:pt x="68460" y="35670"/>
                </a:lnTo>
                <a:lnTo>
                  <a:pt x="68530" y="35640"/>
                </a:lnTo>
                <a:lnTo>
                  <a:pt x="68570" y="35600"/>
                </a:lnTo>
                <a:lnTo>
                  <a:pt x="68590" y="35570"/>
                </a:lnTo>
                <a:lnTo>
                  <a:pt x="68600" y="35550"/>
                </a:lnTo>
                <a:lnTo>
                  <a:pt x="68630" y="35500"/>
                </a:lnTo>
                <a:lnTo>
                  <a:pt x="68630" y="35490"/>
                </a:lnTo>
                <a:lnTo>
                  <a:pt x="68560" y="35470"/>
                </a:lnTo>
                <a:lnTo>
                  <a:pt x="68550" y="35440"/>
                </a:lnTo>
                <a:lnTo>
                  <a:pt x="68550" y="35430"/>
                </a:lnTo>
                <a:lnTo>
                  <a:pt x="68540" y="35420"/>
                </a:lnTo>
                <a:lnTo>
                  <a:pt x="68510" y="35380"/>
                </a:lnTo>
                <a:lnTo>
                  <a:pt x="68590" y="35400"/>
                </a:lnTo>
                <a:lnTo>
                  <a:pt x="68660" y="35420"/>
                </a:lnTo>
                <a:lnTo>
                  <a:pt x="68670" y="35400"/>
                </a:lnTo>
                <a:lnTo>
                  <a:pt x="68670" y="35370"/>
                </a:lnTo>
                <a:lnTo>
                  <a:pt x="68670" y="35360"/>
                </a:lnTo>
                <a:lnTo>
                  <a:pt x="68670" y="35350"/>
                </a:lnTo>
                <a:lnTo>
                  <a:pt x="68680" y="35350"/>
                </a:lnTo>
                <a:lnTo>
                  <a:pt x="68680" y="35340"/>
                </a:lnTo>
                <a:lnTo>
                  <a:pt x="68680" y="35310"/>
                </a:lnTo>
                <a:lnTo>
                  <a:pt x="68680" y="35280"/>
                </a:lnTo>
                <a:lnTo>
                  <a:pt x="68650" y="35280"/>
                </a:lnTo>
                <a:lnTo>
                  <a:pt x="68620" y="35270"/>
                </a:lnTo>
                <a:lnTo>
                  <a:pt x="68610" y="35270"/>
                </a:lnTo>
                <a:lnTo>
                  <a:pt x="68580" y="35260"/>
                </a:lnTo>
                <a:lnTo>
                  <a:pt x="68500" y="35250"/>
                </a:lnTo>
                <a:lnTo>
                  <a:pt x="68500" y="35230"/>
                </a:lnTo>
                <a:lnTo>
                  <a:pt x="68510" y="35210"/>
                </a:lnTo>
                <a:lnTo>
                  <a:pt x="68520" y="35190"/>
                </a:lnTo>
                <a:lnTo>
                  <a:pt x="68530" y="35190"/>
                </a:lnTo>
                <a:lnTo>
                  <a:pt x="68560" y="35210"/>
                </a:lnTo>
                <a:lnTo>
                  <a:pt x="68590" y="35220"/>
                </a:lnTo>
                <a:lnTo>
                  <a:pt x="68600" y="35230"/>
                </a:lnTo>
                <a:lnTo>
                  <a:pt x="68610" y="35230"/>
                </a:lnTo>
                <a:lnTo>
                  <a:pt x="68640" y="35250"/>
                </a:lnTo>
                <a:lnTo>
                  <a:pt x="68640" y="35240"/>
                </a:lnTo>
                <a:lnTo>
                  <a:pt x="68650" y="35210"/>
                </a:lnTo>
                <a:lnTo>
                  <a:pt x="68640" y="35210"/>
                </a:lnTo>
                <a:lnTo>
                  <a:pt x="68640" y="35200"/>
                </a:lnTo>
                <a:lnTo>
                  <a:pt x="68620" y="35190"/>
                </a:lnTo>
                <a:lnTo>
                  <a:pt x="68620" y="35170"/>
                </a:lnTo>
                <a:lnTo>
                  <a:pt x="68630" y="35160"/>
                </a:lnTo>
                <a:lnTo>
                  <a:pt x="68630" y="35150"/>
                </a:lnTo>
                <a:lnTo>
                  <a:pt x="68640" y="35150"/>
                </a:lnTo>
                <a:lnTo>
                  <a:pt x="68640" y="35160"/>
                </a:lnTo>
                <a:lnTo>
                  <a:pt x="68650" y="35160"/>
                </a:lnTo>
                <a:lnTo>
                  <a:pt x="68650" y="35170"/>
                </a:lnTo>
                <a:lnTo>
                  <a:pt x="68650" y="35180"/>
                </a:lnTo>
                <a:lnTo>
                  <a:pt x="68650" y="35190"/>
                </a:lnTo>
                <a:lnTo>
                  <a:pt x="68650" y="35200"/>
                </a:lnTo>
                <a:lnTo>
                  <a:pt x="68660" y="35200"/>
                </a:lnTo>
                <a:lnTo>
                  <a:pt x="68660" y="35210"/>
                </a:lnTo>
                <a:lnTo>
                  <a:pt x="68670" y="35220"/>
                </a:lnTo>
                <a:lnTo>
                  <a:pt x="68670" y="35230"/>
                </a:lnTo>
                <a:lnTo>
                  <a:pt x="68680" y="35230"/>
                </a:lnTo>
                <a:lnTo>
                  <a:pt x="68690" y="35230"/>
                </a:lnTo>
                <a:lnTo>
                  <a:pt x="68690" y="35240"/>
                </a:lnTo>
                <a:lnTo>
                  <a:pt x="68700" y="35240"/>
                </a:lnTo>
                <a:lnTo>
                  <a:pt x="68700" y="35230"/>
                </a:lnTo>
                <a:lnTo>
                  <a:pt x="68700" y="35220"/>
                </a:lnTo>
                <a:lnTo>
                  <a:pt x="68710" y="35220"/>
                </a:lnTo>
                <a:lnTo>
                  <a:pt x="68720" y="35220"/>
                </a:lnTo>
                <a:lnTo>
                  <a:pt x="68730" y="35210"/>
                </a:lnTo>
                <a:lnTo>
                  <a:pt x="68740" y="35210"/>
                </a:lnTo>
                <a:lnTo>
                  <a:pt x="68740" y="35200"/>
                </a:lnTo>
                <a:lnTo>
                  <a:pt x="68740" y="35190"/>
                </a:lnTo>
                <a:lnTo>
                  <a:pt x="68750" y="35190"/>
                </a:lnTo>
                <a:lnTo>
                  <a:pt x="68760" y="35190"/>
                </a:lnTo>
                <a:lnTo>
                  <a:pt x="68770" y="35190"/>
                </a:lnTo>
                <a:lnTo>
                  <a:pt x="68760" y="35190"/>
                </a:lnTo>
                <a:lnTo>
                  <a:pt x="68760" y="35180"/>
                </a:lnTo>
                <a:lnTo>
                  <a:pt x="68710" y="35180"/>
                </a:lnTo>
                <a:lnTo>
                  <a:pt x="68710" y="35160"/>
                </a:lnTo>
                <a:lnTo>
                  <a:pt x="68740" y="35140"/>
                </a:lnTo>
                <a:lnTo>
                  <a:pt x="68730" y="35050"/>
                </a:lnTo>
                <a:lnTo>
                  <a:pt x="68770" y="35020"/>
                </a:lnTo>
                <a:lnTo>
                  <a:pt x="68770" y="35010"/>
                </a:lnTo>
                <a:lnTo>
                  <a:pt x="68750" y="34990"/>
                </a:lnTo>
                <a:lnTo>
                  <a:pt x="68730" y="34970"/>
                </a:lnTo>
                <a:lnTo>
                  <a:pt x="68730" y="34910"/>
                </a:lnTo>
                <a:lnTo>
                  <a:pt x="68690" y="34820"/>
                </a:lnTo>
                <a:lnTo>
                  <a:pt x="68680" y="34740"/>
                </a:lnTo>
                <a:lnTo>
                  <a:pt x="68730" y="34740"/>
                </a:lnTo>
                <a:lnTo>
                  <a:pt x="68740" y="34770"/>
                </a:lnTo>
                <a:lnTo>
                  <a:pt x="68750" y="34780"/>
                </a:lnTo>
                <a:lnTo>
                  <a:pt x="68760" y="34810"/>
                </a:lnTo>
                <a:lnTo>
                  <a:pt x="68760" y="34790"/>
                </a:lnTo>
                <a:lnTo>
                  <a:pt x="68810" y="34820"/>
                </a:lnTo>
                <a:lnTo>
                  <a:pt x="68830" y="34820"/>
                </a:lnTo>
                <a:lnTo>
                  <a:pt x="68840" y="34820"/>
                </a:lnTo>
                <a:lnTo>
                  <a:pt x="68860" y="34840"/>
                </a:lnTo>
                <a:lnTo>
                  <a:pt x="68880" y="34810"/>
                </a:lnTo>
                <a:lnTo>
                  <a:pt x="68910" y="34800"/>
                </a:lnTo>
                <a:lnTo>
                  <a:pt x="68930" y="34800"/>
                </a:lnTo>
                <a:lnTo>
                  <a:pt x="68940" y="34800"/>
                </a:lnTo>
                <a:lnTo>
                  <a:pt x="68950" y="34830"/>
                </a:lnTo>
                <a:lnTo>
                  <a:pt x="68960" y="34860"/>
                </a:lnTo>
                <a:lnTo>
                  <a:pt x="68970" y="34880"/>
                </a:lnTo>
                <a:lnTo>
                  <a:pt x="68990" y="34910"/>
                </a:lnTo>
                <a:lnTo>
                  <a:pt x="69010" y="34950"/>
                </a:lnTo>
                <a:lnTo>
                  <a:pt x="69020" y="34960"/>
                </a:lnTo>
                <a:lnTo>
                  <a:pt x="69080" y="34960"/>
                </a:lnTo>
                <a:lnTo>
                  <a:pt x="69090" y="34990"/>
                </a:lnTo>
                <a:lnTo>
                  <a:pt x="69090" y="35000"/>
                </a:lnTo>
                <a:lnTo>
                  <a:pt x="69070" y="35020"/>
                </a:lnTo>
                <a:lnTo>
                  <a:pt x="69060" y="35040"/>
                </a:lnTo>
                <a:lnTo>
                  <a:pt x="69030" y="35030"/>
                </a:lnTo>
                <a:lnTo>
                  <a:pt x="69020" y="35030"/>
                </a:lnTo>
                <a:lnTo>
                  <a:pt x="69010" y="35030"/>
                </a:lnTo>
                <a:lnTo>
                  <a:pt x="69010" y="35110"/>
                </a:lnTo>
                <a:lnTo>
                  <a:pt x="69030" y="35130"/>
                </a:lnTo>
                <a:lnTo>
                  <a:pt x="69020" y="35140"/>
                </a:lnTo>
                <a:lnTo>
                  <a:pt x="69060" y="35130"/>
                </a:lnTo>
                <a:lnTo>
                  <a:pt x="69080" y="35110"/>
                </a:lnTo>
                <a:lnTo>
                  <a:pt x="69110" y="35100"/>
                </a:lnTo>
                <a:lnTo>
                  <a:pt x="69120" y="35140"/>
                </a:lnTo>
                <a:lnTo>
                  <a:pt x="69130" y="35170"/>
                </a:lnTo>
                <a:lnTo>
                  <a:pt x="69140" y="35190"/>
                </a:lnTo>
                <a:lnTo>
                  <a:pt x="69150" y="35230"/>
                </a:lnTo>
                <a:lnTo>
                  <a:pt x="69160" y="35220"/>
                </a:lnTo>
                <a:lnTo>
                  <a:pt x="69160" y="35210"/>
                </a:lnTo>
                <a:lnTo>
                  <a:pt x="69170" y="35200"/>
                </a:lnTo>
                <a:lnTo>
                  <a:pt x="69180" y="35220"/>
                </a:lnTo>
                <a:lnTo>
                  <a:pt x="69190" y="35200"/>
                </a:lnTo>
                <a:lnTo>
                  <a:pt x="69210" y="35190"/>
                </a:lnTo>
                <a:lnTo>
                  <a:pt x="69220" y="35200"/>
                </a:lnTo>
                <a:lnTo>
                  <a:pt x="69250" y="35210"/>
                </a:lnTo>
                <a:lnTo>
                  <a:pt x="69260" y="35210"/>
                </a:lnTo>
                <a:lnTo>
                  <a:pt x="69250" y="35220"/>
                </a:lnTo>
                <a:lnTo>
                  <a:pt x="69230" y="35240"/>
                </a:lnTo>
                <a:lnTo>
                  <a:pt x="69190" y="35320"/>
                </a:lnTo>
                <a:lnTo>
                  <a:pt x="69200" y="35330"/>
                </a:lnTo>
                <a:lnTo>
                  <a:pt x="69230" y="35350"/>
                </a:lnTo>
                <a:lnTo>
                  <a:pt x="69260" y="35330"/>
                </a:lnTo>
                <a:lnTo>
                  <a:pt x="69320" y="35320"/>
                </a:lnTo>
                <a:lnTo>
                  <a:pt x="69360" y="35310"/>
                </a:lnTo>
                <a:lnTo>
                  <a:pt x="69360" y="35300"/>
                </a:lnTo>
                <a:lnTo>
                  <a:pt x="69410" y="35310"/>
                </a:lnTo>
                <a:lnTo>
                  <a:pt x="69480" y="35310"/>
                </a:lnTo>
                <a:lnTo>
                  <a:pt x="69510" y="35350"/>
                </a:lnTo>
                <a:lnTo>
                  <a:pt x="69560" y="35380"/>
                </a:lnTo>
                <a:lnTo>
                  <a:pt x="69560" y="35390"/>
                </a:lnTo>
                <a:lnTo>
                  <a:pt x="69550" y="35390"/>
                </a:lnTo>
                <a:lnTo>
                  <a:pt x="69540" y="35400"/>
                </a:lnTo>
                <a:lnTo>
                  <a:pt x="69520" y="35420"/>
                </a:lnTo>
                <a:lnTo>
                  <a:pt x="69510" y="35410"/>
                </a:lnTo>
                <a:lnTo>
                  <a:pt x="69480" y="35420"/>
                </a:lnTo>
                <a:lnTo>
                  <a:pt x="69470" y="35420"/>
                </a:lnTo>
                <a:lnTo>
                  <a:pt x="69460" y="35410"/>
                </a:lnTo>
                <a:lnTo>
                  <a:pt x="69450" y="35370"/>
                </a:lnTo>
                <a:lnTo>
                  <a:pt x="69430" y="35370"/>
                </a:lnTo>
                <a:lnTo>
                  <a:pt x="69390" y="35410"/>
                </a:lnTo>
                <a:lnTo>
                  <a:pt x="69430" y="35460"/>
                </a:lnTo>
                <a:lnTo>
                  <a:pt x="69410" y="35490"/>
                </a:lnTo>
                <a:lnTo>
                  <a:pt x="69390" y="35530"/>
                </a:lnTo>
                <a:lnTo>
                  <a:pt x="69380" y="35550"/>
                </a:lnTo>
                <a:lnTo>
                  <a:pt x="69380" y="35620"/>
                </a:lnTo>
                <a:lnTo>
                  <a:pt x="69380" y="35640"/>
                </a:lnTo>
                <a:lnTo>
                  <a:pt x="69380" y="35650"/>
                </a:lnTo>
                <a:lnTo>
                  <a:pt x="69430" y="35640"/>
                </a:lnTo>
                <a:lnTo>
                  <a:pt x="69470" y="35630"/>
                </a:lnTo>
                <a:lnTo>
                  <a:pt x="69440" y="35600"/>
                </a:lnTo>
                <a:lnTo>
                  <a:pt x="69440" y="35560"/>
                </a:lnTo>
                <a:lnTo>
                  <a:pt x="69460" y="35570"/>
                </a:lnTo>
                <a:lnTo>
                  <a:pt x="69470" y="35570"/>
                </a:lnTo>
                <a:lnTo>
                  <a:pt x="69470" y="35560"/>
                </a:lnTo>
                <a:lnTo>
                  <a:pt x="69480" y="35570"/>
                </a:lnTo>
                <a:lnTo>
                  <a:pt x="69500" y="35570"/>
                </a:lnTo>
                <a:lnTo>
                  <a:pt x="69540" y="35570"/>
                </a:lnTo>
                <a:lnTo>
                  <a:pt x="69570" y="35580"/>
                </a:lnTo>
                <a:lnTo>
                  <a:pt x="69590" y="35580"/>
                </a:lnTo>
                <a:lnTo>
                  <a:pt x="69640" y="35580"/>
                </a:lnTo>
                <a:lnTo>
                  <a:pt x="69710" y="35590"/>
                </a:lnTo>
                <a:lnTo>
                  <a:pt x="69690" y="35570"/>
                </a:lnTo>
                <a:lnTo>
                  <a:pt x="69710" y="35560"/>
                </a:lnTo>
                <a:lnTo>
                  <a:pt x="69730" y="35590"/>
                </a:lnTo>
                <a:lnTo>
                  <a:pt x="69750" y="35590"/>
                </a:lnTo>
                <a:lnTo>
                  <a:pt x="69740" y="35630"/>
                </a:lnTo>
                <a:lnTo>
                  <a:pt x="69730" y="35680"/>
                </a:lnTo>
                <a:lnTo>
                  <a:pt x="69710" y="35770"/>
                </a:lnTo>
                <a:lnTo>
                  <a:pt x="69700" y="35840"/>
                </a:lnTo>
                <a:lnTo>
                  <a:pt x="69700" y="35850"/>
                </a:lnTo>
                <a:lnTo>
                  <a:pt x="69690" y="35870"/>
                </a:lnTo>
                <a:lnTo>
                  <a:pt x="69690" y="35880"/>
                </a:lnTo>
                <a:lnTo>
                  <a:pt x="69710" y="35870"/>
                </a:lnTo>
                <a:lnTo>
                  <a:pt x="69730" y="35860"/>
                </a:lnTo>
                <a:lnTo>
                  <a:pt x="69730" y="35840"/>
                </a:lnTo>
                <a:lnTo>
                  <a:pt x="69800" y="35800"/>
                </a:lnTo>
                <a:lnTo>
                  <a:pt x="69800" y="35820"/>
                </a:lnTo>
                <a:lnTo>
                  <a:pt x="69790" y="35830"/>
                </a:lnTo>
                <a:lnTo>
                  <a:pt x="69810" y="35840"/>
                </a:lnTo>
                <a:lnTo>
                  <a:pt x="69840" y="35870"/>
                </a:lnTo>
                <a:lnTo>
                  <a:pt x="69870" y="35880"/>
                </a:lnTo>
                <a:lnTo>
                  <a:pt x="69880" y="35890"/>
                </a:lnTo>
                <a:lnTo>
                  <a:pt x="69890" y="35900"/>
                </a:lnTo>
                <a:lnTo>
                  <a:pt x="69900" y="35910"/>
                </a:lnTo>
                <a:lnTo>
                  <a:pt x="69900" y="35920"/>
                </a:lnTo>
                <a:lnTo>
                  <a:pt x="69910" y="35920"/>
                </a:lnTo>
                <a:lnTo>
                  <a:pt x="69910" y="35930"/>
                </a:lnTo>
                <a:lnTo>
                  <a:pt x="69930" y="36080"/>
                </a:lnTo>
                <a:lnTo>
                  <a:pt x="69880" y="36120"/>
                </a:lnTo>
                <a:lnTo>
                  <a:pt x="69900" y="36140"/>
                </a:lnTo>
                <a:lnTo>
                  <a:pt x="69920" y="36150"/>
                </a:lnTo>
                <a:lnTo>
                  <a:pt x="69910" y="36190"/>
                </a:lnTo>
                <a:lnTo>
                  <a:pt x="69920" y="36200"/>
                </a:lnTo>
                <a:lnTo>
                  <a:pt x="69930" y="36230"/>
                </a:lnTo>
                <a:lnTo>
                  <a:pt x="69940" y="36240"/>
                </a:lnTo>
                <a:lnTo>
                  <a:pt x="69950" y="36250"/>
                </a:lnTo>
                <a:lnTo>
                  <a:pt x="70000" y="36230"/>
                </a:lnTo>
                <a:lnTo>
                  <a:pt x="70020" y="36210"/>
                </a:lnTo>
                <a:lnTo>
                  <a:pt x="70040" y="36200"/>
                </a:lnTo>
                <a:lnTo>
                  <a:pt x="70040" y="36170"/>
                </a:lnTo>
                <a:lnTo>
                  <a:pt x="70040" y="36130"/>
                </a:lnTo>
                <a:lnTo>
                  <a:pt x="70060" y="36110"/>
                </a:lnTo>
                <a:lnTo>
                  <a:pt x="70120" y="36150"/>
                </a:lnTo>
                <a:lnTo>
                  <a:pt x="70120" y="36160"/>
                </a:lnTo>
                <a:lnTo>
                  <a:pt x="70110" y="36200"/>
                </a:lnTo>
                <a:lnTo>
                  <a:pt x="70190" y="36240"/>
                </a:lnTo>
                <a:lnTo>
                  <a:pt x="70230" y="36210"/>
                </a:lnTo>
                <a:lnTo>
                  <a:pt x="70250" y="36210"/>
                </a:lnTo>
                <a:lnTo>
                  <a:pt x="70250" y="36240"/>
                </a:lnTo>
                <a:lnTo>
                  <a:pt x="70260" y="36270"/>
                </a:lnTo>
                <a:lnTo>
                  <a:pt x="70270" y="36310"/>
                </a:lnTo>
                <a:lnTo>
                  <a:pt x="70280" y="36310"/>
                </a:lnTo>
                <a:lnTo>
                  <a:pt x="70290" y="36300"/>
                </a:lnTo>
                <a:lnTo>
                  <a:pt x="70320" y="36280"/>
                </a:lnTo>
                <a:lnTo>
                  <a:pt x="70330" y="36270"/>
                </a:lnTo>
                <a:lnTo>
                  <a:pt x="70340" y="36270"/>
                </a:lnTo>
                <a:lnTo>
                  <a:pt x="70350" y="36260"/>
                </a:lnTo>
                <a:lnTo>
                  <a:pt x="70360" y="36260"/>
                </a:lnTo>
                <a:lnTo>
                  <a:pt x="70410" y="36310"/>
                </a:lnTo>
                <a:lnTo>
                  <a:pt x="70510" y="36380"/>
                </a:lnTo>
                <a:lnTo>
                  <a:pt x="70530" y="36400"/>
                </a:lnTo>
                <a:lnTo>
                  <a:pt x="70540" y="36410"/>
                </a:lnTo>
                <a:lnTo>
                  <a:pt x="70550" y="36420"/>
                </a:lnTo>
                <a:lnTo>
                  <a:pt x="70520" y="36450"/>
                </a:lnTo>
                <a:lnTo>
                  <a:pt x="70510" y="36560"/>
                </a:lnTo>
                <a:lnTo>
                  <a:pt x="70450" y="36550"/>
                </a:lnTo>
                <a:lnTo>
                  <a:pt x="70400" y="36610"/>
                </a:lnTo>
                <a:lnTo>
                  <a:pt x="70380" y="36630"/>
                </a:lnTo>
                <a:lnTo>
                  <a:pt x="70370" y="36630"/>
                </a:lnTo>
                <a:lnTo>
                  <a:pt x="70370" y="36640"/>
                </a:lnTo>
                <a:lnTo>
                  <a:pt x="70360" y="36640"/>
                </a:lnTo>
                <a:lnTo>
                  <a:pt x="70360" y="36650"/>
                </a:lnTo>
                <a:lnTo>
                  <a:pt x="70330" y="36620"/>
                </a:lnTo>
                <a:lnTo>
                  <a:pt x="70320" y="36620"/>
                </a:lnTo>
                <a:lnTo>
                  <a:pt x="70320" y="36610"/>
                </a:lnTo>
                <a:lnTo>
                  <a:pt x="70310" y="36610"/>
                </a:lnTo>
                <a:lnTo>
                  <a:pt x="70280" y="36590"/>
                </a:lnTo>
                <a:lnTo>
                  <a:pt x="70260" y="36580"/>
                </a:lnTo>
                <a:lnTo>
                  <a:pt x="70240" y="36580"/>
                </a:lnTo>
                <a:lnTo>
                  <a:pt x="70240" y="36570"/>
                </a:lnTo>
                <a:lnTo>
                  <a:pt x="70230" y="36570"/>
                </a:lnTo>
                <a:lnTo>
                  <a:pt x="70230" y="36580"/>
                </a:lnTo>
                <a:lnTo>
                  <a:pt x="70230" y="36630"/>
                </a:lnTo>
                <a:lnTo>
                  <a:pt x="70230" y="36640"/>
                </a:lnTo>
                <a:lnTo>
                  <a:pt x="70230" y="36670"/>
                </a:lnTo>
                <a:lnTo>
                  <a:pt x="70230" y="36690"/>
                </a:lnTo>
                <a:lnTo>
                  <a:pt x="70230" y="36700"/>
                </a:lnTo>
                <a:lnTo>
                  <a:pt x="70220" y="36790"/>
                </a:lnTo>
                <a:lnTo>
                  <a:pt x="70240" y="36790"/>
                </a:lnTo>
                <a:lnTo>
                  <a:pt x="70250" y="36810"/>
                </a:lnTo>
                <a:lnTo>
                  <a:pt x="70250" y="36860"/>
                </a:lnTo>
                <a:lnTo>
                  <a:pt x="70260" y="36930"/>
                </a:lnTo>
                <a:lnTo>
                  <a:pt x="70260" y="36940"/>
                </a:lnTo>
                <a:lnTo>
                  <a:pt x="70250" y="36950"/>
                </a:lnTo>
                <a:lnTo>
                  <a:pt x="70040" y="36980"/>
                </a:lnTo>
                <a:lnTo>
                  <a:pt x="70040" y="36990"/>
                </a:lnTo>
                <a:lnTo>
                  <a:pt x="70050" y="37070"/>
                </a:lnTo>
                <a:lnTo>
                  <a:pt x="70050" y="37100"/>
                </a:lnTo>
                <a:lnTo>
                  <a:pt x="69990" y="37110"/>
                </a:lnTo>
                <a:lnTo>
                  <a:pt x="69960" y="37130"/>
                </a:lnTo>
                <a:lnTo>
                  <a:pt x="69810" y="37230"/>
                </a:lnTo>
                <a:lnTo>
                  <a:pt x="69790" y="37270"/>
                </a:lnTo>
                <a:lnTo>
                  <a:pt x="69730" y="37380"/>
                </a:lnTo>
                <a:lnTo>
                  <a:pt x="69830" y="37520"/>
                </a:lnTo>
                <a:lnTo>
                  <a:pt x="69880" y="37600"/>
                </a:lnTo>
                <a:lnTo>
                  <a:pt x="69940" y="37680"/>
                </a:lnTo>
                <a:lnTo>
                  <a:pt x="70020" y="37810"/>
                </a:lnTo>
                <a:lnTo>
                  <a:pt x="70070" y="37890"/>
                </a:lnTo>
                <a:lnTo>
                  <a:pt x="70210" y="38100"/>
                </a:lnTo>
                <a:lnTo>
                  <a:pt x="70360" y="38320"/>
                </a:lnTo>
                <a:lnTo>
                  <a:pt x="70400" y="38370"/>
                </a:lnTo>
                <a:lnTo>
                  <a:pt x="70400" y="38380"/>
                </a:lnTo>
                <a:lnTo>
                  <a:pt x="70410" y="38390"/>
                </a:lnTo>
                <a:lnTo>
                  <a:pt x="70430" y="38420"/>
                </a:lnTo>
                <a:lnTo>
                  <a:pt x="70440" y="38440"/>
                </a:lnTo>
                <a:lnTo>
                  <a:pt x="70410" y="38460"/>
                </a:lnTo>
                <a:lnTo>
                  <a:pt x="70340" y="38500"/>
                </a:lnTo>
                <a:lnTo>
                  <a:pt x="70280" y="38530"/>
                </a:lnTo>
                <a:lnTo>
                  <a:pt x="70260" y="38520"/>
                </a:lnTo>
                <a:lnTo>
                  <a:pt x="70250" y="38550"/>
                </a:lnTo>
                <a:lnTo>
                  <a:pt x="70210" y="38620"/>
                </a:lnTo>
                <a:lnTo>
                  <a:pt x="70220" y="38630"/>
                </a:lnTo>
                <a:lnTo>
                  <a:pt x="70230" y="38640"/>
                </a:lnTo>
                <a:lnTo>
                  <a:pt x="70240" y="38650"/>
                </a:lnTo>
                <a:lnTo>
                  <a:pt x="70250" y="38660"/>
                </a:lnTo>
                <a:lnTo>
                  <a:pt x="70250" y="38670"/>
                </a:lnTo>
                <a:lnTo>
                  <a:pt x="70270" y="38680"/>
                </a:lnTo>
                <a:lnTo>
                  <a:pt x="70270" y="38690"/>
                </a:lnTo>
                <a:lnTo>
                  <a:pt x="70240" y="38720"/>
                </a:lnTo>
                <a:lnTo>
                  <a:pt x="70230" y="38730"/>
                </a:lnTo>
                <a:lnTo>
                  <a:pt x="70220" y="38730"/>
                </a:lnTo>
                <a:lnTo>
                  <a:pt x="70180" y="38700"/>
                </a:lnTo>
                <a:lnTo>
                  <a:pt x="70150" y="38680"/>
                </a:lnTo>
                <a:lnTo>
                  <a:pt x="70130" y="38700"/>
                </a:lnTo>
                <a:lnTo>
                  <a:pt x="70130" y="38710"/>
                </a:lnTo>
                <a:lnTo>
                  <a:pt x="70120" y="38720"/>
                </a:lnTo>
                <a:lnTo>
                  <a:pt x="70050" y="38700"/>
                </a:lnTo>
                <a:lnTo>
                  <a:pt x="70040" y="38700"/>
                </a:lnTo>
                <a:lnTo>
                  <a:pt x="70010" y="38810"/>
                </a:lnTo>
                <a:lnTo>
                  <a:pt x="69940" y="39040"/>
                </a:lnTo>
                <a:lnTo>
                  <a:pt x="69920" y="39080"/>
                </a:lnTo>
                <a:lnTo>
                  <a:pt x="69880" y="39130"/>
                </a:lnTo>
                <a:lnTo>
                  <a:pt x="69870" y="39130"/>
                </a:lnTo>
                <a:lnTo>
                  <a:pt x="69870" y="39140"/>
                </a:lnTo>
                <a:lnTo>
                  <a:pt x="69880" y="39150"/>
                </a:lnTo>
                <a:lnTo>
                  <a:pt x="69890" y="39150"/>
                </a:lnTo>
                <a:lnTo>
                  <a:pt x="69930" y="39150"/>
                </a:lnTo>
                <a:lnTo>
                  <a:pt x="69930" y="39160"/>
                </a:lnTo>
                <a:lnTo>
                  <a:pt x="69930" y="39180"/>
                </a:lnTo>
                <a:lnTo>
                  <a:pt x="69930" y="39190"/>
                </a:lnTo>
                <a:lnTo>
                  <a:pt x="69940" y="39210"/>
                </a:lnTo>
                <a:lnTo>
                  <a:pt x="69940" y="39230"/>
                </a:lnTo>
                <a:lnTo>
                  <a:pt x="69950" y="39230"/>
                </a:lnTo>
                <a:lnTo>
                  <a:pt x="69960" y="39270"/>
                </a:lnTo>
                <a:lnTo>
                  <a:pt x="69960" y="39280"/>
                </a:lnTo>
                <a:lnTo>
                  <a:pt x="69960" y="39290"/>
                </a:lnTo>
                <a:lnTo>
                  <a:pt x="69970" y="39330"/>
                </a:lnTo>
                <a:lnTo>
                  <a:pt x="69940" y="39310"/>
                </a:lnTo>
                <a:lnTo>
                  <a:pt x="69880" y="39280"/>
                </a:lnTo>
                <a:lnTo>
                  <a:pt x="69770" y="39210"/>
                </a:lnTo>
                <a:lnTo>
                  <a:pt x="69710" y="39170"/>
                </a:lnTo>
                <a:lnTo>
                  <a:pt x="69700" y="39090"/>
                </a:lnTo>
                <a:lnTo>
                  <a:pt x="69690" y="39060"/>
                </a:lnTo>
                <a:lnTo>
                  <a:pt x="69690" y="39050"/>
                </a:lnTo>
                <a:lnTo>
                  <a:pt x="69660" y="38860"/>
                </a:lnTo>
                <a:lnTo>
                  <a:pt x="69650" y="38780"/>
                </a:lnTo>
                <a:lnTo>
                  <a:pt x="69630" y="38760"/>
                </a:lnTo>
                <a:lnTo>
                  <a:pt x="69560" y="38720"/>
                </a:lnTo>
                <a:lnTo>
                  <a:pt x="69460" y="38640"/>
                </a:lnTo>
                <a:lnTo>
                  <a:pt x="69380" y="38590"/>
                </a:lnTo>
                <a:lnTo>
                  <a:pt x="69260" y="38620"/>
                </a:lnTo>
                <a:lnTo>
                  <a:pt x="69120" y="38570"/>
                </a:lnTo>
                <a:lnTo>
                  <a:pt x="69100" y="38560"/>
                </a:lnTo>
                <a:lnTo>
                  <a:pt x="69100" y="38600"/>
                </a:lnTo>
                <a:lnTo>
                  <a:pt x="69100" y="38690"/>
                </a:lnTo>
                <a:lnTo>
                  <a:pt x="69050" y="38760"/>
                </a:lnTo>
                <a:lnTo>
                  <a:pt x="68990" y="38850"/>
                </a:lnTo>
                <a:lnTo>
                  <a:pt x="68910" y="38850"/>
                </a:lnTo>
                <a:lnTo>
                  <a:pt x="68790" y="38890"/>
                </a:lnTo>
                <a:lnTo>
                  <a:pt x="68690" y="38920"/>
                </a:lnTo>
                <a:lnTo>
                  <a:pt x="68680" y="38920"/>
                </a:lnTo>
                <a:lnTo>
                  <a:pt x="68680" y="38930"/>
                </a:lnTo>
                <a:lnTo>
                  <a:pt x="68670" y="38940"/>
                </a:lnTo>
                <a:lnTo>
                  <a:pt x="68660" y="38940"/>
                </a:lnTo>
                <a:lnTo>
                  <a:pt x="68650" y="38940"/>
                </a:lnTo>
                <a:lnTo>
                  <a:pt x="68640" y="38940"/>
                </a:lnTo>
                <a:lnTo>
                  <a:pt x="68630" y="38940"/>
                </a:lnTo>
                <a:lnTo>
                  <a:pt x="68630" y="38950"/>
                </a:lnTo>
                <a:lnTo>
                  <a:pt x="68620" y="38950"/>
                </a:lnTo>
                <a:lnTo>
                  <a:pt x="68610" y="38950"/>
                </a:lnTo>
                <a:lnTo>
                  <a:pt x="68610" y="38960"/>
                </a:lnTo>
                <a:lnTo>
                  <a:pt x="68600" y="38970"/>
                </a:lnTo>
                <a:lnTo>
                  <a:pt x="68590" y="38970"/>
                </a:lnTo>
                <a:lnTo>
                  <a:pt x="68580" y="38970"/>
                </a:lnTo>
                <a:lnTo>
                  <a:pt x="68570" y="38970"/>
                </a:lnTo>
                <a:lnTo>
                  <a:pt x="68560" y="38980"/>
                </a:lnTo>
                <a:lnTo>
                  <a:pt x="68530" y="39000"/>
                </a:lnTo>
                <a:lnTo>
                  <a:pt x="68530" y="39010"/>
                </a:lnTo>
                <a:lnTo>
                  <a:pt x="68520" y="39010"/>
                </a:lnTo>
                <a:lnTo>
                  <a:pt x="68500" y="39030"/>
                </a:lnTo>
                <a:lnTo>
                  <a:pt x="68480" y="39040"/>
                </a:lnTo>
                <a:lnTo>
                  <a:pt x="68450" y="39060"/>
                </a:lnTo>
                <a:lnTo>
                  <a:pt x="68440" y="39070"/>
                </a:lnTo>
                <a:lnTo>
                  <a:pt x="68400" y="39100"/>
                </a:lnTo>
                <a:lnTo>
                  <a:pt x="68360" y="39130"/>
                </a:lnTo>
                <a:lnTo>
                  <a:pt x="67940" y="39450"/>
                </a:lnTo>
                <a:lnTo>
                  <a:pt x="67870" y="39510"/>
                </a:lnTo>
                <a:lnTo>
                  <a:pt x="67850" y="39520"/>
                </a:lnTo>
                <a:lnTo>
                  <a:pt x="67500" y="39800"/>
                </a:lnTo>
                <a:lnTo>
                  <a:pt x="67430" y="39850"/>
                </a:lnTo>
                <a:lnTo>
                  <a:pt x="67310" y="39760"/>
                </a:lnTo>
                <a:lnTo>
                  <a:pt x="67220" y="39690"/>
                </a:lnTo>
                <a:lnTo>
                  <a:pt x="67180" y="39700"/>
                </a:lnTo>
                <a:lnTo>
                  <a:pt x="67170" y="39700"/>
                </a:lnTo>
                <a:lnTo>
                  <a:pt x="67150" y="39680"/>
                </a:lnTo>
                <a:lnTo>
                  <a:pt x="67110" y="39730"/>
                </a:lnTo>
                <a:lnTo>
                  <a:pt x="67060" y="39770"/>
                </a:lnTo>
                <a:lnTo>
                  <a:pt x="66930" y="39880"/>
                </a:lnTo>
                <a:lnTo>
                  <a:pt x="66650" y="39540"/>
                </a:lnTo>
                <a:lnTo>
                  <a:pt x="66540" y="39630"/>
                </a:lnTo>
                <a:lnTo>
                  <a:pt x="66540" y="39650"/>
                </a:lnTo>
                <a:lnTo>
                  <a:pt x="66530" y="39650"/>
                </a:lnTo>
                <a:lnTo>
                  <a:pt x="66530" y="39660"/>
                </a:lnTo>
                <a:lnTo>
                  <a:pt x="66510" y="39660"/>
                </a:lnTo>
                <a:lnTo>
                  <a:pt x="66510" y="39670"/>
                </a:lnTo>
                <a:lnTo>
                  <a:pt x="66510" y="39680"/>
                </a:lnTo>
                <a:lnTo>
                  <a:pt x="66510" y="39690"/>
                </a:lnTo>
                <a:lnTo>
                  <a:pt x="66520" y="39690"/>
                </a:lnTo>
                <a:lnTo>
                  <a:pt x="66520" y="39700"/>
                </a:lnTo>
                <a:lnTo>
                  <a:pt x="66520" y="39710"/>
                </a:lnTo>
                <a:lnTo>
                  <a:pt x="66510" y="39710"/>
                </a:lnTo>
                <a:lnTo>
                  <a:pt x="66500" y="39710"/>
                </a:lnTo>
                <a:lnTo>
                  <a:pt x="66500" y="39720"/>
                </a:lnTo>
                <a:lnTo>
                  <a:pt x="66490" y="39720"/>
                </a:lnTo>
                <a:lnTo>
                  <a:pt x="66490" y="39730"/>
                </a:lnTo>
                <a:lnTo>
                  <a:pt x="66500" y="39730"/>
                </a:lnTo>
                <a:lnTo>
                  <a:pt x="66500" y="39740"/>
                </a:lnTo>
                <a:lnTo>
                  <a:pt x="66520" y="39740"/>
                </a:lnTo>
                <a:lnTo>
                  <a:pt x="66550" y="39750"/>
                </a:lnTo>
                <a:lnTo>
                  <a:pt x="66560" y="39750"/>
                </a:lnTo>
                <a:lnTo>
                  <a:pt x="66560" y="39760"/>
                </a:lnTo>
                <a:lnTo>
                  <a:pt x="66560" y="39770"/>
                </a:lnTo>
                <a:lnTo>
                  <a:pt x="66570" y="39770"/>
                </a:lnTo>
                <a:lnTo>
                  <a:pt x="66580" y="39770"/>
                </a:lnTo>
                <a:lnTo>
                  <a:pt x="66590" y="39780"/>
                </a:lnTo>
                <a:lnTo>
                  <a:pt x="66580" y="39780"/>
                </a:lnTo>
                <a:lnTo>
                  <a:pt x="66570" y="39790"/>
                </a:lnTo>
                <a:lnTo>
                  <a:pt x="66560" y="39800"/>
                </a:lnTo>
                <a:lnTo>
                  <a:pt x="66560" y="39810"/>
                </a:lnTo>
                <a:lnTo>
                  <a:pt x="66560" y="39820"/>
                </a:lnTo>
                <a:lnTo>
                  <a:pt x="66570" y="39830"/>
                </a:lnTo>
                <a:lnTo>
                  <a:pt x="66560" y="39830"/>
                </a:lnTo>
                <a:lnTo>
                  <a:pt x="66560" y="39840"/>
                </a:lnTo>
                <a:lnTo>
                  <a:pt x="66550" y="39840"/>
                </a:lnTo>
                <a:lnTo>
                  <a:pt x="66540" y="39840"/>
                </a:lnTo>
                <a:lnTo>
                  <a:pt x="66530" y="39840"/>
                </a:lnTo>
                <a:lnTo>
                  <a:pt x="66520" y="39830"/>
                </a:lnTo>
                <a:lnTo>
                  <a:pt x="66510" y="39840"/>
                </a:lnTo>
                <a:lnTo>
                  <a:pt x="66510" y="39850"/>
                </a:lnTo>
                <a:lnTo>
                  <a:pt x="66510" y="39860"/>
                </a:lnTo>
                <a:lnTo>
                  <a:pt x="66510" y="39870"/>
                </a:lnTo>
                <a:lnTo>
                  <a:pt x="66500" y="39870"/>
                </a:lnTo>
                <a:lnTo>
                  <a:pt x="66500" y="39880"/>
                </a:lnTo>
                <a:lnTo>
                  <a:pt x="66490" y="39880"/>
                </a:lnTo>
                <a:lnTo>
                  <a:pt x="66480" y="39880"/>
                </a:lnTo>
                <a:lnTo>
                  <a:pt x="66480" y="39870"/>
                </a:lnTo>
                <a:lnTo>
                  <a:pt x="66470" y="39860"/>
                </a:lnTo>
                <a:lnTo>
                  <a:pt x="66460" y="39860"/>
                </a:lnTo>
                <a:lnTo>
                  <a:pt x="66450" y="39860"/>
                </a:lnTo>
                <a:lnTo>
                  <a:pt x="66450" y="39870"/>
                </a:lnTo>
                <a:lnTo>
                  <a:pt x="66450" y="39880"/>
                </a:lnTo>
                <a:lnTo>
                  <a:pt x="66450" y="39890"/>
                </a:lnTo>
                <a:lnTo>
                  <a:pt x="66460" y="39900"/>
                </a:lnTo>
                <a:lnTo>
                  <a:pt x="66460" y="39910"/>
                </a:lnTo>
                <a:lnTo>
                  <a:pt x="66470" y="39910"/>
                </a:lnTo>
                <a:lnTo>
                  <a:pt x="66480" y="39920"/>
                </a:lnTo>
                <a:lnTo>
                  <a:pt x="66490" y="39920"/>
                </a:lnTo>
                <a:lnTo>
                  <a:pt x="66490" y="39930"/>
                </a:lnTo>
                <a:lnTo>
                  <a:pt x="66500" y="39930"/>
                </a:lnTo>
                <a:lnTo>
                  <a:pt x="66500" y="39940"/>
                </a:lnTo>
                <a:lnTo>
                  <a:pt x="66490" y="39940"/>
                </a:lnTo>
                <a:lnTo>
                  <a:pt x="66480" y="39950"/>
                </a:lnTo>
                <a:lnTo>
                  <a:pt x="66470" y="39950"/>
                </a:lnTo>
                <a:lnTo>
                  <a:pt x="66460" y="39950"/>
                </a:lnTo>
                <a:lnTo>
                  <a:pt x="66460" y="39960"/>
                </a:lnTo>
                <a:lnTo>
                  <a:pt x="66460" y="39970"/>
                </a:lnTo>
                <a:lnTo>
                  <a:pt x="66470" y="39980"/>
                </a:lnTo>
                <a:lnTo>
                  <a:pt x="66480" y="39990"/>
                </a:lnTo>
                <a:lnTo>
                  <a:pt x="66490" y="40000"/>
                </a:lnTo>
                <a:lnTo>
                  <a:pt x="66490" y="40010"/>
                </a:lnTo>
                <a:lnTo>
                  <a:pt x="66480" y="40010"/>
                </a:lnTo>
                <a:lnTo>
                  <a:pt x="66460" y="40020"/>
                </a:lnTo>
                <a:lnTo>
                  <a:pt x="66450" y="40020"/>
                </a:lnTo>
                <a:lnTo>
                  <a:pt x="66440" y="40010"/>
                </a:lnTo>
                <a:lnTo>
                  <a:pt x="66430" y="40010"/>
                </a:lnTo>
                <a:lnTo>
                  <a:pt x="66420" y="40010"/>
                </a:lnTo>
                <a:lnTo>
                  <a:pt x="66420" y="40000"/>
                </a:lnTo>
                <a:lnTo>
                  <a:pt x="66420" y="39990"/>
                </a:lnTo>
                <a:lnTo>
                  <a:pt x="66420" y="39980"/>
                </a:lnTo>
                <a:lnTo>
                  <a:pt x="66420" y="39970"/>
                </a:lnTo>
                <a:lnTo>
                  <a:pt x="66420" y="39960"/>
                </a:lnTo>
                <a:lnTo>
                  <a:pt x="66410" y="39960"/>
                </a:lnTo>
                <a:lnTo>
                  <a:pt x="66400" y="39960"/>
                </a:lnTo>
                <a:lnTo>
                  <a:pt x="66400" y="39970"/>
                </a:lnTo>
                <a:lnTo>
                  <a:pt x="66400" y="39980"/>
                </a:lnTo>
                <a:lnTo>
                  <a:pt x="66390" y="39990"/>
                </a:lnTo>
                <a:lnTo>
                  <a:pt x="66390" y="40000"/>
                </a:lnTo>
                <a:lnTo>
                  <a:pt x="66390" y="40010"/>
                </a:lnTo>
                <a:lnTo>
                  <a:pt x="66390" y="40020"/>
                </a:lnTo>
                <a:lnTo>
                  <a:pt x="66410" y="40030"/>
                </a:lnTo>
                <a:lnTo>
                  <a:pt x="66410" y="40040"/>
                </a:lnTo>
                <a:lnTo>
                  <a:pt x="66420" y="40040"/>
                </a:lnTo>
                <a:lnTo>
                  <a:pt x="66420" y="40050"/>
                </a:lnTo>
                <a:lnTo>
                  <a:pt x="66420" y="40060"/>
                </a:lnTo>
                <a:lnTo>
                  <a:pt x="66410" y="40060"/>
                </a:lnTo>
                <a:lnTo>
                  <a:pt x="66410" y="40070"/>
                </a:lnTo>
                <a:lnTo>
                  <a:pt x="66400" y="40070"/>
                </a:lnTo>
                <a:lnTo>
                  <a:pt x="66390" y="40070"/>
                </a:lnTo>
                <a:lnTo>
                  <a:pt x="66380" y="40070"/>
                </a:lnTo>
                <a:lnTo>
                  <a:pt x="66370" y="40070"/>
                </a:lnTo>
                <a:lnTo>
                  <a:pt x="66370" y="40060"/>
                </a:lnTo>
                <a:lnTo>
                  <a:pt x="66360" y="40050"/>
                </a:lnTo>
                <a:lnTo>
                  <a:pt x="66350" y="40050"/>
                </a:lnTo>
                <a:lnTo>
                  <a:pt x="66340" y="40050"/>
                </a:lnTo>
                <a:lnTo>
                  <a:pt x="66340" y="40060"/>
                </a:lnTo>
                <a:lnTo>
                  <a:pt x="66340" y="40070"/>
                </a:lnTo>
                <a:lnTo>
                  <a:pt x="66340" y="40080"/>
                </a:lnTo>
                <a:lnTo>
                  <a:pt x="66350" y="40080"/>
                </a:lnTo>
                <a:lnTo>
                  <a:pt x="66350" y="40090"/>
                </a:lnTo>
                <a:lnTo>
                  <a:pt x="66360" y="40100"/>
                </a:lnTo>
                <a:lnTo>
                  <a:pt x="66370" y="40100"/>
                </a:lnTo>
                <a:lnTo>
                  <a:pt x="66380" y="40100"/>
                </a:lnTo>
                <a:lnTo>
                  <a:pt x="66390" y="40100"/>
                </a:lnTo>
                <a:lnTo>
                  <a:pt x="66400" y="40110"/>
                </a:lnTo>
                <a:lnTo>
                  <a:pt x="66400" y="40120"/>
                </a:lnTo>
                <a:lnTo>
                  <a:pt x="66400" y="40130"/>
                </a:lnTo>
                <a:lnTo>
                  <a:pt x="66410" y="40130"/>
                </a:lnTo>
                <a:lnTo>
                  <a:pt x="66410" y="40140"/>
                </a:lnTo>
                <a:lnTo>
                  <a:pt x="66410" y="40150"/>
                </a:lnTo>
                <a:lnTo>
                  <a:pt x="66400" y="40160"/>
                </a:lnTo>
                <a:lnTo>
                  <a:pt x="66390" y="40160"/>
                </a:lnTo>
                <a:lnTo>
                  <a:pt x="66380" y="40160"/>
                </a:lnTo>
                <a:lnTo>
                  <a:pt x="66380" y="40150"/>
                </a:lnTo>
                <a:lnTo>
                  <a:pt x="66370" y="40150"/>
                </a:lnTo>
                <a:lnTo>
                  <a:pt x="66370" y="40160"/>
                </a:lnTo>
                <a:lnTo>
                  <a:pt x="66370" y="40170"/>
                </a:lnTo>
                <a:lnTo>
                  <a:pt x="66370" y="40180"/>
                </a:lnTo>
                <a:lnTo>
                  <a:pt x="66380" y="40190"/>
                </a:lnTo>
                <a:lnTo>
                  <a:pt x="66390" y="40190"/>
                </a:lnTo>
                <a:lnTo>
                  <a:pt x="66400" y="40190"/>
                </a:lnTo>
                <a:lnTo>
                  <a:pt x="66410" y="40180"/>
                </a:lnTo>
                <a:lnTo>
                  <a:pt x="66410" y="40190"/>
                </a:lnTo>
                <a:lnTo>
                  <a:pt x="66420" y="40190"/>
                </a:lnTo>
                <a:lnTo>
                  <a:pt x="66420" y="40200"/>
                </a:lnTo>
                <a:lnTo>
                  <a:pt x="66420" y="40210"/>
                </a:lnTo>
                <a:lnTo>
                  <a:pt x="66420" y="40220"/>
                </a:lnTo>
                <a:lnTo>
                  <a:pt x="66410" y="40220"/>
                </a:lnTo>
                <a:lnTo>
                  <a:pt x="66400" y="40230"/>
                </a:lnTo>
                <a:lnTo>
                  <a:pt x="66390" y="40230"/>
                </a:lnTo>
                <a:lnTo>
                  <a:pt x="66380" y="40240"/>
                </a:lnTo>
                <a:lnTo>
                  <a:pt x="66370" y="40240"/>
                </a:lnTo>
                <a:lnTo>
                  <a:pt x="66360" y="40240"/>
                </a:lnTo>
                <a:lnTo>
                  <a:pt x="66350" y="40240"/>
                </a:lnTo>
                <a:lnTo>
                  <a:pt x="66340" y="40240"/>
                </a:lnTo>
                <a:lnTo>
                  <a:pt x="66340" y="40250"/>
                </a:lnTo>
                <a:lnTo>
                  <a:pt x="66340" y="40260"/>
                </a:lnTo>
                <a:lnTo>
                  <a:pt x="66350" y="40270"/>
                </a:lnTo>
                <a:lnTo>
                  <a:pt x="66370" y="40270"/>
                </a:lnTo>
                <a:lnTo>
                  <a:pt x="66330" y="40310"/>
                </a:lnTo>
                <a:lnTo>
                  <a:pt x="65870" y="39780"/>
                </a:lnTo>
                <a:lnTo>
                  <a:pt x="65790" y="39690"/>
                </a:lnTo>
                <a:lnTo>
                  <a:pt x="65590" y="39470"/>
                </a:lnTo>
                <a:lnTo>
                  <a:pt x="65430" y="39610"/>
                </a:lnTo>
                <a:lnTo>
                  <a:pt x="65170" y="39390"/>
                </a:lnTo>
                <a:lnTo>
                  <a:pt x="65070" y="39300"/>
                </a:lnTo>
                <a:lnTo>
                  <a:pt x="64630" y="38920"/>
                </a:lnTo>
                <a:lnTo>
                  <a:pt x="64600" y="38000"/>
                </a:lnTo>
                <a:lnTo>
                  <a:pt x="64520" y="38080"/>
                </a:lnTo>
                <a:lnTo>
                  <a:pt x="64400" y="38170"/>
                </a:lnTo>
                <a:lnTo>
                  <a:pt x="64290" y="38250"/>
                </a:lnTo>
                <a:lnTo>
                  <a:pt x="64240" y="38250"/>
                </a:lnTo>
                <a:lnTo>
                  <a:pt x="64230" y="38200"/>
                </a:lnTo>
                <a:lnTo>
                  <a:pt x="64050" y="38050"/>
                </a:lnTo>
                <a:lnTo>
                  <a:pt x="64040" y="38040"/>
                </a:lnTo>
                <a:lnTo>
                  <a:pt x="63950" y="37970"/>
                </a:lnTo>
                <a:lnTo>
                  <a:pt x="63890" y="38000"/>
                </a:lnTo>
                <a:lnTo>
                  <a:pt x="63890" y="38010"/>
                </a:lnTo>
                <a:lnTo>
                  <a:pt x="63900" y="38010"/>
                </a:lnTo>
                <a:lnTo>
                  <a:pt x="63900" y="38020"/>
                </a:lnTo>
                <a:lnTo>
                  <a:pt x="63890" y="38020"/>
                </a:lnTo>
                <a:lnTo>
                  <a:pt x="63870" y="38030"/>
                </a:lnTo>
                <a:lnTo>
                  <a:pt x="63860" y="38030"/>
                </a:lnTo>
                <a:lnTo>
                  <a:pt x="63850" y="38030"/>
                </a:lnTo>
                <a:lnTo>
                  <a:pt x="63840" y="38030"/>
                </a:lnTo>
                <a:lnTo>
                  <a:pt x="63830" y="38020"/>
                </a:lnTo>
                <a:lnTo>
                  <a:pt x="63830" y="38010"/>
                </a:lnTo>
                <a:lnTo>
                  <a:pt x="63830" y="38000"/>
                </a:lnTo>
                <a:lnTo>
                  <a:pt x="63850" y="38000"/>
                </a:lnTo>
                <a:lnTo>
                  <a:pt x="63850" y="37990"/>
                </a:lnTo>
                <a:lnTo>
                  <a:pt x="63860" y="37990"/>
                </a:lnTo>
                <a:lnTo>
                  <a:pt x="63850" y="37990"/>
                </a:lnTo>
                <a:lnTo>
                  <a:pt x="63850" y="37980"/>
                </a:lnTo>
                <a:lnTo>
                  <a:pt x="63840" y="37970"/>
                </a:lnTo>
                <a:lnTo>
                  <a:pt x="63840" y="37960"/>
                </a:lnTo>
                <a:lnTo>
                  <a:pt x="63850" y="37950"/>
                </a:lnTo>
                <a:lnTo>
                  <a:pt x="63860" y="37950"/>
                </a:lnTo>
                <a:lnTo>
                  <a:pt x="63870" y="37950"/>
                </a:lnTo>
                <a:lnTo>
                  <a:pt x="63870" y="37940"/>
                </a:lnTo>
                <a:lnTo>
                  <a:pt x="63870" y="37930"/>
                </a:lnTo>
                <a:lnTo>
                  <a:pt x="63870" y="37920"/>
                </a:lnTo>
                <a:lnTo>
                  <a:pt x="63850" y="37900"/>
                </a:lnTo>
                <a:lnTo>
                  <a:pt x="63840" y="37880"/>
                </a:lnTo>
                <a:lnTo>
                  <a:pt x="63840" y="37870"/>
                </a:lnTo>
                <a:lnTo>
                  <a:pt x="63850" y="37860"/>
                </a:lnTo>
                <a:lnTo>
                  <a:pt x="63860" y="37850"/>
                </a:lnTo>
                <a:lnTo>
                  <a:pt x="63860" y="37840"/>
                </a:lnTo>
                <a:lnTo>
                  <a:pt x="63850" y="37830"/>
                </a:lnTo>
                <a:lnTo>
                  <a:pt x="63850" y="37820"/>
                </a:lnTo>
                <a:lnTo>
                  <a:pt x="63850" y="37810"/>
                </a:lnTo>
                <a:lnTo>
                  <a:pt x="63840" y="37810"/>
                </a:lnTo>
                <a:lnTo>
                  <a:pt x="63840" y="37800"/>
                </a:lnTo>
                <a:lnTo>
                  <a:pt x="63840" y="37790"/>
                </a:lnTo>
                <a:lnTo>
                  <a:pt x="63840" y="37780"/>
                </a:lnTo>
                <a:lnTo>
                  <a:pt x="63840" y="37770"/>
                </a:lnTo>
                <a:lnTo>
                  <a:pt x="63840" y="37760"/>
                </a:lnTo>
                <a:lnTo>
                  <a:pt x="63830" y="37760"/>
                </a:lnTo>
                <a:lnTo>
                  <a:pt x="63820" y="37760"/>
                </a:lnTo>
                <a:lnTo>
                  <a:pt x="63810" y="37770"/>
                </a:lnTo>
                <a:lnTo>
                  <a:pt x="63800" y="37770"/>
                </a:lnTo>
                <a:lnTo>
                  <a:pt x="63790" y="37760"/>
                </a:lnTo>
                <a:lnTo>
                  <a:pt x="63780" y="37760"/>
                </a:lnTo>
                <a:lnTo>
                  <a:pt x="63770" y="37750"/>
                </a:lnTo>
                <a:lnTo>
                  <a:pt x="63760" y="37740"/>
                </a:lnTo>
                <a:lnTo>
                  <a:pt x="63760" y="37720"/>
                </a:lnTo>
                <a:lnTo>
                  <a:pt x="63750" y="37720"/>
                </a:lnTo>
                <a:lnTo>
                  <a:pt x="63750" y="37710"/>
                </a:lnTo>
                <a:lnTo>
                  <a:pt x="63710" y="37730"/>
                </a:lnTo>
                <a:lnTo>
                  <a:pt x="63670" y="37670"/>
                </a:lnTo>
                <a:lnTo>
                  <a:pt x="63690" y="37650"/>
                </a:lnTo>
                <a:lnTo>
                  <a:pt x="63710" y="37610"/>
                </a:lnTo>
                <a:lnTo>
                  <a:pt x="63740" y="37560"/>
                </a:lnTo>
                <a:lnTo>
                  <a:pt x="63750" y="37540"/>
                </a:lnTo>
                <a:lnTo>
                  <a:pt x="63740" y="37530"/>
                </a:lnTo>
                <a:lnTo>
                  <a:pt x="63720" y="37520"/>
                </a:lnTo>
                <a:lnTo>
                  <a:pt x="63710" y="37520"/>
                </a:lnTo>
                <a:lnTo>
                  <a:pt x="63710" y="37510"/>
                </a:lnTo>
                <a:lnTo>
                  <a:pt x="63720" y="37510"/>
                </a:lnTo>
                <a:lnTo>
                  <a:pt x="63730" y="37510"/>
                </a:lnTo>
                <a:lnTo>
                  <a:pt x="63730" y="37500"/>
                </a:lnTo>
                <a:lnTo>
                  <a:pt x="63740" y="37500"/>
                </a:lnTo>
                <a:lnTo>
                  <a:pt x="63740" y="37490"/>
                </a:lnTo>
                <a:lnTo>
                  <a:pt x="63750" y="37480"/>
                </a:lnTo>
                <a:lnTo>
                  <a:pt x="63750" y="37470"/>
                </a:lnTo>
                <a:lnTo>
                  <a:pt x="63760" y="37460"/>
                </a:lnTo>
                <a:lnTo>
                  <a:pt x="63770" y="37460"/>
                </a:lnTo>
                <a:lnTo>
                  <a:pt x="63780" y="37460"/>
                </a:lnTo>
                <a:lnTo>
                  <a:pt x="63790" y="37460"/>
                </a:lnTo>
                <a:lnTo>
                  <a:pt x="63810" y="37470"/>
                </a:lnTo>
                <a:lnTo>
                  <a:pt x="63810" y="37460"/>
                </a:lnTo>
                <a:lnTo>
                  <a:pt x="63820" y="37460"/>
                </a:lnTo>
                <a:lnTo>
                  <a:pt x="63820" y="37450"/>
                </a:lnTo>
                <a:lnTo>
                  <a:pt x="63810" y="37440"/>
                </a:lnTo>
                <a:lnTo>
                  <a:pt x="63800" y="37430"/>
                </a:lnTo>
                <a:lnTo>
                  <a:pt x="63800" y="37420"/>
                </a:lnTo>
                <a:lnTo>
                  <a:pt x="63800" y="37400"/>
                </a:lnTo>
                <a:lnTo>
                  <a:pt x="63800" y="37390"/>
                </a:lnTo>
                <a:lnTo>
                  <a:pt x="63780" y="37380"/>
                </a:lnTo>
                <a:lnTo>
                  <a:pt x="63750" y="37360"/>
                </a:lnTo>
                <a:lnTo>
                  <a:pt x="63720" y="37350"/>
                </a:lnTo>
                <a:lnTo>
                  <a:pt x="63720" y="37340"/>
                </a:lnTo>
                <a:lnTo>
                  <a:pt x="63730" y="37340"/>
                </a:lnTo>
                <a:lnTo>
                  <a:pt x="63730" y="37330"/>
                </a:lnTo>
                <a:lnTo>
                  <a:pt x="63730" y="37320"/>
                </a:lnTo>
                <a:lnTo>
                  <a:pt x="63720" y="37300"/>
                </a:lnTo>
                <a:lnTo>
                  <a:pt x="63690" y="37240"/>
                </a:lnTo>
                <a:lnTo>
                  <a:pt x="63670" y="37220"/>
                </a:lnTo>
                <a:lnTo>
                  <a:pt x="63670" y="37200"/>
                </a:lnTo>
                <a:lnTo>
                  <a:pt x="63670" y="37170"/>
                </a:lnTo>
                <a:lnTo>
                  <a:pt x="63690" y="37130"/>
                </a:lnTo>
                <a:lnTo>
                  <a:pt x="63640" y="37120"/>
                </a:lnTo>
                <a:lnTo>
                  <a:pt x="63630" y="37120"/>
                </a:lnTo>
                <a:lnTo>
                  <a:pt x="63560" y="37120"/>
                </a:lnTo>
                <a:lnTo>
                  <a:pt x="63560" y="37110"/>
                </a:lnTo>
                <a:lnTo>
                  <a:pt x="63530" y="37110"/>
                </a:lnTo>
                <a:lnTo>
                  <a:pt x="63460" y="37100"/>
                </a:lnTo>
                <a:lnTo>
                  <a:pt x="63450" y="37100"/>
                </a:lnTo>
                <a:lnTo>
                  <a:pt x="63440" y="37100"/>
                </a:lnTo>
                <a:lnTo>
                  <a:pt x="63400" y="37080"/>
                </a:lnTo>
                <a:lnTo>
                  <a:pt x="63350" y="37060"/>
                </a:lnTo>
                <a:lnTo>
                  <a:pt x="63330" y="37060"/>
                </a:lnTo>
                <a:lnTo>
                  <a:pt x="63270" y="37030"/>
                </a:lnTo>
                <a:lnTo>
                  <a:pt x="63200" y="36980"/>
                </a:lnTo>
                <a:lnTo>
                  <a:pt x="63160" y="36960"/>
                </a:lnTo>
                <a:lnTo>
                  <a:pt x="63100" y="36920"/>
                </a:lnTo>
                <a:lnTo>
                  <a:pt x="63090" y="36910"/>
                </a:lnTo>
                <a:lnTo>
                  <a:pt x="63080" y="36910"/>
                </a:lnTo>
                <a:lnTo>
                  <a:pt x="62970" y="36850"/>
                </a:lnTo>
                <a:lnTo>
                  <a:pt x="62910" y="36800"/>
                </a:lnTo>
                <a:lnTo>
                  <a:pt x="62890" y="36780"/>
                </a:lnTo>
                <a:lnTo>
                  <a:pt x="62840" y="36800"/>
                </a:lnTo>
                <a:lnTo>
                  <a:pt x="62790" y="36720"/>
                </a:lnTo>
                <a:lnTo>
                  <a:pt x="62770" y="36720"/>
                </a:lnTo>
                <a:lnTo>
                  <a:pt x="62650" y="36670"/>
                </a:lnTo>
                <a:lnTo>
                  <a:pt x="62590" y="36670"/>
                </a:lnTo>
                <a:lnTo>
                  <a:pt x="62500" y="36670"/>
                </a:lnTo>
                <a:lnTo>
                  <a:pt x="62490" y="36670"/>
                </a:lnTo>
                <a:lnTo>
                  <a:pt x="62480" y="36670"/>
                </a:lnTo>
                <a:lnTo>
                  <a:pt x="62460" y="36670"/>
                </a:lnTo>
                <a:lnTo>
                  <a:pt x="62370" y="36690"/>
                </a:lnTo>
                <a:lnTo>
                  <a:pt x="62290" y="36710"/>
                </a:lnTo>
                <a:lnTo>
                  <a:pt x="62280" y="36710"/>
                </a:lnTo>
                <a:lnTo>
                  <a:pt x="62270" y="36710"/>
                </a:lnTo>
                <a:lnTo>
                  <a:pt x="62240" y="36720"/>
                </a:lnTo>
                <a:lnTo>
                  <a:pt x="62180" y="36730"/>
                </a:lnTo>
                <a:lnTo>
                  <a:pt x="62120" y="36750"/>
                </a:lnTo>
                <a:lnTo>
                  <a:pt x="62070" y="36780"/>
                </a:lnTo>
                <a:lnTo>
                  <a:pt x="62010" y="36800"/>
                </a:lnTo>
                <a:lnTo>
                  <a:pt x="61920" y="36850"/>
                </a:lnTo>
                <a:lnTo>
                  <a:pt x="61860" y="36850"/>
                </a:lnTo>
                <a:lnTo>
                  <a:pt x="61850" y="36850"/>
                </a:lnTo>
                <a:lnTo>
                  <a:pt x="61830" y="36850"/>
                </a:lnTo>
                <a:lnTo>
                  <a:pt x="61740" y="36850"/>
                </a:lnTo>
                <a:lnTo>
                  <a:pt x="61710" y="36850"/>
                </a:lnTo>
                <a:lnTo>
                  <a:pt x="61660" y="36850"/>
                </a:lnTo>
                <a:lnTo>
                  <a:pt x="61630" y="36850"/>
                </a:lnTo>
                <a:lnTo>
                  <a:pt x="61590" y="36850"/>
                </a:lnTo>
                <a:lnTo>
                  <a:pt x="61560" y="36840"/>
                </a:lnTo>
                <a:lnTo>
                  <a:pt x="61550" y="36840"/>
                </a:lnTo>
                <a:lnTo>
                  <a:pt x="61520" y="36830"/>
                </a:lnTo>
                <a:lnTo>
                  <a:pt x="61490" y="36830"/>
                </a:lnTo>
                <a:lnTo>
                  <a:pt x="61460" y="36820"/>
                </a:lnTo>
                <a:lnTo>
                  <a:pt x="61450" y="36820"/>
                </a:lnTo>
                <a:lnTo>
                  <a:pt x="61430" y="36810"/>
                </a:lnTo>
                <a:lnTo>
                  <a:pt x="61410" y="36810"/>
                </a:lnTo>
                <a:lnTo>
                  <a:pt x="61400" y="36800"/>
                </a:lnTo>
                <a:lnTo>
                  <a:pt x="61370" y="36800"/>
                </a:lnTo>
                <a:lnTo>
                  <a:pt x="61350" y="36790"/>
                </a:lnTo>
                <a:lnTo>
                  <a:pt x="61340" y="36790"/>
                </a:lnTo>
                <a:lnTo>
                  <a:pt x="61300" y="36780"/>
                </a:lnTo>
                <a:lnTo>
                  <a:pt x="61290" y="36780"/>
                </a:lnTo>
                <a:lnTo>
                  <a:pt x="61250" y="36770"/>
                </a:lnTo>
                <a:lnTo>
                  <a:pt x="61200" y="36760"/>
                </a:lnTo>
                <a:lnTo>
                  <a:pt x="61190" y="36760"/>
                </a:lnTo>
                <a:lnTo>
                  <a:pt x="61170" y="36750"/>
                </a:lnTo>
                <a:lnTo>
                  <a:pt x="61150" y="36750"/>
                </a:lnTo>
                <a:lnTo>
                  <a:pt x="61140" y="36740"/>
                </a:lnTo>
                <a:lnTo>
                  <a:pt x="61120" y="36740"/>
                </a:lnTo>
                <a:lnTo>
                  <a:pt x="61110" y="36740"/>
                </a:lnTo>
                <a:lnTo>
                  <a:pt x="61100" y="36730"/>
                </a:lnTo>
                <a:lnTo>
                  <a:pt x="61000" y="36710"/>
                </a:lnTo>
                <a:lnTo>
                  <a:pt x="60990" y="36710"/>
                </a:lnTo>
                <a:lnTo>
                  <a:pt x="60930" y="36690"/>
                </a:lnTo>
                <a:lnTo>
                  <a:pt x="60910" y="36690"/>
                </a:lnTo>
                <a:lnTo>
                  <a:pt x="60900" y="36690"/>
                </a:lnTo>
                <a:lnTo>
                  <a:pt x="60860" y="36600"/>
                </a:lnTo>
                <a:lnTo>
                  <a:pt x="60840" y="36560"/>
                </a:lnTo>
                <a:lnTo>
                  <a:pt x="60780" y="36480"/>
                </a:lnTo>
                <a:lnTo>
                  <a:pt x="60780" y="36470"/>
                </a:lnTo>
                <a:lnTo>
                  <a:pt x="60790" y="36460"/>
                </a:lnTo>
                <a:lnTo>
                  <a:pt x="60800" y="36460"/>
                </a:lnTo>
                <a:lnTo>
                  <a:pt x="60800" y="36450"/>
                </a:lnTo>
                <a:lnTo>
                  <a:pt x="60810" y="36450"/>
                </a:lnTo>
                <a:lnTo>
                  <a:pt x="60820" y="36450"/>
                </a:lnTo>
                <a:lnTo>
                  <a:pt x="60820" y="36460"/>
                </a:lnTo>
                <a:lnTo>
                  <a:pt x="60830" y="36460"/>
                </a:lnTo>
                <a:lnTo>
                  <a:pt x="60830" y="36450"/>
                </a:lnTo>
                <a:lnTo>
                  <a:pt x="60840" y="36450"/>
                </a:lnTo>
                <a:lnTo>
                  <a:pt x="60840" y="36460"/>
                </a:lnTo>
                <a:lnTo>
                  <a:pt x="60850" y="36460"/>
                </a:lnTo>
                <a:lnTo>
                  <a:pt x="60860" y="36460"/>
                </a:lnTo>
                <a:lnTo>
                  <a:pt x="60870" y="36470"/>
                </a:lnTo>
                <a:lnTo>
                  <a:pt x="60870" y="36480"/>
                </a:lnTo>
                <a:lnTo>
                  <a:pt x="60880" y="36480"/>
                </a:lnTo>
                <a:lnTo>
                  <a:pt x="60880" y="36470"/>
                </a:lnTo>
                <a:lnTo>
                  <a:pt x="60880" y="36460"/>
                </a:lnTo>
                <a:lnTo>
                  <a:pt x="60890" y="36460"/>
                </a:lnTo>
                <a:lnTo>
                  <a:pt x="60890" y="36450"/>
                </a:lnTo>
                <a:lnTo>
                  <a:pt x="60900" y="36450"/>
                </a:lnTo>
                <a:lnTo>
                  <a:pt x="60910" y="36460"/>
                </a:lnTo>
                <a:lnTo>
                  <a:pt x="60920" y="36450"/>
                </a:lnTo>
                <a:lnTo>
                  <a:pt x="60930" y="36450"/>
                </a:lnTo>
                <a:lnTo>
                  <a:pt x="60940" y="36450"/>
                </a:lnTo>
                <a:lnTo>
                  <a:pt x="60950" y="36460"/>
                </a:lnTo>
                <a:lnTo>
                  <a:pt x="60960" y="36450"/>
                </a:lnTo>
                <a:lnTo>
                  <a:pt x="60960" y="36440"/>
                </a:lnTo>
                <a:lnTo>
                  <a:pt x="60960" y="36430"/>
                </a:lnTo>
                <a:lnTo>
                  <a:pt x="60960" y="36420"/>
                </a:lnTo>
                <a:lnTo>
                  <a:pt x="60970" y="36410"/>
                </a:lnTo>
                <a:lnTo>
                  <a:pt x="60970" y="36400"/>
                </a:lnTo>
                <a:lnTo>
                  <a:pt x="60970" y="36390"/>
                </a:lnTo>
                <a:lnTo>
                  <a:pt x="60980" y="36390"/>
                </a:lnTo>
                <a:lnTo>
                  <a:pt x="60990" y="36400"/>
                </a:lnTo>
                <a:lnTo>
                  <a:pt x="60990" y="36410"/>
                </a:lnTo>
                <a:lnTo>
                  <a:pt x="61000" y="36410"/>
                </a:lnTo>
                <a:lnTo>
                  <a:pt x="61010" y="36400"/>
                </a:lnTo>
                <a:lnTo>
                  <a:pt x="61010" y="36390"/>
                </a:lnTo>
                <a:lnTo>
                  <a:pt x="61010" y="36380"/>
                </a:lnTo>
                <a:lnTo>
                  <a:pt x="61020" y="36390"/>
                </a:lnTo>
                <a:lnTo>
                  <a:pt x="61030" y="36390"/>
                </a:lnTo>
                <a:lnTo>
                  <a:pt x="61030" y="36380"/>
                </a:lnTo>
                <a:lnTo>
                  <a:pt x="61020" y="36370"/>
                </a:lnTo>
                <a:lnTo>
                  <a:pt x="61020" y="36360"/>
                </a:lnTo>
                <a:lnTo>
                  <a:pt x="61030" y="36360"/>
                </a:lnTo>
                <a:lnTo>
                  <a:pt x="61030" y="36350"/>
                </a:lnTo>
                <a:lnTo>
                  <a:pt x="61030" y="36340"/>
                </a:lnTo>
                <a:lnTo>
                  <a:pt x="61040" y="36340"/>
                </a:lnTo>
                <a:lnTo>
                  <a:pt x="61050" y="36340"/>
                </a:lnTo>
                <a:lnTo>
                  <a:pt x="61060" y="36330"/>
                </a:lnTo>
                <a:lnTo>
                  <a:pt x="61050" y="36320"/>
                </a:lnTo>
                <a:lnTo>
                  <a:pt x="61050" y="36310"/>
                </a:lnTo>
                <a:lnTo>
                  <a:pt x="61050" y="36300"/>
                </a:lnTo>
                <a:lnTo>
                  <a:pt x="61060" y="36290"/>
                </a:lnTo>
                <a:lnTo>
                  <a:pt x="61060" y="36280"/>
                </a:lnTo>
                <a:lnTo>
                  <a:pt x="61060" y="36270"/>
                </a:lnTo>
                <a:lnTo>
                  <a:pt x="61060" y="36260"/>
                </a:lnTo>
                <a:lnTo>
                  <a:pt x="61050" y="36260"/>
                </a:lnTo>
                <a:lnTo>
                  <a:pt x="61050" y="36250"/>
                </a:lnTo>
                <a:lnTo>
                  <a:pt x="61040" y="36250"/>
                </a:lnTo>
                <a:lnTo>
                  <a:pt x="61040" y="36240"/>
                </a:lnTo>
                <a:lnTo>
                  <a:pt x="61040" y="36230"/>
                </a:lnTo>
                <a:lnTo>
                  <a:pt x="61050" y="36230"/>
                </a:lnTo>
                <a:lnTo>
                  <a:pt x="61060" y="36230"/>
                </a:lnTo>
                <a:lnTo>
                  <a:pt x="61070" y="36230"/>
                </a:lnTo>
                <a:lnTo>
                  <a:pt x="61160" y="36260"/>
                </a:lnTo>
                <a:lnTo>
                  <a:pt x="61170" y="36260"/>
                </a:lnTo>
                <a:lnTo>
                  <a:pt x="61240" y="36250"/>
                </a:lnTo>
                <a:lnTo>
                  <a:pt x="61310" y="36230"/>
                </a:lnTo>
                <a:lnTo>
                  <a:pt x="61330" y="36220"/>
                </a:lnTo>
                <a:lnTo>
                  <a:pt x="61360" y="36170"/>
                </a:lnTo>
                <a:lnTo>
                  <a:pt x="61370" y="36120"/>
                </a:lnTo>
                <a:lnTo>
                  <a:pt x="61380" y="36120"/>
                </a:lnTo>
                <a:lnTo>
                  <a:pt x="61380" y="36100"/>
                </a:lnTo>
                <a:lnTo>
                  <a:pt x="61390" y="36100"/>
                </a:lnTo>
                <a:lnTo>
                  <a:pt x="61390" y="36090"/>
                </a:lnTo>
                <a:lnTo>
                  <a:pt x="61390" y="36080"/>
                </a:lnTo>
                <a:lnTo>
                  <a:pt x="61400" y="36080"/>
                </a:lnTo>
                <a:lnTo>
                  <a:pt x="61400" y="36070"/>
                </a:lnTo>
                <a:lnTo>
                  <a:pt x="61410" y="36060"/>
                </a:lnTo>
                <a:lnTo>
                  <a:pt x="61410" y="36050"/>
                </a:lnTo>
                <a:lnTo>
                  <a:pt x="61420" y="36050"/>
                </a:lnTo>
                <a:lnTo>
                  <a:pt x="61430" y="36040"/>
                </a:lnTo>
                <a:lnTo>
                  <a:pt x="61430" y="36030"/>
                </a:lnTo>
                <a:lnTo>
                  <a:pt x="61440" y="36030"/>
                </a:lnTo>
                <a:lnTo>
                  <a:pt x="61440" y="36020"/>
                </a:lnTo>
                <a:lnTo>
                  <a:pt x="61450" y="36010"/>
                </a:lnTo>
                <a:lnTo>
                  <a:pt x="61440" y="35950"/>
                </a:lnTo>
                <a:lnTo>
                  <a:pt x="61440" y="35940"/>
                </a:lnTo>
                <a:lnTo>
                  <a:pt x="61440" y="35930"/>
                </a:lnTo>
                <a:lnTo>
                  <a:pt x="61430" y="35910"/>
                </a:lnTo>
                <a:lnTo>
                  <a:pt x="61430" y="35900"/>
                </a:lnTo>
                <a:lnTo>
                  <a:pt x="61430" y="35880"/>
                </a:lnTo>
                <a:lnTo>
                  <a:pt x="61420" y="35850"/>
                </a:lnTo>
                <a:lnTo>
                  <a:pt x="61420" y="35810"/>
                </a:lnTo>
                <a:lnTo>
                  <a:pt x="61410" y="35790"/>
                </a:lnTo>
                <a:lnTo>
                  <a:pt x="61400" y="35720"/>
                </a:lnTo>
                <a:lnTo>
                  <a:pt x="61390" y="35660"/>
                </a:lnTo>
                <a:lnTo>
                  <a:pt x="61390" y="35610"/>
                </a:lnTo>
                <a:lnTo>
                  <a:pt x="61390" y="35600"/>
                </a:lnTo>
                <a:lnTo>
                  <a:pt x="61380" y="35560"/>
                </a:lnTo>
                <a:lnTo>
                  <a:pt x="61370" y="35560"/>
                </a:lnTo>
                <a:lnTo>
                  <a:pt x="61370" y="35530"/>
                </a:lnTo>
                <a:lnTo>
                  <a:pt x="61370" y="35490"/>
                </a:lnTo>
                <a:lnTo>
                  <a:pt x="61370" y="35480"/>
                </a:lnTo>
                <a:lnTo>
                  <a:pt x="61370" y="35470"/>
                </a:lnTo>
                <a:lnTo>
                  <a:pt x="61370" y="35460"/>
                </a:lnTo>
                <a:lnTo>
                  <a:pt x="61370" y="35450"/>
                </a:lnTo>
                <a:lnTo>
                  <a:pt x="61360" y="35440"/>
                </a:lnTo>
                <a:lnTo>
                  <a:pt x="61350" y="35440"/>
                </a:lnTo>
                <a:lnTo>
                  <a:pt x="61350" y="35430"/>
                </a:lnTo>
                <a:lnTo>
                  <a:pt x="61340" y="35430"/>
                </a:lnTo>
                <a:lnTo>
                  <a:pt x="61330" y="35420"/>
                </a:lnTo>
                <a:lnTo>
                  <a:pt x="61320" y="35420"/>
                </a:lnTo>
                <a:lnTo>
                  <a:pt x="61320" y="35410"/>
                </a:lnTo>
                <a:lnTo>
                  <a:pt x="61310" y="35410"/>
                </a:lnTo>
                <a:lnTo>
                  <a:pt x="61290" y="35400"/>
                </a:lnTo>
                <a:lnTo>
                  <a:pt x="61250" y="35390"/>
                </a:lnTo>
                <a:lnTo>
                  <a:pt x="61220" y="35390"/>
                </a:lnTo>
                <a:lnTo>
                  <a:pt x="61210" y="35390"/>
                </a:lnTo>
                <a:lnTo>
                  <a:pt x="61210" y="35400"/>
                </a:lnTo>
                <a:lnTo>
                  <a:pt x="61200" y="35400"/>
                </a:lnTo>
                <a:lnTo>
                  <a:pt x="61200" y="35390"/>
                </a:lnTo>
                <a:lnTo>
                  <a:pt x="61190" y="35390"/>
                </a:lnTo>
                <a:lnTo>
                  <a:pt x="61190" y="35400"/>
                </a:lnTo>
                <a:lnTo>
                  <a:pt x="61190" y="35390"/>
                </a:lnTo>
                <a:lnTo>
                  <a:pt x="61180" y="35390"/>
                </a:lnTo>
                <a:lnTo>
                  <a:pt x="61190" y="35390"/>
                </a:lnTo>
                <a:lnTo>
                  <a:pt x="61180" y="35390"/>
                </a:lnTo>
                <a:lnTo>
                  <a:pt x="61180" y="35380"/>
                </a:lnTo>
                <a:lnTo>
                  <a:pt x="61180" y="35390"/>
                </a:lnTo>
                <a:lnTo>
                  <a:pt x="61170" y="35390"/>
                </a:lnTo>
                <a:lnTo>
                  <a:pt x="61170" y="35400"/>
                </a:lnTo>
                <a:lnTo>
                  <a:pt x="61160" y="35400"/>
                </a:lnTo>
                <a:lnTo>
                  <a:pt x="61150" y="35400"/>
                </a:lnTo>
                <a:lnTo>
                  <a:pt x="61150" y="35390"/>
                </a:lnTo>
                <a:lnTo>
                  <a:pt x="61150" y="35380"/>
                </a:lnTo>
                <a:lnTo>
                  <a:pt x="61140" y="35380"/>
                </a:lnTo>
                <a:lnTo>
                  <a:pt x="61140" y="35390"/>
                </a:lnTo>
                <a:lnTo>
                  <a:pt x="61130" y="35390"/>
                </a:lnTo>
                <a:lnTo>
                  <a:pt x="61120" y="35390"/>
                </a:lnTo>
                <a:lnTo>
                  <a:pt x="61120" y="35400"/>
                </a:lnTo>
                <a:lnTo>
                  <a:pt x="61120" y="35410"/>
                </a:lnTo>
                <a:lnTo>
                  <a:pt x="61110" y="35410"/>
                </a:lnTo>
                <a:lnTo>
                  <a:pt x="61100" y="35410"/>
                </a:lnTo>
                <a:lnTo>
                  <a:pt x="61090" y="35410"/>
                </a:lnTo>
                <a:lnTo>
                  <a:pt x="61090" y="35420"/>
                </a:lnTo>
                <a:lnTo>
                  <a:pt x="61080" y="35420"/>
                </a:lnTo>
                <a:lnTo>
                  <a:pt x="61080" y="35410"/>
                </a:lnTo>
                <a:lnTo>
                  <a:pt x="61070" y="35410"/>
                </a:lnTo>
                <a:lnTo>
                  <a:pt x="61070" y="35400"/>
                </a:lnTo>
                <a:lnTo>
                  <a:pt x="61060" y="35400"/>
                </a:lnTo>
                <a:lnTo>
                  <a:pt x="61050" y="35400"/>
                </a:lnTo>
                <a:lnTo>
                  <a:pt x="61050" y="35410"/>
                </a:lnTo>
                <a:lnTo>
                  <a:pt x="61040" y="35410"/>
                </a:lnTo>
                <a:lnTo>
                  <a:pt x="61030" y="35410"/>
                </a:lnTo>
                <a:lnTo>
                  <a:pt x="61120" y="35300"/>
                </a:lnTo>
                <a:lnTo>
                  <a:pt x="61170" y="35240"/>
                </a:lnTo>
                <a:lnTo>
                  <a:pt x="61170" y="35230"/>
                </a:lnTo>
                <a:lnTo>
                  <a:pt x="61210" y="35190"/>
                </a:lnTo>
                <a:lnTo>
                  <a:pt x="61220" y="35100"/>
                </a:lnTo>
                <a:lnTo>
                  <a:pt x="61230" y="35020"/>
                </a:lnTo>
                <a:lnTo>
                  <a:pt x="61260" y="34980"/>
                </a:lnTo>
                <a:lnTo>
                  <a:pt x="61260" y="34920"/>
                </a:lnTo>
                <a:lnTo>
                  <a:pt x="61260" y="34860"/>
                </a:lnTo>
                <a:lnTo>
                  <a:pt x="61260" y="34850"/>
                </a:lnTo>
                <a:lnTo>
                  <a:pt x="61260" y="34810"/>
                </a:lnTo>
                <a:lnTo>
                  <a:pt x="61270" y="34680"/>
                </a:lnTo>
                <a:lnTo>
                  <a:pt x="61270" y="34660"/>
                </a:lnTo>
                <a:lnTo>
                  <a:pt x="61270" y="34640"/>
                </a:lnTo>
                <a:lnTo>
                  <a:pt x="61270" y="34560"/>
                </a:lnTo>
                <a:lnTo>
                  <a:pt x="61270" y="34510"/>
                </a:lnTo>
                <a:lnTo>
                  <a:pt x="61280" y="34460"/>
                </a:lnTo>
                <a:lnTo>
                  <a:pt x="61240" y="34410"/>
                </a:lnTo>
                <a:lnTo>
                  <a:pt x="61170" y="34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