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Põhja-Sakala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Põhja-Saka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0540" y="34680"/>
                </a:moveTo>
                <a:lnTo>
                  <a:pt x="60560" y="34660"/>
                </a:lnTo>
                <a:lnTo>
                  <a:pt x="60580" y="34670"/>
                </a:lnTo>
                <a:lnTo>
                  <a:pt x="60630" y="34700"/>
                </a:lnTo>
                <a:lnTo>
                  <a:pt x="60660" y="34700"/>
                </a:lnTo>
                <a:lnTo>
                  <a:pt x="60670" y="34710"/>
                </a:lnTo>
                <a:lnTo>
                  <a:pt x="60720" y="34680"/>
                </a:lnTo>
                <a:lnTo>
                  <a:pt x="60760" y="34660"/>
                </a:lnTo>
                <a:lnTo>
                  <a:pt x="60750" y="34640"/>
                </a:lnTo>
                <a:lnTo>
                  <a:pt x="60770" y="34630"/>
                </a:lnTo>
                <a:lnTo>
                  <a:pt x="60780" y="34620"/>
                </a:lnTo>
                <a:lnTo>
                  <a:pt x="60810" y="34600"/>
                </a:lnTo>
                <a:lnTo>
                  <a:pt x="60840" y="34580"/>
                </a:lnTo>
                <a:lnTo>
                  <a:pt x="60910" y="34590"/>
                </a:lnTo>
                <a:lnTo>
                  <a:pt x="60970" y="34590"/>
                </a:lnTo>
                <a:lnTo>
                  <a:pt x="61030" y="34570"/>
                </a:lnTo>
                <a:lnTo>
                  <a:pt x="61050" y="34570"/>
                </a:lnTo>
                <a:lnTo>
                  <a:pt x="61050" y="34560"/>
                </a:lnTo>
                <a:lnTo>
                  <a:pt x="61060" y="34480"/>
                </a:lnTo>
                <a:lnTo>
                  <a:pt x="61060" y="34410"/>
                </a:lnTo>
                <a:lnTo>
                  <a:pt x="61120" y="34380"/>
                </a:lnTo>
                <a:lnTo>
                  <a:pt x="61130" y="34380"/>
                </a:lnTo>
                <a:lnTo>
                  <a:pt x="61160" y="34390"/>
                </a:lnTo>
                <a:lnTo>
                  <a:pt x="61170" y="34390"/>
                </a:lnTo>
                <a:lnTo>
                  <a:pt x="61240" y="34410"/>
                </a:lnTo>
                <a:lnTo>
                  <a:pt x="61280" y="34460"/>
                </a:lnTo>
                <a:lnTo>
                  <a:pt x="61270" y="34510"/>
                </a:lnTo>
                <a:lnTo>
                  <a:pt x="61270" y="34560"/>
                </a:lnTo>
                <a:lnTo>
                  <a:pt x="61270" y="34640"/>
                </a:lnTo>
                <a:lnTo>
                  <a:pt x="61270" y="34660"/>
                </a:lnTo>
                <a:lnTo>
                  <a:pt x="61270" y="34680"/>
                </a:lnTo>
                <a:lnTo>
                  <a:pt x="61260" y="34810"/>
                </a:lnTo>
                <a:lnTo>
                  <a:pt x="61260" y="34850"/>
                </a:lnTo>
                <a:lnTo>
                  <a:pt x="61260" y="34860"/>
                </a:lnTo>
                <a:lnTo>
                  <a:pt x="61260" y="34920"/>
                </a:lnTo>
                <a:lnTo>
                  <a:pt x="61260" y="34980"/>
                </a:lnTo>
                <a:lnTo>
                  <a:pt x="61230" y="35020"/>
                </a:lnTo>
                <a:lnTo>
                  <a:pt x="61220" y="35100"/>
                </a:lnTo>
                <a:lnTo>
                  <a:pt x="61210" y="35190"/>
                </a:lnTo>
                <a:lnTo>
                  <a:pt x="61170" y="35230"/>
                </a:lnTo>
                <a:lnTo>
                  <a:pt x="61170" y="35240"/>
                </a:lnTo>
                <a:lnTo>
                  <a:pt x="61120" y="35300"/>
                </a:lnTo>
                <a:lnTo>
                  <a:pt x="61030" y="35410"/>
                </a:lnTo>
                <a:lnTo>
                  <a:pt x="61040" y="35410"/>
                </a:lnTo>
                <a:lnTo>
                  <a:pt x="61050" y="35410"/>
                </a:lnTo>
                <a:lnTo>
                  <a:pt x="61050" y="35400"/>
                </a:lnTo>
                <a:lnTo>
                  <a:pt x="61060" y="35400"/>
                </a:lnTo>
                <a:lnTo>
                  <a:pt x="61070" y="35400"/>
                </a:lnTo>
                <a:lnTo>
                  <a:pt x="61070" y="35410"/>
                </a:lnTo>
                <a:lnTo>
                  <a:pt x="61080" y="35410"/>
                </a:lnTo>
                <a:lnTo>
                  <a:pt x="61080" y="35420"/>
                </a:lnTo>
                <a:lnTo>
                  <a:pt x="61090" y="35420"/>
                </a:lnTo>
                <a:lnTo>
                  <a:pt x="61090" y="35410"/>
                </a:lnTo>
                <a:lnTo>
                  <a:pt x="61100" y="35410"/>
                </a:lnTo>
                <a:lnTo>
                  <a:pt x="61110" y="35410"/>
                </a:lnTo>
                <a:lnTo>
                  <a:pt x="61120" y="35410"/>
                </a:lnTo>
                <a:lnTo>
                  <a:pt x="61120" y="35400"/>
                </a:lnTo>
                <a:lnTo>
                  <a:pt x="61120" y="35390"/>
                </a:lnTo>
                <a:lnTo>
                  <a:pt x="61130" y="35390"/>
                </a:lnTo>
                <a:lnTo>
                  <a:pt x="61140" y="35390"/>
                </a:lnTo>
                <a:lnTo>
                  <a:pt x="61140" y="35380"/>
                </a:lnTo>
                <a:lnTo>
                  <a:pt x="61150" y="35380"/>
                </a:lnTo>
                <a:lnTo>
                  <a:pt x="61150" y="35390"/>
                </a:lnTo>
                <a:lnTo>
                  <a:pt x="61150" y="35400"/>
                </a:lnTo>
                <a:lnTo>
                  <a:pt x="61160" y="35400"/>
                </a:lnTo>
                <a:lnTo>
                  <a:pt x="61170" y="35400"/>
                </a:lnTo>
                <a:lnTo>
                  <a:pt x="61170" y="35390"/>
                </a:lnTo>
                <a:lnTo>
                  <a:pt x="61180" y="35390"/>
                </a:lnTo>
                <a:lnTo>
                  <a:pt x="61180" y="35380"/>
                </a:lnTo>
                <a:lnTo>
                  <a:pt x="61180" y="35390"/>
                </a:lnTo>
                <a:lnTo>
                  <a:pt x="61190" y="35390"/>
                </a:lnTo>
                <a:lnTo>
                  <a:pt x="61180" y="35390"/>
                </a:lnTo>
                <a:lnTo>
                  <a:pt x="61190" y="35390"/>
                </a:lnTo>
                <a:lnTo>
                  <a:pt x="61190" y="35400"/>
                </a:lnTo>
                <a:lnTo>
                  <a:pt x="61190" y="35390"/>
                </a:lnTo>
                <a:lnTo>
                  <a:pt x="61200" y="35390"/>
                </a:lnTo>
                <a:lnTo>
                  <a:pt x="61200" y="35400"/>
                </a:lnTo>
                <a:lnTo>
                  <a:pt x="61210" y="35400"/>
                </a:lnTo>
                <a:lnTo>
                  <a:pt x="61210" y="35390"/>
                </a:lnTo>
                <a:lnTo>
                  <a:pt x="61220" y="35390"/>
                </a:lnTo>
                <a:lnTo>
                  <a:pt x="61250" y="35390"/>
                </a:lnTo>
                <a:lnTo>
                  <a:pt x="61290" y="35400"/>
                </a:lnTo>
                <a:lnTo>
                  <a:pt x="61310" y="35410"/>
                </a:lnTo>
                <a:lnTo>
                  <a:pt x="61320" y="35410"/>
                </a:lnTo>
                <a:lnTo>
                  <a:pt x="61320" y="35420"/>
                </a:lnTo>
                <a:lnTo>
                  <a:pt x="61330" y="35420"/>
                </a:lnTo>
                <a:lnTo>
                  <a:pt x="61340" y="35430"/>
                </a:lnTo>
                <a:lnTo>
                  <a:pt x="61350" y="35430"/>
                </a:lnTo>
                <a:lnTo>
                  <a:pt x="61350" y="35440"/>
                </a:lnTo>
                <a:lnTo>
                  <a:pt x="61360" y="35440"/>
                </a:lnTo>
                <a:lnTo>
                  <a:pt x="61370" y="35450"/>
                </a:lnTo>
                <a:lnTo>
                  <a:pt x="61370" y="35460"/>
                </a:lnTo>
                <a:lnTo>
                  <a:pt x="61370" y="35470"/>
                </a:lnTo>
                <a:lnTo>
                  <a:pt x="61370" y="35480"/>
                </a:lnTo>
                <a:lnTo>
                  <a:pt x="61370" y="35490"/>
                </a:lnTo>
                <a:lnTo>
                  <a:pt x="61370" y="35530"/>
                </a:lnTo>
                <a:lnTo>
                  <a:pt x="61370" y="35560"/>
                </a:lnTo>
                <a:lnTo>
                  <a:pt x="61380" y="35560"/>
                </a:lnTo>
                <a:lnTo>
                  <a:pt x="61390" y="35600"/>
                </a:lnTo>
                <a:lnTo>
                  <a:pt x="61390" y="35610"/>
                </a:lnTo>
                <a:lnTo>
                  <a:pt x="61390" y="35660"/>
                </a:lnTo>
                <a:lnTo>
                  <a:pt x="61400" y="35720"/>
                </a:lnTo>
                <a:lnTo>
                  <a:pt x="61410" y="35790"/>
                </a:lnTo>
                <a:lnTo>
                  <a:pt x="61420" y="35810"/>
                </a:lnTo>
                <a:lnTo>
                  <a:pt x="61420" y="35850"/>
                </a:lnTo>
                <a:lnTo>
                  <a:pt x="61430" y="35880"/>
                </a:lnTo>
                <a:lnTo>
                  <a:pt x="61430" y="35900"/>
                </a:lnTo>
                <a:lnTo>
                  <a:pt x="61430" y="35910"/>
                </a:lnTo>
                <a:lnTo>
                  <a:pt x="61440" y="35930"/>
                </a:lnTo>
                <a:lnTo>
                  <a:pt x="61440" y="35940"/>
                </a:lnTo>
                <a:lnTo>
                  <a:pt x="61440" y="35950"/>
                </a:lnTo>
                <a:lnTo>
                  <a:pt x="61450" y="36010"/>
                </a:lnTo>
                <a:lnTo>
                  <a:pt x="61440" y="36020"/>
                </a:lnTo>
                <a:lnTo>
                  <a:pt x="61440" y="36030"/>
                </a:lnTo>
                <a:lnTo>
                  <a:pt x="61430" y="36030"/>
                </a:lnTo>
                <a:lnTo>
                  <a:pt x="61430" y="36040"/>
                </a:lnTo>
                <a:lnTo>
                  <a:pt x="61420" y="36050"/>
                </a:lnTo>
                <a:lnTo>
                  <a:pt x="61410" y="36050"/>
                </a:lnTo>
                <a:lnTo>
                  <a:pt x="61410" y="36060"/>
                </a:lnTo>
                <a:lnTo>
                  <a:pt x="61400" y="36070"/>
                </a:lnTo>
                <a:lnTo>
                  <a:pt x="61400" y="36080"/>
                </a:lnTo>
                <a:lnTo>
                  <a:pt x="61390" y="36080"/>
                </a:lnTo>
                <a:lnTo>
                  <a:pt x="61390" y="36090"/>
                </a:lnTo>
                <a:lnTo>
                  <a:pt x="61390" y="36100"/>
                </a:lnTo>
                <a:lnTo>
                  <a:pt x="61380" y="36100"/>
                </a:lnTo>
                <a:lnTo>
                  <a:pt x="61380" y="36120"/>
                </a:lnTo>
                <a:lnTo>
                  <a:pt x="61370" y="36120"/>
                </a:lnTo>
                <a:lnTo>
                  <a:pt x="61360" y="36170"/>
                </a:lnTo>
                <a:lnTo>
                  <a:pt x="61330" y="36220"/>
                </a:lnTo>
                <a:lnTo>
                  <a:pt x="61310" y="36230"/>
                </a:lnTo>
                <a:lnTo>
                  <a:pt x="61240" y="36250"/>
                </a:lnTo>
                <a:lnTo>
                  <a:pt x="61170" y="36260"/>
                </a:lnTo>
                <a:lnTo>
                  <a:pt x="61160" y="36260"/>
                </a:lnTo>
                <a:lnTo>
                  <a:pt x="61070" y="36230"/>
                </a:lnTo>
                <a:lnTo>
                  <a:pt x="61060" y="36230"/>
                </a:lnTo>
                <a:lnTo>
                  <a:pt x="61050" y="36230"/>
                </a:lnTo>
                <a:lnTo>
                  <a:pt x="61040" y="36230"/>
                </a:lnTo>
                <a:lnTo>
                  <a:pt x="61040" y="36240"/>
                </a:lnTo>
                <a:lnTo>
                  <a:pt x="61040" y="36250"/>
                </a:lnTo>
                <a:lnTo>
                  <a:pt x="61050" y="36250"/>
                </a:lnTo>
                <a:lnTo>
                  <a:pt x="61050" y="36260"/>
                </a:lnTo>
                <a:lnTo>
                  <a:pt x="61060" y="36260"/>
                </a:lnTo>
                <a:lnTo>
                  <a:pt x="61060" y="36270"/>
                </a:lnTo>
                <a:lnTo>
                  <a:pt x="61060" y="36280"/>
                </a:lnTo>
                <a:lnTo>
                  <a:pt x="61060" y="36290"/>
                </a:lnTo>
                <a:lnTo>
                  <a:pt x="61050" y="36300"/>
                </a:lnTo>
                <a:lnTo>
                  <a:pt x="61050" y="36310"/>
                </a:lnTo>
                <a:lnTo>
                  <a:pt x="61050" y="36320"/>
                </a:lnTo>
                <a:lnTo>
                  <a:pt x="61060" y="36330"/>
                </a:lnTo>
                <a:lnTo>
                  <a:pt x="61050" y="36340"/>
                </a:lnTo>
                <a:lnTo>
                  <a:pt x="61040" y="36340"/>
                </a:lnTo>
                <a:lnTo>
                  <a:pt x="61030" y="36340"/>
                </a:lnTo>
                <a:lnTo>
                  <a:pt x="61030" y="36350"/>
                </a:lnTo>
                <a:lnTo>
                  <a:pt x="61030" y="36360"/>
                </a:lnTo>
                <a:lnTo>
                  <a:pt x="61020" y="36360"/>
                </a:lnTo>
                <a:lnTo>
                  <a:pt x="61020" y="36370"/>
                </a:lnTo>
                <a:lnTo>
                  <a:pt x="61030" y="36380"/>
                </a:lnTo>
                <a:lnTo>
                  <a:pt x="61030" y="36390"/>
                </a:lnTo>
                <a:lnTo>
                  <a:pt x="61020" y="36390"/>
                </a:lnTo>
                <a:lnTo>
                  <a:pt x="61010" y="36380"/>
                </a:lnTo>
                <a:lnTo>
                  <a:pt x="61010" y="36390"/>
                </a:lnTo>
                <a:lnTo>
                  <a:pt x="61010" y="36400"/>
                </a:lnTo>
                <a:lnTo>
                  <a:pt x="61000" y="36410"/>
                </a:lnTo>
                <a:lnTo>
                  <a:pt x="60990" y="36410"/>
                </a:lnTo>
                <a:lnTo>
                  <a:pt x="60990" y="36400"/>
                </a:lnTo>
                <a:lnTo>
                  <a:pt x="60980" y="36390"/>
                </a:lnTo>
                <a:lnTo>
                  <a:pt x="60970" y="36390"/>
                </a:lnTo>
                <a:lnTo>
                  <a:pt x="60970" y="36400"/>
                </a:lnTo>
                <a:lnTo>
                  <a:pt x="60970" y="36410"/>
                </a:lnTo>
                <a:lnTo>
                  <a:pt x="60960" y="36420"/>
                </a:lnTo>
                <a:lnTo>
                  <a:pt x="60960" y="36430"/>
                </a:lnTo>
                <a:lnTo>
                  <a:pt x="60960" y="36440"/>
                </a:lnTo>
                <a:lnTo>
                  <a:pt x="60960" y="36450"/>
                </a:lnTo>
                <a:lnTo>
                  <a:pt x="60950" y="36460"/>
                </a:lnTo>
                <a:lnTo>
                  <a:pt x="60940" y="36450"/>
                </a:lnTo>
                <a:lnTo>
                  <a:pt x="60930" y="36450"/>
                </a:lnTo>
                <a:lnTo>
                  <a:pt x="60920" y="36450"/>
                </a:lnTo>
                <a:lnTo>
                  <a:pt x="60910" y="36460"/>
                </a:lnTo>
                <a:lnTo>
                  <a:pt x="60900" y="36450"/>
                </a:lnTo>
                <a:lnTo>
                  <a:pt x="60890" y="36450"/>
                </a:lnTo>
                <a:lnTo>
                  <a:pt x="60890" y="36460"/>
                </a:lnTo>
                <a:lnTo>
                  <a:pt x="60880" y="36460"/>
                </a:lnTo>
                <a:lnTo>
                  <a:pt x="60880" y="36470"/>
                </a:lnTo>
                <a:lnTo>
                  <a:pt x="60880" y="36480"/>
                </a:lnTo>
                <a:lnTo>
                  <a:pt x="60870" y="36480"/>
                </a:lnTo>
                <a:lnTo>
                  <a:pt x="60870" y="36470"/>
                </a:lnTo>
                <a:lnTo>
                  <a:pt x="60860" y="36460"/>
                </a:lnTo>
                <a:lnTo>
                  <a:pt x="60850" y="36460"/>
                </a:lnTo>
                <a:lnTo>
                  <a:pt x="60840" y="36460"/>
                </a:lnTo>
                <a:lnTo>
                  <a:pt x="60840" y="36450"/>
                </a:lnTo>
                <a:lnTo>
                  <a:pt x="60830" y="36450"/>
                </a:lnTo>
                <a:lnTo>
                  <a:pt x="60830" y="36460"/>
                </a:lnTo>
                <a:lnTo>
                  <a:pt x="60820" y="36460"/>
                </a:lnTo>
                <a:lnTo>
                  <a:pt x="60820" y="36450"/>
                </a:lnTo>
                <a:lnTo>
                  <a:pt x="60810" y="36450"/>
                </a:lnTo>
                <a:lnTo>
                  <a:pt x="60800" y="36450"/>
                </a:lnTo>
                <a:lnTo>
                  <a:pt x="60800" y="36460"/>
                </a:lnTo>
                <a:lnTo>
                  <a:pt x="60790" y="36460"/>
                </a:lnTo>
                <a:lnTo>
                  <a:pt x="60780" y="36470"/>
                </a:lnTo>
                <a:lnTo>
                  <a:pt x="60780" y="36480"/>
                </a:lnTo>
                <a:lnTo>
                  <a:pt x="60840" y="36560"/>
                </a:lnTo>
                <a:lnTo>
                  <a:pt x="60860" y="36600"/>
                </a:lnTo>
                <a:lnTo>
                  <a:pt x="60900" y="36690"/>
                </a:lnTo>
                <a:lnTo>
                  <a:pt x="60910" y="36690"/>
                </a:lnTo>
                <a:lnTo>
                  <a:pt x="60930" y="36690"/>
                </a:lnTo>
                <a:lnTo>
                  <a:pt x="60990" y="36710"/>
                </a:lnTo>
                <a:lnTo>
                  <a:pt x="61000" y="36710"/>
                </a:lnTo>
                <a:lnTo>
                  <a:pt x="61100" y="36730"/>
                </a:lnTo>
                <a:lnTo>
                  <a:pt x="61110" y="36740"/>
                </a:lnTo>
                <a:lnTo>
                  <a:pt x="61120" y="36740"/>
                </a:lnTo>
                <a:lnTo>
                  <a:pt x="61140" y="36740"/>
                </a:lnTo>
                <a:lnTo>
                  <a:pt x="61150" y="36750"/>
                </a:lnTo>
                <a:lnTo>
                  <a:pt x="61170" y="36750"/>
                </a:lnTo>
                <a:lnTo>
                  <a:pt x="61190" y="36760"/>
                </a:lnTo>
                <a:lnTo>
                  <a:pt x="61200" y="36760"/>
                </a:lnTo>
                <a:lnTo>
                  <a:pt x="61250" y="36770"/>
                </a:lnTo>
                <a:lnTo>
                  <a:pt x="61290" y="36780"/>
                </a:lnTo>
                <a:lnTo>
                  <a:pt x="61300" y="36780"/>
                </a:lnTo>
                <a:lnTo>
                  <a:pt x="61340" y="36790"/>
                </a:lnTo>
                <a:lnTo>
                  <a:pt x="61350" y="36790"/>
                </a:lnTo>
                <a:lnTo>
                  <a:pt x="61370" y="36800"/>
                </a:lnTo>
                <a:lnTo>
                  <a:pt x="61400" y="36800"/>
                </a:lnTo>
                <a:lnTo>
                  <a:pt x="61410" y="36810"/>
                </a:lnTo>
                <a:lnTo>
                  <a:pt x="61430" y="36810"/>
                </a:lnTo>
                <a:lnTo>
                  <a:pt x="61450" y="36820"/>
                </a:lnTo>
                <a:lnTo>
                  <a:pt x="61460" y="36820"/>
                </a:lnTo>
                <a:lnTo>
                  <a:pt x="61490" y="36830"/>
                </a:lnTo>
                <a:lnTo>
                  <a:pt x="61520" y="36830"/>
                </a:lnTo>
                <a:lnTo>
                  <a:pt x="61550" y="36840"/>
                </a:lnTo>
                <a:lnTo>
                  <a:pt x="61560" y="36840"/>
                </a:lnTo>
                <a:lnTo>
                  <a:pt x="61590" y="36850"/>
                </a:lnTo>
                <a:lnTo>
                  <a:pt x="61630" y="36850"/>
                </a:lnTo>
                <a:lnTo>
                  <a:pt x="61660" y="36850"/>
                </a:lnTo>
                <a:lnTo>
                  <a:pt x="61710" y="36850"/>
                </a:lnTo>
                <a:lnTo>
                  <a:pt x="61740" y="36850"/>
                </a:lnTo>
                <a:lnTo>
                  <a:pt x="61830" y="36850"/>
                </a:lnTo>
                <a:lnTo>
                  <a:pt x="61850" y="36850"/>
                </a:lnTo>
                <a:lnTo>
                  <a:pt x="61860" y="36850"/>
                </a:lnTo>
                <a:lnTo>
                  <a:pt x="61920" y="36850"/>
                </a:lnTo>
                <a:lnTo>
                  <a:pt x="61930" y="36850"/>
                </a:lnTo>
                <a:lnTo>
                  <a:pt x="61960" y="36910"/>
                </a:lnTo>
                <a:lnTo>
                  <a:pt x="62000" y="36990"/>
                </a:lnTo>
                <a:lnTo>
                  <a:pt x="62140" y="37230"/>
                </a:lnTo>
                <a:lnTo>
                  <a:pt x="61970" y="37370"/>
                </a:lnTo>
                <a:lnTo>
                  <a:pt x="61920" y="37400"/>
                </a:lnTo>
                <a:lnTo>
                  <a:pt x="61890" y="37440"/>
                </a:lnTo>
                <a:lnTo>
                  <a:pt x="61870" y="37450"/>
                </a:lnTo>
                <a:lnTo>
                  <a:pt x="61830" y="37480"/>
                </a:lnTo>
                <a:lnTo>
                  <a:pt x="61800" y="37500"/>
                </a:lnTo>
                <a:lnTo>
                  <a:pt x="61800" y="37510"/>
                </a:lnTo>
                <a:lnTo>
                  <a:pt x="61780" y="37520"/>
                </a:lnTo>
                <a:lnTo>
                  <a:pt x="61680" y="37600"/>
                </a:lnTo>
                <a:lnTo>
                  <a:pt x="61680" y="37610"/>
                </a:lnTo>
                <a:lnTo>
                  <a:pt x="61590" y="37550"/>
                </a:lnTo>
                <a:lnTo>
                  <a:pt x="61580" y="37550"/>
                </a:lnTo>
                <a:lnTo>
                  <a:pt x="61550" y="37530"/>
                </a:lnTo>
                <a:lnTo>
                  <a:pt x="61450" y="37470"/>
                </a:lnTo>
                <a:lnTo>
                  <a:pt x="61410" y="37440"/>
                </a:lnTo>
                <a:lnTo>
                  <a:pt x="61380" y="37430"/>
                </a:lnTo>
                <a:lnTo>
                  <a:pt x="61370" y="37420"/>
                </a:lnTo>
                <a:lnTo>
                  <a:pt x="61340" y="37400"/>
                </a:lnTo>
                <a:lnTo>
                  <a:pt x="61310" y="37380"/>
                </a:lnTo>
                <a:lnTo>
                  <a:pt x="61260" y="37350"/>
                </a:lnTo>
                <a:lnTo>
                  <a:pt x="61250" y="37350"/>
                </a:lnTo>
                <a:lnTo>
                  <a:pt x="61200" y="37320"/>
                </a:lnTo>
                <a:lnTo>
                  <a:pt x="61130" y="37270"/>
                </a:lnTo>
                <a:lnTo>
                  <a:pt x="61080" y="37240"/>
                </a:lnTo>
                <a:lnTo>
                  <a:pt x="61060" y="37230"/>
                </a:lnTo>
                <a:lnTo>
                  <a:pt x="61060" y="37280"/>
                </a:lnTo>
                <a:lnTo>
                  <a:pt x="61060" y="37320"/>
                </a:lnTo>
                <a:lnTo>
                  <a:pt x="61050" y="37330"/>
                </a:lnTo>
                <a:lnTo>
                  <a:pt x="61050" y="37340"/>
                </a:lnTo>
                <a:lnTo>
                  <a:pt x="61050" y="37350"/>
                </a:lnTo>
                <a:lnTo>
                  <a:pt x="61050" y="37400"/>
                </a:lnTo>
                <a:lnTo>
                  <a:pt x="61050" y="37420"/>
                </a:lnTo>
                <a:lnTo>
                  <a:pt x="61050" y="37440"/>
                </a:lnTo>
                <a:lnTo>
                  <a:pt x="61040" y="37460"/>
                </a:lnTo>
                <a:lnTo>
                  <a:pt x="61040" y="37480"/>
                </a:lnTo>
                <a:lnTo>
                  <a:pt x="61040" y="37530"/>
                </a:lnTo>
                <a:lnTo>
                  <a:pt x="61040" y="37540"/>
                </a:lnTo>
                <a:lnTo>
                  <a:pt x="61040" y="37550"/>
                </a:lnTo>
                <a:lnTo>
                  <a:pt x="61040" y="37580"/>
                </a:lnTo>
                <a:lnTo>
                  <a:pt x="61050" y="37580"/>
                </a:lnTo>
                <a:lnTo>
                  <a:pt x="61050" y="37590"/>
                </a:lnTo>
                <a:lnTo>
                  <a:pt x="61060" y="37600"/>
                </a:lnTo>
                <a:lnTo>
                  <a:pt x="61110" y="37670"/>
                </a:lnTo>
                <a:lnTo>
                  <a:pt x="61140" y="37700"/>
                </a:lnTo>
                <a:lnTo>
                  <a:pt x="61140" y="37710"/>
                </a:lnTo>
                <a:lnTo>
                  <a:pt x="61160" y="37700"/>
                </a:lnTo>
                <a:lnTo>
                  <a:pt x="61160" y="37710"/>
                </a:lnTo>
                <a:lnTo>
                  <a:pt x="61170" y="37720"/>
                </a:lnTo>
                <a:lnTo>
                  <a:pt x="61180" y="37730"/>
                </a:lnTo>
                <a:lnTo>
                  <a:pt x="61180" y="37740"/>
                </a:lnTo>
                <a:lnTo>
                  <a:pt x="61210" y="37770"/>
                </a:lnTo>
                <a:lnTo>
                  <a:pt x="61230" y="37800"/>
                </a:lnTo>
                <a:lnTo>
                  <a:pt x="61180" y="37820"/>
                </a:lnTo>
                <a:lnTo>
                  <a:pt x="61200" y="37860"/>
                </a:lnTo>
                <a:lnTo>
                  <a:pt x="61170" y="37860"/>
                </a:lnTo>
                <a:lnTo>
                  <a:pt x="61250" y="37920"/>
                </a:lnTo>
                <a:lnTo>
                  <a:pt x="61260" y="37920"/>
                </a:lnTo>
                <a:lnTo>
                  <a:pt x="61280" y="37930"/>
                </a:lnTo>
                <a:lnTo>
                  <a:pt x="61360" y="37990"/>
                </a:lnTo>
                <a:lnTo>
                  <a:pt x="61370" y="38000"/>
                </a:lnTo>
                <a:lnTo>
                  <a:pt x="61380" y="38000"/>
                </a:lnTo>
                <a:lnTo>
                  <a:pt x="61420" y="38030"/>
                </a:lnTo>
                <a:lnTo>
                  <a:pt x="61450" y="38100"/>
                </a:lnTo>
                <a:lnTo>
                  <a:pt x="61450" y="38120"/>
                </a:lnTo>
                <a:lnTo>
                  <a:pt x="61470" y="38180"/>
                </a:lnTo>
                <a:lnTo>
                  <a:pt x="61480" y="38190"/>
                </a:lnTo>
                <a:lnTo>
                  <a:pt x="61500" y="38250"/>
                </a:lnTo>
                <a:lnTo>
                  <a:pt x="61490" y="38270"/>
                </a:lnTo>
                <a:lnTo>
                  <a:pt x="61480" y="38280"/>
                </a:lnTo>
                <a:lnTo>
                  <a:pt x="61460" y="38310"/>
                </a:lnTo>
                <a:lnTo>
                  <a:pt x="61450" y="38330"/>
                </a:lnTo>
                <a:lnTo>
                  <a:pt x="61410" y="38360"/>
                </a:lnTo>
                <a:lnTo>
                  <a:pt x="61410" y="38370"/>
                </a:lnTo>
                <a:lnTo>
                  <a:pt x="61430" y="38400"/>
                </a:lnTo>
                <a:lnTo>
                  <a:pt x="61440" y="38420"/>
                </a:lnTo>
                <a:lnTo>
                  <a:pt x="61460" y="38450"/>
                </a:lnTo>
                <a:lnTo>
                  <a:pt x="61480" y="38470"/>
                </a:lnTo>
                <a:lnTo>
                  <a:pt x="61500" y="38510"/>
                </a:lnTo>
                <a:lnTo>
                  <a:pt x="61520" y="38530"/>
                </a:lnTo>
                <a:lnTo>
                  <a:pt x="61520" y="38540"/>
                </a:lnTo>
                <a:lnTo>
                  <a:pt x="61540" y="38570"/>
                </a:lnTo>
                <a:lnTo>
                  <a:pt x="61550" y="38580"/>
                </a:lnTo>
                <a:lnTo>
                  <a:pt x="61560" y="38590"/>
                </a:lnTo>
                <a:lnTo>
                  <a:pt x="61560" y="38600"/>
                </a:lnTo>
                <a:lnTo>
                  <a:pt x="61610" y="38660"/>
                </a:lnTo>
                <a:lnTo>
                  <a:pt x="61610" y="38670"/>
                </a:lnTo>
                <a:lnTo>
                  <a:pt x="61620" y="38670"/>
                </a:lnTo>
                <a:lnTo>
                  <a:pt x="61630" y="38690"/>
                </a:lnTo>
                <a:lnTo>
                  <a:pt x="61660" y="38720"/>
                </a:lnTo>
                <a:lnTo>
                  <a:pt x="61670" y="38740"/>
                </a:lnTo>
                <a:lnTo>
                  <a:pt x="61680" y="38740"/>
                </a:lnTo>
                <a:lnTo>
                  <a:pt x="61680" y="38750"/>
                </a:lnTo>
                <a:lnTo>
                  <a:pt x="61690" y="38750"/>
                </a:lnTo>
                <a:lnTo>
                  <a:pt x="61700" y="38770"/>
                </a:lnTo>
                <a:lnTo>
                  <a:pt x="61720" y="38790"/>
                </a:lnTo>
                <a:lnTo>
                  <a:pt x="61730" y="38810"/>
                </a:lnTo>
                <a:lnTo>
                  <a:pt x="61730" y="38820"/>
                </a:lnTo>
                <a:lnTo>
                  <a:pt x="61640" y="38830"/>
                </a:lnTo>
                <a:lnTo>
                  <a:pt x="61570" y="38840"/>
                </a:lnTo>
                <a:lnTo>
                  <a:pt x="61510" y="38840"/>
                </a:lnTo>
                <a:lnTo>
                  <a:pt x="61450" y="38850"/>
                </a:lnTo>
                <a:lnTo>
                  <a:pt x="61380" y="38860"/>
                </a:lnTo>
                <a:lnTo>
                  <a:pt x="61350" y="38860"/>
                </a:lnTo>
                <a:lnTo>
                  <a:pt x="61310" y="38870"/>
                </a:lnTo>
                <a:lnTo>
                  <a:pt x="61280" y="38870"/>
                </a:lnTo>
                <a:lnTo>
                  <a:pt x="61240" y="38880"/>
                </a:lnTo>
                <a:lnTo>
                  <a:pt x="61260" y="39000"/>
                </a:lnTo>
                <a:lnTo>
                  <a:pt x="61280" y="39000"/>
                </a:lnTo>
                <a:lnTo>
                  <a:pt x="61320" y="39080"/>
                </a:lnTo>
                <a:lnTo>
                  <a:pt x="61380" y="39180"/>
                </a:lnTo>
                <a:lnTo>
                  <a:pt x="61420" y="39240"/>
                </a:lnTo>
                <a:lnTo>
                  <a:pt x="61460" y="39300"/>
                </a:lnTo>
                <a:lnTo>
                  <a:pt x="61530" y="39430"/>
                </a:lnTo>
                <a:lnTo>
                  <a:pt x="61620" y="39370"/>
                </a:lnTo>
                <a:lnTo>
                  <a:pt x="61620" y="39380"/>
                </a:lnTo>
                <a:lnTo>
                  <a:pt x="61630" y="39400"/>
                </a:lnTo>
                <a:lnTo>
                  <a:pt x="61640" y="39440"/>
                </a:lnTo>
                <a:lnTo>
                  <a:pt x="61660" y="39520"/>
                </a:lnTo>
                <a:lnTo>
                  <a:pt x="61670" y="39560"/>
                </a:lnTo>
                <a:lnTo>
                  <a:pt x="61680" y="39580"/>
                </a:lnTo>
                <a:lnTo>
                  <a:pt x="61700" y="39630"/>
                </a:lnTo>
                <a:lnTo>
                  <a:pt x="61710" y="39660"/>
                </a:lnTo>
                <a:lnTo>
                  <a:pt x="61740" y="39660"/>
                </a:lnTo>
                <a:lnTo>
                  <a:pt x="61800" y="39660"/>
                </a:lnTo>
                <a:lnTo>
                  <a:pt x="61810" y="39710"/>
                </a:lnTo>
                <a:lnTo>
                  <a:pt x="61820" y="39730"/>
                </a:lnTo>
                <a:lnTo>
                  <a:pt x="61830" y="39750"/>
                </a:lnTo>
                <a:lnTo>
                  <a:pt x="61850" y="39790"/>
                </a:lnTo>
                <a:lnTo>
                  <a:pt x="61750" y="39920"/>
                </a:lnTo>
                <a:lnTo>
                  <a:pt x="61740" y="39930"/>
                </a:lnTo>
                <a:lnTo>
                  <a:pt x="61730" y="39940"/>
                </a:lnTo>
                <a:lnTo>
                  <a:pt x="61720" y="39940"/>
                </a:lnTo>
                <a:lnTo>
                  <a:pt x="61720" y="39950"/>
                </a:lnTo>
                <a:lnTo>
                  <a:pt x="61690" y="39970"/>
                </a:lnTo>
                <a:lnTo>
                  <a:pt x="61670" y="39990"/>
                </a:lnTo>
                <a:lnTo>
                  <a:pt x="61640" y="40000"/>
                </a:lnTo>
                <a:lnTo>
                  <a:pt x="61630" y="40010"/>
                </a:lnTo>
                <a:lnTo>
                  <a:pt x="61620" y="40020"/>
                </a:lnTo>
                <a:lnTo>
                  <a:pt x="61600" y="40020"/>
                </a:lnTo>
                <a:lnTo>
                  <a:pt x="61600" y="40030"/>
                </a:lnTo>
                <a:lnTo>
                  <a:pt x="61580" y="40030"/>
                </a:lnTo>
                <a:lnTo>
                  <a:pt x="61510" y="40060"/>
                </a:lnTo>
                <a:lnTo>
                  <a:pt x="61490" y="40060"/>
                </a:lnTo>
                <a:lnTo>
                  <a:pt x="61470" y="40070"/>
                </a:lnTo>
                <a:lnTo>
                  <a:pt x="61430" y="40090"/>
                </a:lnTo>
                <a:lnTo>
                  <a:pt x="61420" y="40100"/>
                </a:lnTo>
                <a:lnTo>
                  <a:pt x="61410" y="40100"/>
                </a:lnTo>
                <a:lnTo>
                  <a:pt x="61390" y="40120"/>
                </a:lnTo>
                <a:lnTo>
                  <a:pt x="61360" y="40140"/>
                </a:lnTo>
                <a:lnTo>
                  <a:pt x="61330" y="40170"/>
                </a:lnTo>
                <a:lnTo>
                  <a:pt x="61300" y="40190"/>
                </a:lnTo>
                <a:lnTo>
                  <a:pt x="61250" y="40230"/>
                </a:lnTo>
                <a:lnTo>
                  <a:pt x="61240" y="40240"/>
                </a:lnTo>
                <a:lnTo>
                  <a:pt x="61230" y="40250"/>
                </a:lnTo>
                <a:lnTo>
                  <a:pt x="61220" y="40250"/>
                </a:lnTo>
                <a:lnTo>
                  <a:pt x="61210" y="40260"/>
                </a:lnTo>
                <a:lnTo>
                  <a:pt x="61070" y="40310"/>
                </a:lnTo>
                <a:lnTo>
                  <a:pt x="61060" y="40310"/>
                </a:lnTo>
                <a:lnTo>
                  <a:pt x="61050" y="40320"/>
                </a:lnTo>
                <a:lnTo>
                  <a:pt x="61040" y="40320"/>
                </a:lnTo>
                <a:lnTo>
                  <a:pt x="61030" y="40330"/>
                </a:lnTo>
                <a:lnTo>
                  <a:pt x="61020" y="40340"/>
                </a:lnTo>
                <a:lnTo>
                  <a:pt x="61010" y="40340"/>
                </a:lnTo>
                <a:lnTo>
                  <a:pt x="61000" y="40350"/>
                </a:lnTo>
                <a:lnTo>
                  <a:pt x="60960" y="40300"/>
                </a:lnTo>
                <a:lnTo>
                  <a:pt x="60950" y="40300"/>
                </a:lnTo>
                <a:lnTo>
                  <a:pt x="60920" y="40310"/>
                </a:lnTo>
                <a:lnTo>
                  <a:pt x="60910" y="40320"/>
                </a:lnTo>
                <a:lnTo>
                  <a:pt x="60890" y="40330"/>
                </a:lnTo>
                <a:lnTo>
                  <a:pt x="60840" y="40350"/>
                </a:lnTo>
                <a:lnTo>
                  <a:pt x="60810" y="40360"/>
                </a:lnTo>
                <a:lnTo>
                  <a:pt x="60800" y="40370"/>
                </a:lnTo>
                <a:lnTo>
                  <a:pt x="60780" y="40380"/>
                </a:lnTo>
                <a:lnTo>
                  <a:pt x="60770" y="40380"/>
                </a:lnTo>
                <a:lnTo>
                  <a:pt x="60750" y="40390"/>
                </a:lnTo>
                <a:lnTo>
                  <a:pt x="60740" y="40400"/>
                </a:lnTo>
                <a:lnTo>
                  <a:pt x="60690" y="40410"/>
                </a:lnTo>
                <a:lnTo>
                  <a:pt x="60630" y="40430"/>
                </a:lnTo>
                <a:lnTo>
                  <a:pt x="60610" y="40420"/>
                </a:lnTo>
                <a:lnTo>
                  <a:pt x="60610" y="40400"/>
                </a:lnTo>
                <a:lnTo>
                  <a:pt x="60600" y="40400"/>
                </a:lnTo>
                <a:lnTo>
                  <a:pt x="60590" y="40400"/>
                </a:lnTo>
                <a:lnTo>
                  <a:pt x="60580" y="40400"/>
                </a:lnTo>
                <a:lnTo>
                  <a:pt x="60560" y="40400"/>
                </a:lnTo>
                <a:lnTo>
                  <a:pt x="60550" y="40410"/>
                </a:lnTo>
                <a:lnTo>
                  <a:pt x="60550" y="40420"/>
                </a:lnTo>
                <a:lnTo>
                  <a:pt x="60570" y="40470"/>
                </a:lnTo>
                <a:lnTo>
                  <a:pt x="60570" y="40480"/>
                </a:lnTo>
                <a:lnTo>
                  <a:pt x="60590" y="40500"/>
                </a:lnTo>
                <a:lnTo>
                  <a:pt x="60560" y="40520"/>
                </a:lnTo>
                <a:lnTo>
                  <a:pt x="60570" y="40550"/>
                </a:lnTo>
                <a:lnTo>
                  <a:pt x="60570" y="40640"/>
                </a:lnTo>
                <a:lnTo>
                  <a:pt x="60540" y="40620"/>
                </a:lnTo>
                <a:lnTo>
                  <a:pt x="60520" y="40620"/>
                </a:lnTo>
                <a:lnTo>
                  <a:pt x="60490" y="40590"/>
                </a:lnTo>
                <a:lnTo>
                  <a:pt x="60500" y="40570"/>
                </a:lnTo>
                <a:lnTo>
                  <a:pt x="60480" y="40540"/>
                </a:lnTo>
                <a:lnTo>
                  <a:pt x="60490" y="40530"/>
                </a:lnTo>
                <a:lnTo>
                  <a:pt x="60470" y="40500"/>
                </a:lnTo>
                <a:lnTo>
                  <a:pt x="60490" y="40490"/>
                </a:lnTo>
                <a:lnTo>
                  <a:pt x="60460" y="40460"/>
                </a:lnTo>
                <a:lnTo>
                  <a:pt x="60410" y="40480"/>
                </a:lnTo>
                <a:lnTo>
                  <a:pt x="60400" y="40460"/>
                </a:lnTo>
                <a:lnTo>
                  <a:pt x="60370" y="40470"/>
                </a:lnTo>
                <a:lnTo>
                  <a:pt x="60290" y="40480"/>
                </a:lnTo>
                <a:lnTo>
                  <a:pt x="60260" y="40480"/>
                </a:lnTo>
                <a:lnTo>
                  <a:pt x="60230" y="40490"/>
                </a:lnTo>
                <a:lnTo>
                  <a:pt x="60220" y="40500"/>
                </a:lnTo>
                <a:lnTo>
                  <a:pt x="60180" y="40490"/>
                </a:lnTo>
                <a:lnTo>
                  <a:pt x="60160" y="40450"/>
                </a:lnTo>
                <a:lnTo>
                  <a:pt x="60100" y="40450"/>
                </a:lnTo>
                <a:lnTo>
                  <a:pt x="60070" y="40440"/>
                </a:lnTo>
                <a:lnTo>
                  <a:pt x="60020" y="40440"/>
                </a:lnTo>
                <a:lnTo>
                  <a:pt x="60010" y="40450"/>
                </a:lnTo>
                <a:lnTo>
                  <a:pt x="60000" y="40450"/>
                </a:lnTo>
                <a:lnTo>
                  <a:pt x="59970" y="40450"/>
                </a:lnTo>
                <a:lnTo>
                  <a:pt x="59960" y="40450"/>
                </a:lnTo>
                <a:lnTo>
                  <a:pt x="59930" y="40450"/>
                </a:lnTo>
                <a:lnTo>
                  <a:pt x="59920" y="40450"/>
                </a:lnTo>
                <a:lnTo>
                  <a:pt x="59880" y="40440"/>
                </a:lnTo>
                <a:lnTo>
                  <a:pt x="59850" y="40460"/>
                </a:lnTo>
                <a:lnTo>
                  <a:pt x="59850" y="40470"/>
                </a:lnTo>
                <a:lnTo>
                  <a:pt x="59800" y="40470"/>
                </a:lnTo>
                <a:lnTo>
                  <a:pt x="59770" y="40480"/>
                </a:lnTo>
                <a:lnTo>
                  <a:pt x="59750" y="40480"/>
                </a:lnTo>
                <a:lnTo>
                  <a:pt x="59720" y="40480"/>
                </a:lnTo>
                <a:lnTo>
                  <a:pt x="59700" y="40490"/>
                </a:lnTo>
                <a:lnTo>
                  <a:pt x="59680" y="40500"/>
                </a:lnTo>
                <a:lnTo>
                  <a:pt x="59650" y="40420"/>
                </a:lnTo>
                <a:lnTo>
                  <a:pt x="59630" y="40390"/>
                </a:lnTo>
                <a:lnTo>
                  <a:pt x="59600" y="40330"/>
                </a:lnTo>
                <a:lnTo>
                  <a:pt x="59600" y="40320"/>
                </a:lnTo>
                <a:lnTo>
                  <a:pt x="59570" y="40270"/>
                </a:lnTo>
                <a:lnTo>
                  <a:pt x="59550" y="40230"/>
                </a:lnTo>
                <a:lnTo>
                  <a:pt x="59510" y="40170"/>
                </a:lnTo>
                <a:lnTo>
                  <a:pt x="59480" y="40140"/>
                </a:lnTo>
                <a:lnTo>
                  <a:pt x="59460" y="40100"/>
                </a:lnTo>
                <a:lnTo>
                  <a:pt x="59460" y="40070"/>
                </a:lnTo>
                <a:lnTo>
                  <a:pt x="59460" y="40060"/>
                </a:lnTo>
                <a:lnTo>
                  <a:pt x="59460" y="40050"/>
                </a:lnTo>
                <a:lnTo>
                  <a:pt x="59460" y="40040"/>
                </a:lnTo>
                <a:lnTo>
                  <a:pt x="59470" y="40040"/>
                </a:lnTo>
                <a:lnTo>
                  <a:pt x="59470" y="40030"/>
                </a:lnTo>
                <a:lnTo>
                  <a:pt x="59460" y="40030"/>
                </a:lnTo>
                <a:lnTo>
                  <a:pt x="59460" y="40020"/>
                </a:lnTo>
                <a:lnTo>
                  <a:pt x="59460" y="40010"/>
                </a:lnTo>
                <a:lnTo>
                  <a:pt x="59460" y="40000"/>
                </a:lnTo>
                <a:lnTo>
                  <a:pt x="59450" y="39990"/>
                </a:lnTo>
                <a:lnTo>
                  <a:pt x="59450" y="39980"/>
                </a:lnTo>
                <a:lnTo>
                  <a:pt x="59440" y="39980"/>
                </a:lnTo>
                <a:lnTo>
                  <a:pt x="59440" y="39970"/>
                </a:lnTo>
                <a:lnTo>
                  <a:pt x="59430" y="39970"/>
                </a:lnTo>
                <a:lnTo>
                  <a:pt x="59430" y="39960"/>
                </a:lnTo>
                <a:lnTo>
                  <a:pt x="59430" y="39950"/>
                </a:lnTo>
                <a:lnTo>
                  <a:pt x="59420" y="39950"/>
                </a:lnTo>
                <a:lnTo>
                  <a:pt x="59410" y="39950"/>
                </a:lnTo>
                <a:lnTo>
                  <a:pt x="59410" y="39940"/>
                </a:lnTo>
                <a:lnTo>
                  <a:pt x="59400" y="39940"/>
                </a:lnTo>
                <a:lnTo>
                  <a:pt x="59390" y="39940"/>
                </a:lnTo>
                <a:lnTo>
                  <a:pt x="59380" y="39940"/>
                </a:lnTo>
                <a:lnTo>
                  <a:pt x="59370" y="39940"/>
                </a:lnTo>
                <a:lnTo>
                  <a:pt x="59360" y="39940"/>
                </a:lnTo>
                <a:lnTo>
                  <a:pt x="59350" y="39940"/>
                </a:lnTo>
                <a:lnTo>
                  <a:pt x="59350" y="39930"/>
                </a:lnTo>
                <a:lnTo>
                  <a:pt x="59340" y="39930"/>
                </a:lnTo>
                <a:lnTo>
                  <a:pt x="59320" y="39920"/>
                </a:lnTo>
                <a:lnTo>
                  <a:pt x="59310" y="39920"/>
                </a:lnTo>
                <a:lnTo>
                  <a:pt x="59310" y="39930"/>
                </a:lnTo>
                <a:lnTo>
                  <a:pt x="59270" y="39960"/>
                </a:lnTo>
                <a:lnTo>
                  <a:pt x="59250" y="39980"/>
                </a:lnTo>
                <a:lnTo>
                  <a:pt x="59240" y="39990"/>
                </a:lnTo>
                <a:lnTo>
                  <a:pt x="59230" y="40000"/>
                </a:lnTo>
                <a:lnTo>
                  <a:pt x="59220" y="40000"/>
                </a:lnTo>
                <a:lnTo>
                  <a:pt x="59210" y="40010"/>
                </a:lnTo>
                <a:lnTo>
                  <a:pt x="59200" y="40020"/>
                </a:lnTo>
                <a:lnTo>
                  <a:pt x="59190" y="40020"/>
                </a:lnTo>
                <a:lnTo>
                  <a:pt x="59180" y="40030"/>
                </a:lnTo>
                <a:lnTo>
                  <a:pt x="59160" y="40030"/>
                </a:lnTo>
                <a:lnTo>
                  <a:pt x="59140" y="40040"/>
                </a:lnTo>
                <a:lnTo>
                  <a:pt x="59120" y="40050"/>
                </a:lnTo>
                <a:lnTo>
                  <a:pt x="59110" y="40060"/>
                </a:lnTo>
                <a:lnTo>
                  <a:pt x="59100" y="40060"/>
                </a:lnTo>
                <a:lnTo>
                  <a:pt x="59070" y="40090"/>
                </a:lnTo>
                <a:lnTo>
                  <a:pt x="59050" y="40090"/>
                </a:lnTo>
                <a:lnTo>
                  <a:pt x="59030" y="40130"/>
                </a:lnTo>
                <a:lnTo>
                  <a:pt x="59010" y="40140"/>
                </a:lnTo>
                <a:lnTo>
                  <a:pt x="58970" y="40160"/>
                </a:lnTo>
                <a:lnTo>
                  <a:pt x="58920" y="40180"/>
                </a:lnTo>
                <a:lnTo>
                  <a:pt x="58930" y="40200"/>
                </a:lnTo>
                <a:lnTo>
                  <a:pt x="58910" y="40200"/>
                </a:lnTo>
                <a:lnTo>
                  <a:pt x="58900" y="40210"/>
                </a:lnTo>
                <a:lnTo>
                  <a:pt x="58890" y="40210"/>
                </a:lnTo>
                <a:lnTo>
                  <a:pt x="58880" y="40220"/>
                </a:lnTo>
                <a:lnTo>
                  <a:pt x="58860" y="40230"/>
                </a:lnTo>
                <a:lnTo>
                  <a:pt x="58840" y="40250"/>
                </a:lnTo>
                <a:lnTo>
                  <a:pt x="58810" y="40260"/>
                </a:lnTo>
                <a:lnTo>
                  <a:pt x="58790" y="40270"/>
                </a:lnTo>
                <a:lnTo>
                  <a:pt x="58790" y="40280"/>
                </a:lnTo>
                <a:lnTo>
                  <a:pt x="58780" y="40280"/>
                </a:lnTo>
                <a:lnTo>
                  <a:pt x="58770" y="40280"/>
                </a:lnTo>
                <a:lnTo>
                  <a:pt x="58760" y="40280"/>
                </a:lnTo>
                <a:lnTo>
                  <a:pt x="58750" y="40280"/>
                </a:lnTo>
                <a:lnTo>
                  <a:pt x="58740" y="40280"/>
                </a:lnTo>
                <a:lnTo>
                  <a:pt x="58730" y="40280"/>
                </a:lnTo>
                <a:lnTo>
                  <a:pt x="58720" y="40280"/>
                </a:lnTo>
                <a:lnTo>
                  <a:pt x="58710" y="40280"/>
                </a:lnTo>
                <a:lnTo>
                  <a:pt x="58700" y="40270"/>
                </a:lnTo>
                <a:lnTo>
                  <a:pt x="58700" y="40280"/>
                </a:lnTo>
                <a:lnTo>
                  <a:pt x="58640" y="40280"/>
                </a:lnTo>
                <a:lnTo>
                  <a:pt x="58600" y="40280"/>
                </a:lnTo>
                <a:lnTo>
                  <a:pt x="58560" y="40290"/>
                </a:lnTo>
                <a:lnTo>
                  <a:pt x="58560" y="40280"/>
                </a:lnTo>
                <a:lnTo>
                  <a:pt x="58520" y="40260"/>
                </a:lnTo>
                <a:lnTo>
                  <a:pt x="58510" y="40250"/>
                </a:lnTo>
                <a:lnTo>
                  <a:pt x="58500" y="40250"/>
                </a:lnTo>
                <a:lnTo>
                  <a:pt x="58490" y="40240"/>
                </a:lnTo>
                <a:lnTo>
                  <a:pt x="58470" y="40230"/>
                </a:lnTo>
                <a:lnTo>
                  <a:pt x="58430" y="40210"/>
                </a:lnTo>
                <a:lnTo>
                  <a:pt x="58420" y="40210"/>
                </a:lnTo>
                <a:lnTo>
                  <a:pt x="58420" y="40220"/>
                </a:lnTo>
                <a:lnTo>
                  <a:pt x="58400" y="40220"/>
                </a:lnTo>
                <a:lnTo>
                  <a:pt x="58370" y="40210"/>
                </a:lnTo>
                <a:lnTo>
                  <a:pt x="58330" y="40190"/>
                </a:lnTo>
                <a:lnTo>
                  <a:pt x="58320" y="40200"/>
                </a:lnTo>
                <a:lnTo>
                  <a:pt x="58280" y="40220"/>
                </a:lnTo>
                <a:lnTo>
                  <a:pt x="58240" y="40220"/>
                </a:lnTo>
                <a:lnTo>
                  <a:pt x="58210" y="40230"/>
                </a:lnTo>
                <a:lnTo>
                  <a:pt x="58200" y="40270"/>
                </a:lnTo>
                <a:lnTo>
                  <a:pt x="58190" y="40290"/>
                </a:lnTo>
                <a:lnTo>
                  <a:pt x="58160" y="40320"/>
                </a:lnTo>
                <a:lnTo>
                  <a:pt x="58170" y="40350"/>
                </a:lnTo>
                <a:lnTo>
                  <a:pt x="58180" y="40370"/>
                </a:lnTo>
                <a:lnTo>
                  <a:pt x="58200" y="40410"/>
                </a:lnTo>
                <a:lnTo>
                  <a:pt x="58210" y="40440"/>
                </a:lnTo>
                <a:lnTo>
                  <a:pt x="58190" y="40450"/>
                </a:lnTo>
                <a:lnTo>
                  <a:pt x="58150" y="40460"/>
                </a:lnTo>
                <a:lnTo>
                  <a:pt x="58120" y="40440"/>
                </a:lnTo>
                <a:lnTo>
                  <a:pt x="58090" y="40450"/>
                </a:lnTo>
                <a:lnTo>
                  <a:pt x="57980" y="40470"/>
                </a:lnTo>
                <a:lnTo>
                  <a:pt x="57900" y="40480"/>
                </a:lnTo>
                <a:lnTo>
                  <a:pt x="57900" y="40490"/>
                </a:lnTo>
                <a:lnTo>
                  <a:pt x="57890" y="40480"/>
                </a:lnTo>
                <a:lnTo>
                  <a:pt x="57890" y="40500"/>
                </a:lnTo>
                <a:lnTo>
                  <a:pt x="57890" y="40520"/>
                </a:lnTo>
                <a:lnTo>
                  <a:pt x="57880" y="40520"/>
                </a:lnTo>
                <a:lnTo>
                  <a:pt x="57860" y="40510"/>
                </a:lnTo>
                <a:lnTo>
                  <a:pt x="57810" y="40490"/>
                </a:lnTo>
                <a:lnTo>
                  <a:pt x="57770" y="40440"/>
                </a:lnTo>
                <a:lnTo>
                  <a:pt x="57770" y="40430"/>
                </a:lnTo>
                <a:lnTo>
                  <a:pt x="57760" y="40430"/>
                </a:lnTo>
                <a:lnTo>
                  <a:pt x="57750" y="40430"/>
                </a:lnTo>
                <a:lnTo>
                  <a:pt x="57730" y="40410"/>
                </a:lnTo>
                <a:lnTo>
                  <a:pt x="57720" y="40400"/>
                </a:lnTo>
                <a:lnTo>
                  <a:pt x="57670" y="40360"/>
                </a:lnTo>
                <a:lnTo>
                  <a:pt x="57640" y="40350"/>
                </a:lnTo>
                <a:lnTo>
                  <a:pt x="57600" y="40360"/>
                </a:lnTo>
                <a:lnTo>
                  <a:pt x="57580" y="40370"/>
                </a:lnTo>
                <a:lnTo>
                  <a:pt x="57570" y="40380"/>
                </a:lnTo>
                <a:lnTo>
                  <a:pt x="57560" y="40390"/>
                </a:lnTo>
                <a:lnTo>
                  <a:pt x="57560" y="40400"/>
                </a:lnTo>
                <a:lnTo>
                  <a:pt x="57530" y="40440"/>
                </a:lnTo>
                <a:lnTo>
                  <a:pt x="57470" y="40530"/>
                </a:lnTo>
                <a:lnTo>
                  <a:pt x="57460" y="40540"/>
                </a:lnTo>
                <a:lnTo>
                  <a:pt x="57450" y="40540"/>
                </a:lnTo>
                <a:lnTo>
                  <a:pt x="57440" y="40550"/>
                </a:lnTo>
                <a:lnTo>
                  <a:pt x="57430" y="40550"/>
                </a:lnTo>
                <a:lnTo>
                  <a:pt x="57400" y="40580"/>
                </a:lnTo>
                <a:lnTo>
                  <a:pt x="57380" y="40590"/>
                </a:lnTo>
                <a:lnTo>
                  <a:pt x="57370" y="40600"/>
                </a:lnTo>
                <a:lnTo>
                  <a:pt x="57360" y="40610"/>
                </a:lnTo>
                <a:lnTo>
                  <a:pt x="57320" y="40640"/>
                </a:lnTo>
                <a:lnTo>
                  <a:pt x="57280" y="40670"/>
                </a:lnTo>
                <a:lnTo>
                  <a:pt x="57250" y="40700"/>
                </a:lnTo>
                <a:lnTo>
                  <a:pt x="57210" y="40700"/>
                </a:lnTo>
                <a:lnTo>
                  <a:pt x="57210" y="40690"/>
                </a:lnTo>
                <a:lnTo>
                  <a:pt x="57200" y="40690"/>
                </a:lnTo>
                <a:lnTo>
                  <a:pt x="57170" y="40670"/>
                </a:lnTo>
                <a:lnTo>
                  <a:pt x="57170" y="40660"/>
                </a:lnTo>
                <a:lnTo>
                  <a:pt x="57160" y="40660"/>
                </a:lnTo>
                <a:lnTo>
                  <a:pt x="57120" y="40660"/>
                </a:lnTo>
                <a:lnTo>
                  <a:pt x="57050" y="40660"/>
                </a:lnTo>
                <a:lnTo>
                  <a:pt x="57030" y="40650"/>
                </a:lnTo>
                <a:lnTo>
                  <a:pt x="57000" y="40650"/>
                </a:lnTo>
                <a:lnTo>
                  <a:pt x="56990" y="40650"/>
                </a:lnTo>
                <a:lnTo>
                  <a:pt x="56980" y="40650"/>
                </a:lnTo>
                <a:lnTo>
                  <a:pt x="56970" y="40650"/>
                </a:lnTo>
                <a:lnTo>
                  <a:pt x="56960" y="40650"/>
                </a:lnTo>
                <a:lnTo>
                  <a:pt x="56950" y="40650"/>
                </a:lnTo>
                <a:lnTo>
                  <a:pt x="56940" y="40660"/>
                </a:lnTo>
                <a:lnTo>
                  <a:pt x="56930" y="40670"/>
                </a:lnTo>
                <a:lnTo>
                  <a:pt x="56920" y="40680"/>
                </a:lnTo>
                <a:lnTo>
                  <a:pt x="56920" y="40670"/>
                </a:lnTo>
                <a:lnTo>
                  <a:pt x="56910" y="40670"/>
                </a:lnTo>
                <a:lnTo>
                  <a:pt x="56900" y="40670"/>
                </a:lnTo>
                <a:lnTo>
                  <a:pt x="56890" y="40670"/>
                </a:lnTo>
                <a:lnTo>
                  <a:pt x="56840" y="40690"/>
                </a:lnTo>
                <a:lnTo>
                  <a:pt x="56820" y="40700"/>
                </a:lnTo>
                <a:lnTo>
                  <a:pt x="56800" y="40710"/>
                </a:lnTo>
                <a:lnTo>
                  <a:pt x="56790" y="40720"/>
                </a:lnTo>
                <a:lnTo>
                  <a:pt x="56770" y="40740"/>
                </a:lnTo>
                <a:lnTo>
                  <a:pt x="56740" y="40750"/>
                </a:lnTo>
                <a:lnTo>
                  <a:pt x="56740" y="40780"/>
                </a:lnTo>
                <a:lnTo>
                  <a:pt x="56740" y="40790"/>
                </a:lnTo>
                <a:lnTo>
                  <a:pt x="56750" y="40800"/>
                </a:lnTo>
                <a:lnTo>
                  <a:pt x="56740" y="40820"/>
                </a:lnTo>
                <a:lnTo>
                  <a:pt x="56730" y="40860"/>
                </a:lnTo>
                <a:lnTo>
                  <a:pt x="56730" y="40870"/>
                </a:lnTo>
                <a:lnTo>
                  <a:pt x="56720" y="40890"/>
                </a:lnTo>
                <a:lnTo>
                  <a:pt x="56720" y="40920"/>
                </a:lnTo>
                <a:lnTo>
                  <a:pt x="56730" y="40930"/>
                </a:lnTo>
                <a:lnTo>
                  <a:pt x="56730" y="40950"/>
                </a:lnTo>
                <a:lnTo>
                  <a:pt x="56740" y="40970"/>
                </a:lnTo>
                <a:lnTo>
                  <a:pt x="56740" y="40990"/>
                </a:lnTo>
                <a:lnTo>
                  <a:pt x="56750" y="41030"/>
                </a:lnTo>
                <a:lnTo>
                  <a:pt x="56750" y="41050"/>
                </a:lnTo>
                <a:lnTo>
                  <a:pt x="56750" y="41060"/>
                </a:lnTo>
                <a:lnTo>
                  <a:pt x="56760" y="41090"/>
                </a:lnTo>
                <a:lnTo>
                  <a:pt x="56760" y="41100"/>
                </a:lnTo>
                <a:lnTo>
                  <a:pt x="56760" y="41110"/>
                </a:lnTo>
                <a:lnTo>
                  <a:pt x="56770" y="41130"/>
                </a:lnTo>
                <a:lnTo>
                  <a:pt x="56780" y="41160"/>
                </a:lnTo>
                <a:lnTo>
                  <a:pt x="56780" y="41170"/>
                </a:lnTo>
                <a:lnTo>
                  <a:pt x="56750" y="41170"/>
                </a:lnTo>
                <a:lnTo>
                  <a:pt x="56760" y="41190"/>
                </a:lnTo>
                <a:lnTo>
                  <a:pt x="56780" y="41210"/>
                </a:lnTo>
                <a:lnTo>
                  <a:pt x="56800" y="41230"/>
                </a:lnTo>
                <a:lnTo>
                  <a:pt x="56840" y="41270"/>
                </a:lnTo>
                <a:lnTo>
                  <a:pt x="56860" y="41290"/>
                </a:lnTo>
                <a:lnTo>
                  <a:pt x="56850" y="41310"/>
                </a:lnTo>
                <a:lnTo>
                  <a:pt x="56840" y="41330"/>
                </a:lnTo>
                <a:lnTo>
                  <a:pt x="56830" y="41370"/>
                </a:lnTo>
                <a:lnTo>
                  <a:pt x="56820" y="41400"/>
                </a:lnTo>
                <a:lnTo>
                  <a:pt x="56810" y="41430"/>
                </a:lnTo>
                <a:lnTo>
                  <a:pt x="56790" y="41490"/>
                </a:lnTo>
                <a:lnTo>
                  <a:pt x="56780" y="41490"/>
                </a:lnTo>
                <a:lnTo>
                  <a:pt x="56770" y="41500"/>
                </a:lnTo>
                <a:lnTo>
                  <a:pt x="56760" y="41520"/>
                </a:lnTo>
                <a:lnTo>
                  <a:pt x="56750" y="41530"/>
                </a:lnTo>
                <a:lnTo>
                  <a:pt x="56720" y="41580"/>
                </a:lnTo>
                <a:lnTo>
                  <a:pt x="56720" y="41590"/>
                </a:lnTo>
                <a:lnTo>
                  <a:pt x="56720" y="41600"/>
                </a:lnTo>
                <a:lnTo>
                  <a:pt x="56700" y="41600"/>
                </a:lnTo>
                <a:lnTo>
                  <a:pt x="56690" y="41620"/>
                </a:lnTo>
                <a:lnTo>
                  <a:pt x="56650" y="41680"/>
                </a:lnTo>
                <a:lnTo>
                  <a:pt x="56640" y="41740"/>
                </a:lnTo>
                <a:lnTo>
                  <a:pt x="56620" y="41800"/>
                </a:lnTo>
                <a:lnTo>
                  <a:pt x="56610" y="41840"/>
                </a:lnTo>
                <a:lnTo>
                  <a:pt x="56580" y="41940"/>
                </a:lnTo>
                <a:lnTo>
                  <a:pt x="56570" y="41970"/>
                </a:lnTo>
                <a:lnTo>
                  <a:pt x="56550" y="42060"/>
                </a:lnTo>
                <a:lnTo>
                  <a:pt x="56540" y="42080"/>
                </a:lnTo>
                <a:lnTo>
                  <a:pt x="56550" y="42130"/>
                </a:lnTo>
                <a:lnTo>
                  <a:pt x="56570" y="42140"/>
                </a:lnTo>
                <a:lnTo>
                  <a:pt x="56620" y="42180"/>
                </a:lnTo>
                <a:lnTo>
                  <a:pt x="56630" y="42200"/>
                </a:lnTo>
                <a:lnTo>
                  <a:pt x="56670" y="42220"/>
                </a:lnTo>
                <a:lnTo>
                  <a:pt x="56720" y="42260"/>
                </a:lnTo>
                <a:lnTo>
                  <a:pt x="56730" y="42280"/>
                </a:lnTo>
                <a:lnTo>
                  <a:pt x="56760" y="42330"/>
                </a:lnTo>
                <a:lnTo>
                  <a:pt x="56770" y="42340"/>
                </a:lnTo>
                <a:lnTo>
                  <a:pt x="56790" y="42340"/>
                </a:lnTo>
                <a:lnTo>
                  <a:pt x="56800" y="42350"/>
                </a:lnTo>
                <a:lnTo>
                  <a:pt x="56810" y="42350"/>
                </a:lnTo>
                <a:lnTo>
                  <a:pt x="56760" y="42390"/>
                </a:lnTo>
                <a:lnTo>
                  <a:pt x="56730" y="42410"/>
                </a:lnTo>
                <a:lnTo>
                  <a:pt x="56710" y="42430"/>
                </a:lnTo>
                <a:lnTo>
                  <a:pt x="56710" y="42440"/>
                </a:lnTo>
                <a:lnTo>
                  <a:pt x="56720" y="42440"/>
                </a:lnTo>
                <a:lnTo>
                  <a:pt x="56740" y="42460"/>
                </a:lnTo>
                <a:lnTo>
                  <a:pt x="56750" y="42470"/>
                </a:lnTo>
                <a:lnTo>
                  <a:pt x="56760" y="42470"/>
                </a:lnTo>
                <a:lnTo>
                  <a:pt x="56710" y="42530"/>
                </a:lnTo>
                <a:lnTo>
                  <a:pt x="56680" y="42560"/>
                </a:lnTo>
                <a:lnTo>
                  <a:pt x="56670" y="42590"/>
                </a:lnTo>
                <a:lnTo>
                  <a:pt x="56690" y="42620"/>
                </a:lnTo>
                <a:lnTo>
                  <a:pt x="56730" y="42660"/>
                </a:lnTo>
                <a:lnTo>
                  <a:pt x="56740" y="42680"/>
                </a:lnTo>
                <a:lnTo>
                  <a:pt x="56770" y="42710"/>
                </a:lnTo>
                <a:lnTo>
                  <a:pt x="56750" y="42740"/>
                </a:lnTo>
                <a:lnTo>
                  <a:pt x="56670" y="42750"/>
                </a:lnTo>
                <a:lnTo>
                  <a:pt x="56670" y="42760"/>
                </a:lnTo>
                <a:lnTo>
                  <a:pt x="56700" y="42810"/>
                </a:lnTo>
                <a:lnTo>
                  <a:pt x="56710" y="42840"/>
                </a:lnTo>
                <a:lnTo>
                  <a:pt x="56650" y="42870"/>
                </a:lnTo>
                <a:lnTo>
                  <a:pt x="56640" y="42880"/>
                </a:lnTo>
                <a:lnTo>
                  <a:pt x="56630" y="42880"/>
                </a:lnTo>
                <a:lnTo>
                  <a:pt x="56610" y="42850"/>
                </a:lnTo>
                <a:lnTo>
                  <a:pt x="56600" y="42850"/>
                </a:lnTo>
                <a:lnTo>
                  <a:pt x="56600" y="42840"/>
                </a:lnTo>
                <a:lnTo>
                  <a:pt x="56590" y="42840"/>
                </a:lnTo>
                <a:lnTo>
                  <a:pt x="56580" y="42850"/>
                </a:lnTo>
                <a:lnTo>
                  <a:pt x="56540" y="42830"/>
                </a:lnTo>
                <a:lnTo>
                  <a:pt x="56470" y="42770"/>
                </a:lnTo>
                <a:lnTo>
                  <a:pt x="56450" y="42760"/>
                </a:lnTo>
                <a:lnTo>
                  <a:pt x="56420" y="42740"/>
                </a:lnTo>
                <a:lnTo>
                  <a:pt x="56340" y="42680"/>
                </a:lnTo>
                <a:lnTo>
                  <a:pt x="56330" y="42700"/>
                </a:lnTo>
                <a:lnTo>
                  <a:pt x="56320" y="42710"/>
                </a:lnTo>
                <a:lnTo>
                  <a:pt x="56290" y="42750"/>
                </a:lnTo>
                <a:lnTo>
                  <a:pt x="56280" y="42750"/>
                </a:lnTo>
                <a:lnTo>
                  <a:pt x="56270" y="42740"/>
                </a:lnTo>
                <a:lnTo>
                  <a:pt x="56260" y="42730"/>
                </a:lnTo>
                <a:lnTo>
                  <a:pt x="56250" y="42730"/>
                </a:lnTo>
                <a:lnTo>
                  <a:pt x="56240" y="42720"/>
                </a:lnTo>
                <a:lnTo>
                  <a:pt x="56230" y="42720"/>
                </a:lnTo>
                <a:lnTo>
                  <a:pt x="56230" y="42710"/>
                </a:lnTo>
                <a:lnTo>
                  <a:pt x="56220" y="42710"/>
                </a:lnTo>
                <a:lnTo>
                  <a:pt x="56210" y="42700"/>
                </a:lnTo>
                <a:lnTo>
                  <a:pt x="56200" y="42690"/>
                </a:lnTo>
                <a:lnTo>
                  <a:pt x="56190" y="42670"/>
                </a:lnTo>
                <a:lnTo>
                  <a:pt x="56180" y="42670"/>
                </a:lnTo>
                <a:lnTo>
                  <a:pt x="56170" y="42660"/>
                </a:lnTo>
                <a:lnTo>
                  <a:pt x="56160" y="42650"/>
                </a:lnTo>
                <a:lnTo>
                  <a:pt x="56150" y="42640"/>
                </a:lnTo>
                <a:lnTo>
                  <a:pt x="56140" y="42640"/>
                </a:lnTo>
                <a:lnTo>
                  <a:pt x="56140" y="42630"/>
                </a:lnTo>
                <a:lnTo>
                  <a:pt x="56130" y="42630"/>
                </a:lnTo>
                <a:lnTo>
                  <a:pt x="56130" y="42620"/>
                </a:lnTo>
                <a:lnTo>
                  <a:pt x="56120" y="42620"/>
                </a:lnTo>
                <a:lnTo>
                  <a:pt x="56110" y="42610"/>
                </a:lnTo>
                <a:lnTo>
                  <a:pt x="56100" y="42610"/>
                </a:lnTo>
                <a:lnTo>
                  <a:pt x="56100" y="42620"/>
                </a:lnTo>
                <a:lnTo>
                  <a:pt x="56090" y="42620"/>
                </a:lnTo>
                <a:lnTo>
                  <a:pt x="56080" y="42620"/>
                </a:lnTo>
                <a:lnTo>
                  <a:pt x="56070" y="42620"/>
                </a:lnTo>
                <a:lnTo>
                  <a:pt x="56060" y="42620"/>
                </a:lnTo>
                <a:lnTo>
                  <a:pt x="56050" y="42610"/>
                </a:lnTo>
                <a:lnTo>
                  <a:pt x="56040" y="42610"/>
                </a:lnTo>
                <a:lnTo>
                  <a:pt x="56030" y="42600"/>
                </a:lnTo>
                <a:lnTo>
                  <a:pt x="56020" y="42590"/>
                </a:lnTo>
                <a:lnTo>
                  <a:pt x="56010" y="42590"/>
                </a:lnTo>
                <a:lnTo>
                  <a:pt x="56010" y="42580"/>
                </a:lnTo>
                <a:lnTo>
                  <a:pt x="56000" y="42580"/>
                </a:lnTo>
                <a:lnTo>
                  <a:pt x="55990" y="42580"/>
                </a:lnTo>
                <a:lnTo>
                  <a:pt x="55990" y="42570"/>
                </a:lnTo>
                <a:lnTo>
                  <a:pt x="55980" y="42570"/>
                </a:lnTo>
                <a:lnTo>
                  <a:pt x="55970" y="42560"/>
                </a:lnTo>
                <a:lnTo>
                  <a:pt x="55960" y="42560"/>
                </a:lnTo>
                <a:lnTo>
                  <a:pt x="55960" y="42550"/>
                </a:lnTo>
                <a:lnTo>
                  <a:pt x="55950" y="42550"/>
                </a:lnTo>
                <a:lnTo>
                  <a:pt x="55940" y="42550"/>
                </a:lnTo>
                <a:lnTo>
                  <a:pt x="55930" y="42550"/>
                </a:lnTo>
                <a:lnTo>
                  <a:pt x="55920" y="42550"/>
                </a:lnTo>
                <a:lnTo>
                  <a:pt x="55910" y="42540"/>
                </a:lnTo>
                <a:lnTo>
                  <a:pt x="55900" y="42540"/>
                </a:lnTo>
                <a:lnTo>
                  <a:pt x="55890" y="42540"/>
                </a:lnTo>
                <a:lnTo>
                  <a:pt x="55880" y="42530"/>
                </a:lnTo>
                <a:lnTo>
                  <a:pt x="55870" y="42530"/>
                </a:lnTo>
                <a:lnTo>
                  <a:pt x="55850" y="42520"/>
                </a:lnTo>
                <a:lnTo>
                  <a:pt x="55840" y="42510"/>
                </a:lnTo>
                <a:lnTo>
                  <a:pt x="55830" y="42510"/>
                </a:lnTo>
                <a:lnTo>
                  <a:pt x="55810" y="42500"/>
                </a:lnTo>
                <a:lnTo>
                  <a:pt x="55800" y="42500"/>
                </a:lnTo>
                <a:lnTo>
                  <a:pt x="55790" y="42500"/>
                </a:lnTo>
                <a:lnTo>
                  <a:pt x="55790" y="42490"/>
                </a:lnTo>
                <a:lnTo>
                  <a:pt x="55780" y="42490"/>
                </a:lnTo>
                <a:lnTo>
                  <a:pt x="55770" y="42490"/>
                </a:lnTo>
                <a:lnTo>
                  <a:pt x="55760" y="42490"/>
                </a:lnTo>
                <a:lnTo>
                  <a:pt x="55760" y="42480"/>
                </a:lnTo>
                <a:lnTo>
                  <a:pt x="55750" y="42480"/>
                </a:lnTo>
                <a:lnTo>
                  <a:pt x="55730" y="42480"/>
                </a:lnTo>
                <a:lnTo>
                  <a:pt x="55720" y="42480"/>
                </a:lnTo>
                <a:lnTo>
                  <a:pt x="55710" y="42480"/>
                </a:lnTo>
                <a:lnTo>
                  <a:pt x="55710" y="42490"/>
                </a:lnTo>
                <a:lnTo>
                  <a:pt x="55700" y="42490"/>
                </a:lnTo>
                <a:lnTo>
                  <a:pt x="55690" y="42490"/>
                </a:lnTo>
                <a:lnTo>
                  <a:pt x="55680" y="42490"/>
                </a:lnTo>
                <a:lnTo>
                  <a:pt x="55660" y="42480"/>
                </a:lnTo>
                <a:lnTo>
                  <a:pt x="55650" y="42480"/>
                </a:lnTo>
                <a:lnTo>
                  <a:pt x="55630" y="42480"/>
                </a:lnTo>
                <a:lnTo>
                  <a:pt x="55620" y="42480"/>
                </a:lnTo>
                <a:lnTo>
                  <a:pt x="55610" y="42480"/>
                </a:lnTo>
                <a:lnTo>
                  <a:pt x="55610" y="42470"/>
                </a:lnTo>
                <a:lnTo>
                  <a:pt x="55600" y="42470"/>
                </a:lnTo>
                <a:lnTo>
                  <a:pt x="55590" y="42470"/>
                </a:lnTo>
                <a:lnTo>
                  <a:pt x="55580" y="42470"/>
                </a:lnTo>
                <a:lnTo>
                  <a:pt x="55570" y="42470"/>
                </a:lnTo>
                <a:lnTo>
                  <a:pt x="55570" y="42460"/>
                </a:lnTo>
                <a:lnTo>
                  <a:pt x="55560" y="42460"/>
                </a:lnTo>
                <a:lnTo>
                  <a:pt x="55550" y="42450"/>
                </a:lnTo>
                <a:lnTo>
                  <a:pt x="55540" y="42450"/>
                </a:lnTo>
                <a:lnTo>
                  <a:pt x="55530" y="42450"/>
                </a:lnTo>
                <a:lnTo>
                  <a:pt x="55520" y="42450"/>
                </a:lnTo>
                <a:lnTo>
                  <a:pt x="55510" y="42450"/>
                </a:lnTo>
                <a:lnTo>
                  <a:pt x="55500" y="42450"/>
                </a:lnTo>
                <a:lnTo>
                  <a:pt x="55500" y="42440"/>
                </a:lnTo>
                <a:lnTo>
                  <a:pt x="55490" y="42440"/>
                </a:lnTo>
                <a:lnTo>
                  <a:pt x="55480" y="42440"/>
                </a:lnTo>
                <a:lnTo>
                  <a:pt x="55480" y="42430"/>
                </a:lnTo>
                <a:lnTo>
                  <a:pt x="55470" y="42430"/>
                </a:lnTo>
                <a:lnTo>
                  <a:pt x="55470" y="42420"/>
                </a:lnTo>
                <a:lnTo>
                  <a:pt x="55460" y="42420"/>
                </a:lnTo>
                <a:lnTo>
                  <a:pt x="55450" y="42420"/>
                </a:lnTo>
                <a:lnTo>
                  <a:pt x="55440" y="42420"/>
                </a:lnTo>
                <a:lnTo>
                  <a:pt x="55440" y="42410"/>
                </a:lnTo>
                <a:lnTo>
                  <a:pt x="55430" y="42410"/>
                </a:lnTo>
                <a:lnTo>
                  <a:pt x="55420" y="42410"/>
                </a:lnTo>
                <a:lnTo>
                  <a:pt x="55420" y="42420"/>
                </a:lnTo>
                <a:lnTo>
                  <a:pt x="55410" y="42420"/>
                </a:lnTo>
                <a:lnTo>
                  <a:pt x="55400" y="42420"/>
                </a:lnTo>
                <a:lnTo>
                  <a:pt x="55390" y="42420"/>
                </a:lnTo>
                <a:lnTo>
                  <a:pt x="55380" y="42420"/>
                </a:lnTo>
                <a:lnTo>
                  <a:pt x="55370" y="42420"/>
                </a:lnTo>
                <a:lnTo>
                  <a:pt x="55360" y="42420"/>
                </a:lnTo>
                <a:lnTo>
                  <a:pt x="55350" y="42420"/>
                </a:lnTo>
                <a:lnTo>
                  <a:pt x="55340" y="42420"/>
                </a:lnTo>
                <a:lnTo>
                  <a:pt x="55340" y="42430"/>
                </a:lnTo>
                <a:lnTo>
                  <a:pt x="55330" y="42430"/>
                </a:lnTo>
                <a:lnTo>
                  <a:pt x="55320" y="42430"/>
                </a:lnTo>
                <a:lnTo>
                  <a:pt x="55310" y="42430"/>
                </a:lnTo>
                <a:lnTo>
                  <a:pt x="55300" y="42420"/>
                </a:lnTo>
                <a:lnTo>
                  <a:pt x="55290" y="42410"/>
                </a:lnTo>
                <a:lnTo>
                  <a:pt x="55280" y="42410"/>
                </a:lnTo>
                <a:lnTo>
                  <a:pt x="55280" y="42400"/>
                </a:lnTo>
                <a:lnTo>
                  <a:pt x="55280" y="42390"/>
                </a:lnTo>
                <a:lnTo>
                  <a:pt x="55270" y="42380"/>
                </a:lnTo>
                <a:lnTo>
                  <a:pt x="55270" y="42370"/>
                </a:lnTo>
                <a:lnTo>
                  <a:pt x="55260" y="42370"/>
                </a:lnTo>
                <a:lnTo>
                  <a:pt x="55260" y="42360"/>
                </a:lnTo>
                <a:lnTo>
                  <a:pt x="55250" y="42360"/>
                </a:lnTo>
                <a:lnTo>
                  <a:pt x="55250" y="42350"/>
                </a:lnTo>
                <a:lnTo>
                  <a:pt x="55240" y="42340"/>
                </a:lnTo>
                <a:lnTo>
                  <a:pt x="55230" y="42340"/>
                </a:lnTo>
                <a:lnTo>
                  <a:pt x="55230" y="42330"/>
                </a:lnTo>
                <a:lnTo>
                  <a:pt x="55220" y="42330"/>
                </a:lnTo>
                <a:lnTo>
                  <a:pt x="55210" y="42330"/>
                </a:lnTo>
                <a:lnTo>
                  <a:pt x="55210" y="42320"/>
                </a:lnTo>
                <a:lnTo>
                  <a:pt x="55200" y="42320"/>
                </a:lnTo>
                <a:lnTo>
                  <a:pt x="55200" y="42310"/>
                </a:lnTo>
                <a:lnTo>
                  <a:pt x="55190" y="42310"/>
                </a:lnTo>
                <a:lnTo>
                  <a:pt x="55190" y="42300"/>
                </a:lnTo>
                <a:lnTo>
                  <a:pt x="55180" y="42300"/>
                </a:lnTo>
                <a:lnTo>
                  <a:pt x="55170" y="42300"/>
                </a:lnTo>
                <a:lnTo>
                  <a:pt x="55160" y="42300"/>
                </a:lnTo>
                <a:lnTo>
                  <a:pt x="55150" y="42300"/>
                </a:lnTo>
                <a:lnTo>
                  <a:pt x="55140" y="42300"/>
                </a:lnTo>
                <a:lnTo>
                  <a:pt x="55130" y="42300"/>
                </a:lnTo>
                <a:lnTo>
                  <a:pt x="55120" y="42300"/>
                </a:lnTo>
                <a:lnTo>
                  <a:pt x="55120" y="42290"/>
                </a:lnTo>
                <a:lnTo>
                  <a:pt x="55120" y="42280"/>
                </a:lnTo>
                <a:lnTo>
                  <a:pt x="55120" y="42270"/>
                </a:lnTo>
                <a:lnTo>
                  <a:pt x="55110" y="42270"/>
                </a:lnTo>
                <a:lnTo>
                  <a:pt x="55100" y="42270"/>
                </a:lnTo>
                <a:lnTo>
                  <a:pt x="55090" y="42270"/>
                </a:lnTo>
                <a:lnTo>
                  <a:pt x="55080" y="42270"/>
                </a:lnTo>
                <a:lnTo>
                  <a:pt x="55070" y="42270"/>
                </a:lnTo>
                <a:lnTo>
                  <a:pt x="55070" y="42260"/>
                </a:lnTo>
                <a:lnTo>
                  <a:pt x="55060" y="42260"/>
                </a:lnTo>
                <a:lnTo>
                  <a:pt x="55060" y="42250"/>
                </a:lnTo>
                <a:lnTo>
                  <a:pt x="55050" y="42250"/>
                </a:lnTo>
                <a:lnTo>
                  <a:pt x="55040" y="42250"/>
                </a:lnTo>
                <a:lnTo>
                  <a:pt x="55040" y="42240"/>
                </a:lnTo>
                <a:lnTo>
                  <a:pt x="55030" y="42240"/>
                </a:lnTo>
                <a:lnTo>
                  <a:pt x="55020" y="42240"/>
                </a:lnTo>
                <a:lnTo>
                  <a:pt x="55020" y="42230"/>
                </a:lnTo>
                <a:lnTo>
                  <a:pt x="55030" y="42230"/>
                </a:lnTo>
                <a:lnTo>
                  <a:pt x="55030" y="42220"/>
                </a:lnTo>
                <a:lnTo>
                  <a:pt x="55020" y="42220"/>
                </a:lnTo>
                <a:lnTo>
                  <a:pt x="55010" y="42230"/>
                </a:lnTo>
                <a:lnTo>
                  <a:pt x="55000" y="42230"/>
                </a:lnTo>
                <a:lnTo>
                  <a:pt x="55000" y="42240"/>
                </a:lnTo>
                <a:lnTo>
                  <a:pt x="54990" y="42240"/>
                </a:lnTo>
                <a:lnTo>
                  <a:pt x="54990" y="42250"/>
                </a:lnTo>
                <a:lnTo>
                  <a:pt x="55000" y="42250"/>
                </a:lnTo>
                <a:lnTo>
                  <a:pt x="55000" y="42260"/>
                </a:lnTo>
                <a:lnTo>
                  <a:pt x="55000" y="42270"/>
                </a:lnTo>
                <a:lnTo>
                  <a:pt x="54990" y="42270"/>
                </a:lnTo>
                <a:lnTo>
                  <a:pt x="55000" y="42280"/>
                </a:lnTo>
                <a:lnTo>
                  <a:pt x="55010" y="42280"/>
                </a:lnTo>
                <a:lnTo>
                  <a:pt x="55010" y="42290"/>
                </a:lnTo>
                <a:lnTo>
                  <a:pt x="55010" y="42300"/>
                </a:lnTo>
                <a:lnTo>
                  <a:pt x="55000" y="42300"/>
                </a:lnTo>
                <a:lnTo>
                  <a:pt x="54990" y="42300"/>
                </a:lnTo>
                <a:lnTo>
                  <a:pt x="54980" y="42300"/>
                </a:lnTo>
                <a:lnTo>
                  <a:pt x="54980" y="42290"/>
                </a:lnTo>
                <a:lnTo>
                  <a:pt x="54980" y="42300"/>
                </a:lnTo>
                <a:lnTo>
                  <a:pt x="54980" y="42310"/>
                </a:lnTo>
                <a:lnTo>
                  <a:pt x="54970" y="42310"/>
                </a:lnTo>
                <a:lnTo>
                  <a:pt x="54970" y="42300"/>
                </a:lnTo>
                <a:lnTo>
                  <a:pt x="54960" y="42310"/>
                </a:lnTo>
                <a:lnTo>
                  <a:pt x="54950" y="42310"/>
                </a:lnTo>
                <a:lnTo>
                  <a:pt x="54940" y="42310"/>
                </a:lnTo>
                <a:lnTo>
                  <a:pt x="54940" y="42320"/>
                </a:lnTo>
                <a:lnTo>
                  <a:pt x="54930" y="42320"/>
                </a:lnTo>
                <a:lnTo>
                  <a:pt x="54930" y="42310"/>
                </a:lnTo>
                <a:lnTo>
                  <a:pt x="54920" y="42310"/>
                </a:lnTo>
                <a:lnTo>
                  <a:pt x="54920" y="42320"/>
                </a:lnTo>
                <a:lnTo>
                  <a:pt x="54910" y="42320"/>
                </a:lnTo>
                <a:lnTo>
                  <a:pt x="54910" y="42310"/>
                </a:lnTo>
                <a:lnTo>
                  <a:pt x="54910" y="42320"/>
                </a:lnTo>
                <a:lnTo>
                  <a:pt x="54910" y="42330"/>
                </a:lnTo>
                <a:lnTo>
                  <a:pt x="54900" y="42330"/>
                </a:lnTo>
                <a:lnTo>
                  <a:pt x="54890" y="42330"/>
                </a:lnTo>
                <a:lnTo>
                  <a:pt x="54890" y="42320"/>
                </a:lnTo>
                <a:lnTo>
                  <a:pt x="54880" y="42320"/>
                </a:lnTo>
                <a:lnTo>
                  <a:pt x="54880" y="42330"/>
                </a:lnTo>
                <a:lnTo>
                  <a:pt x="54880" y="42340"/>
                </a:lnTo>
                <a:lnTo>
                  <a:pt x="54890" y="42340"/>
                </a:lnTo>
                <a:lnTo>
                  <a:pt x="54890" y="42350"/>
                </a:lnTo>
                <a:lnTo>
                  <a:pt x="54880" y="42350"/>
                </a:lnTo>
                <a:lnTo>
                  <a:pt x="54890" y="42350"/>
                </a:lnTo>
                <a:lnTo>
                  <a:pt x="54890" y="42360"/>
                </a:lnTo>
                <a:lnTo>
                  <a:pt x="54880" y="42360"/>
                </a:lnTo>
                <a:lnTo>
                  <a:pt x="54880" y="42370"/>
                </a:lnTo>
                <a:lnTo>
                  <a:pt x="54870" y="42370"/>
                </a:lnTo>
                <a:lnTo>
                  <a:pt x="54870" y="42380"/>
                </a:lnTo>
                <a:lnTo>
                  <a:pt x="54860" y="42380"/>
                </a:lnTo>
                <a:lnTo>
                  <a:pt x="54850" y="42390"/>
                </a:lnTo>
                <a:lnTo>
                  <a:pt x="54840" y="42400"/>
                </a:lnTo>
                <a:lnTo>
                  <a:pt x="54830" y="42400"/>
                </a:lnTo>
                <a:lnTo>
                  <a:pt x="54820" y="42390"/>
                </a:lnTo>
                <a:lnTo>
                  <a:pt x="54830" y="42380"/>
                </a:lnTo>
                <a:lnTo>
                  <a:pt x="54840" y="42380"/>
                </a:lnTo>
                <a:lnTo>
                  <a:pt x="54830" y="42380"/>
                </a:lnTo>
                <a:lnTo>
                  <a:pt x="54830" y="42370"/>
                </a:lnTo>
                <a:lnTo>
                  <a:pt x="54820" y="42370"/>
                </a:lnTo>
                <a:lnTo>
                  <a:pt x="54820" y="42380"/>
                </a:lnTo>
                <a:lnTo>
                  <a:pt x="54810" y="42380"/>
                </a:lnTo>
                <a:lnTo>
                  <a:pt x="54800" y="42380"/>
                </a:lnTo>
                <a:lnTo>
                  <a:pt x="54790" y="42380"/>
                </a:lnTo>
                <a:lnTo>
                  <a:pt x="54790" y="42390"/>
                </a:lnTo>
                <a:lnTo>
                  <a:pt x="54780" y="42390"/>
                </a:lnTo>
                <a:lnTo>
                  <a:pt x="54780" y="42400"/>
                </a:lnTo>
                <a:lnTo>
                  <a:pt x="54770" y="42400"/>
                </a:lnTo>
                <a:lnTo>
                  <a:pt x="54770" y="42390"/>
                </a:lnTo>
                <a:lnTo>
                  <a:pt x="54770" y="42380"/>
                </a:lnTo>
                <a:lnTo>
                  <a:pt x="54760" y="42380"/>
                </a:lnTo>
                <a:lnTo>
                  <a:pt x="54770" y="42390"/>
                </a:lnTo>
                <a:lnTo>
                  <a:pt x="54760" y="42400"/>
                </a:lnTo>
                <a:lnTo>
                  <a:pt x="54750" y="42390"/>
                </a:lnTo>
                <a:lnTo>
                  <a:pt x="54750" y="42380"/>
                </a:lnTo>
                <a:lnTo>
                  <a:pt x="54740" y="42380"/>
                </a:lnTo>
                <a:lnTo>
                  <a:pt x="54740" y="42390"/>
                </a:lnTo>
                <a:lnTo>
                  <a:pt x="54730" y="42390"/>
                </a:lnTo>
                <a:lnTo>
                  <a:pt x="54730" y="42400"/>
                </a:lnTo>
                <a:lnTo>
                  <a:pt x="54720" y="42400"/>
                </a:lnTo>
                <a:lnTo>
                  <a:pt x="54720" y="42390"/>
                </a:lnTo>
                <a:lnTo>
                  <a:pt x="54730" y="42390"/>
                </a:lnTo>
                <a:lnTo>
                  <a:pt x="54730" y="42380"/>
                </a:lnTo>
                <a:lnTo>
                  <a:pt x="54720" y="42380"/>
                </a:lnTo>
                <a:lnTo>
                  <a:pt x="54720" y="42390"/>
                </a:lnTo>
                <a:lnTo>
                  <a:pt x="54720" y="42400"/>
                </a:lnTo>
                <a:lnTo>
                  <a:pt x="54720" y="42410"/>
                </a:lnTo>
                <a:lnTo>
                  <a:pt x="54710" y="42410"/>
                </a:lnTo>
                <a:lnTo>
                  <a:pt x="54710" y="42400"/>
                </a:lnTo>
                <a:lnTo>
                  <a:pt x="54700" y="42400"/>
                </a:lnTo>
                <a:lnTo>
                  <a:pt x="54700" y="42410"/>
                </a:lnTo>
                <a:lnTo>
                  <a:pt x="54690" y="42410"/>
                </a:lnTo>
                <a:lnTo>
                  <a:pt x="54680" y="42410"/>
                </a:lnTo>
                <a:lnTo>
                  <a:pt x="54670" y="42410"/>
                </a:lnTo>
                <a:lnTo>
                  <a:pt x="54670" y="42400"/>
                </a:lnTo>
                <a:lnTo>
                  <a:pt x="54660" y="42400"/>
                </a:lnTo>
                <a:lnTo>
                  <a:pt x="54660" y="42410"/>
                </a:lnTo>
                <a:lnTo>
                  <a:pt x="54650" y="42410"/>
                </a:lnTo>
                <a:lnTo>
                  <a:pt x="54650" y="42400"/>
                </a:lnTo>
                <a:lnTo>
                  <a:pt x="54640" y="42400"/>
                </a:lnTo>
                <a:lnTo>
                  <a:pt x="54640" y="42410"/>
                </a:lnTo>
                <a:lnTo>
                  <a:pt x="54630" y="42410"/>
                </a:lnTo>
                <a:lnTo>
                  <a:pt x="54630" y="42400"/>
                </a:lnTo>
                <a:lnTo>
                  <a:pt x="54620" y="42400"/>
                </a:lnTo>
                <a:lnTo>
                  <a:pt x="54610" y="42400"/>
                </a:lnTo>
                <a:lnTo>
                  <a:pt x="54610" y="42410"/>
                </a:lnTo>
                <a:lnTo>
                  <a:pt x="54610" y="42420"/>
                </a:lnTo>
                <a:lnTo>
                  <a:pt x="54620" y="42420"/>
                </a:lnTo>
                <a:lnTo>
                  <a:pt x="54610" y="42420"/>
                </a:lnTo>
                <a:lnTo>
                  <a:pt x="54600" y="42420"/>
                </a:lnTo>
                <a:lnTo>
                  <a:pt x="54590" y="42420"/>
                </a:lnTo>
                <a:lnTo>
                  <a:pt x="54590" y="42430"/>
                </a:lnTo>
                <a:lnTo>
                  <a:pt x="54580" y="42430"/>
                </a:lnTo>
                <a:lnTo>
                  <a:pt x="54580" y="42440"/>
                </a:lnTo>
                <a:lnTo>
                  <a:pt x="54580" y="42430"/>
                </a:lnTo>
                <a:lnTo>
                  <a:pt x="54580" y="42420"/>
                </a:lnTo>
                <a:lnTo>
                  <a:pt x="54570" y="42420"/>
                </a:lnTo>
                <a:lnTo>
                  <a:pt x="54570" y="42430"/>
                </a:lnTo>
                <a:lnTo>
                  <a:pt x="54560" y="42430"/>
                </a:lnTo>
                <a:lnTo>
                  <a:pt x="54560" y="42440"/>
                </a:lnTo>
                <a:lnTo>
                  <a:pt x="54560" y="42430"/>
                </a:lnTo>
                <a:lnTo>
                  <a:pt x="54550" y="42430"/>
                </a:lnTo>
                <a:lnTo>
                  <a:pt x="54550" y="42440"/>
                </a:lnTo>
                <a:lnTo>
                  <a:pt x="54540" y="42440"/>
                </a:lnTo>
                <a:lnTo>
                  <a:pt x="54530" y="42440"/>
                </a:lnTo>
                <a:lnTo>
                  <a:pt x="54540" y="42470"/>
                </a:lnTo>
                <a:lnTo>
                  <a:pt x="54580" y="42540"/>
                </a:lnTo>
                <a:lnTo>
                  <a:pt x="54580" y="42590"/>
                </a:lnTo>
                <a:lnTo>
                  <a:pt x="54580" y="42620"/>
                </a:lnTo>
                <a:lnTo>
                  <a:pt x="54570" y="42640"/>
                </a:lnTo>
                <a:lnTo>
                  <a:pt x="54570" y="42710"/>
                </a:lnTo>
                <a:lnTo>
                  <a:pt x="54560" y="42800"/>
                </a:lnTo>
                <a:lnTo>
                  <a:pt x="54620" y="42800"/>
                </a:lnTo>
                <a:lnTo>
                  <a:pt x="54690" y="42810"/>
                </a:lnTo>
                <a:lnTo>
                  <a:pt x="54770" y="42810"/>
                </a:lnTo>
                <a:lnTo>
                  <a:pt x="54810" y="42810"/>
                </a:lnTo>
                <a:lnTo>
                  <a:pt x="54860" y="42820"/>
                </a:lnTo>
                <a:lnTo>
                  <a:pt x="54870" y="42860"/>
                </a:lnTo>
                <a:lnTo>
                  <a:pt x="54880" y="42910"/>
                </a:lnTo>
                <a:lnTo>
                  <a:pt x="54900" y="42960"/>
                </a:lnTo>
                <a:lnTo>
                  <a:pt x="54910" y="42990"/>
                </a:lnTo>
                <a:lnTo>
                  <a:pt x="54920" y="43040"/>
                </a:lnTo>
                <a:lnTo>
                  <a:pt x="54930" y="43110"/>
                </a:lnTo>
                <a:lnTo>
                  <a:pt x="54940" y="43110"/>
                </a:lnTo>
                <a:lnTo>
                  <a:pt x="54940" y="43150"/>
                </a:lnTo>
                <a:lnTo>
                  <a:pt x="54950" y="43150"/>
                </a:lnTo>
                <a:lnTo>
                  <a:pt x="54950" y="43160"/>
                </a:lnTo>
                <a:lnTo>
                  <a:pt x="54960" y="43150"/>
                </a:lnTo>
                <a:lnTo>
                  <a:pt x="54980" y="43150"/>
                </a:lnTo>
                <a:lnTo>
                  <a:pt x="55000" y="43150"/>
                </a:lnTo>
                <a:lnTo>
                  <a:pt x="55010" y="43150"/>
                </a:lnTo>
                <a:lnTo>
                  <a:pt x="55020" y="43150"/>
                </a:lnTo>
                <a:lnTo>
                  <a:pt x="55030" y="43160"/>
                </a:lnTo>
                <a:lnTo>
                  <a:pt x="55010" y="43180"/>
                </a:lnTo>
                <a:lnTo>
                  <a:pt x="54990" y="43170"/>
                </a:lnTo>
                <a:lnTo>
                  <a:pt x="54970" y="43200"/>
                </a:lnTo>
                <a:lnTo>
                  <a:pt x="54960" y="43210"/>
                </a:lnTo>
                <a:lnTo>
                  <a:pt x="54960" y="43270"/>
                </a:lnTo>
                <a:lnTo>
                  <a:pt x="54960" y="43310"/>
                </a:lnTo>
                <a:lnTo>
                  <a:pt x="54960" y="43330"/>
                </a:lnTo>
                <a:lnTo>
                  <a:pt x="54960" y="43360"/>
                </a:lnTo>
                <a:lnTo>
                  <a:pt x="54960" y="43390"/>
                </a:lnTo>
                <a:lnTo>
                  <a:pt x="54960" y="43430"/>
                </a:lnTo>
                <a:lnTo>
                  <a:pt x="54960" y="43450"/>
                </a:lnTo>
                <a:lnTo>
                  <a:pt x="54960" y="43460"/>
                </a:lnTo>
                <a:lnTo>
                  <a:pt x="54960" y="43490"/>
                </a:lnTo>
                <a:lnTo>
                  <a:pt x="54960" y="43550"/>
                </a:lnTo>
                <a:lnTo>
                  <a:pt x="55000" y="43620"/>
                </a:lnTo>
                <a:lnTo>
                  <a:pt x="55030" y="43690"/>
                </a:lnTo>
                <a:lnTo>
                  <a:pt x="55050" y="43730"/>
                </a:lnTo>
                <a:lnTo>
                  <a:pt x="55070" y="43770"/>
                </a:lnTo>
                <a:lnTo>
                  <a:pt x="55070" y="43780"/>
                </a:lnTo>
                <a:lnTo>
                  <a:pt x="55070" y="43810"/>
                </a:lnTo>
                <a:lnTo>
                  <a:pt x="55070" y="43850"/>
                </a:lnTo>
                <a:lnTo>
                  <a:pt x="55070" y="43860"/>
                </a:lnTo>
                <a:lnTo>
                  <a:pt x="55070" y="43870"/>
                </a:lnTo>
                <a:lnTo>
                  <a:pt x="55060" y="43910"/>
                </a:lnTo>
                <a:lnTo>
                  <a:pt x="55040" y="43960"/>
                </a:lnTo>
                <a:lnTo>
                  <a:pt x="55040" y="43970"/>
                </a:lnTo>
                <a:lnTo>
                  <a:pt x="55060" y="43970"/>
                </a:lnTo>
                <a:lnTo>
                  <a:pt x="55060" y="43980"/>
                </a:lnTo>
                <a:lnTo>
                  <a:pt x="55060" y="43990"/>
                </a:lnTo>
                <a:lnTo>
                  <a:pt x="55060" y="44000"/>
                </a:lnTo>
                <a:lnTo>
                  <a:pt x="55060" y="44010"/>
                </a:lnTo>
                <a:lnTo>
                  <a:pt x="55070" y="44010"/>
                </a:lnTo>
                <a:lnTo>
                  <a:pt x="55070" y="44020"/>
                </a:lnTo>
                <a:lnTo>
                  <a:pt x="55080" y="44030"/>
                </a:lnTo>
                <a:lnTo>
                  <a:pt x="55080" y="44050"/>
                </a:lnTo>
                <a:lnTo>
                  <a:pt x="55090" y="44070"/>
                </a:lnTo>
                <a:lnTo>
                  <a:pt x="55090" y="44080"/>
                </a:lnTo>
                <a:lnTo>
                  <a:pt x="55100" y="44080"/>
                </a:lnTo>
                <a:lnTo>
                  <a:pt x="55100" y="44090"/>
                </a:lnTo>
                <a:lnTo>
                  <a:pt x="55110" y="44090"/>
                </a:lnTo>
                <a:lnTo>
                  <a:pt x="55120" y="44100"/>
                </a:lnTo>
                <a:lnTo>
                  <a:pt x="55130" y="44150"/>
                </a:lnTo>
                <a:lnTo>
                  <a:pt x="55080" y="44180"/>
                </a:lnTo>
                <a:lnTo>
                  <a:pt x="55120" y="44280"/>
                </a:lnTo>
                <a:lnTo>
                  <a:pt x="55130" y="44290"/>
                </a:lnTo>
                <a:lnTo>
                  <a:pt x="55130" y="44300"/>
                </a:lnTo>
                <a:lnTo>
                  <a:pt x="55130" y="44310"/>
                </a:lnTo>
                <a:lnTo>
                  <a:pt x="55140" y="44320"/>
                </a:lnTo>
                <a:lnTo>
                  <a:pt x="55140" y="44330"/>
                </a:lnTo>
                <a:lnTo>
                  <a:pt x="55150" y="44320"/>
                </a:lnTo>
                <a:lnTo>
                  <a:pt x="55160" y="44340"/>
                </a:lnTo>
                <a:lnTo>
                  <a:pt x="55180" y="44410"/>
                </a:lnTo>
                <a:lnTo>
                  <a:pt x="55180" y="44430"/>
                </a:lnTo>
                <a:lnTo>
                  <a:pt x="55200" y="44470"/>
                </a:lnTo>
                <a:lnTo>
                  <a:pt x="55180" y="44470"/>
                </a:lnTo>
                <a:lnTo>
                  <a:pt x="55200" y="44550"/>
                </a:lnTo>
                <a:lnTo>
                  <a:pt x="55210" y="44580"/>
                </a:lnTo>
                <a:lnTo>
                  <a:pt x="55210" y="44590"/>
                </a:lnTo>
                <a:lnTo>
                  <a:pt x="55220" y="44590"/>
                </a:lnTo>
                <a:lnTo>
                  <a:pt x="55220" y="44650"/>
                </a:lnTo>
                <a:lnTo>
                  <a:pt x="55230" y="44670"/>
                </a:lnTo>
                <a:lnTo>
                  <a:pt x="55350" y="44670"/>
                </a:lnTo>
                <a:lnTo>
                  <a:pt x="55350" y="44730"/>
                </a:lnTo>
                <a:lnTo>
                  <a:pt x="55370" y="44900"/>
                </a:lnTo>
                <a:lnTo>
                  <a:pt x="55400" y="44900"/>
                </a:lnTo>
                <a:lnTo>
                  <a:pt x="55420" y="44900"/>
                </a:lnTo>
                <a:lnTo>
                  <a:pt x="55460" y="44890"/>
                </a:lnTo>
                <a:lnTo>
                  <a:pt x="55470" y="44890"/>
                </a:lnTo>
                <a:lnTo>
                  <a:pt x="55490" y="44890"/>
                </a:lnTo>
                <a:lnTo>
                  <a:pt x="55540" y="44880"/>
                </a:lnTo>
                <a:lnTo>
                  <a:pt x="55550" y="44880"/>
                </a:lnTo>
                <a:lnTo>
                  <a:pt x="55560" y="44880"/>
                </a:lnTo>
                <a:lnTo>
                  <a:pt x="55570" y="44880"/>
                </a:lnTo>
                <a:lnTo>
                  <a:pt x="55570" y="44910"/>
                </a:lnTo>
                <a:lnTo>
                  <a:pt x="55620" y="44950"/>
                </a:lnTo>
                <a:lnTo>
                  <a:pt x="55630" y="44960"/>
                </a:lnTo>
                <a:lnTo>
                  <a:pt x="55640" y="44960"/>
                </a:lnTo>
                <a:lnTo>
                  <a:pt x="55720" y="45030"/>
                </a:lnTo>
                <a:lnTo>
                  <a:pt x="55760" y="45060"/>
                </a:lnTo>
                <a:lnTo>
                  <a:pt x="55810" y="45100"/>
                </a:lnTo>
                <a:lnTo>
                  <a:pt x="55890" y="45160"/>
                </a:lnTo>
                <a:lnTo>
                  <a:pt x="55910" y="45170"/>
                </a:lnTo>
                <a:lnTo>
                  <a:pt x="55940" y="45200"/>
                </a:lnTo>
                <a:lnTo>
                  <a:pt x="55970" y="45210"/>
                </a:lnTo>
                <a:lnTo>
                  <a:pt x="55980" y="45230"/>
                </a:lnTo>
                <a:lnTo>
                  <a:pt x="55770" y="45270"/>
                </a:lnTo>
                <a:lnTo>
                  <a:pt x="55640" y="45300"/>
                </a:lnTo>
                <a:lnTo>
                  <a:pt x="55450" y="45330"/>
                </a:lnTo>
                <a:lnTo>
                  <a:pt x="55320" y="45360"/>
                </a:lnTo>
                <a:lnTo>
                  <a:pt x="55300" y="45360"/>
                </a:lnTo>
                <a:lnTo>
                  <a:pt x="55250" y="45370"/>
                </a:lnTo>
                <a:lnTo>
                  <a:pt x="55230" y="45370"/>
                </a:lnTo>
                <a:lnTo>
                  <a:pt x="55190" y="45380"/>
                </a:lnTo>
                <a:lnTo>
                  <a:pt x="55170" y="45390"/>
                </a:lnTo>
                <a:lnTo>
                  <a:pt x="55200" y="45330"/>
                </a:lnTo>
                <a:lnTo>
                  <a:pt x="55240" y="45280"/>
                </a:lnTo>
                <a:lnTo>
                  <a:pt x="55220" y="45240"/>
                </a:lnTo>
                <a:lnTo>
                  <a:pt x="55240" y="45180"/>
                </a:lnTo>
                <a:lnTo>
                  <a:pt x="55230" y="45160"/>
                </a:lnTo>
                <a:lnTo>
                  <a:pt x="55140" y="45190"/>
                </a:lnTo>
                <a:lnTo>
                  <a:pt x="55110" y="45200"/>
                </a:lnTo>
                <a:lnTo>
                  <a:pt x="55080" y="45210"/>
                </a:lnTo>
                <a:lnTo>
                  <a:pt x="55020" y="45210"/>
                </a:lnTo>
                <a:lnTo>
                  <a:pt x="55030" y="45190"/>
                </a:lnTo>
                <a:lnTo>
                  <a:pt x="55030" y="45180"/>
                </a:lnTo>
                <a:lnTo>
                  <a:pt x="55030" y="45170"/>
                </a:lnTo>
                <a:lnTo>
                  <a:pt x="55030" y="45160"/>
                </a:lnTo>
                <a:lnTo>
                  <a:pt x="55020" y="45150"/>
                </a:lnTo>
                <a:lnTo>
                  <a:pt x="55020" y="45140"/>
                </a:lnTo>
                <a:lnTo>
                  <a:pt x="55010" y="45140"/>
                </a:lnTo>
                <a:lnTo>
                  <a:pt x="55000" y="45140"/>
                </a:lnTo>
                <a:lnTo>
                  <a:pt x="55000" y="45130"/>
                </a:lnTo>
                <a:lnTo>
                  <a:pt x="55010" y="45120"/>
                </a:lnTo>
                <a:lnTo>
                  <a:pt x="55010" y="45110"/>
                </a:lnTo>
                <a:lnTo>
                  <a:pt x="55010" y="45100"/>
                </a:lnTo>
                <a:lnTo>
                  <a:pt x="55010" y="45090"/>
                </a:lnTo>
                <a:lnTo>
                  <a:pt x="55000" y="45090"/>
                </a:lnTo>
                <a:lnTo>
                  <a:pt x="54990" y="45090"/>
                </a:lnTo>
                <a:lnTo>
                  <a:pt x="54990" y="45080"/>
                </a:lnTo>
                <a:lnTo>
                  <a:pt x="54980" y="45080"/>
                </a:lnTo>
                <a:lnTo>
                  <a:pt x="54970" y="45080"/>
                </a:lnTo>
                <a:lnTo>
                  <a:pt x="54920" y="45110"/>
                </a:lnTo>
                <a:lnTo>
                  <a:pt x="54870" y="45140"/>
                </a:lnTo>
                <a:lnTo>
                  <a:pt x="54840" y="45150"/>
                </a:lnTo>
                <a:lnTo>
                  <a:pt x="54830" y="45150"/>
                </a:lnTo>
                <a:lnTo>
                  <a:pt x="54750" y="45100"/>
                </a:lnTo>
                <a:lnTo>
                  <a:pt x="54730" y="45090"/>
                </a:lnTo>
                <a:lnTo>
                  <a:pt x="54720" y="45080"/>
                </a:lnTo>
                <a:lnTo>
                  <a:pt x="54720" y="45090"/>
                </a:lnTo>
                <a:lnTo>
                  <a:pt x="54720" y="45100"/>
                </a:lnTo>
                <a:lnTo>
                  <a:pt x="54710" y="45100"/>
                </a:lnTo>
                <a:lnTo>
                  <a:pt x="54700" y="45110"/>
                </a:lnTo>
                <a:lnTo>
                  <a:pt x="54690" y="45110"/>
                </a:lnTo>
                <a:lnTo>
                  <a:pt x="54680" y="45120"/>
                </a:lnTo>
                <a:lnTo>
                  <a:pt x="54670" y="45120"/>
                </a:lnTo>
                <a:lnTo>
                  <a:pt x="54660" y="45130"/>
                </a:lnTo>
                <a:lnTo>
                  <a:pt x="54650" y="45140"/>
                </a:lnTo>
                <a:lnTo>
                  <a:pt x="54640" y="45150"/>
                </a:lnTo>
                <a:lnTo>
                  <a:pt x="54630" y="45150"/>
                </a:lnTo>
                <a:lnTo>
                  <a:pt x="54620" y="45170"/>
                </a:lnTo>
                <a:lnTo>
                  <a:pt x="54610" y="45170"/>
                </a:lnTo>
                <a:lnTo>
                  <a:pt x="54600" y="45180"/>
                </a:lnTo>
                <a:lnTo>
                  <a:pt x="54590" y="45190"/>
                </a:lnTo>
                <a:lnTo>
                  <a:pt x="54570" y="45210"/>
                </a:lnTo>
                <a:lnTo>
                  <a:pt x="54560" y="45220"/>
                </a:lnTo>
                <a:lnTo>
                  <a:pt x="54530" y="45260"/>
                </a:lnTo>
                <a:lnTo>
                  <a:pt x="54520" y="45260"/>
                </a:lnTo>
                <a:lnTo>
                  <a:pt x="54500" y="45260"/>
                </a:lnTo>
                <a:lnTo>
                  <a:pt x="54500" y="45270"/>
                </a:lnTo>
                <a:lnTo>
                  <a:pt x="54490" y="45280"/>
                </a:lnTo>
                <a:lnTo>
                  <a:pt x="54480" y="45280"/>
                </a:lnTo>
                <a:lnTo>
                  <a:pt x="54480" y="45290"/>
                </a:lnTo>
                <a:lnTo>
                  <a:pt x="54480" y="45300"/>
                </a:lnTo>
                <a:lnTo>
                  <a:pt x="54470" y="45300"/>
                </a:lnTo>
                <a:lnTo>
                  <a:pt x="54460" y="45310"/>
                </a:lnTo>
                <a:lnTo>
                  <a:pt x="54460" y="45320"/>
                </a:lnTo>
                <a:lnTo>
                  <a:pt x="54460" y="45330"/>
                </a:lnTo>
                <a:lnTo>
                  <a:pt x="54450" y="45340"/>
                </a:lnTo>
                <a:lnTo>
                  <a:pt x="54450" y="45350"/>
                </a:lnTo>
                <a:lnTo>
                  <a:pt x="54450" y="45360"/>
                </a:lnTo>
                <a:lnTo>
                  <a:pt x="54440" y="45380"/>
                </a:lnTo>
                <a:lnTo>
                  <a:pt x="54440" y="45390"/>
                </a:lnTo>
                <a:lnTo>
                  <a:pt x="54430" y="45400"/>
                </a:lnTo>
                <a:lnTo>
                  <a:pt x="54430" y="45410"/>
                </a:lnTo>
                <a:lnTo>
                  <a:pt x="54420" y="45420"/>
                </a:lnTo>
                <a:lnTo>
                  <a:pt x="54410" y="45430"/>
                </a:lnTo>
                <a:lnTo>
                  <a:pt x="54400" y="45430"/>
                </a:lnTo>
                <a:lnTo>
                  <a:pt x="54390" y="45440"/>
                </a:lnTo>
                <a:lnTo>
                  <a:pt x="54390" y="45450"/>
                </a:lnTo>
                <a:lnTo>
                  <a:pt x="54380" y="45450"/>
                </a:lnTo>
                <a:lnTo>
                  <a:pt x="54380" y="45460"/>
                </a:lnTo>
                <a:lnTo>
                  <a:pt x="54370" y="45470"/>
                </a:lnTo>
                <a:lnTo>
                  <a:pt x="54360" y="45480"/>
                </a:lnTo>
                <a:lnTo>
                  <a:pt x="54360" y="45490"/>
                </a:lnTo>
                <a:lnTo>
                  <a:pt x="54360" y="45510"/>
                </a:lnTo>
                <a:lnTo>
                  <a:pt x="54340" y="45500"/>
                </a:lnTo>
                <a:lnTo>
                  <a:pt x="54320" y="45490"/>
                </a:lnTo>
                <a:lnTo>
                  <a:pt x="54320" y="45480"/>
                </a:lnTo>
                <a:lnTo>
                  <a:pt x="54270" y="45460"/>
                </a:lnTo>
                <a:lnTo>
                  <a:pt x="54240" y="45460"/>
                </a:lnTo>
                <a:lnTo>
                  <a:pt x="54180" y="45470"/>
                </a:lnTo>
                <a:lnTo>
                  <a:pt x="54150" y="45490"/>
                </a:lnTo>
                <a:lnTo>
                  <a:pt x="54110" y="45520"/>
                </a:lnTo>
                <a:lnTo>
                  <a:pt x="54080" y="45560"/>
                </a:lnTo>
                <a:lnTo>
                  <a:pt x="54000" y="45650"/>
                </a:lnTo>
                <a:lnTo>
                  <a:pt x="53990" y="45660"/>
                </a:lnTo>
                <a:lnTo>
                  <a:pt x="54000" y="45660"/>
                </a:lnTo>
                <a:lnTo>
                  <a:pt x="54000" y="45670"/>
                </a:lnTo>
                <a:lnTo>
                  <a:pt x="54000" y="45680"/>
                </a:lnTo>
                <a:lnTo>
                  <a:pt x="54000" y="45730"/>
                </a:lnTo>
                <a:lnTo>
                  <a:pt x="53980" y="45740"/>
                </a:lnTo>
                <a:lnTo>
                  <a:pt x="53970" y="45760"/>
                </a:lnTo>
                <a:lnTo>
                  <a:pt x="53910" y="45810"/>
                </a:lnTo>
                <a:lnTo>
                  <a:pt x="53910" y="45780"/>
                </a:lnTo>
                <a:lnTo>
                  <a:pt x="53910" y="45750"/>
                </a:lnTo>
                <a:lnTo>
                  <a:pt x="53910" y="45730"/>
                </a:lnTo>
                <a:lnTo>
                  <a:pt x="53910" y="45720"/>
                </a:lnTo>
                <a:lnTo>
                  <a:pt x="53910" y="45710"/>
                </a:lnTo>
                <a:lnTo>
                  <a:pt x="53900" y="45670"/>
                </a:lnTo>
                <a:lnTo>
                  <a:pt x="53910" y="45670"/>
                </a:lnTo>
                <a:lnTo>
                  <a:pt x="53910" y="45660"/>
                </a:lnTo>
                <a:lnTo>
                  <a:pt x="53910" y="45650"/>
                </a:lnTo>
                <a:lnTo>
                  <a:pt x="53910" y="45640"/>
                </a:lnTo>
                <a:lnTo>
                  <a:pt x="53910" y="45630"/>
                </a:lnTo>
                <a:lnTo>
                  <a:pt x="53910" y="45620"/>
                </a:lnTo>
                <a:lnTo>
                  <a:pt x="53910" y="45610"/>
                </a:lnTo>
                <a:lnTo>
                  <a:pt x="53900" y="45610"/>
                </a:lnTo>
                <a:lnTo>
                  <a:pt x="53900" y="45600"/>
                </a:lnTo>
                <a:lnTo>
                  <a:pt x="53900" y="45610"/>
                </a:lnTo>
                <a:lnTo>
                  <a:pt x="53900" y="45600"/>
                </a:lnTo>
                <a:lnTo>
                  <a:pt x="53890" y="45600"/>
                </a:lnTo>
                <a:lnTo>
                  <a:pt x="53880" y="45600"/>
                </a:lnTo>
                <a:lnTo>
                  <a:pt x="53870" y="45600"/>
                </a:lnTo>
                <a:lnTo>
                  <a:pt x="53870" y="45590"/>
                </a:lnTo>
                <a:lnTo>
                  <a:pt x="53870" y="45580"/>
                </a:lnTo>
                <a:lnTo>
                  <a:pt x="53860" y="45570"/>
                </a:lnTo>
                <a:lnTo>
                  <a:pt x="53860" y="45560"/>
                </a:lnTo>
                <a:lnTo>
                  <a:pt x="53870" y="45560"/>
                </a:lnTo>
                <a:lnTo>
                  <a:pt x="53870" y="45550"/>
                </a:lnTo>
                <a:lnTo>
                  <a:pt x="53870" y="45540"/>
                </a:lnTo>
                <a:lnTo>
                  <a:pt x="53880" y="45540"/>
                </a:lnTo>
                <a:lnTo>
                  <a:pt x="53880" y="45530"/>
                </a:lnTo>
                <a:lnTo>
                  <a:pt x="53880" y="45520"/>
                </a:lnTo>
                <a:lnTo>
                  <a:pt x="53890" y="45520"/>
                </a:lnTo>
                <a:lnTo>
                  <a:pt x="53900" y="45510"/>
                </a:lnTo>
                <a:lnTo>
                  <a:pt x="53890" y="45510"/>
                </a:lnTo>
                <a:lnTo>
                  <a:pt x="53330" y="45410"/>
                </a:lnTo>
                <a:lnTo>
                  <a:pt x="53320" y="45410"/>
                </a:lnTo>
                <a:lnTo>
                  <a:pt x="53260" y="45400"/>
                </a:lnTo>
                <a:lnTo>
                  <a:pt x="53250" y="45400"/>
                </a:lnTo>
                <a:lnTo>
                  <a:pt x="53240" y="45400"/>
                </a:lnTo>
                <a:lnTo>
                  <a:pt x="53240" y="45390"/>
                </a:lnTo>
                <a:lnTo>
                  <a:pt x="53230" y="45390"/>
                </a:lnTo>
                <a:lnTo>
                  <a:pt x="53180" y="45380"/>
                </a:lnTo>
                <a:lnTo>
                  <a:pt x="53160" y="45380"/>
                </a:lnTo>
                <a:lnTo>
                  <a:pt x="53150" y="45380"/>
                </a:lnTo>
                <a:lnTo>
                  <a:pt x="53060" y="45360"/>
                </a:lnTo>
                <a:lnTo>
                  <a:pt x="53020" y="45350"/>
                </a:lnTo>
                <a:lnTo>
                  <a:pt x="53010" y="45350"/>
                </a:lnTo>
                <a:lnTo>
                  <a:pt x="53000" y="45350"/>
                </a:lnTo>
                <a:lnTo>
                  <a:pt x="52990" y="45350"/>
                </a:lnTo>
                <a:lnTo>
                  <a:pt x="52920" y="45340"/>
                </a:lnTo>
                <a:lnTo>
                  <a:pt x="52910" y="45340"/>
                </a:lnTo>
                <a:lnTo>
                  <a:pt x="52860" y="45330"/>
                </a:lnTo>
                <a:lnTo>
                  <a:pt x="52850" y="45320"/>
                </a:lnTo>
                <a:lnTo>
                  <a:pt x="52840" y="45320"/>
                </a:lnTo>
                <a:lnTo>
                  <a:pt x="52800" y="45320"/>
                </a:lnTo>
                <a:lnTo>
                  <a:pt x="52790" y="45310"/>
                </a:lnTo>
                <a:lnTo>
                  <a:pt x="52780" y="45310"/>
                </a:lnTo>
                <a:lnTo>
                  <a:pt x="52770" y="45310"/>
                </a:lnTo>
                <a:lnTo>
                  <a:pt x="52760" y="45310"/>
                </a:lnTo>
                <a:lnTo>
                  <a:pt x="52750" y="45310"/>
                </a:lnTo>
                <a:lnTo>
                  <a:pt x="52670" y="45290"/>
                </a:lnTo>
                <a:lnTo>
                  <a:pt x="52540" y="45020"/>
                </a:lnTo>
                <a:lnTo>
                  <a:pt x="52480" y="44890"/>
                </a:lnTo>
                <a:lnTo>
                  <a:pt x="52420" y="44760"/>
                </a:lnTo>
                <a:lnTo>
                  <a:pt x="52360" y="44640"/>
                </a:lnTo>
                <a:lnTo>
                  <a:pt x="52350" y="44610"/>
                </a:lnTo>
                <a:lnTo>
                  <a:pt x="52330" y="44570"/>
                </a:lnTo>
                <a:lnTo>
                  <a:pt x="52310" y="44520"/>
                </a:lnTo>
                <a:lnTo>
                  <a:pt x="52290" y="44500"/>
                </a:lnTo>
                <a:lnTo>
                  <a:pt x="52220" y="44440"/>
                </a:lnTo>
                <a:lnTo>
                  <a:pt x="52210" y="44440"/>
                </a:lnTo>
                <a:lnTo>
                  <a:pt x="52200" y="44430"/>
                </a:lnTo>
                <a:lnTo>
                  <a:pt x="52160" y="44400"/>
                </a:lnTo>
                <a:lnTo>
                  <a:pt x="52090" y="44370"/>
                </a:lnTo>
                <a:lnTo>
                  <a:pt x="52060" y="44380"/>
                </a:lnTo>
                <a:lnTo>
                  <a:pt x="52000" y="44390"/>
                </a:lnTo>
                <a:lnTo>
                  <a:pt x="51930" y="44400"/>
                </a:lnTo>
                <a:lnTo>
                  <a:pt x="51920" y="44410"/>
                </a:lnTo>
                <a:lnTo>
                  <a:pt x="51830" y="44430"/>
                </a:lnTo>
                <a:lnTo>
                  <a:pt x="51800" y="44430"/>
                </a:lnTo>
                <a:lnTo>
                  <a:pt x="51770" y="44460"/>
                </a:lnTo>
                <a:lnTo>
                  <a:pt x="51750" y="44480"/>
                </a:lnTo>
                <a:lnTo>
                  <a:pt x="51680" y="44540"/>
                </a:lnTo>
                <a:lnTo>
                  <a:pt x="51670" y="44550"/>
                </a:lnTo>
                <a:lnTo>
                  <a:pt x="51630" y="44580"/>
                </a:lnTo>
                <a:lnTo>
                  <a:pt x="51610" y="44590"/>
                </a:lnTo>
                <a:lnTo>
                  <a:pt x="51600" y="44590"/>
                </a:lnTo>
                <a:lnTo>
                  <a:pt x="51600" y="44600"/>
                </a:lnTo>
                <a:lnTo>
                  <a:pt x="51600" y="44590"/>
                </a:lnTo>
                <a:lnTo>
                  <a:pt x="51590" y="44590"/>
                </a:lnTo>
                <a:lnTo>
                  <a:pt x="51580" y="44590"/>
                </a:lnTo>
                <a:lnTo>
                  <a:pt x="51570" y="44590"/>
                </a:lnTo>
                <a:lnTo>
                  <a:pt x="51580" y="44580"/>
                </a:lnTo>
                <a:lnTo>
                  <a:pt x="51580" y="44570"/>
                </a:lnTo>
                <a:lnTo>
                  <a:pt x="51580" y="44560"/>
                </a:lnTo>
                <a:lnTo>
                  <a:pt x="51580" y="44550"/>
                </a:lnTo>
                <a:lnTo>
                  <a:pt x="51590" y="44540"/>
                </a:lnTo>
                <a:lnTo>
                  <a:pt x="51590" y="44530"/>
                </a:lnTo>
                <a:lnTo>
                  <a:pt x="51590" y="44520"/>
                </a:lnTo>
                <a:lnTo>
                  <a:pt x="51590" y="44510"/>
                </a:lnTo>
                <a:lnTo>
                  <a:pt x="51600" y="44510"/>
                </a:lnTo>
                <a:lnTo>
                  <a:pt x="51590" y="44500"/>
                </a:lnTo>
                <a:lnTo>
                  <a:pt x="51590" y="44490"/>
                </a:lnTo>
                <a:lnTo>
                  <a:pt x="51600" y="44490"/>
                </a:lnTo>
                <a:lnTo>
                  <a:pt x="51600" y="44480"/>
                </a:lnTo>
                <a:lnTo>
                  <a:pt x="51610" y="44480"/>
                </a:lnTo>
                <a:lnTo>
                  <a:pt x="51610" y="44470"/>
                </a:lnTo>
                <a:lnTo>
                  <a:pt x="51600" y="44460"/>
                </a:lnTo>
                <a:lnTo>
                  <a:pt x="51590" y="44450"/>
                </a:lnTo>
                <a:lnTo>
                  <a:pt x="51590" y="44440"/>
                </a:lnTo>
                <a:lnTo>
                  <a:pt x="51600" y="44440"/>
                </a:lnTo>
                <a:lnTo>
                  <a:pt x="51590" y="44430"/>
                </a:lnTo>
                <a:lnTo>
                  <a:pt x="51580" y="44430"/>
                </a:lnTo>
                <a:lnTo>
                  <a:pt x="51570" y="44430"/>
                </a:lnTo>
                <a:lnTo>
                  <a:pt x="51570" y="44420"/>
                </a:lnTo>
                <a:lnTo>
                  <a:pt x="51560" y="44420"/>
                </a:lnTo>
                <a:lnTo>
                  <a:pt x="51560" y="44430"/>
                </a:lnTo>
                <a:lnTo>
                  <a:pt x="51550" y="44430"/>
                </a:lnTo>
                <a:lnTo>
                  <a:pt x="51540" y="44430"/>
                </a:lnTo>
                <a:lnTo>
                  <a:pt x="51540" y="44420"/>
                </a:lnTo>
                <a:lnTo>
                  <a:pt x="51540" y="44410"/>
                </a:lnTo>
                <a:lnTo>
                  <a:pt x="51550" y="44410"/>
                </a:lnTo>
                <a:lnTo>
                  <a:pt x="51550" y="44400"/>
                </a:lnTo>
                <a:lnTo>
                  <a:pt x="51550" y="44390"/>
                </a:lnTo>
                <a:lnTo>
                  <a:pt x="51560" y="44380"/>
                </a:lnTo>
                <a:lnTo>
                  <a:pt x="51560" y="44370"/>
                </a:lnTo>
                <a:lnTo>
                  <a:pt x="51560" y="44360"/>
                </a:lnTo>
                <a:lnTo>
                  <a:pt x="51560" y="44350"/>
                </a:lnTo>
                <a:lnTo>
                  <a:pt x="51570" y="44350"/>
                </a:lnTo>
                <a:lnTo>
                  <a:pt x="51570" y="44340"/>
                </a:lnTo>
                <a:lnTo>
                  <a:pt x="51570" y="44330"/>
                </a:lnTo>
                <a:lnTo>
                  <a:pt x="51570" y="44320"/>
                </a:lnTo>
                <a:lnTo>
                  <a:pt x="51570" y="44310"/>
                </a:lnTo>
                <a:lnTo>
                  <a:pt x="51570" y="44300"/>
                </a:lnTo>
                <a:lnTo>
                  <a:pt x="51570" y="44290"/>
                </a:lnTo>
                <a:lnTo>
                  <a:pt x="51560" y="44290"/>
                </a:lnTo>
                <a:lnTo>
                  <a:pt x="51560" y="44280"/>
                </a:lnTo>
                <a:lnTo>
                  <a:pt x="51550" y="44270"/>
                </a:lnTo>
                <a:lnTo>
                  <a:pt x="51540" y="44270"/>
                </a:lnTo>
                <a:lnTo>
                  <a:pt x="51540" y="44260"/>
                </a:lnTo>
                <a:lnTo>
                  <a:pt x="51530" y="44260"/>
                </a:lnTo>
                <a:lnTo>
                  <a:pt x="51520" y="44260"/>
                </a:lnTo>
                <a:lnTo>
                  <a:pt x="51520" y="44270"/>
                </a:lnTo>
                <a:lnTo>
                  <a:pt x="51520" y="44280"/>
                </a:lnTo>
                <a:lnTo>
                  <a:pt x="51520" y="44300"/>
                </a:lnTo>
                <a:lnTo>
                  <a:pt x="51510" y="44300"/>
                </a:lnTo>
                <a:lnTo>
                  <a:pt x="51510" y="44310"/>
                </a:lnTo>
                <a:lnTo>
                  <a:pt x="51510" y="44320"/>
                </a:lnTo>
                <a:lnTo>
                  <a:pt x="51510" y="44340"/>
                </a:lnTo>
                <a:lnTo>
                  <a:pt x="51500" y="44340"/>
                </a:lnTo>
                <a:lnTo>
                  <a:pt x="51460" y="44350"/>
                </a:lnTo>
                <a:lnTo>
                  <a:pt x="51410" y="44360"/>
                </a:lnTo>
                <a:lnTo>
                  <a:pt x="51400" y="44360"/>
                </a:lnTo>
                <a:lnTo>
                  <a:pt x="51390" y="44360"/>
                </a:lnTo>
                <a:lnTo>
                  <a:pt x="51380" y="44350"/>
                </a:lnTo>
                <a:lnTo>
                  <a:pt x="51360" y="44340"/>
                </a:lnTo>
                <a:lnTo>
                  <a:pt x="51340" y="44330"/>
                </a:lnTo>
                <a:lnTo>
                  <a:pt x="51320" y="44320"/>
                </a:lnTo>
                <a:lnTo>
                  <a:pt x="51300" y="44310"/>
                </a:lnTo>
                <a:lnTo>
                  <a:pt x="51240" y="44300"/>
                </a:lnTo>
                <a:lnTo>
                  <a:pt x="51220" y="44290"/>
                </a:lnTo>
                <a:lnTo>
                  <a:pt x="51170" y="44280"/>
                </a:lnTo>
                <a:lnTo>
                  <a:pt x="51170" y="44270"/>
                </a:lnTo>
                <a:lnTo>
                  <a:pt x="51130" y="44270"/>
                </a:lnTo>
                <a:lnTo>
                  <a:pt x="51090" y="44270"/>
                </a:lnTo>
                <a:lnTo>
                  <a:pt x="51040" y="44250"/>
                </a:lnTo>
                <a:lnTo>
                  <a:pt x="50980" y="44220"/>
                </a:lnTo>
                <a:lnTo>
                  <a:pt x="50930" y="44180"/>
                </a:lnTo>
                <a:lnTo>
                  <a:pt x="50810" y="44130"/>
                </a:lnTo>
                <a:lnTo>
                  <a:pt x="50760" y="44110"/>
                </a:lnTo>
                <a:lnTo>
                  <a:pt x="50750" y="44110"/>
                </a:lnTo>
                <a:lnTo>
                  <a:pt x="50740" y="44110"/>
                </a:lnTo>
                <a:lnTo>
                  <a:pt x="50700" y="44120"/>
                </a:lnTo>
                <a:lnTo>
                  <a:pt x="50690" y="44120"/>
                </a:lnTo>
                <a:lnTo>
                  <a:pt x="50630" y="44130"/>
                </a:lnTo>
                <a:lnTo>
                  <a:pt x="50570" y="44150"/>
                </a:lnTo>
                <a:lnTo>
                  <a:pt x="50560" y="44150"/>
                </a:lnTo>
                <a:lnTo>
                  <a:pt x="50420" y="44180"/>
                </a:lnTo>
                <a:lnTo>
                  <a:pt x="50340" y="44200"/>
                </a:lnTo>
                <a:lnTo>
                  <a:pt x="50320" y="44210"/>
                </a:lnTo>
                <a:lnTo>
                  <a:pt x="50270" y="44220"/>
                </a:lnTo>
                <a:lnTo>
                  <a:pt x="50180" y="44240"/>
                </a:lnTo>
                <a:lnTo>
                  <a:pt x="50160" y="44240"/>
                </a:lnTo>
                <a:lnTo>
                  <a:pt x="50130" y="44250"/>
                </a:lnTo>
                <a:lnTo>
                  <a:pt x="50120" y="44250"/>
                </a:lnTo>
                <a:lnTo>
                  <a:pt x="50060" y="44270"/>
                </a:lnTo>
                <a:lnTo>
                  <a:pt x="49930" y="44300"/>
                </a:lnTo>
                <a:lnTo>
                  <a:pt x="49930" y="44290"/>
                </a:lnTo>
                <a:lnTo>
                  <a:pt x="49920" y="44290"/>
                </a:lnTo>
                <a:lnTo>
                  <a:pt x="49910" y="44290"/>
                </a:lnTo>
                <a:lnTo>
                  <a:pt x="49890" y="44230"/>
                </a:lnTo>
                <a:lnTo>
                  <a:pt x="49880" y="44160"/>
                </a:lnTo>
                <a:lnTo>
                  <a:pt x="49860" y="44090"/>
                </a:lnTo>
                <a:lnTo>
                  <a:pt x="49860" y="44080"/>
                </a:lnTo>
                <a:lnTo>
                  <a:pt x="49850" y="44040"/>
                </a:lnTo>
                <a:lnTo>
                  <a:pt x="49820" y="43860"/>
                </a:lnTo>
                <a:lnTo>
                  <a:pt x="49810" y="43860"/>
                </a:lnTo>
                <a:lnTo>
                  <a:pt x="49810" y="43850"/>
                </a:lnTo>
                <a:lnTo>
                  <a:pt x="49810" y="43830"/>
                </a:lnTo>
                <a:lnTo>
                  <a:pt x="49800" y="43800"/>
                </a:lnTo>
                <a:lnTo>
                  <a:pt x="49790" y="43750"/>
                </a:lnTo>
                <a:lnTo>
                  <a:pt x="49810" y="43670"/>
                </a:lnTo>
                <a:lnTo>
                  <a:pt x="49850" y="43430"/>
                </a:lnTo>
                <a:lnTo>
                  <a:pt x="49960" y="42590"/>
                </a:lnTo>
                <a:lnTo>
                  <a:pt x="50010" y="42260"/>
                </a:lnTo>
                <a:lnTo>
                  <a:pt x="49990" y="41910"/>
                </a:lnTo>
                <a:lnTo>
                  <a:pt x="49980" y="41680"/>
                </a:lnTo>
                <a:lnTo>
                  <a:pt x="49980" y="41640"/>
                </a:lnTo>
                <a:lnTo>
                  <a:pt x="49980" y="41630"/>
                </a:lnTo>
                <a:lnTo>
                  <a:pt x="49970" y="41630"/>
                </a:lnTo>
                <a:lnTo>
                  <a:pt x="49970" y="41620"/>
                </a:lnTo>
                <a:lnTo>
                  <a:pt x="49970" y="41610"/>
                </a:lnTo>
                <a:lnTo>
                  <a:pt x="49970" y="41600"/>
                </a:lnTo>
                <a:lnTo>
                  <a:pt x="49960" y="41600"/>
                </a:lnTo>
                <a:lnTo>
                  <a:pt x="49960" y="41590"/>
                </a:lnTo>
                <a:lnTo>
                  <a:pt x="49950" y="41590"/>
                </a:lnTo>
                <a:lnTo>
                  <a:pt x="49940" y="41590"/>
                </a:lnTo>
                <a:lnTo>
                  <a:pt x="49940" y="41580"/>
                </a:lnTo>
                <a:lnTo>
                  <a:pt x="49950" y="41580"/>
                </a:lnTo>
                <a:lnTo>
                  <a:pt x="49950" y="41570"/>
                </a:lnTo>
                <a:lnTo>
                  <a:pt x="49960" y="41570"/>
                </a:lnTo>
                <a:lnTo>
                  <a:pt x="49970" y="41550"/>
                </a:lnTo>
                <a:lnTo>
                  <a:pt x="49970" y="41540"/>
                </a:lnTo>
                <a:lnTo>
                  <a:pt x="49960" y="41540"/>
                </a:lnTo>
                <a:lnTo>
                  <a:pt x="49960" y="41530"/>
                </a:lnTo>
                <a:lnTo>
                  <a:pt x="49960" y="41520"/>
                </a:lnTo>
                <a:lnTo>
                  <a:pt x="49960" y="41510"/>
                </a:lnTo>
                <a:lnTo>
                  <a:pt x="49970" y="41510"/>
                </a:lnTo>
                <a:lnTo>
                  <a:pt x="49970" y="41520"/>
                </a:lnTo>
                <a:lnTo>
                  <a:pt x="49970" y="41530"/>
                </a:lnTo>
                <a:lnTo>
                  <a:pt x="49970" y="41540"/>
                </a:lnTo>
                <a:lnTo>
                  <a:pt x="49980" y="41540"/>
                </a:lnTo>
                <a:lnTo>
                  <a:pt x="49990" y="41540"/>
                </a:lnTo>
                <a:lnTo>
                  <a:pt x="49990" y="41550"/>
                </a:lnTo>
                <a:lnTo>
                  <a:pt x="50000" y="41550"/>
                </a:lnTo>
                <a:lnTo>
                  <a:pt x="50000" y="41540"/>
                </a:lnTo>
                <a:lnTo>
                  <a:pt x="50010" y="41540"/>
                </a:lnTo>
                <a:lnTo>
                  <a:pt x="50010" y="41550"/>
                </a:lnTo>
                <a:lnTo>
                  <a:pt x="50020" y="41550"/>
                </a:lnTo>
                <a:lnTo>
                  <a:pt x="50030" y="41550"/>
                </a:lnTo>
                <a:lnTo>
                  <a:pt x="50030" y="41560"/>
                </a:lnTo>
                <a:lnTo>
                  <a:pt x="50040" y="41560"/>
                </a:lnTo>
                <a:lnTo>
                  <a:pt x="50040" y="41570"/>
                </a:lnTo>
                <a:lnTo>
                  <a:pt x="50050" y="41570"/>
                </a:lnTo>
                <a:lnTo>
                  <a:pt x="50060" y="41570"/>
                </a:lnTo>
                <a:lnTo>
                  <a:pt x="50060" y="41580"/>
                </a:lnTo>
                <a:lnTo>
                  <a:pt x="50070" y="41580"/>
                </a:lnTo>
                <a:lnTo>
                  <a:pt x="50070" y="41590"/>
                </a:lnTo>
                <a:lnTo>
                  <a:pt x="50080" y="41590"/>
                </a:lnTo>
                <a:lnTo>
                  <a:pt x="50080" y="41600"/>
                </a:lnTo>
                <a:lnTo>
                  <a:pt x="50090" y="41600"/>
                </a:lnTo>
                <a:lnTo>
                  <a:pt x="50090" y="41610"/>
                </a:lnTo>
                <a:lnTo>
                  <a:pt x="50090" y="41600"/>
                </a:lnTo>
                <a:lnTo>
                  <a:pt x="50090" y="41590"/>
                </a:lnTo>
                <a:lnTo>
                  <a:pt x="50100" y="41600"/>
                </a:lnTo>
                <a:lnTo>
                  <a:pt x="50110" y="41600"/>
                </a:lnTo>
                <a:lnTo>
                  <a:pt x="50110" y="41610"/>
                </a:lnTo>
                <a:lnTo>
                  <a:pt x="50110" y="41620"/>
                </a:lnTo>
                <a:lnTo>
                  <a:pt x="50120" y="41620"/>
                </a:lnTo>
                <a:lnTo>
                  <a:pt x="50130" y="41630"/>
                </a:lnTo>
                <a:lnTo>
                  <a:pt x="50140" y="41630"/>
                </a:lnTo>
                <a:lnTo>
                  <a:pt x="50140" y="41640"/>
                </a:lnTo>
                <a:lnTo>
                  <a:pt x="50140" y="41630"/>
                </a:lnTo>
                <a:lnTo>
                  <a:pt x="50140" y="41620"/>
                </a:lnTo>
                <a:lnTo>
                  <a:pt x="50150" y="41620"/>
                </a:lnTo>
                <a:lnTo>
                  <a:pt x="50160" y="41610"/>
                </a:lnTo>
                <a:lnTo>
                  <a:pt x="50180" y="41580"/>
                </a:lnTo>
                <a:lnTo>
                  <a:pt x="50190" y="41560"/>
                </a:lnTo>
                <a:lnTo>
                  <a:pt x="50200" y="41550"/>
                </a:lnTo>
                <a:lnTo>
                  <a:pt x="50250" y="41490"/>
                </a:lnTo>
                <a:lnTo>
                  <a:pt x="50300" y="41420"/>
                </a:lnTo>
                <a:lnTo>
                  <a:pt x="50340" y="41370"/>
                </a:lnTo>
                <a:lnTo>
                  <a:pt x="50340" y="41360"/>
                </a:lnTo>
                <a:lnTo>
                  <a:pt x="50350" y="41350"/>
                </a:lnTo>
                <a:lnTo>
                  <a:pt x="50360" y="41340"/>
                </a:lnTo>
                <a:lnTo>
                  <a:pt x="50370" y="41330"/>
                </a:lnTo>
                <a:lnTo>
                  <a:pt x="50380" y="41320"/>
                </a:lnTo>
                <a:lnTo>
                  <a:pt x="50390" y="41290"/>
                </a:lnTo>
                <a:lnTo>
                  <a:pt x="50400" y="41290"/>
                </a:lnTo>
                <a:lnTo>
                  <a:pt x="50440" y="41290"/>
                </a:lnTo>
                <a:lnTo>
                  <a:pt x="50440" y="41280"/>
                </a:lnTo>
                <a:lnTo>
                  <a:pt x="50430" y="41280"/>
                </a:lnTo>
                <a:lnTo>
                  <a:pt x="50430" y="41290"/>
                </a:lnTo>
                <a:lnTo>
                  <a:pt x="50430" y="41280"/>
                </a:lnTo>
                <a:lnTo>
                  <a:pt x="50420" y="41280"/>
                </a:lnTo>
                <a:lnTo>
                  <a:pt x="50420" y="41270"/>
                </a:lnTo>
                <a:lnTo>
                  <a:pt x="50420" y="41260"/>
                </a:lnTo>
                <a:lnTo>
                  <a:pt x="50410" y="41250"/>
                </a:lnTo>
                <a:lnTo>
                  <a:pt x="50400" y="41250"/>
                </a:lnTo>
                <a:lnTo>
                  <a:pt x="50390" y="41250"/>
                </a:lnTo>
                <a:lnTo>
                  <a:pt x="50390" y="41240"/>
                </a:lnTo>
                <a:lnTo>
                  <a:pt x="50390" y="41230"/>
                </a:lnTo>
                <a:lnTo>
                  <a:pt x="50380" y="41230"/>
                </a:lnTo>
                <a:lnTo>
                  <a:pt x="50380" y="41220"/>
                </a:lnTo>
                <a:lnTo>
                  <a:pt x="50390" y="41220"/>
                </a:lnTo>
                <a:lnTo>
                  <a:pt x="50390" y="41210"/>
                </a:lnTo>
                <a:lnTo>
                  <a:pt x="50390" y="41200"/>
                </a:lnTo>
                <a:lnTo>
                  <a:pt x="50380" y="41190"/>
                </a:lnTo>
                <a:lnTo>
                  <a:pt x="50380" y="41180"/>
                </a:lnTo>
                <a:lnTo>
                  <a:pt x="50370" y="41180"/>
                </a:lnTo>
                <a:lnTo>
                  <a:pt x="50360" y="41180"/>
                </a:lnTo>
                <a:lnTo>
                  <a:pt x="50360" y="41190"/>
                </a:lnTo>
                <a:lnTo>
                  <a:pt x="50360" y="41180"/>
                </a:lnTo>
                <a:lnTo>
                  <a:pt x="50350" y="41180"/>
                </a:lnTo>
                <a:lnTo>
                  <a:pt x="50340" y="41170"/>
                </a:lnTo>
                <a:lnTo>
                  <a:pt x="50340" y="41160"/>
                </a:lnTo>
                <a:lnTo>
                  <a:pt x="50340" y="41150"/>
                </a:lnTo>
                <a:lnTo>
                  <a:pt x="50350" y="41140"/>
                </a:lnTo>
                <a:lnTo>
                  <a:pt x="50360" y="41130"/>
                </a:lnTo>
                <a:lnTo>
                  <a:pt x="50370" y="41120"/>
                </a:lnTo>
                <a:lnTo>
                  <a:pt x="50380" y="41120"/>
                </a:lnTo>
                <a:lnTo>
                  <a:pt x="50380" y="41110"/>
                </a:lnTo>
                <a:lnTo>
                  <a:pt x="50380" y="41100"/>
                </a:lnTo>
                <a:lnTo>
                  <a:pt x="50380" y="41090"/>
                </a:lnTo>
                <a:lnTo>
                  <a:pt x="50370" y="41080"/>
                </a:lnTo>
                <a:lnTo>
                  <a:pt x="50370" y="41070"/>
                </a:lnTo>
                <a:lnTo>
                  <a:pt x="50370" y="41060"/>
                </a:lnTo>
                <a:lnTo>
                  <a:pt x="50380" y="41060"/>
                </a:lnTo>
                <a:lnTo>
                  <a:pt x="50380" y="41050"/>
                </a:lnTo>
                <a:lnTo>
                  <a:pt x="50390" y="41040"/>
                </a:lnTo>
                <a:lnTo>
                  <a:pt x="50400" y="41040"/>
                </a:lnTo>
                <a:lnTo>
                  <a:pt x="50400" y="41030"/>
                </a:lnTo>
                <a:lnTo>
                  <a:pt x="50410" y="41030"/>
                </a:lnTo>
                <a:lnTo>
                  <a:pt x="50410" y="41020"/>
                </a:lnTo>
                <a:lnTo>
                  <a:pt x="50420" y="41020"/>
                </a:lnTo>
                <a:lnTo>
                  <a:pt x="50420" y="41010"/>
                </a:lnTo>
                <a:lnTo>
                  <a:pt x="50410" y="41010"/>
                </a:lnTo>
                <a:lnTo>
                  <a:pt x="50410" y="41000"/>
                </a:lnTo>
                <a:lnTo>
                  <a:pt x="50400" y="41000"/>
                </a:lnTo>
                <a:lnTo>
                  <a:pt x="50390" y="41000"/>
                </a:lnTo>
                <a:lnTo>
                  <a:pt x="50390" y="40990"/>
                </a:lnTo>
                <a:lnTo>
                  <a:pt x="50390" y="40980"/>
                </a:lnTo>
                <a:lnTo>
                  <a:pt x="50400" y="40980"/>
                </a:lnTo>
                <a:lnTo>
                  <a:pt x="50400" y="40970"/>
                </a:lnTo>
                <a:lnTo>
                  <a:pt x="50410" y="40970"/>
                </a:lnTo>
                <a:lnTo>
                  <a:pt x="50410" y="40960"/>
                </a:lnTo>
                <a:lnTo>
                  <a:pt x="50400" y="40960"/>
                </a:lnTo>
                <a:lnTo>
                  <a:pt x="50390" y="40960"/>
                </a:lnTo>
                <a:lnTo>
                  <a:pt x="50390" y="40950"/>
                </a:lnTo>
                <a:lnTo>
                  <a:pt x="50380" y="40950"/>
                </a:lnTo>
                <a:lnTo>
                  <a:pt x="50380" y="40960"/>
                </a:lnTo>
                <a:lnTo>
                  <a:pt x="50370" y="40960"/>
                </a:lnTo>
                <a:lnTo>
                  <a:pt x="50370" y="40950"/>
                </a:lnTo>
                <a:lnTo>
                  <a:pt x="50370" y="40940"/>
                </a:lnTo>
                <a:lnTo>
                  <a:pt x="50370" y="40930"/>
                </a:lnTo>
                <a:lnTo>
                  <a:pt x="50380" y="40930"/>
                </a:lnTo>
                <a:lnTo>
                  <a:pt x="50380" y="40920"/>
                </a:lnTo>
                <a:lnTo>
                  <a:pt x="50390" y="40920"/>
                </a:lnTo>
                <a:lnTo>
                  <a:pt x="50400" y="40910"/>
                </a:lnTo>
                <a:lnTo>
                  <a:pt x="50390" y="40900"/>
                </a:lnTo>
                <a:lnTo>
                  <a:pt x="50380" y="40900"/>
                </a:lnTo>
                <a:lnTo>
                  <a:pt x="50370" y="40900"/>
                </a:lnTo>
                <a:lnTo>
                  <a:pt x="50360" y="40900"/>
                </a:lnTo>
                <a:lnTo>
                  <a:pt x="50350" y="40900"/>
                </a:lnTo>
                <a:lnTo>
                  <a:pt x="50350" y="40910"/>
                </a:lnTo>
                <a:lnTo>
                  <a:pt x="50350" y="40920"/>
                </a:lnTo>
                <a:lnTo>
                  <a:pt x="50350" y="40930"/>
                </a:lnTo>
                <a:lnTo>
                  <a:pt x="50350" y="40940"/>
                </a:lnTo>
                <a:lnTo>
                  <a:pt x="50340" y="40940"/>
                </a:lnTo>
                <a:lnTo>
                  <a:pt x="50330" y="40940"/>
                </a:lnTo>
                <a:lnTo>
                  <a:pt x="50330" y="40930"/>
                </a:lnTo>
                <a:lnTo>
                  <a:pt x="50330" y="40920"/>
                </a:lnTo>
                <a:lnTo>
                  <a:pt x="50330" y="40910"/>
                </a:lnTo>
                <a:lnTo>
                  <a:pt x="50330" y="40900"/>
                </a:lnTo>
                <a:lnTo>
                  <a:pt x="50340" y="40890"/>
                </a:lnTo>
                <a:lnTo>
                  <a:pt x="50350" y="40890"/>
                </a:lnTo>
                <a:lnTo>
                  <a:pt x="50350" y="40880"/>
                </a:lnTo>
                <a:lnTo>
                  <a:pt x="50360" y="40880"/>
                </a:lnTo>
                <a:lnTo>
                  <a:pt x="50360" y="40870"/>
                </a:lnTo>
                <a:lnTo>
                  <a:pt x="50360" y="40860"/>
                </a:lnTo>
                <a:lnTo>
                  <a:pt x="50360" y="40850"/>
                </a:lnTo>
                <a:lnTo>
                  <a:pt x="50360" y="40840"/>
                </a:lnTo>
                <a:lnTo>
                  <a:pt x="50360" y="40830"/>
                </a:lnTo>
                <a:lnTo>
                  <a:pt x="50350" y="40830"/>
                </a:lnTo>
                <a:lnTo>
                  <a:pt x="50340" y="40840"/>
                </a:lnTo>
                <a:lnTo>
                  <a:pt x="50330" y="40840"/>
                </a:lnTo>
                <a:lnTo>
                  <a:pt x="50320" y="40840"/>
                </a:lnTo>
                <a:lnTo>
                  <a:pt x="50320" y="40850"/>
                </a:lnTo>
                <a:lnTo>
                  <a:pt x="50320" y="40860"/>
                </a:lnTo>
                <a:lnTo>
                  <a:pt x="50320" y="40870"/>
                </a:lnTo>
                <a:lnTo>
                  <a:pt x="50310" y="40870"/>
                </a:lnTo>
                <a:lnTo>
                  <a:pt x="50310" y="40860"/>
                </a:lnTo>
                <a:lnTo>
                  <a:pt x="50300" y="40860"/>
                </a:lnTo>
                <a:lnTo>
                  <a:pt x="50300" y="40850"/>
                </a:lnTo>
                <a:lnTo>
                  <a:pt x="50300" y="40840"/>
                </a:lnTo>
                <a:lnTo>
                  <a:pt x="50300" y="40830"/>
                </a:lnTo>
                <a:lnTo>
                  <a:pt x="50300" y="40820"/>
                </a:lnTo>
                <a:lnTo>
                  <a:pt x="50300" y="40810"/>
                </a:lnTo>
                <a:lnTo>
                  <a:pt x="50300" y="40800"/>
                </a:lnTo>
                <a:lnTo>
                  <a:pt x="50310" y="40800"/>
                </a:lnTo>
                <a:lnTo>
                  <a:pt x="50320" y="40790"/>
                </a:lnTo>
                <a:lnTo>
                  <a:pt x="50330" y="40790"/>
                </a:lnTo>
                <a:lnTo>
                  <a:pt x="50330" y="40780"/>
                </a:lnTo>
                <a:lnTo>
                  <a:pt x="50340" y="40780"/>
                </a:lnTo>
                <a:lnTo>
                  <a:pt x="50340" y="40770"/>
                </a:lnTo>
                <a:lnTo>
                  <a:pt x="50340" y="40760"/>
                </a:lnTo>
                <a:lnTo>
                  <a:pt x="50350" y="40750"/>
                </a:lnTo>
                <a:lnTo>
                  <a:pt x="50360" y="40750"/>
                </a:lnTo>
                <a:lnTo>
                  <a:pt x="50370" y="40750"/>
                </a:lnTo>
                <a:lnTo>
                  <a:pt x="50370" y="40720"/>
                </a:lnTo>
                <a:lnTo>
                  <a:pt x="50370" y="40630"/>
                </a:lnTo>
                <a:lnTo>
                  <a:pt x="50370" y="40600"/>
                </a:lnTo>
                <a:lnTo>
                  <a:pt x="50370" y="40550"/>
                </a:lnTo>
                <a:lnTo>
                  <a:pt x="50360" y="40450"/>
                </a:lnTo>
                <a:lnTo>
                  <a:pt x="50360" y="40370"/>
                </a:lnTo>
                <a:lnTo>
                  <a:pt x="50360" y="40290"/>
                </a:lnTo>
                <a:lnTo>
                  <a:pt x="50350" y="40270"/>
                </a:lnTo>
                <a:lnTo>
                  <a:pt x="50350" y="40180"/>
                </a:lnTo>
                <a:lnTo>
                  <a:pt x="50350" y="40100"/>
                </a:lnTo>
                <a:lnTo>
                  <a:pt x="50340" y="40030"/>
                </a:lnTo>
                <a:lnTo>
                  <a:pt x="50340" y="40020"/>
                </a:lnTo>
                <a:lnTo>
                  <a:pt x="50340" y="39970"/>
                </a:lnTo>
                <a:lnTo>
                  <a:pt x="50340" y="39940"/>
                </a:lnTo>
                <a:lnTo>
                  <a:pt x="50420" y="39910"/>
                </a:lnTo>
                <a:lnTo>
                  <a:pt x="50450" y="39890"/>
                </a:lnTo>
                <a:lnTo>
                  <a:pt x="50520" y="39850"/>
                </a:lnTo>
                <a:lnTo>
                  <a:pt x="50590" y="39810"/>
                </a:lnTo>
                <a:lnTo>
                  <a:pt x="50600" y="39730"/>
                </a:lnTo>
                <a:lnTo>
                  <a:pt x="50610" y="39630"/>
                </a:lnTo>
                <a:lnTo>
                  <a:pt x="50620" y="39550"/>
                </a:lnTo>
                <a:lnTo>
                  <a:pt x="50630" y="39530"/>
                </a:lnTo>
                <a:lnTo>
                  <a:pt x="50630" y="39480"/>
                </a:lnTo>
                <a:lnTo>
                  <a:pt x="50650" y="39470"/>
                </a:lnTo>
                <a:lnTo>
                  <a:pt x="50670" y="39420"/>
                </a:lnTo>
                <a:lnTo>
                  <a:pt x="50770" y="39390"/>
                </a:lnTo>
                <a:lnTo>
                  <a:pt x="50820" y="39380"/>
                </a:lnTo>
                <a:lnTo>
                  <a:pt x="50870" y="39360"/>
                </a:lnTo>
                <a:lnTo>
                  <a:pt x="50960" y="39340"/>
                </a:lnTo>
                <a:lnTo>
                  <a:pt x="51060" y="39310"/>
                </a:lnTo>
                <a:lnTo>
                  <a:pt x="51130" y="39340"/>
                </a:lnTo>
                <a:lnTo>
                  <a:pt x="51190" y="39360"/>
                </a:lnTo>
                <a:lnTo>
                  <a:pt x="51220" y="39340"/>
                </a:lnTo>
                <a:lnTo>
                  <a:pt x="51240" y="39280"/>
                </a:lnTo>
                <a:lnTo>
                  <a:pt x="51260" y="39170"/>
                </a:lnTo>
                <a:lnTo>
                  <a:pt x="51280" y="39140"/>
                </a:lnTo>
                <a:lnTo>
                  <a:pt x="51290" y="39110"/>
                </a:lnTo>
                <a:lnTo>
                  <a:pt x="51310" y="39070"/>
                </a:lnTo>
                <a:lnTo>
                  <a:pt x="51310" y="39060"/>
                </a:lnTo>
                <a:lnTo>
                  <a:pt x="51320" y="39060"/>
                </a:lnTo>
                <a:lnTo>
                  <a:pt x="51320" y="39050"/>
                </a:lnTo>
                <a:lnTo>
                  <a:pt x="51330" y="39050"/>
                </a:lnTo>
                <a:lnTo>
                  <a:pt x="51340" y="39050"/>
                </a:lnTo>
                <a:lnTo>
                  <a:pt x="51350" y="39050"/>
                </a:lnTo>
                <a:lnTo>
                  <a:pt x="51360" y="39050"/>
                </a:lnTo>
                <a:lnTo>
                  <a:pt x="51360" y="39060"/>
                </a:lnTo>
                <a:lnTo>
                  <a:pt x="51370" y="39060"/>
                </a:lnTo>
                <a:lnTo>
                  <a:pt x="51380" y="39060"/>
                </a:lnTo>
                <a:lnTo>
                  <a:pt x="51390" y="39060"/>
                </a:lnTo>
                <a:lnTo>
                  <a:pt x="51400" y="39060"/>
                </a:lnTo>
                <a:lnTo>
                  <a:pt x="51410" y="39060"/>
                </a:lnTo>
                <a:lnTo>
                  <a:pt x="51410" y="39050"/>
                </a:lnTo>
                <a:lnTo>
                  <a:pt x="51420" y="39050"/>
                </a:lnTo>
                <a:lnTo>
                  <a:pt x="51430" y="39050"/>
                </a:lnTo>
                <a:lnTo>
                  <a:pt x="51430" y="39040"/>
                </a:lnTo>
                <a:lnTo>
                  <a:pt x="51440" y="39040"/>
                </a:lnTo>
                <a:lnTo>
                  <a:pt x="51440" y="39030"/>
                </a:lnTo>
                <a:lnTo>
                  <a:pt x="51450" y="39030"/>
                </a:lnTo>
                <a:lnTo>
                  <a:pt x="51460" y="39030"/>
                </a:lnTo>
                <a:lnTo>
                  <a:pt x="51470" y="39030"/>
                </a:lnTo>
                <a:lnTo>
                  <a:pt x="51480" y="39030"/>
                </a:lnTo>
                <a:lnTo>
                  <a:pt x="51480" y="39020"/>
                </a:lnTo>
                <a:lnTo>
                  <a:pt x="51490" y="39020"/>
                </a:lnTo>
                <a:lnTo>
                  <a:pt x="51490" y="39030"/>
                </a:lnTo>
                <a:lnTo>
                  <a:pt x="51500" y="39030"/>
                </a:lnTo>
                <a:lnTo>
                  <a:pt x="51510" y="39030"/>
                </a:lnTo>
                <a:lnTo>
                  <a:pt x="51520" y="39030"/>
                </a:lnTo>
                <a:lnTo>
                  <a:pt x="51530" y="39040"/>
                </a:lnTo>
                <a:lnTo>
                  <a:pt x="51540" y="39040"/>
                </a:lnTo>
                <a:lnTo>
                  <a:pt x="51550" y="39040"/>
                </a:lnTo>
                <a:lnTo>
                  <a:pt x="51550" y="39050"/>
                </a:lnTo>
                <a:lnTo>
                  <a:pt x="51560" y="39050"/>
                </a:lnTo>
                <a:lnTo>
                  <a:pt x="51560" y="39060"/>
                </a:lnTo>
                <a:lnTo>
                  <a:pt x="51570" y="39060"/>
                </a:lnTo>
                <a:lnTo>
                  <a:pt x="51570" y="39100"/>
                </a:lnTo>
                <a:lnTo>
                  <a:pt x="51630" y="39070"/>
                </a:lnTo>
                <a:lnTo>
                  <a:pt x="51720" y="39030"/>
                </a:lnTo>
                <a:lnTo>
                  <a:pt x="51790" y="38990"/>
                </a:lnTo>
                <a:lnTo>
                  <a:pt x="51850" y="38960"/>
                </a:lnTo>
                <a:lnTo>
                  <a:pt x="51870" y="38910"/>
                </a:lnTo>
                <a:lnTo>
                  <a:pt x="51920" y="38970"/>
                </a:lnTo>
                <a:lnTo>
                  <a:pt x="51930" y="38960"/>
                </a:lnTo>
                <a:lnTo>
                  <a:pt x="51970" y="38910"/>
                </a:lnTo>
                <a:lnTo>
                  <a:pt x="51970" y="38890"/>
                </a:lnTo>
                <a:lnTo>
                  <a:pt x="52020" y="38840"/>
                </a:lnTo>
                <a:lnTo>
                  <a:pt x="52040" y="38860"/>
                </a:lnTo>
                <a:lnTo>
                  <a:pt x="52080" y="38780"/>
                </a:lnTo>
                <a:lnTo>
                  <a:pt x="52070" y="38760"/>
                </a:lnTo>
                <a:lnTo>
                  <a:pt x="52110" y="38670"/>
                </a:lnTo>
                <a:lnTo>
                  <a:pt x="52160" y="38630"/>
                </a:lnTo>
                <a:lnTo>
                  <a:pt x="52210" y="38580"/>
                </a:lnTo>
                <a:lnTo>
                  <a:pt x="52230" y="38610"/>
                </a:lnTo>
                <a:lnTo>
                  <a:pt x="52240" y="38600"/>
                </a:lnTo>
                <a:lnTo>
                  <a:pt x="52260" y="38590"/>
                </a:lnTo>
                <a:lnTo>
                  <a:pt x="52320" y="38550"/>
                </a:lnTo>
                <a:lnTo>
                  <a:pt x="52350" y="38530"/>
                </a:lnTo>
                <a:lnTo>
                  <a:pt x="52400" y="38530"/>
                </a:lnTo>
                <a:lnTo>
                  <a:pt x="52400" y="38570"/>
                </a:lnTo>
                <a:lnTo>
                  <a:pt x="52400" y="38580"/>
                </a:lnTo>
                <a:lnTo>
                  <a:pt x="52390" y="38610"/>
                </a:lnTo>
                <a:lnTo>
                  <a:pt x="52390" y="38620"/>
                </a:lnTo>
                <a:lnTo>
                  <a:pt x="52390" y="38670"/>
                </a:lnTo>
                <a:lnTo>
                  <a:pt x="52390" y="38700"/>
                </a:lnTo>
                <a:lnTo>
                  <a:pt x="52390" y="38720"/>
                </a:lnTo>
                <a:lnTo>
                  <a:pt x="52440" y="38720"/>
                </a:lnTo>
                <a:lnTo>
                  <a:pt x="52450" y="38670"/>
                </a:lnTo>
                <a:lnTo>
                  <a:pt x="52500" y="38620"/>
                </a:lnTo>
                <a:lnTo>
                  <a:pt x="52530" y="38580"/>
                </a:lnTo>
                <a:lnTo>
                  <a:pt x="52550" y="38560"/>
                </a:lnTo>
                <a:lnTo>
                  <a:pt x="52560" y="38550"/>
                </a:lnTo>
                <a:lnTo>
                  <a:pt x="52590" y="38550"/>
                </a:lnTo>
                <a:lnTo>
                  <a:pt x="52630" y="38550"/>
                </a:lnTo>
                <a:lnTo>
                  <a:pt x="52660" y="38550"/>
                </a:lnTo>
                <a:lnTo>
                  <a:pt x="52670" y="38520"/>
                </a:lnTo>
                <a:lnTo>
                  <a:pt x="52680" y="38420"/>
                </a:lnTo>
                <a:lnTo>
                  <a:pt x="52580" y="38420"/>
                </a:lnTo>
                <a:lnTo>
                  <a:pt x="52600" y="38370"/>
                </a:lnTo>
                <a:lnTo>
                  <a:pt x="52620" y="38340"/>
                </a:lnTo>
                <a:lnTo>
                  <a:pt x="52650" y="38340"/>
                </a:lnTo>
                <a:lnTo>
                  <a:pt x="52660" y="38330"/>
                </a:lnTo>
                <a:lnTo>
                  <a:pt x="52660" y="38310"/>
                </a:lnTo>
                <a:lnTo>
                  <a:pt x="52650" y="38300"/>
                </a:lnTo>
                <a:lnTo>
                  <a:pt x="52670" y="38220"/>
                </a:lnTo>
                <a:lnTo>
                  <a:pt x="52640" y="38220"/>
                </a:lnTo>
                <a:lnTo>
                  <a:pt x="52650" y="38170"/>
                </a:lnTo>
                <a:lnTo>
                  <a:pt x="52650" y="38070"/>
                </a:lnTo>
                <a:lnTo>
                  <a:pt x="52730" y="38060"/>
                </a:lnTo>
                <a:lnTo>
                  <a:pt x="52740" y="38050"/>
                </a:lnTo>
                <a:lnTo>
                  <a:pt x="52770" y="38020"/>
                </a:lnTo>
                <a:lnTo>
                  <a:pt x="52790" y="38010"/>
                </a:lnTo>
                <a:lnTo>
                  <a:pt x="52850" y="37950"/>
                </a:lnTo>
                <a:lnTo>
                  <a:pt x="52870" y="37910"/>
                </a:lnTo>
                <a:lnTo>
                  <a:pt x="52860" y="37900"/>
                </a:lnTo>
                <a:lnTo>
                  <a:pt x="52810" y="37870"/>
                </a:lnTo>
                <a:lnTo>
                  <a:pt x="52800" y="37860"/>
                </a:lnTo>
                <a:lnTo>
                  <a:pt x="52760" y="37830"/>
                </a:lnTo>
                <a:lnTo>
                  <a:pt x="52810" y="37750"/>
                </a:lnTo>
                <a:lnTo>
                  <a:pt x="52860" y="37710"/>
                </a:lnTo>
                <a:lnTo>
                  <a:pt x="52920" y="37670"/>
                </a:lnTo>
                <a:lnTo>
                  <a:pt x="52930" y="37680"/>
                </a:lnTo>
                <a:lnTo>
                  <a:pt x="53020" y="37660"/>
                </a:lnTo>
                <a:lnTo>
                  <a:pt x="53110" y="37640"/>
                </a:lnTo>
                <a:lnTo>
                  <a:pt x="53150" y="37630"/>
                </a:lnTo>
                <a:lnTo>
                  <a:pt x="53260" y="37640"/>
                </a:lnTo>
                <a:lnTo>
                  <a:pt x="53290" y="37640"/>
                </a:lnTo>
                <a:lnTo>
                  <a:pt x="53370" y="37630"/>
                </a:lnTo>
                <a:lnTo>
                  <a:pt x="53490" y="37620"/>
                </a:lnTo>
                <a:lnTo>
                  <a:pt x="53610" y="37620"/>
                </a:lnTo>
                <a:lnTo>
                  <a:pt x="53610" y="37610"/>
                </a:lnTo>
                <a:lnTo>
                  <a:pt x="53620" y="37610"/>
                </a:lnTo>
                <a:lnTo>
                  <a:pt x="53650" y="37570"/>
                </a:lnTo>
                <a:lnTo>
                  <a:pt x="53650" y="37560"/>
                </a:lnTo>
                <a:lnTo>
                  <a:pt x="53660" y="37560"/>
                </a:lnTo>
                <a:lnTo>
                  <a:pt x="53670" y="37560"/>
                </a:lnTo>
                <a:lnTo>
                  <a:pt x="53660" y="37560"/>
                </a:lnTo>
                <a:lnTo>
                  <a:pt x="53660" y="37530"/>
                </a:lnTo>
                <a:lnTo>
                  <a:pt x="53660" y="37500"/>
                </a:lnTo>
                <a:lnTo>
                  <a:pt x="53580" y="37470"/>
                </a:lnTo>
                <a:lnTo>
                  <a:pt x="53520" y="37440"/>
                </a:lnTo>
                <a:lnTo>
                  <a:pt x="53470" y="37420"/>
                </a:lnTo>
                <a:lnTo>
                  <a:pt x="53440" y="37410"/>
                </a:lnTo>
                <a:lnTo>
                  <a:pt x="53450" y="37390"/>
                </a:lnTo>
                <a:lnTo>
                  <a:pt x="53450" y="37380"/>
                </a:lnTo>
                <a:lnTo>
                  <a:pt x="53460" y="37350"/>
                </a:lnTo>
                <a:lnTo>
                  <a:pt x="53470" y="37320"/>
                </a:lnTo>
                <a:lnTo>
                  <a:pt x="53490" y="37260"/>
                </a:lnTo>
                <a:lnTo>
                  <a:pt x="53490" y="37250"/>
                </a:lnTo>
                <a:lnTo>
                  <a:pt x="53470" y="37180"/>
                </a:lnTo>
                <a:lnTo>
                  <a:pt x="53470" y="37160"/>
                </a:lnTo>
                <a:lnTo>
                  <a:pt x="53460" y="37160"/>
                </a:lnTo>
                <a:lnTo>
                  <a:pt x="53450" y="37120"/>
                </a:lnTo>
                <a:lnTo>
                  <a:pt x="53420" y="37090"/>
                </a:lnTo>
                <a:lnTo>
                  <a:pt x="53390" y="37060"/>
                </a:lnTo>
                <a:lnTo>
                  <a:pt x="53390" y="37050"/>
                </a:lnTo>
                <a:lnTo>
                  <a:pt x="53400" y="37040"/>
                </a:lnTo>
                <a:lnTo>
                  <a:pt x="53400" y="37030"/>
                </a:lnTo>
                <a:lnTo>
                  <a:pt x="53410" y="37020"/>
                </a:lnTo>
                <a:lnTo>
                  <a:pt x="53420" y="36970"/>
                </a:lnTo>
                <a:lnTo>
                  <a:pt x="53420" y="36960"/>
                </a:lnTo>
                <a:lnTo>
                  <a:pt x="53410" y="36950"/>
                </a:lnTo>
                <a:lnTo>
                  <a:pt x="53410" y="36930"/>
                </a:lnTo>
                <a:lnTo>
                  <a:pt x="53410" y="36920"/>
                </a:lnTo>
                <a:lnTo>
                  <a:pt x="53410" y="36900"/>
                </a:lnTo>
                <a:lnTo>
                  <a:pt x="53410" y="36850"/>
                </a:lnTo>
                <a:lnTo>
                  <a:pt x="53410" y="36820"/>
                </a:lnTo>
                <a:lnTo>
                  <a:pt x="53410" y="36810"/>
                </a:lnTo>
                <a:lnTo>
                  <a:pt x="53400" y="36770"/>
                </a:lnTo>
                <a:lnTo>
                  <a:pt x="53390" y="36700"/>
                </a:lnTo>
                <a:lnTo>
                  <a:pt x="53360" y="36550"/>
                </a:lnTo>
                <a:lnTo>
                  <a:pt x="53350" y="36550"/>
                </a:lnTo>
                <a:lnTo>
                  <a:pt x="53320" y="36550"/>
                </a:lnTo>
                <a:lnTo>
                  <a:pt x="53310" y="36550"/>
                </a:lnTo>
                <a:lnTo>
                  <a:pt x="53300" y="36550"/>
                </a:lnTo>
                <a:lnTo>
                  <a:pt x="53290" y="36550"/>
                </a:lnTo>
                <a:lnTo>
                  <a:pt x="53280" y="36570"/>
                </a:lnTo>
                <a:lnTo>
                  <a:pt x="53280" y="36590"/>
                </a:lnTo>
                <a:lnTo>
                  <a:pt x="53270" y="36610"/>
                </a:lnTo>
                <a:lnTo>
                  <a:pt x="53270" y="36630"/>
                </a:lnTo>
                <a:lnTo>
                  <a:pt x="53260" y="36660"/>
                </a:lnTo>
                <a:lnTo>
                  <a:pt x="53220" y="36640"/>
                </a:lnTo>
                <a:lnTo>
                  <a:pt x="53190" y="36630"/>
                </a:lnTo>
                <a:lnTo>
                  <a:pt x="53180" y="36630"/>
                </a:lnTo>
                <a:lnTo>
                  <a:pt x="53180" y="36620"/>
                </a:lnTo>
                <a:lnTo>
                  <a:pt x="53180" y="36600"/>
                </a:lnTo>
                <a:lnTo>
                  <a:pt x="53180" y="36590"/>
                </a:lnTo>
                <a:lnTo>
                  <a:pt x="53180" y="36580"/>
                </a:lnTo>
                <a:lnTo>
                  <a:pt x="53190" y="36570"/>
                </a:lnTo>
                <a:lnTo>
                  <a:pt x="53200" y="36540"/>
                </a:lnTo>
                <a:lnTo>
                  <a:pt x="53220" y="36480"/>
                </a:lnTo>
                <a:lnTo>
                  <a:pt x="53230" y="36450"/>
                </a:lnTo>
                <a:lnTo>
                  <a:pt x="53230" y="36430"/>
                </a:lnTo>
                <a:lnTo>
                  <a:pt x="53240" y="36420"/>
                </a:lnTo>
                <a:lnTo>
                  <a:pt x="53250" y="36400"/>
                </a:lnTo>
                <a:lnTo>
                  <a:pt x="53250" y="36380"/>
                </a:lnTo>
                <a:lnTo>
                  <a:pt x="53270" y="36350"/>
                </a:lnTo>
                <a:lnTo>
                  <a:pt x="53260" y="36350"/>
                </a:lnTo>
                <a:lnTo>
                  <a:pt x="53220" y="36310"/>
                </a:lnTo>
                <a:lnTo>
                  <a:pt x="53210" y="36310"/>
                </a:lnTo>
                <a:lnTo>
                  <a:pt x="53220" y="36290"/>
                </a:lnTo>
                <a:lnTo>
                  <a:pt x="53330" y="36190"/>
                </a:lnTo>
                <a:lnTo>
                  <a:pt x="53390" y="36160"/>
                </a:lnTo>
                <a:lnTo>
                  <a:pt x="53400" y="36160"/>
                </a:lnTo>
                <a:lnTo>
                  <a:pt x="53460" y="36140"/>
                </a:lnTo>
                <a:lnTo>
                  <a:pt x="53590" y="36090"/>
                </a:lnTo>
                <a:lnTo>
                  <a:pt x="53640" y="36070"/>
                </a:lnTo>
                <a:lnTo>
                  <a:pt x="53670" y="36060"/>
                </a:lnTo>
                <a:lnTo>
                  <a:pt x="53730" y="36140"/>
                </a:lnTo>
                <a:lnTo>
                  <a:pt x="53740" y="36160"/>
                </a:lnTo>
                <a:lnTo>
                  <a:pt x="53770" y="36200"/>
                </a:lnTo>
                <a:lnTo>
                  <a:pt x="53810" y="36260"/>
                </a:lnTo>
                <a:lnTo>
                  <a:pt x="53820" y="36260"/>
                </a:lnTo>
                <a:lnTo>
                  <a:pt x="53820" y="36270"/>
                </a:lnTo>
                <a:lnTo>
                  <a:pt x="53830" y="36270"/>
                </a:lnTo>
                <a:lnTo>
                  <a:pt x="53860" y="36270"/>
                </a:lnTo>
                <a:lnTo>
                  <a:pt x="53860" y="36260"/>
                </a:lnTo>
                <a:lnTo>
                  <a:pt x="53870" y="36260"/>
                </a:lnTo>
                <a:lnTo>
                  <a:pt x="53880" y="36260"/>
                </a:lnTo>
                <a:lnTo>
                  <a:pt x="53890" y="36250"/>
                </a:lnTo>
                <a:lnTo>
                  <a:pt x="53880" y="36250"/>
                </a:lnTo>
                <a:lnTo>
                  <a:pt x="53890" y="36250"/>
                </a:lnTo>
                <a:lnTo>
                  <a:pt x="53900" y="36250"/>
                </a:lnTo>
                <a:lnTo>
                  <a:pt x="53910" y="36250"/>
                </a:lnTo>
                <a:lnTo>
                  <a:pt x="53910" y="36240"/>
                </a:lnTo>
                <a:lnTo>
                  <a:pt x="53910" y="36250"/>
                </a:lnTo>
                <a:lnTo>
                  <a:pt x="53920" y="36250"/>
                </a:lnTo>
                <a:lnTo>
                  <a:pt x="53930" y="36250"/>
                </a:lnTo>
                <a:lnTo>
                  <a:pt x="53930" y="36240"/>
                </a:lnTo>
                <a:lnTo>
                  <a:pt x="53940" y="36240"/>
                </a:lnTo>
                <a:lnTo>
                  <a:pt x="53950" y="36240"/>
                </a:lnTo>
                <a:lnTo>
                  <a:pt x="53950" y="36230"/>
                </a:lnTo>
                <a:lnTo>
                  <a:pt x="53950" y="36240"/>
                </a:lnTo>
                <a:lnTo>
                  <a:pt x="53970" y="36240"/>
                </a:lnTo>
                <a:lnTo>
                  <a:pt x="54080" y="36280"/>
                </a:lnTo>
                <a:lnTo>
                  <a:pt x="54200" y="36320"/>
                </a:lnTo>
                <a:lnTo>
                  <a:pt x="54220" y="36320"/>
                </a:lnTo>
                <a:lnTo>
                  <a:pt x="54250" y="36330"/>
                </a:lnTo>
                <a:lnTo>
                  <a:pt x="54440" y="36340"/>
                </a:lnTo>
                <a:lnTo>
                  <a:pt x="54450" y="36340"/>
                </a:lnTo>
                <a:lnTo>
                  <a:pt x="54450" y="36350"/>
                </a:lnTo>
                <a:lnTo>
                  <a:pt x="54460" y="36360"/>
                </a:lnTo>
                <a:lnTo>
                  <a:pt x="54500" y="36410"/>
                </a:lnTo>
                <a:lnTo>
                  <a:pt x="54580" y="36510"/>
                </a:lnTo>
                <a:lnTo>
                  <a:pt x="54610" y="36500"/>
                </a:lnTo>
                <a:lnTo>
                  <a:pt x="54620" y="36490"/>
                </a:lnTo>
                <a:lnTo>
                  <a:pt x="54700" y="36460"/>
                </a:lnTo>
                <a:lnTo>
                  <a:pt x="54770" y="36440"/>
                </a:lnTo>
                <a:lnTo>
                  <a:pt x="54780" y="36430"/>
                </a:lnTo>
                <a:lnTo>
                  <a:pt x="54790" y="36430"/>
                </a:lnTo>
                <a:lnTo>
                  <a:pt x="54810" y="36430"/>
                </a:lnTo>
                <a:lnTo>
                  <a:pt x="54820" y="36420"/>
                </a:lnTo>
                <a:lnTo>
                  <a:pt x="54890" y="36430"/>
                </a:lnTo>
                <a:lnTo>
                  <a:pt x="54930" y="36430"/>
                </a:lnTo>
                <a:lnTo>
                  <a:pt x="55000" y="36400"/>
                </a:lnTo>
                <a:lnTo>
                  <a:pt x="55070" y="36370"/>
                </a:lnTo>
                <a:lnTo>
                  <a:pt x="55090" y="36370"/>
                </a:lnTo>
                <a:lnTo>
                  <a:pt x="55100" y="36400"/>
                </a:lnTo>
                <a:lnTo>
                  <a:pt x="55120" y="36470"/>
                </a:lnTo>
                <a:lnTo>
                  <a:pt x="55130" y="36500"/>
                </a:lnTo>
                <a:lnTo>
                  <a:pt x="55150" y="36540"/>
                </a:lnTo>
                <a:lnTo>
                  <a:pt x="55160" y="36590"/>
                </a:lnTo>
                <a:lnTo>
                  <a:pt x="55180" y="36640"/>
                </a:lnTo>
                <a:lnTo>
                  <a:pt x="55270" y="36640"/>
                </a:lnTo>
                <a:lnTo>
                  <a:pt x="55310" y="36640"/>
                </a:lnTo>
                <a:lnTo>
                  <a:pt x="55320" y="36640"/>
                </a:lnTo>
                <a:lnTo>
                  <a:pt x="55360" y="36630"/>
                </a:lnTo>
                <a:lnTo>
                  <a:pt x="55370" y="36630"/>
                </a:lnTo>
                <a:lnTo>
                  <a:pt x="55400" y="36640"/>
                </a:lnTo>
                <a:lnTo>
                  <a:pt x="55420" y="36640"/>
                </a:lnTo>
                <a:lnTo>
                  <a:pt x="55430" y="36640"/>
                </a:lnTo>
                <a:lnTo>
                  <a:pt x="55440" y="36640"/>
                </a:lnTo>
                <a:lnTo>
                  <a:pt x="55450" y="36640"/>
                </a:lnTo>
                <a:lnTo>
                  <a:pt x="55450" y="36650"/>
                </a:lnTo>
                <a:lnTo>
                  <a:pt x="55480" y="36650"/>
                </a:lnTo>
                <a:lnTo>
                  <a:pt x="55490" y="36650"/>
                </a:lnTo>
                <a:lnTo>
                  <a:pt x="55520" y="36630"/>
                </a:lnTo>
                <a:lnTo>
                  <a:pt x="55570" y="36600"/>
                </a:lnTo>
                <a:lnTo>
                  <a:pt x="55610" y="36580"/>
                </a:lnTo>
                <a:lnTo>
                  <a:pt x="55650" y="36560"/>
                </a:lnTo>
                <a:lnTo>
                  <a:pt x="55650" y="36550"/>
                </a:lnTo>
                <a:lnTo>
                  <a:pt x="55660" y="36540"/>
                </a:lnTo>
                <a:lnTo>
                  <a:pt x="55680" y="36530"/>
                </a:lnTo>
                <a:lnTo>
                  <a:pt x="55700" y="36520"/>
                </a:lnTo>
                <a:lnTo>
                  <a:pt x="55720" y="36510"/>
                </a:lnTo>
                <a:lnTo>
                  <a:pt x="55730" y="36500"/>
                </a:lnTo>
                <a:lnTo>
                  <a:pt x="55770" y="36480"/>
                </a:lnTo>
                <a:lnTo>
                  <a:pt x="55810" y="36460"/>
                </a:lnTo>
                <a:lnTo>
                  <a:pt x="55820" y="36460"/>
                </a:lnTo>
                <a:lnTo>
                  <a:pt x="55900" y="36470"/>
                </a:lnTo>
                <a:lnTo>
                  <a:pt x="55990" y="36460"/>
                </a:lnTo>
                <a:lnTo>
                  <a:pt x="56000" y="36470"/>
                </a:lnTo>
                <a:lnTo>
                  <a:pt x="56060" y="36470"/>
                </a:lnTo>
                <a:lnTo>
                  <a:pt x="56080" y="36480"/>
                </a:lnTo>
                <a:lnTo>
                  <a:pt x="56110" y="36480"/>
                </a:lnTo>
                <a:lnTo>
                  <a:pt x="56130" y="36490"/>
                </a:lnTo>
                <a:lnTo>
                  <a:pt x="56140" y="36490"/>
                </a:lnTo>
                <a:lnTo>
                  <a:pt x="56150" y="36490"/>
                </a:lnTo>
                <a:lnTo>
                  <a:pt x="56170" y="36490"/>
                </a:lnTo>
                <a:lnTo>
                  <a:pt x="56190" y="36500"/>
                </a:lnTo>
                <a:lnTo>
                  <a:pt x="56200" y="36500"/>
                </a:lnTo>
                <a:lnTo>
                  <a:pt x="56220" y="36500"/>
                </a:lnTo>
                <a:lnTo>
                  <a:pt x="56270" y="36510"/>
                </a:lnTo>
                <a:lnTo>
                  <a:pt x="56320" y="36520"/>
                </a:lnTo>
                <a:lnTo>
                  <a:pt x="56340" y="36520"/>
                </a:lnTo>
                <a:lnTo>
                  <a:pt x="56360" y="36530"/>
                </a:lnTo>
                <a:lnTo>
                  <a:pt x="56370" y="36540"/>
                </a:lnTo>
                <a:lnTo>
                  <a:pt x="56450" y="36580"/>
                </a:lnTo>
                <a:lnTo>
                  <a:pt x="56460" y="36590"/>
                </a:lnTo>
                <a:lnTo>
                  <a:pt x="56470" y="36600"/>
                </a:lnTo>
                <a:lnTo>
                  <a:pt x="56490" y="36610"/>
                </a:lnTo>
                <a:lnTo>
                  <a:pt x="56520" y="36620"/>
                </a:lnTo>
                <a:lnTo>
                  <a:pt x="56540" y="36640"/>
                </a:lnTo>
                <a:lnTo>
                  <a:pt x="56550" y="36630"/>
                </a:lnTo>
                <a:lnTo>
                  <a:pt x="56620" y="36630"/>
                </a:lnTo>
                <a:lnTo>
                  <a:pt x="56680" y="36630"/>
                </a:lnTo>
                <a:lnTo>
                  <a:pt x="56690" y="36610"/>
                </a:lnTo>
                <a:lnTo>
                  <a:pt x="56700" y="36610"/>
                </a:lnTo>
                <a:lnTo>
                  <a:pt x="56740" y="36590"/>
                </a:lnTo>
                <a:lnTo>
                  <a:pt x="56810" y="36560"/>
                </a:lnTo>
                <a:lnTo>
                  <a:pt x="56820" y="36540"/>
                </a:lnTo>
                <a:lnTo>
                  <a:pt x="56830" y="36500"/>
                </a:lnTo>
                <a:lnTo>
                  <a:pt x="56840" y="36490"/>
                </a:lnTo>
                <a:lnTo>
                  <a:pt x="56820" y="36440"/>
                </a:lnTo>
                <a:lnTo>
                  <a:pt x="56780" y="36350"/>
                </a:lnTo>
                <a:lnTo>
                  <a:pt x="56770" y="36330"/>
                </a:lnTo>
                <a:lnTo>
                  <a:pt x="56880" y="36320"/>
                </a:lnTo>
                <a:lnTo>
                  <a:pt x="56890" y="36320"/>
                </a:lnTo>
                <a:lnTo>
                  <a:pt x="56940" y="36320"/>
                </a:lnTo>
                <a:lnTo>
                  <a:pt x="56950" y="36300"/>
                </a:lnTo>
                <a:lnTo>
                  <a:pt x="56960" y="36310"/>
                </a:lnTo>
                <a:lnTo>
                  <a:pt x="56960" y="36320"/>
                </a:lnTo>
                <a:lnTo>
                  <a:pt x="57000" y="36350"/>
                </a:lnTo>
                <a:lnTo>
                  <a:pt x="57010" y="36330"/>
                </a:lnTo>
                <a:lnTo>
                  <a:pt x="57030" y="36330"/>
                </a:lnTo>
                <a:lnTo>
                  <a:pt x="57080" y="36330"/>
                </a:lnTo>
                <a:lnTo>
                  <a:pt x="57110" y="36330"/>
                </a:lnTo>
                <a:lnTo>
                  <a:pt x="57120" y="36330"/>
                </a:lnTo>
                <a:lnTo>
                  <a:pt x="57130" y="36310"/>
                </a:lnTo>
                <a:lnTo>
                  <a:pt x="57140" y="36300"/>
                </a:lnTo>
                <a:lnTo>
                  <a:pt x="57140" y="36290"/>
                </a:lnTo>
                <a:lnTo>
                  <a:pt x="57150" y="36270"/>
                </a:lnTo>
                <a:lnTo>
                  <a:pt x="57150" y="36260"/>
                </a:lnTo>
                <a:lnTo>
                  <a:pt x="57160" y="36260"/>
                </a:lnTo>
                <a:lnTo>
                  <a:pt x="57160" y="36250"/>
                </a:lnTo>
                <a:lnTo>
                  <a:pt x="57160" y="36240"/>
                </a:lnTo>
                <a:lnTo>
                  <a:pt x="57170" y="36230"/>
                </a:lnTo>
                <a:lnTo>
                  <a:pt x="57170" y="36220"/>
                </a:lnTo>
                <a:lnTo>
                  <a:pt x="57170" y="36210"/>
                </a:lnTo>
                <a:lnTo>
                  <a:pt x="57180" y="36210"/>
                </a:lnTo>
                <a:lnTo>
                  <a:pt x="57180" y="36180"/>
                </a:lnTo>
                <a:lnTo>
                  <a:pt x="57200" y="36140"/>
                </a:lnTo>
                <a:lnTo>
                  <a:pt x="57200" y="36130"/>
                </a:lnTo>
                <a:lnTo>
                  <a:pt x="57200" y="36110"/>
                </a:lnTo>
                <a:lnTo>
                  <a:pt x="57210" y="36110"/>
                </a:lnTo>
                <a:lnTo>
                  <a:pt x="57240" y="36080"/>
                </a:lnTo>
                <a:lnTo>
                  <a:pt x="57250" y="36080"/>
                </a:lnTo>
                <a:lnTo>
                  <a:pt x="57270" y="36080"/>
                </a:lnTo>
                <a:lnTo>
                  <a:pt x="57290" y="36080"/>
                </a:lnTo>
                <a:lnTo>
                  <a:pt x="57300" y="36070"/>
                </a:lnTo>
                <a:lnTo>
                  <a:pt x="57330" y="36050"/>
                </a:lnTo>
                <a:lnTo>
                  <a:pt x="57340" y="36040"/>
                </a:lnTo>
                <a:lnTo>
                  <a:pt x="57360" y="36020"/>
                </a:lnTo>
                <a:lnTo>
                  <a:pt x="57390" y="36000"/>
                </a:lnTo>
                <a:lnTo>
                  <a:pt x="57420" y="35980"/>
                </a:lnTo>
                <a:lnTo>
                  <a:pt x="57450" y="35930"/>
                </a:lnTo>
                <a:lnTo>
                  <a:pt x="57450" y="35920"/>
                </a:lnTo>
                <a:lnTo>
                  <a:pt x="57450" y="35910"/>
                </a:lnTo>
                <a:lnTo>
                  <a:pt x="57500" y="35920"/>
                </a:lnTo>
                <a:lnTo>
                  <a:pt x="57510" y="35920"/>
                </a:lnTo>
                <a:lnTo>
                  <a:pt x="57540" y="35920"/>
                </a:lnTo>
                <a:lnTo>
                  <a:pt x="57570" y="35920"/>
                </a:lnTo>
                <a:lnTo>
                  <a:pt x="57570" y="35960"/>
                </a:lnTo>
                <a:lnTo>
                  <a:pt x="57580" y="35980"/>
                </a:lnTo>
                <a:lnTo>
                  <a:pt x="57590" y="36030"/>
                </a:lnTo>
                <a:lnTo>
                  <a:pt x="57600" y="36080"/>
                </a:lnTo>
                <a:lnTo>
                  <a:pt x="57630" y="36040"/>
                </a:lnTo>
                <a:lnTo>
                  <a:pt x="57650" y="36050"/>
                </a:lnTo>
                <a:lnTo>
                  <a:pt x="57660" y="36060"/>
                </a:lnTo>
                <a:lnTo>
                  <a:pt x="57670" y="36060"/>
                </a:lnTo>
                <a:lnTo>
                  <a:pt x="57620" y="36130"/>
                </a:lnTo>
                <a:lnTo>
                  <a:pt x="57610" y="36140"/>
                </a:lnTo>
                <a:lnTo>
                  <a:pt x="57610" y="36150"/>
                </a:lnTo>
                <a:lnTo>
                  <a:pt x="57620" y="36160"/>
                </a:lnTo>
                <a:lnTo>
                  <a:pt x="57630" y="36180"/>
                </a:lnTo>
                <a:lnTo>
                  <a:pt x="57640" y="36180"/>
                </a:lnTo>
                <a:lnTo>
                  <a:pt x="57640" y="36200"/>
                </a:lnTo>
                <a:lnTo>
                  <a:pt x="57650" y="36200"/>
                </a:lnTo>
                <a:lnTo>
                  <a:pt x="57660" y="36210"/>
                </a:lnTo>
                <a:lnTo>
                  <a:pt x="57660" y="36220"/>
                </a:lnTo>
                <a:lnTo>
                  <a:pt x="57680" y="36230"/>
                </a:lnTo>
                <a:lnTo>
                  <a:pt x="57690" y="36230"/>
                </a:lnTo>
                <a:lnTo>
                  <a:pt x="57720" y="36220"/>
                </a:lnTo>
                <a:lnTo>
                  <a:pt x="57740" y="36150"/>
                </a:lnTo>
                <a:lnTo>
                  <a:pt x="57800" y="36140"/>
                </a:lnTo>
                <a:lnTo>
                  <a:pt x="57830" y="36130"/>
                </a:lnTo>
                <a:lnTo>
                  <a:pt x="57840" y="36130"/>
                </a:lnTo>
                <a:lnTo>
                  <a:pt x="57850" y="36130"/>
                </a:lnTo>
                <a:lnTo>
                  <a:pt x="57880" y="36110"/>
                </a:lnTo>
                <a:lnTo>
                  <a:pt x="57880" y="36100"/>
                </a:lnTo>
                <a:lnTo>
                  <a:pt x="57870" y="36100"/>
                </a:lnTo>
                <a:lnTo>
                  <a:pt x="57860" y="36080"/>
                </a:lnTo>
                <a:lnTo>
                  <a:pt x="57850" y="36080"/>
                </a:lnTo>
                <a:lnTo>
                  <a:pt x="57850" y="36050"/>
                </a:lnTo>
                <a:lnTo>
                  <a:pt x="57840" y="36040"/>
                </a:lnTo>
                <a:lnTo>
                  <a:pt x="57840" y="36020"/>
                </a:lnTo>
                <a:lnTo>
                  <a:pt x="57830" y="36010"/>
                </a:lnTo>
                <a:lnTo>
                  <a:pt x="57830" y="36000"/>
                </a:lnTo>
                <a:lnTo>
                  <a:pt x="57820" y="36000"/>
                </a:lnTo>
                <a:lnTo>
                  <a:pt x="57810" y="35990"/>
                </a:lnTo>
                <a:lnTo>
                  <a:pt x="57800" y="35970"/>
                </a:lnTo>
                <a:lnTo>
                  <a:pt x="57800" y="35960"/>
                </a:lnTo>
                <a:lnTo>
                  <a:pt x="57810" y="35940"/>
                </a:lnTo>
                <a:lnTo>
                  <a:pt x="57810" y="35920"/>
                </a:lnTo>
                <a:lnTo>
                  <a:pt x="57820" y="35910"/>
                </a:lnTo>
                <a:lnTo>
                  <a:pt x="57820" y="35900"/>
                </a:lnTo>
                <a:lnTo>
                  <a:pt x="57830" y="35890"/>
                </a:lnTo>
                <a:lnTo>
                  <a:pt x="57830" y="35880"/>
                </a:lnTo>
                <a:lnTo>
                  <a:pt x="57820" y="35880"/>
                </a:lnTo>
                <a:lnTo>
                  <a:pt x="57820" y="35870"/>
                </a:lnTo>
                <a:lnTo>
                  <a:pt x="57830" y="35860"/>
                </a:lnTo>
                <a:lnTo>
                  <a:pt x="57840" y="35860"/>
                </a:lnTo>
                <a:lnTo>
                  <a:pt x="57840" y="35850"/>
                </a:lnTo>
                <a:lnTo>
                  <a:pt x="57870" y="35830"/>
                </a:lnTo>
                <a:lnTo>
                  <a:pt x="57880" y="35830"/>
                </a:lnTo>
                <a:lnTo>
                  <a:pt x="57900" y="35820"/>
                </a:lnTo>
                <a:lnTo>
                  <a:pt x="57900" y="35810"/>
                </a:lnTo>
                <a:lnTo>
                  <a:pt x="57910" y="35810"/>
                </a:lnTo>
                <a:lnTo>
                  <a:pt x="57930" y="35800"/>
                </a:lnTo>
                <a:lnTo>
                  <a:pt x="57940" y="35790"/>
                </a:lnTo>
                <a:lnTo>
                  <a:pt x="58010" y="35760"/>
                </a:lnTo>
                <a:lnTo>
                  <a:pt x="58020" y="35760"/>
                </a:lnTo>
                <a:lnTo>
                  <a:pt x="58040" y="35770"/>
                </a:lnTo>
                <a:lnTo>
                  <a:pt x="58050" y="35770"/>
                </a:lnTo>
                <a:lnTo>
                  <a:pt x="58060" y="35780"/>
                </a:lnTo>
                <a:lnTo>
                  <a:pt x="58060" y="35770"/>
                </a:lnTo>
                <a:lnTo>
                  <a:pt x="58060" y="35780"/>
                </a:lnTo>
                <a:lnTo>
                  <a:pt x="58090" y="35780"/>
                </a:lnTo>
                <a:lnTo>
                  <a:pt x="58100" y="35790"/>
                </a:lnTo>
                <a:lnTo>
                  <a:pt x="58120" y="35790"/>
                </a:lnTo>
                <a:lnTo>
                  <a:pt x="58130" y="35800"/>
                </a:lnTo>
                <a:lnTo>
                  <a:pt x="58180" y="35820"/>
                </a:lnTo>
                <a:lnTo>
                  <a:pt x="58200" y="35830"/>
                </a:lnTo>
                <a:lnTo>
                  <a:pt x="58210" y="35830"/>
                </a:lnTo>
                <a:lnTo>
                  <a:pt x="58210" y="35820"/>
                </a:lnTo>
                <a:lnTo>
                  <a:pt x="58240" y="35830"/>
                </a:lnTo>
                <a:lnTo>
                  <a:pt x="58250" y="35830"/>
                </a:lnTo>
                <a:lnTo>
                  <a:pt x="58260" y="35830"/>
                </a:lnTo>
                <a:lnTo>
                  <a:pt x="58280" y="35840"/>
                </a:lnTo>
                <a:lnTo>
                  <a:pt x="58290" y="35840"/>
                </a:lnTo>
                <a:lnTo>
                  <a:pt x="58310" y="35840"/>
                </a:lnTo>
                <a:lnTo>
                  <a:pt x="58320" y="35840"/>
                </a:lnTo>
                <a:lnTo>
                  <a:pt x="58340" y="35850"/>
                </a:lnTo>
                <a:lnTo>
                  <a:pt x="58350" y="35850"/>
                </a:lnTo>
                <a:lnTo>
                  <a:pt x="58360" y="35850"/>
                </a:lnTo>
                <a:lnTo>
                  <a:pt x="58380" y="35860"/>
                </a:lnTo>
                <a:lnTo>
                  <a:pt x="58390" y="35860"/>
                </a:lnTo>
                <a:lnTo>
                  <a:pt x="58400" y="35860"/>
                </a:lnTo>
                <a:lnTo>
                  <a:pt x="58420" y="35870"/>
                </a:lnTo>
                <a:lnTo>
                  <a:pt x="58460" y="35870"/>
                </a:lnTo>
                <a:lnTo>
                  <a:pt x="58500" y="35840"/>
                </a:lnTo>
                <a:lnTo>
                  <a:pt x="58510" y="35820"/>
                </a:lnTo>
                <a:lnTo>
                  <a:pt x="58570" y="35770"/>
                </a:lnTo>
                <a:lnTo>
                  <a:pt x="58620" y="35730"/>
                </a:lnTo>
                <a:lnTo>
                  <a:pt x="58660" y="35710"/>
                </a:lnTo>
                <a:lnTo>
                  <a:pt x="58690" y="35700"/>
                </a:lnTo>
                <a:lnTo>
                  <a:pt x="58750" y="35700"/>
                </a:lnTo>
                <a:lnTo>
                  <a:pt x="58750" y="35680"/>
                </a:lnTo>
                <a:lnTo>
                  <a:pt x="58770" y="35590"/>
                </a:lnTo>
                <a:lnTo>
                  <a:pt x="58780" y="35540"/>
                </a:lnTo>
                <a:lnTo>
                  <a:pt x="58810" y="35530"/>
                </a:lnTo>
                <a:lnTo>
                  <a:pt x="58830" y="35530"/>
                </a:lnTo>
                <a:lnTo>
                  <a:pt x="58840" y="35520"/>
                </a:lnTo>
                <a:lnTo>
                  <a:pt x="58870" y="35510"/>
                </a:lnTo>
                <a:lnTo>
                  <a:pt x="58880" y="35510"/>
                </a:lnTo>
                <a:lnTo>
                  <a:pt x="58920" y="35480"/>
                </a:lnTo>
                <a:lnTo>
                  <a:pt x="59040" y="35460"/>
                </a:lnTo>
                <a:lnTo>
                  <a:pt x="59050" y="35460"/>
                </a:lnTo>
                <a:lnTo>
                  <a:pt x="59070" y="35470"/>
                </a:lnTo>
                <a:lnTo>
                  <a:pt x="59110" y="35500"/>
                </a:lnTo>
                <a:lnTo>
                  <a:pt x="59120" y="35500"/>
                </a:lnTo>
                <a:lnTo>
                  <a:pt x="59120" y="35510"/>
                </a:lnTo>
                <a:lnTo>
                  <a:pt x="59130" y="35490"/>
                </a:lnTo>
                <a:lnTo>
                  <a:pt x="59150" y="35490"/>
                </a:lnTo>
                <a:lnTo>
                  <a:pt x="59170" y="35490"/>
                </a:lnTo>
                <a:lnTo>
                  <a:pt x="59210" y="35490"/>
                </a:lnTo>
                <a:lnTo>
                  <a:pt x="59250" y="35470"/>
                </a:lnTo>
                <a:lnTo>
                  <a:pt x="59250" y="35460"/>
                </a:lnTo>
                <a:lnTo>
                  <a:pt x="59260" y="35460"/>
                </a:lnTo>
                <a:lnTo>
                  <a:pt x="59290" y="35450"/>
                </a:lnTo>
                <a:lnTo>
                  <a:pt x="59290" y="35440"/>
                </a:lnTo>
                <a:lnTo>
                  <a:pt x="59290" y="35410"/>
                </a:lnTo>
                <a:lnTo>
                  <a:pt x="59310" y="35410"/>
                </a:lnTo>
                <a:lnTo>
                  <a:pt x="59360" y="35400"/>
                </a:lnTo>
                <a:lnTo>
                  <a:pt x="59400" y="35370"/>
                </a:lnTo>
                <a:lnTo>
                  <a:pt x="59400" y="35320"/>
                </a:lnTo>
                <a:lnTo>
                  <a:pt x="59400" y="35310"/>
                </a:lnTo>
                <a:lnTo>
                  <a:pt x="59420" y="35280"/>
                </a:lnTo>
                <a:lnTo>
                  <a:pt x="59430" y="35250"/>
                </a:lnTo>
                <a:lnTo>
                  <a:pt x="59430" y="35180"/>
                </a:lnTo>
                <a:lnTo>
                  <a:pt x="59420" y="35120"/>
                </a:lnTo>
                <a:lnTo>
                  <a:pt x="59420" y="35090"/>
                </a:lnTo>
                <a:lnTo>
                  <a:pt x="59420" y="35080"/>
                </a:lnTo>
                <a:lnTo>
                  <a:pt x="59440" y="35030"/>
                </a:lnTo>
                <a:lnTo>
                  <a:pt x="59450" y="35000"/>
                </a:lnTo>
                <a:lnTo>
                  <a:pt x="59490" y="34950"/>
                </a:lnTo>
                <a:lnTo>
                  <a:pt x="59510" y="34920"/>
                </a:lnTo>
                <a:lnTo>
                  <a:pt x="59520" y="34920"/>
                </a:lnTo>
                <a:lnTo>
                  <a:pt x="59560" y="34910"/>
                </a:lnTo>
                <a:lnTo>
                  <a:pt x="59570" y="34900"/>
                </a:lnTo>
                <a:lnTo>
                  <a:pt x="59580" y="34900"/>
                </a:lnTo>
                <a:lnTo>
                  <a:pt x="59630" y="34880"/>
                </a:lnTo>
                <a:lnTo>
                  <a:pt x="59660" y="34880"/>
                </a:lnTo>
                <a:lnTo>
                  <a:pt x="59690" y="34930"/>
                </a:lnTo>
                <a:lnTo>
                  <a:pt x="59710" y="34960"/>
                </a:lnTo>
                <a:lnTo>
                  <a:pt x="59720" y="34960"/>
                </a:lnTo>
                <a:lnTo>
                  <a:pt x="59760" y="34960"/>
                </a:lnTo>
                <a:lnTo>
                  <a:pt x="59790" y="34970"/>
                </a:lnTo>
                <a:lnTo>
                  <a:pt x="59800" y="34970"/>
                </a:lnTo>
                <a:lnTo>
                  <a:pt x="59810" y="34980"/>
                </a:lnTo>
                <a:lnTo>
                  <a:pt x="59860" y="34960"/>
                </a:lnTo>
                <a:lnTo>
                  <a:pt x="59900" y="34960"/>
                </a:lnTo>
                <a:lnTo>
                  <a:pt x="59950" y="34960"/>
                </a:lnTo>
                <a:lnTo>
                  <a:pt x="59980" y="34960"/>
                </a:lnTo>
                <a:lnTo>
                  <a:pt x="60040" y="34920"/>
                </a:lnTo>
                <a:lnTo>
                  <a:pt x="60050" y="34910"/>
                </a:lnTo>
                <a:lnTo>
                  <a:pt x="60060" y="34910"/>
                </a:lnTo>
                <a:lnTo>
                  <a:pt x="60070" y="34910"/>
                </a:lnTo>
                <a:lnTo>
                  <a:pt x="60100" y="34890"/>
                </a:lnTo>
                <a:lnTo>
                  <a:pt x="60110" y="34890"/>
                </a:lnTo>
                <a:lnTo>
                  <a:pt x="60120" y="34880"/>
                </a:lnTo>
                <a:lnTo>
                  <a:pt x="60140" y="34880"/>
                </a:lnTo>
                <a:lnTo>
                  <a:pt x="60150" y="34880"/>
                </a:lnTo>
                <a:lnTo>
                  <a:pt x="60170" y="34880"/>
                </a:lnTo>
                <a:lnTo>
                  <a:pt x="60190" y="34880"/>
                </a:lnTo>
                <a:lnTo>
                  <a:pt x="60210" y="34880"/>
                </a:lnTo>
                <a:lnTo>
                  <a:pt x="60220" y="34880"/>
                </a:lnTo>
                <a:lnTo>
                  <a:pt x="60270" y="34880"/>
                </a:lnTo>
                <a:lnTo>
                  <a:pt x="60300" y="34880"/>
                </a:lnTo>
                <a:lnTo>
                  <a:pt x="60310" y="34860"/>
                </a:lnTo>
                <a:lnTo>
                  <a:pt x="60310" y="34850"/>
                </a:lnTo>
                <a:lnTo>
                  <a:pt x="60320" y="34830"/>
                </a:lnTo>
                <a:lnTo>
                  <a:pt x="60370" y="34790"/>
                </a:lnTo>
                <a:lnTo>
                  <a:pt x="60390" y="34780"/>
                </a:lnTo>
                <a:lnTo>
                  <a:pt x="60390" y="34770"/>
                </a:lnTo>
                <a:lnTo>
                  <a:pt x="60410" y="34740"/>
                </a:lnTo>
                <a:lnTo>
                  <a:pt x="60450" y="34720"/>
                </a:lnTo>
                <a:lnTo>
                  <a:pt x="60490" y="34710"/>
                </a:lnTo>
                <a:lnTo>
                  <a:pt x="60530" y="34680"/>
                </a:lnTo>
                <a:lnTo>
                  <a:pt x="6054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