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Põhja-Pärnumaa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Põhja-Pärnuma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51100" y="33310"/>
                </a:moveTo>
                <a:lnTo>
                  <a:pt x="51110" y="33310"/>
                </a:lnTo>
                <a:lnTo>
                  <a:pt x="51120" y="33320"/>
                </a:lnTo>
                <a:lnTo>
                  <a:pt x="51130" y="33320"/>
                </a:lnTo>
                <a:lnTo>
                  <a:pt x="51150" y="33320"/>
                </a:lnTo>
                <a:lnTo>
                  <a:pt x="51210" y="33340"/>
                </a:lnTo>
                <a:lnTo>
                  <a:pt x="51250" y="33350"/>
                </a:lnTo>
                <a:lnTo>
                  <a:pt x="51280" y="33350"/>
                </a:lnTo>
                <a:lnTo>
                  <a:pt x="51290" y="33430"/>
                </a:lnTo>
                <a:lnTo>
                  <a:pt x="51300" y="33430"/>
                </a:lnTo>
                <a:lnTo>
                  <a:pt x="51310" y="33430"/>
                </a:lnTo>
                <a:lnTo>
                  <a:pt x="51320" y="33430"/>
                </a:lnTo>
                <a:lnTo>
                  <a:pt x="51350" y="33440"/>
                </a:lnTo>
                <a:lnTo>
                  <a:pt x="51360" y="33440"/>
                </a:lnTo>
                <a:lnTo>
                  <a:pt x="51370" y="33440"/>
                </a:lnTo>
                <a:lnTo>
                  <a:pt x="51410" y="33440"/>
                </a:lnTo>
                <a:lnTo>
                  <a:pt x="51440" y="33440"/>
                </a:lnTo>
                <a:lnTo>
                  <a:pt x="51510" y="33450"/>
                </a:lnTo>
                <a:lnTo>
                  <a:pt x="51540" y="33450"/>
                </a:lnTo>
                <a:lnTo>
                  <a:pt x="51560" y="33450"/>
                </a:lnTo>
                <a:lnTo>
                  <a:pt x="51610" y="33450"/>
                </a:lnTo>
                <a:lnTo>
                  <a:pt x="51630" y="33430"/>
                </a:lnTo>
                <a:lnTo>
                  <a:pt x="51630" y="33440"/>
                </a:lnTo>
                <a:lnTo>
                  <a:pt x="51640" y="33440"/>
                </a:lnTo>
                <a:lnTo>
                  <a:pt x="51650" y="33450"/>
                </a:lnTo>
                <a:lnTo>
                  <a:pt x="51660" y="33450"/>
                </a:lnTo>
                <a:lnTo>
                  <a:pt x="51660" y="33440"/>
                </a:lnTo>
                <a:lnTo>
                  <a:pt x="51670" y="33440"/>
                </a:lnTo>
                <a:lnTo>
                  <a:pt x="51680" y="33440"/>
                </a:lnTo>
                <a:lnTo>
                  <a:pt x="51700" y="33440"/>
                </a:lnTo>
                <a:lnTo>
                  <a:pt x="51710" y="33440"/>
                </a:lnTo>
                <a:lnTo>
                  <a:pt x="51710" y="33450"/>
                </a:lnTo>
                <a:lnTo>
                  <a:pt x="51710" y="33470"/>
                </a:lnTo>
                <a:lnTo>
                  <a:pt x="51720" y="33470"/>
                </a:lnTo>
                <a:lnTo>
                  <a:pt x="51740" y="33470"/>
                </a:lnTo>
                <a:lnTo>
                  <a:pt x="51770" y="33470"/>
                </a:lnTo>
                <a:lnTo>
                  <a:pt x="51780" y="33470"/>
                </a:lnTo>
                <a:lnTo>
                  <a:pt x="51820" y="33470"/>
                </a:lnTo>
                <a:lnTo>
                  <a:pt x="51850" y="33470"/>
                </a:lnTo>
                <a:lnTo>
                  <a:pt x="51900" y="33480"/>
                </a:lnTo>
                <a:lnTo>
                  <a:pt x="51910" y="33480"/>
                </a:lnTo>
                <a:lnTo>
                  <a:pt x="51980" y="33490"/>
                </a:lnTo>
                <a:lnTo>
                  <a:pt x="52000" y="33490"/>
                </a:lnTo>
                <a:lnTo>
                  <a:pt x="52010" y="33490"/>
                </a:lnTo>
                <a:lnTo>
                  <a:pt x="52030" y="33500"/>
                </a:lnTo>
                <a:lnTo>
                  <a:pt x="52040" y="33500"/>
                </a:lnTo>
                <a:lnTo>
                  <a:pt x="52060" y="33510"/>
                </a:lnTo>
                <a:lnTo>
                  <a:pt x="52070" y="33510"/>
                </a:lnTo>
                <a:lnTo>
                  <a:pt x="52090" y="33520"/>
                </a:lnTo>
                <a:lnTo>
                  <a:pt x="52100" y="33520"/>
                </a:lnTo>
                <a:lnTo>
                  <a:pt x="52120" y="33530"/>
                </a:lnTo>
                <a:lnTo>
                  <a:pt x="52130" y="33530"/>
                </a:lnTo>
                <a:lnTo>
                  <a:pt x="52140" y="33530"/>
                </a:lnTo>
                <a:lnTo>
                  <a:pt x="52150" y="33540"/>
                </a:lnTo>
                <a:lnTo>
                  <a:pt x="52160" y="33540"/>
                </a:lnTo>
                <a:lnTo>
                  <a:pt x="52170" y="33540"/>
                </a:lnTo>
                <a:lnTo>
                  <a:pt x="52200" y="33550"/>
                </a:lnTo>
                <a:lnTo>
                  <a:pt x="52210" y="33550"/>
                </a:lnTo>
                <a:lnTo>
                  <a:pt x="52230" y="33560"/>
                </a:lnTo>
                <a:lnTo>
                  <a:pt x="52240" y="33560"/>
                </a:lnTo>
                <a:lnTo>
                  <a:pt x="52320" y="33580"/>
                </a:lnTo>
                <a:lnTo>
                  <a:pt x="52400" y="33590"/>
                </a:lnTo>
                <a:lnTo>
                  <a:pt x="52400" y="33600"/>
                </a:lnTo>
                <a:lnTo>
                  <a:pt x="52410" y="33590"/>
                </a:lnTo>
                <a:lnTo>
                  <a:pt x="52460" y="33540"/>
                </a:lnTo>
                <a:lnTo>
                  <a:pt x="52480" y="33510"/>
                </a:lnTo>
                <a:lnTo>
                  <a:pt x="52500" y="33500"/>
                </a:lnTo>
                <a:lnTo>
                  <a:pt x="52510" y="33490"/>
                </a:lnTo>
                <a:lnTo>
                  <a:pt x="52520" y="33480"/>
                </a:lnTo>
                <a:lnTo>
                  <a:pt x="52520" y="33470"/>
                </a:lnTo>
                <a:lnTo>
                  <a:pt x="52530" y="33470"/>
                </a:lnTo>
                <a:lnTo>
                  <a:pt x="52540" y="33470"/>
                </a:lnTo>
                <a:lnTo>
                  <a:pt x="52580" y="33470"/>
                </a:lnTo>
                <a:lnTo>
                  <a:pt x="52590" y="33470"/>
                </a:lnTo>
                <a:lnTo>
                  <a:pt x="52630" y="33460"/>
                </a:lnTo>
                <a:lnTo>
                  <a:pt x="52640" y="33460"/>
                </a:lnTo>
                <a:lnTo>
                  <a:pt x="52650" y="33460"/>
                </a:lnTo>
                <a:lnTo>
                  <a:pt x="52660" y="33460"/>
                </a:lnTo>
                <a:lnTo>
                  <a:pt x="52670" y="33460"/>
                </a:lnTo>
                <a:lnTo>
                  <a:pt x="52700" y="33450"/>
                </a:lnTo>
                <a:lnTo>
                  <a:pt x="52740" y="33440"/>
                </a:lnTo>
                <a:lnTo>
                  <a:pt x="52780" y="33430"/>
                </a:lnTo>
                <a:lnTo>
                  <a:pt x="52790" y="33430"/>
                </a:lnTo>
                <a:lnTo>
                  <a:pt x="52800" y="33420"/>
                </a:lnTo>
                <a:lnTo>
                  <a:pt x="52830" y="33420"/>
                </a:lnTo>
                <a:lnTo>
                  <a:pt x="52840" y="33410"/>
                </a:lnTo>
                <a:lnTo>
                  <a:pt x="52850" y="33410"/>
                </a:lnTo>
                <a:lnTo>
                  <a:pt x="52920" y="33390"/>
                </a:lnTo>
                <a:lnTo>
                  <a:pt x="52940" y="33390"/>
                </a:lnTo>
                <a:lnTo>
                  <a:pt x="52930" y="33390"/>
                </a:lnTo>
                <a:lnTo>
                  <a:pt x="52940" y="33380"/>
                </a:lnTo>
                <a:lnTo>
                  <a:pt x="52950" y="33380"/>
                </a:lnTo>
                <a:lnTo>
                  <a:pt x="52960" y="33390"/>
                </a:lnTo>
                <a:lnTo>
                  <a:pt x="52980" y="33410"/>
                </a:lnTo>
                <a:lnTo>
                  <a:pt x="52990" y="33410"/>
                </a:lnTo>
                <a:lnTo>
                  <a:pt x="53000" y="33420"/>
                </a:lnTo>
                <a:lnTo>
                  <a:pt x="53010" y="33420"/>
                </a:lnTo>
                <a:lnTo>
                  <a:pt x="53010" y="33430"/>
                </a:lnTo>
                <a:lnTo>
                  <a:pt x="53020" y="33440"/>
                </a:lnTo>
                <a:lnTo>
                  <a:pt x="53030" y="33440"/>
                </a:lnTo>
                <a:lnTo>
                  <a:pt x="53040" y="33440"/>
                </a:lnTo>
                <a:lnTo>
                  <a:pt x="53040" y="33450"/>
                </a:lnTo>
                <a:lnTo>
                  <a:pt x="53050" y="33450"/>
                </a:lnTo>
                <a:lnTo>
                  <a:pt x="53060" y="33460"/>
                </a:lnTo>
                <a:lnTo>
                  <a:pt x="53070" y="33470"/>
                </a:lnTo>
                <a:lnTo>
                  <a:pt x="53160" y="33470"/>
                </a:lnTo>
                <a:lnTo>
                  <a:pt x="53270" y="33480"/>
                </a:lnTo>
                <a:lnTo>
                  <a:pt x="53360" y="33490"/>
                </a:lnTo>
                <a:lnTo>
                  <a:pt x="53550" y="33500"/>
                </a:lnTo>
                <a:lnTo>
                  <a:pt x="53560" y="33500"/>
                </a:lnTo>
                <a:lnTo>
                  <a:pt x="53570" y="33500"/>
                </a:lnTo>
                <a:lnTo>
                  <a:pt x="53600" y="33500"/>
                </a:lnTo>
                <a:lnTo>
                  <a:pt x="53620" y="33500"/>
                </a:lnTo>
                <a:lnTo>
                  <a:pt x="53630" y="33500"/>
                </a:lnTo>
                <a:lnTo>
                  <a:pt x="53640" y="33500"/>
                </a:lnTo>
                <a:lnTo>
                  <a:pt x="53670" y="33510"/>
                </a:lnTo>
                <a:lnTo>
                  <a:pt x="53680" y="33500"/>
                </a:lnTo>
                <a:lnTo>
                  <a:pt x="53680" y="33510"/>
                </a:lnTo>
                <a:lnTo>
                  <a:pt x="53690" y="33510"/>
                </a:lnTo>
                <a:lnTo>
                  <a:pt x="53700" y="33510"/>
                </a:lnTo>
                <a:lnTo>
                  <a:pt x="53710" y="33500"/>
                </a:lnTo>
                <a:lnTo>
                  <a:pt x="53710" y="33490"/>
                </a:lnTo>
                <a:lnTo>
                  <a:pt x="53720" y="33490"/>
                </a:lnTo>
                <a:lnTo>
                  <a:pt x="53720" y="33500"/>
                </a:lnTo>
                <a:lnTo>
                  <a:pt x="53720" y="33510"/>
                </a:lnTo>
                <a:lnTo>
                  <a:pt x="53720" y="33520"/>
                </a:lnTo>
                <a:lnTo>
                  <a:pt x="53710" y="33520"/>
                </a:lnTo>
                <a:lnTo>
                  <a:pt x="53710" y="33530"/>
                </a:lnTo>
                <a:lnTo>
                  <a:pt x="53720" y="33530"/>
                </a:lnTo>
                <a:lnTo>
                  <a:pt x="53720" y="33540"/>
                </a:lnTo>
                <a:lnTo>
                  <a:pt x="53720" y="33550"/>
                </a:lnTo>
                <a:lnTo>
                  <a:pt x="53730" y="33550"/>
                </a:lnTo>
                <a:lnTo>
                  <a:pt x="53740" y="33550"/>
                </a:lnTo>
                <a:lnTo>
                  <a:pt x="53750" y="33550"/>
                </a:lnTo>
                <a:lnTo>
                  <a:pt x="53760" y="33550"/>
                </a:lnTo>
                <a:lnTo>
                  <a:pt x="53760" y="33540"/>
                </a:lnTo>
                <a:lnTo>
                  <a:pt x="53770" y="33540"/>
                </a:lnTo>
                <a:lnTo>
                  <a:pt x="53770" y="33550"/>
                </a:lnTo>
                <a:lnTo>
                  <a:pt x="53780" y="33560"/>
                </a:lnTo>
                <a:lnTo>
                  <a:pt x="53790" y="33560"/>
                </a:lnTo>
                <a:lnTo>
                  <a:pt x="53790" y="33550"/>
                </a:lnTo>
                <a:lnTo>
                  <a:pt x="53790" y="33540"/>
                </a:lnTo>
                <a:lnTo>
                  <a:pt x="53790" y="33530"/>
                </a:lnTo>
                <a:lnTo>
                  <a:pt x="53790" y="33520"/>
                </a:lnTo>
                <a:lnTo>
                  <a:pt x="53800" y="33520"/>
                </a:lnTo>
                <a:lnTo>
                  <a:pt x="53800" y="33530"/>
                </a:lnTo>
                <a:lnTo>
                  <a:pt x="53810" y="33530"/>
                </a:lnTo>
                <a:lnTo>
                  <a:pt x="53810" y="33540"/>
                </a:lnTo>
                <a:lnTo>
                  <a:pt x="53820" y="33550"/>
                </a:lnTo>
                <a:lnTo>
                  <a:pt x="53830" y="33550"/>
                </a:lnTo>
                <a:lnTo>
                  <a:pt x="53840" y="33560"/>
                </a:lnTo>
                <a:lnTo>
                  <a:pt x="53850" y="33560"/>
                </a:lnTo>
                <a:lnTo>
                  <a:pt x="53860" y="33560"/>
                </a:lnTo>
                <a:lnTo>
                  <a:pt x="53870" y="33560"/>
                </a:lnTo>
                <a:lnTo>
                  <a:pt x="53870" y="33570"/>
                </a:lnTo>
                <a:lnTo>
                  <a:pt x="53870" y="33580"/>
                </a:lnTo>
                <a:lnTo>
                  <a:pt x="53880" y="33580"/>
                </a:lnTo>
                <a:lnTo>
                  <a:pt x="53880" y="33590"/>
                </a:lnTo>
                <a:lnTo>
                  <a:pt x="53880" y="33600"/>
                </a:lnTo>
                <a:lnTo>
                  <a:pt x="53890" y="33600"/>
                </a:lnTo>
                <a:lnTo>
                  <a:pt x="53890" y="33610"/>
                </a:lnTo>
                <a:lnTo>
                  <a:pt x="53900" y="33620"/>
                </a:lnTo>
                <a:lnTo>
                  <a:pt x="53910" y="33630"/>
                </a:lnTo>
                <a:lnTo>
                  <a:pt x="53920" y="33640"/>
                </a:lnTo>
                <a:lnTo>
                  <a:pt x="53930" y="33640"/>
                </a:lnTo>
                <a:lnTo>
                  <a:pt x="53930" y="33650"/>
                </a:lnTo>
                <a:lnTo>
                  <a:pt x="53930" y="33660"/>
                </a:lnTo>
                <a:lnTo>
                  <a:pt x="53930" y="33670"/>
                </a:lnTo>
                <a:lnTo>
                  <a:pt x="53920" y="33680"/>
                </a:lnTo>
                <a:lnTo>
                  <a:pt x="53920" y="33690"/>
                </a:lnTo>
                <a:lnTo>
                  <a:pt x="53920" y="33700"/>
                </a:lnTo>
                <a:lnTo>
                  <a:pt x="53930" y="33710"/>
                </a:lnTo>
                <a:lnTo>
                  <a:pt x="53940" y="33710"/>
                </a:lnTo>
                <a:lnTo>
                  <a:pt x="53950" y="33700"/>
                </a:lnTo>
                <a:lnTo>
                  <a:pt x="53950" y="33690"/>
                </a:lnTo>
                <a:lnTo>
                  <a:pt x="53950" y="33680"/>
                </a:lnTo>
                <a:lnTo>
                  <a:pt x="53960" y="33680"/>
                </a:lnTo>
                <a:lnTo>
                  <a:pt x="53960" y="33670"/>
                </a:lnTo>
                <a:lnTo>
                  <a:pt x="53970" y="33670"/>
                </a:lnTo>
                <a:lnTo>
                  <a:pt x="53980" y="33670"/>
                </a:lnTo>
                <a:lnTo>
                  <a:pt x="53980" y="33680"/>
                </a:lnTo>
                <a:lnTo>
                  <a:pt x="53990" y="33680"/>
                </a:lnTo>
                <a:lnTo>
                  <a:pt x="53990" y="33690"/>
                </a:lnTo>
                <a:lnTo>
                  <a:pt x="54000" y="33690"/>
                </a:lnTo>
                <a:lnTo>
                  <a:pt x="54020" y="33700"/>
                </a:lnTo>
                <a:lnTo>
                  <a:pt x="54020" y="33690"/>
                </a:lnTo>
                <a:lnTo>
                  <a:pt x="54030" y="33680"/>
                </a:lnTo>
                <a:lnTo>
                  <a:pt x="54040" y="33670"/>
                </a:lnTo>
                <a:lnTo>
                  <a:pt x="54050" y="33650"/>
                </a:lnTo>
                <a:lnTo>
                  <a:pt x="54060" y="33650"/>
                </a:lnTo>
                <a:lnTo>
                  <a:pt x="54090" y="33670"/>
                </a:lnTo>
                <a:lnTo>
                  <a:pt x="54110" y="33680"/>
                </a:lnTo>
                <a:lnTo>
                  <a:pt x="54150" y="33710"/>
                </a:lnTo>
                <a:lnTo>
                  <a:pt x="54210" y="33740"/>
                </a:lnTo>
                <a:lnTo>
                  <a:pt x="54240" y="33750"/>
                </a:lnTo>
                <a:lnTo>
                  <a:pt x="54240" y="33760"/>
                </a:lnTo>
                <a:lnTo>
                  <a:pt x="54300" y="33790"/>
                </a:lnTo>
                <a:lnTo>
                  <a:pt x="54330" y="33810"/>
                </a:lnTo>
                <a:lnTo>
                  <a:pt x="54350" y="33820"/>
                </a:lnTo>
                <a:lnTo>
                  <a:pt x="54380" y="33840"/>
                </a:lnTo>
                <a:lnTo>
                  <a:pt x="54440" y="33870"/>
                </a:lnTo>
                <a:lnTo>
                  <a:pt x="54510" y="33910"/>
                </a:lnTo>
                <a:lnTo>
                  <a:pt x="54510" y="33920"/>
                </a:lnTo>
                <a:lnTo>
                  <a:pt x="54510" y="33930"/>
                </a:lnTo>
                <a:lnTo>
                  <a:pt x="54510" y="33940"/>
                </a:lnTo>
                <a:lnTo>
                  <a:pt x="54520" y="33940"/>
                </a:lnTo>
                <a:lnTo>
                  <a:pt x="54520" y="33950"/>
                </a:lnTo>
                <a:lnTo>
                  <a:pt x="54510" y="33950"/>
                </a:lnTo>
                <a:lnTo>
                  <a:pt x="54500" y="33950"/>
                </a:lnTo>
                <a:lnTo>
                  <a:pt x="54500" y="33960"/>
                </a:lnTo>
                <a:lnTo>
                  <a:pt x="54500" y="33970"/>
                </a:lnTo>
                <a:lnTo>
                  <a:pt x="54500" y="33980"/>
                </a:lnTo>
                <a:lnTo>
                  <a:pt x="54500" y="33990"/>
                </a:lnTo>
                <a:lnTo>
                  <a:pt x="54500" y="34000"/>
                </a:lnTo>
                <a:lnTo>
                  <a:pt x="54490" y="34000"/>
                </a:lnTo>
                <a:lnTo>
                  <a:pt x="54490" y="34010"/>
                </a:lnTo>
                <a:lnTo>
                  <a:pt x="54500" y="34020"/>
                </a:lnTo>
                <a:lnTo>
                  <a:pt x="54490" y="34030"/>
                </a:lnTo>
                <a:lnTo>
                  <a:pt x="54480" y="34030"/>
                </a:lnTo>
                <a:lnTo>
                  <a:pt x="54480" y="34040"/>
                </a:lnTo>
                <a:lnTo>
                  <a:pt x="54490" y="34040"/>
                </a:lnTo>
                <a:lnTo>
                  <a:pt x="54480" y="34040"/>
                </a:lnTo>
                <a:lnTo>
                  <a:pt x="54480" y="34050"/>
                </a:lnTo>
                <a:lnTo>
                  <a:pt x="54490" y="34050"/>
                </a:lnTo>
                <a:lnTo>
                  <a:pt x="54480" y="34050"/>
                </a:lnTo>
                <a:lnTo>
                  <a:pt x="54480" y="34060"/>
                </a:lnTo>
                <a:lnTo>
                  <a:pt x="54490" y="34060"/>
                </a:lnTo>
                <a:lnTo>
                  <a:pt x="54480" y="34060"/>
                </a:lnTo>
                <a:lnTo>
                  <a:pt x="54490" y="34070"/>
                </a:lnTo>
                <a:lnTo>
                  <a:pt x="54480" y="34070"/>
                </a:lnTo>
                <a:lnTo>
                  <a:pt x="54480" y="34080"/>
                </a:lnTo>
                <a:lnTo>
                  <a:pt x="54480" y="34070"/>
                </a:lnTo>
                <a:lnTo>
                  <a:pt x="54470" y="34070"/>
                </a:lnTo>
                <a:lnTo>
                  <a:pt x="54470" y="34080"/>
                </a:lnTo>
                <a:lnTo>
                  <a:pt x="54480" y="34080"/>
                </a:lnTo>
                <a:lnTo>
                  <a:pt x="54480" y="34090"/>
                </a:lnTo>
                <a:lnTo>
                  <a:pt x="54470" y="34090"/>
                </a:lnTo>
                <a:lnTo>
                  <a:pt x="54480" y="34090"/>
                </a:lnTo>
                <a:lnTo>
                  <a:pt x="54480" y="34100"/>
                </a:lnTo>
                <a:lnTo>
                  <a:pt x="54480" y="34110"/>
                </a:lnTo>
                <a:lnTo>
                  <a:pt x="54480" y="34100"/>
                </a:lnTo>
                <a:lnTo>
                  <a:pt x="54470" y="34100"/>
                </a:lnTo>
                <a:lnTo>
                  <a:pt x="54470" y="34110"/>
                </a:lnTo>
                <a:lnTo>
                  <a:pt x="54470" y="34120"/>
                </a:lnTo>
                <a:lnTo>
                  <a:pt x="54460" y="34120"/>
                </a:lnTo>
                <a:lnTo>
                  <a:pt x="54460" y="34130"/>
                </a:lnTo>
                <a:lnTo>
                  <a:pt x="54450" y="34130"/>
                </a:lnTo>
                <a:lnTo>
                  <a:pt x="54450" y="34120"/>
                </a:lnTo>
                <a:lnTo>
                  <a:pt x="54440" y="34120"/>
                </a:lnTo>
                <a:lnTo>
                  <a:pt x="54440" y="34130"/>
                </a:lnTo>
                <a:lnTo>
                  <a:pt x="54450" y="34130"/>
                </a:lnTo>
                <a:lnTo>
                  <a:pt x="54450" y="34140"/>
                </a:lnTo>
                <a:lnTo>
                  <a:pt x="54450" y="34150"/>
                </a:lnTo>
                <a:lnTo>
                  <a:pt x="54460" y="34150"/>
                </a:lnTo>
                <a:lnTo>
                  <a:pt x="54460" y="34160"/>
                </a:lnTo>
                <a:lnTo>
                  <a:pt x="54450" y="34160"/>
                </a:lnTo>
                <a:lnTo>
                  <a:pt x="54440" y="34160"/>
                </a:lnTo>
                <a:lnTo>
                  <a:pt x="54440" y="34170"/>
                </a:lnTo>
                <a:lnTo>
                  <a:pt x="54410" y="34260"/>
                </a:lnTo>
                <a:lnTo>
                  <a:pt x="54400" y="34270"/>
                </a:lnTo>
                <a:lnTo>
                  <a:pt x="54380" y="34350"/>
                </a:lnTo>
                <a:lnTo>
                  <a:pt x="54370" y="34350"/>
                </a:lnTo>
                <a:lnTo>
                  <a:pt x="54340" y="34440"/>
                </a:lnTo>
                <a:lnTo>
                  <a:pt x="54330" y="34480"/>
                </a:lnTo>
                <a:lnTo>
                  <a:pt x="54320" y="34510"/>
                </a:lnTo>
                <a:lnTo>
                  <a:pt x="54290" y="34600"/>
                </a:lnTo>
                <a:lnTo>
                  <a:pt x="54280" y="34610"/>
                </a:lnTo>
                <a:lnTo>
                  <a:pt x="54270" y="34650"/>
                </a:lnTo>
                <a:lnTo>
                  <a:pt x="54250" y="34700"/>
                </a:lnTo>
                <a:lnTo>
                  <a:pt x="54240" y="34740"/>
                </a:lnTo>
                <a:lnTo>
                  <a:pt x="54230" y="34760"/>
                </a:lnTo>
                <a:lnTo>
                  <a:pt x="54230" y="34780"/>
                </a:lnTo>
                <a:lnTo>
                  <a:pt x="54220" y="34800"/>
                </a:lnTo>
                <a:lnTo>
                  <a:pt x="54210" y="34830"/>
                </a:lnTo>
                <a:lnTo>
                  <a:pt x="54200" y="34860"/>
                </a:lnTo>
                <a:lnTo>
                  <a:pt x="54170" y="34920"/>
                </a:lnTo>
                <a:lnTo>
                  <a:pt x="54170" y="34930"/>
                </a:lnTo>
                <a:lnTo>
                  <a:pt x="54170" y="34950"/>
                </a:lnTo>
                <a:lnTo>
                  <a:pt x="54170" y="34960"/>
                </a:lnTo>
                <a:lnTo>
                  <a:pt x="54160" y="34970"/>
                </a:lnTo>
                <a:lnTo>
                  <a:pt x="54160" y="34990"/>
                </a:lnTo>
                <a:lnTo>
                  <a:pt x="54140" y="35030"/>
                </a:lnTo>
                <a:lnTo>
                  <a:pt x="54140" y="35040"/>
                </a:lnTo>
                <a:lnTo>
                  <a:pt x="54130" y="35060"/>
                </a:lnTo>
                <a:lnTo>
                  <a:pt x="54130" y="35070"/>
                </a:lnTo>
                <a:lnTo>
                  <a:pt x="54120" y="35070"/>
                </a:lnTo>
                <a:lnTo>
                  <a:pt x="54100" y="35130"/>
                </a:lnTo>
                <a:lnTo>
                  <a:pt x="54080" y="35210"/>
                </a:lnTo>
                <a:lnTo>
                  <a:pt x="54030" y="35350"/>
                </a:lnTo>
                <a:lnTo>
                  <a:pt x="54000" y="35420"/>
                </a:lnTo>
                <a:lnTo>
                  <a:pt x="54000" y="35430"/>
                </a:lnTo>
                <a:lnTo>
                  <a:pt x="53980" y="35490"/>
                </a:lnTo>
                <a:lnTo>
                  <a:pt x="53960" y="35550"/>
                </a:lnTo>
                <a:lnTo>
                  <a:pt x="53950" y="35590"/>
                </a:lnTo>
                <a:lnTo>
                  <a:pt x="53920" y="35660"/>
                </a:lnTo>
                <a:lnTo>
                  <a:pt x="53910" y="35710"/>
                </a:lnTo>
                <a:lnTo>
                  <a:pt x="53900" y="35720"/>
                </a:lnTo>
                <a:lnTo>
                  <a:pt x="53900" y="35730"/>
                </a:lnTo>
                <a:lnTo>
                  <a:pt x="53900" y="35740"/>
                </a:lnTo>
                <a:lnTo>
                  <a:pt x="53880" y="35800"/>
                </a:lnTo>
                <a:lnTo>
                  <a:pt x="53850" y="35870"/>
                </a:lnTo>
                <a:lnTo>
                  <a:pt x="53850" y="35880"/>
                </a:lnTo>
                <a:lnTo>
                  <a:pt x="53840" y="35930"/>
                </a:lnTo>
                <a:lnTo>
                  <a:pt x="53830" y="35930"/>
                </a:lnTo>
                <a:lnTo>
                  <a:pt x="53820" y="35940"/>
                </a:lnTo>
                <a:lnTo>
                  <a:pt x="53820" y="35950"/>
                </a:lnTo>
                <a:lnTo>
                  <a:pt x="53780" y="35980"/>
                </a:lnTo>
                <a:lnTo>
                  <a:pt x="53760" y="35990"/>
                </a:lnTo>
                <a:lnTo>
                  <a:pt x="53700" y="36030"/>
                </a:lnTo>
                <a:lnTo>
                  <a:pt x="53700" y="36040"/>
                </a:lnTo>
                <a:lnTo>
                  <a:pt x="53680" y="36060"/>
                </a:lnTo>
                <a:lnTo>
                  <a:pt x="53670" y="36060"/>
                </a:lnTo>
                <a:lnTo>
                  <a:pt x="53640" y="36070"/>
                </a:lnTo>
                <a:lnTo>
                  <a:pt x="53590" y="36090"/>
                </a:lnTo>
                <a:lnTo>
                  <a:pt x="53460" y="36140"/>
                </a:lnTo>
                <a:lnTo>
                  <a:pt x="53400" y="36160"/>
                </a:lnTo>
                <a:lnTo>
                  <a:pt x="53390" y="36160"/>
                </a:lnTo>
                <a:lnTo>
                  <a:pt x="53330" y="36190"/>
                </a:lnTo>
                <a:lnTo>
                  <a:pt x="53220" y="36290"/>
                </a:lnTo>
                <a:lnTo>
                  <a:pt x="53210" y="36310"/>
                </a:lnTo>
                <a:lnTo>
                  <a:pt x="53220" y="36310"/>
                </a:lnTo>
                <a:lnTo>
                  <a:pt x="53260" y="36350"/>
                </a:lnTo>
                <a:lnTo>
                  <a:pt x="53270" y="36350"/>
                </a:lnTo>
                <a:lnTo>
                  <a:pt x="53250" y="36380"/>
                </a:lnTo>
                <a:lnTo>
                  <a:pt x="53250" y="36400"/>
                </a:lnTo>
                <a:lnTo>
                  <a:pt x="53240" y="36420"/>
                </a:lnTo>
                <a:lnTo>
                  <a:pt x="53230" y="36430"/>
                </a:lnTo>
                <a:lnTo>
                  <a:pt x="53230" y="36450"/>
                </a:lnTo>
                <a:lnTo>
                  <a:pt x="53220" y="36480"/>
                </a:lnTo>
                <a:lnTo>
                  <a:pt x="53200" y="36540"/>
                </a:lnTo>
                <a:lnTo>
                  <a:pt x="53190" y="36570"/>
                </a:lnTo>
                <a:lnTo>
                  <a:pt x="53180" y="36580"/>
                </a:lnTo>
                <a:lnTo>
                  <a:pt x="53180" y="36590"/>
                </a:lnTo>
                <a:lnTo>
                  <a:pt x="53180" y="36600"/>
                </a:lnTo>
                <a:lnTo>
                  <a:pt x="53180" y="36620"/>
                </a:lnTo>
                <a:lnTo>
                  <a:pt x="53180" y="36630"/>
                </a:lnTo>
                <a:lnTo>
                  <a:pt x="53190" y="36630"/>
                </a:lnTo>
                <a:lnTo>
                  <a:pt x="53220" y="36640"/>
                </a:lnTo>
                <a:lnTo>
                  <a:pt x="53260" y="36660"/>
                </a:lnTo>
                <a:lnTo>
                  <a:pt x="53270" y="36630"/>
                </a:lnTo>
                <a:lnTo>
                  <a:pt x="53270" y="36610"/>
                </a:lnTo>
                <a:lnTo>
                  <a:pt x="53280" y="36590"/>
                </a:lnTo>
                <a:lnTo>
                  <a:pt x="53280" y="36570"/>
                </a:lnTo>
                <a:lnTo>
                  <a:pt x="53290" y="36550"/>
                </a:lnTo>
                <a:lnTo>
                  <a:pt x="53300" y="36550"/>
                </a:lnTo>
                <a:lnTo>
                  <a:pt x="53310" y="36550"/>
                </a:lnTo>
                <a:lnTo>
                  <a:pt x="53320" y="36550"/>
                </a:lnTo>
                <a:lnTo>
                  <a:pt x="53350" y="36550"/>
                </a:lnTo>
                <a:lnTo>
                  <a:pt x="53360" y="36550"/>
                </a:lnTo>
                <a:lnTo>
                  <a:pt x="53390" y="36700"/>
                </a:lnTo>
                <a:lnTo>
                  <a:pt x="53400" y="36770"/>
                </a:lnTo>
                <a:lnTo>
                  <a:pt x="53410" y="36810"/>
                </a:lnTo>
                <a:lnTo>
                  <a:pt x="53410" y="36820"/>
                </a:lnTo>
                <a:lnTo>
                  <a:pt x="53410" y="36850"/>
                </a:lnTo>
                <a:lnTo>
                  <a:pt x="53410" y="36900"/>
                </a:lnTo>
                <a:lnTo>
                  <a:pt x="53410" y="36920"/>
                </a:lnTo>
                <a:lnTo>
                  <a:pt x="53410" y="36930"/>
                </a:lnTo>
                <a:lnTo>
                  <a:pt x="53410" y="36950"/>
                </a:lnTo>
                <a:lnTo>
                  <a:pt x="53420" y="36960"/>
                </a:lnTo>
                <a:lnTo>
                  <a:pt x="53420" y="36970"/>
                </a:lnTo>
                <a:lnTo>
                  <a:pt x="53410" y="37020"/>
                </a:lnTo>
                <a:lnTo>
                  <a:pt x="53400" y="37030"/>
                </a:lnTo>
                <a:lnTo>
                  <a:pt x="53400" y="37040"/>
                </a:lnTo>
                <a:lnTo>
                  <a:pt x="53390" y="37050"/>
                </a:lnTo>
                <a:lnTo>
                  <a:pt x="53390" y="37060"/>
                </a:lnTo>
                <a:lnTo>
                  <a:pt x="53420" y="37090"/>
                </a:lnTo>
                <a:lnTo>
                  <a:pt x="53450" y="37120"/>
                </a:lnTo>
                <a:lnTo>
                  <a:pt x="53460" y="37160"/>
                </a:lnTo>
                <a:lnTo>
                  <a:pt x="53470" y="37160"/>
                </a:lnTo>
                <a:lnTo>
                  <a:pt x="53470" y="37180"/>
                </a:lnTo>
                <a:lnTo>
                  <a:pt x="53490" y="37250"/>
                </a:lnTo>
                <a:lnTo>
                  <a:pt x="53490" y="37260"/>
                </a:lnTo>
                <a:lnTo>
                  <a:pt x="53470" y="37320"/>
                </a:lnTo>
                <a:lnTo>
                  <a:pt x="53460" y="37350"/>
                </a:lnTo>
                <a:lnTo>
                  <a:pt x="53450" y="37380"/>
                </a:lnTo>
                <a:lnTo>
                  <a:pt x="53450" y="37390"/>
                </a:lnTo>
                <a:lnTo>
                  <a:pt x="53440" y="37410"/>
                </a:lnTo>
                <a:lnTo>
                  <a:pt x="53470" y="37420"/>
                </a:lnTo>
                <a:lnTo>
                  <a:pt x="53520" y="37440"/>
                </a:lnTo>
                <a:lnTo>
                  <a:pt x="53580" y="37470"/>
                </a:lnTo>
                <a:lnTo>
                  <a:pt x="53660" y="37500"/>
                </a:lnTo>
                <a:lnTo>
                  <a:pt x="53660" y="37530"/>
                </a:lnTo>
                <a:lnTo>
                  <a:pt x="53660" y="37560"/>
                </a:lnTo>
                <a:lnTo>
                  <a:pt x="53670" y="37560"/>
                </a:lnTo>
                <a:lnTo>
                  <a:pt x="53660" y="37560"/>
                </a:lnTo>
                <a:lnTo>
                  <a:pt x="53650" y="37560"/>
                </a:lnTo>
                <a:lnTo>
                  <a:pt x="53650" y="37570"/>
                </a:lnTo>
                <a:lnTo>
                  <a:pt x="53620" y="37610"/>
                </a:lnTo>
                <a:lnTo>
                  <a:pt x="53610" y="37610"/>
                </a:lnTo>
                <a:lnTo>
                  <a:pt x="53610" y="37620"/>
                </a:lnTo>
                <a:lnTo>
                  <a:pt x="53490" y="37620"/>
                </a:lnTo>
                <a:lnTo>
                  <a:pt x="53370" y="37630"/>
                </a:lnTo>
                <a:lnTo>
                  <a:pt x="53290" y="37640"/>
                </a:lnTo>
                <a:lnTo>
                  <a:pt x="53260" y="37640"/>
                </a:lnTo>
                <a:lnTo>
                  <a:pt x="53150" y="37630"/>
                </a:lnTo>
                <a:lnTo>
                  <a:pt x="53110" y="37640"/>
                </a:lnTo>
                <a:lnTo>
                  <a:pt x="53020" y="37660"/>
                </a:lnTo>
                <a:lnTo>
                  <a:pt x="52930" y="37680"/>
                </a:lnTo>
                <a:lnTo>
                  <a:pt x="52920" y="37670"/>
                </a:lnTo>
                <a:lnTo>
                  <a:pt x="52860" y="37710"/>
                </a:lnTo>
                <a:lnTo>
                  <a:pt x="52810" y="37750"/>
                </a:lnTo>
                <a:lnTo>
                  <a:pt x="52760" y="37830"/>
                </a:lnTo>
                <a:lnTo>
                  <a:pt x="52800" y="37860"/>
                </a:lnTo>
                <a:lnTo>
                  <a:pt x="52810" y="37870"/>
                </a:lnTo>
                <a:lnTo>
                  <a:pt x="52860" y="37900"/>
                </a:lnTo>
                <a:lnTo>
                  <a:pt x="52870" y="37910"/>
                </a:lnTo>
                <a:lnTo>
                  <a:pt x="52850" y="37950"/>
                </a:lnTo>
                <a:lnTo>
                  <a:pt x="52790" y="38010"/>
                </a:lnTo>
                <a:lnTo>
                  <a:pt x="52770" y="38020"/>
                </a:lnTo>
                <a:lnTo>
                  <a:pt x="52740" y="38050"/>
                </a:lnTo>
                <a:lnTo>
                  <a:pt x="52730" y="38060"/>
                </a:lnTo>
                <a:lnTo>
                  <a:pt x="52650" y="38070"/>
                </a:lnTo>
                <a:lnTo>
                  <a:pt x="52650" y="38170"/>
                </a:lnTo>
                <a:lnTo>
                  <a:pt x="52640" y="38220"/>
                </a:lnTo>
                <a:lnTo>
                  <a:pt x="52670" y="38220"/>
                </a:lnTo>
                <a:lnTo>
                  <a:pt x="52650" y="38300"/>
                </a:lnTo>
                <a:lnTo>
                  <a:pt x="52660" y="38310"/>
                </a:lnTo>
                <a:lnTo>
                  <a:pt x="52660" y="38330"/>
                </a:lnTo>
                <a:lnTo>
                  <a:pt x="52650" y="38340"/>
                </a:lnTo>
                <a:lnTo>
                  <a:pt x="52620" y="38340"/>
                </a:lnTo>
                <a:lnTo>
                  <a:pt x="52600" y="38370"/>
                </a:lnTo>
                <a:lnTo>
                  <a:pt x="52580" y="38420"/>
                </a:lnTo>
                <a:lnTo>
                  <a:pt x="52680" y="38420"/>
                </a:lnTo>
                <a:lnTo>
                  <a:pt x="52670" y="38520"/>
                </a:lnTo>
                <a:lnTo>
                  <a:pt x="52660" y="38550"/>
                </a:lnTo>
                <a:lnTo>
                  <a:pt x="52630" y="38550"/>
                </a:lnTo>
                <a:lnTo>
                  <a:pt x="52590" y="38550"/>
                </a:lnTo>
                <a:lnTo>
                  <a:pt x="52560" y="38550"/>
                </a:lnTo>
                <a:lnTo>
                  <a:pt x="52550" y="38560"/>
                </a:lnTo>
                <a:lnTo>
                  <a:pt x="52530" y="38580"/>
                </a:lnTo>
                <a:lnTo>
                  <a:pt x="52500" y="38620"/>
                </a:lnTo>
                <a:lnTo>
                  <a:pt x="52450" y="38670"/>
                </a:lnTo>
                <a:lnTo>
                  <a:pt x="52440" y="38720"/>
                </a:lnTo>
                <a:lnTo>
                  <a:pt x="52390" y="38720"/>
                </a:lnTo>
                <a:lnTo>
                  <a:pt x="52390" y="38700"/>
                </a:lnTo>
                <a:lnTo>
                  <a:pt x="52390" y="38670"/>
                </a:lnTo>
                <a:lnTo>
                  <a:pt x="52390" y="38620"/>
                </a:lnTo>
                <a:lnTo>
                  <a:pt x="52390" y="38610"/>
                </a:lnTo>
                <a:lnTo>
                  <a:pt x="52400" y="38580"/>
                </a:lnTo>
                <a:lnTo>
                  <a:pt x="52400" y="38570"/>
                </a:lnTo>
                <a:lnTo>
                  <a:pt x="52400" y="38530"/>
                </a:lnTo>
                <a:lnTo>
                  <a:pt x="52350" y="38530"/>
                </a:lnTo>
                <a:lnTo>
                  <a:pt x="52320" y="38550"/>
                </a:lnTo>
                <a:lnTo>
                  <a:pt x="52260" y="38590"/>
                </a:lnTo>
                <a:lnTo>
                  <a:pt x="52240" y="38600"/>
                </a:lnTo>
                <a:lnTo>
                  <a:pt x="52230" y="38610"/>
                </a:lnTo>
                <a:lnTo>
                  <a:pt x="52210" y="38580"/>
                </a:lnTo>
                <a:lnTo>
                  <a:pt x="52160" y="38630"/>
                </a:lnTo>
                <a:lnTo>
                  <a:pt x="52110" y="38670"/>
                </a:lnTo>
                <a:lnTo>
                  <a:pt x="52070" y="38760"/>
                </a:lnTo>
                <a:lnTo>
                  <a:pt x="52080" y="38780"/>
                </a:lnTo>
                <a:lnTo>
                  <a:pt x="52040" y="38860"/>
                </a:lnTo>
                <a:lnTo>
                  <a:pt x="52020" y="38840"/>
                </a:lnTo>
                <a:lnTo>
                  <a:pt x="51970" y="38890"/>
                </a:lnTo>
                <a:lnTo>
                  <a:pt x="51970" y="38910"/>
                </a:lnTo>
                <a:lnTo>
                  <a:pt x="51930" y="38960"/>
                </a:lnTo>
                <a:lnTo>
                  <a:pt x="51920" y="38970"/>
                </a:lnTo>
                <a:lnTo>
                  <a:pt x="51870" y="38910"/>
                </a:lnTo>
                <a:lnTo>
                  <a:pt x="51850" y="38960"/>
                </a:lnTo>
                <a:lnTo>
                  <a:pt x="51790" y="38990"/>
                </a:lnTo>
                <a:lnTo>
                  <a:pt x="51720" y="39030"/>
                </a:lnTo>
                <a:lnTo>
                  <a:pt x="51630" y="39070"/>
                </a:lnTo>
                <a:lnTo>
                  <a:pt x="51570" y="39100"/>
                </a:lnTo>
                <a:lnTo>
                  <a:pt x="51570" y="39060"/>
                </a:lnTo>
                <a:lnTo>
                  <a:pt x="51570" y="39050"/>
                </a:lnTo>
                <a:lnTo>
                  <a:pt x="51570" y="39030"/>
                </a:lnTo>
                <a:lnTo>
                  <a:pt x="51570" y="39020"/>
                </a:lnTo>
                <a:lnTo>
                  <a:pt x="51600" y="38860"/>
                </a:lnTo>
                <a:lnTo>
                  <a:pt x="51610" y="38720"/>
                </a:lnTo>
                <a:lnTo>
                  <a:pt x="51630" y="38580"/>
                </a:lnTo>
                <a:lnTo>
                  <a:pt x="51650" y="38450"/>
                </a:lnTo>
                <a:lnTo>
                  <a:pt x="51640" y="38450"/>
                </a:lnTo>
                <a:lnTo>
                  <a:pt x="51640" y="38460"/>
                </a:lnTo>
                <a:lnTo>
                  <a:pt x="51630" y="38460"/>
                </a:lnTo>
                <a:lnTo>
                  <a:pt x="51620" y="38470"/>
                </a:lnTo>
                <a:lnTo>
                  <a:pt x="51610" y="38470"/>
                </a:lnTo>
                <a:lnTo>
                  <a:pt x="51610" y="38480"/>
                </a:lnTo>
                <a:lnTo>
                  <a:pt x="51600" y="38480"/>
                </a:lnTo>
                <a:lnTo>
                  <a:pt x="51560" y="38510"/>
                </a:lnTo>
                <a:lnTo>
                  <a:pt x="51550" y="38520"/>
                </a:lnTo>
                <a:lnTo>
                  <a:pt x="51510" y="38550"/>
                </a:lnTo>
                <a:lnTo>
                  <a:pt x="51510" y="38520"/>
                </a:lnTo>
                <a:lnTo>
                  <a:pt x="51520" y="38380"/>
                </a:lnTo>
                <a:lnTo>
                  <a:pt x="51430" y="38310"/>
                </a:lnTo>
                <a:lnTo>
                  <a:pt x="51390" y="38280"/>
                </a:lnTo>
                <a:lnTo>
                  <a:pt x="51350" y="38300"/>
                </a:lnTo>
                <a:lnTo>
                  <a:pt x="51320" y="38250"/>
                </a:lnTo>
                <a:lnTo>
                  <a:pt x="51350" y="38220"/>
                </a:lnTo>
                <a:lnTo>
                  <a:pt x="51410" y="38160"/>
                </a:lnTo>
                <a:lnTo>
                  <a:pt x="51420" y="38160"/>
                </a:lnTo>
                <a:lnTo>
                  <a:pt x="51490" y="38140"/>
                </a:lnTo>
                <a:lnTo>
                  <a:pt x="51500" y="38130"/>
                </a:lnTo>
                <a:lnTo>
                  <a:pt x="51460" y="38050"/>
                </a:lnTo>
                <a:lnTo>
                  <a:pt x="51440" y="38020"/>
                </a:lnTo>
                <a:lnTo>
                  <a:pt x="51420" y="37980"/>
                </a:lnTo>
                <a:lnTo>
                  <a:pt x="51350" y="38020"/>
                </a:lnTo>
                <a:lnTo>
                  <a:pt x="51340" y="38020"/>
                </a:lnTo>
                <a:lnTo>
                  <a:pt x="51270" y="38060"/>
                </a:lnTo>
                <a:lnTo>
                  <a:pt x="51220" y="38080"/>
                </a:lnTo>
                <a:lnTo>
                  <a:pt x="51170" y="38110"/>
                </a:lnTo>
                <a:lnTo>
                  <a:pt x="51150" y="38120"/>
                </a:lnTo>
                <a:lnTo>
                  <a:pt x="51050" y="38180"/>
                </a:lnTo>
                <a:lnTo>
                  <a:pt x="51030" y="38190"/>
                </a:lnTo>
                <a:lnTo>
                  <a:pt x="50970" y="38230"/>
                </a:lnTo>
                <a:lnTo>
                  <a:pt x="50930" y="38260"/>
                </a:lnTo>
                <a:lnTo>
                  <a:pt x="50890" y="38290"/>
                </a:lnTo>
                <a:lnTo>
                  <a:pt x="50880" y="38290"/>
                </a:lnTo>
                <a:lnTo>
                  <a:pt x="50790" y="38350"/>
                </a:lnTo>
                <a:lnTo>
                  <a:pt x="50760" y="38370"/>
                </a:lnTo>
                <a:lnTo>
                  <a:pt x="50700" y="38410"/>
                </a:lnTo>
                <a:lnTo>
                  <a:pt x="50700" y="38430"/>
                </a:lnTo>
                <a:lnTo>
                  <a:pt x="50680" y="38440"/>
                </a:lnTo>
                <a:lnTo>
                  <a:pt x="50670" y="38430"/>
                </a:lnTo>
                <a:lnTo>
                  <a:pt x="50630" y="38460"/>
                </a:lnTo>
                <a:lnTo>
                  <a:pt x="50620" y="38470"/>
                </a:lnTo>
                <a:lnTo>
                  <a:pt x="50540" y="38500"/>
                </a:lnTo>
                <a:lnTo>
                  <a:pt x="50510" y="38450"/>
                </a:lnTo>
                <a:lnTo>
                  <a:pt x="50470" y="38480"/>
                </a:lnTo>
                <a:lnTo>
                  <a:pt x="50460" y="38490"/>
                </a:lnTo>
                <a:lnTo>
                  <a:pt x="50410" y="38530"/>
                </a:lnTo>
                <a:lnTo>
                  <a:pt x="50360" y="38560"/>
                </a:lnTo>
                <a:lnTo>
                  <a:pt x="50340" y="38580"/>
                </a:lnTo>
                <a:lnTo>
                  <a:pt x="50310" y="38600"/>
                </a:lnTo>
                <a:lnTo>
                  <a:pt x="50300" y="38610"/>
                </a:lnTo>
                <a:lnTo>
                  <a:pt x="50290" y="38610"/>
                </a:lnTo>
                <a:lnTo>
                  <a:pt x="50290" y="38620"/>
                </a:lnTo>
                <a:lnTo>
                  <a:pt x="50260" y="38650"/>
                </a:lnTo>
                <a:lnTo>
                  <a:pt x="50250" y="38660"/>
                </a:lnTo>
                <a:lnTo>
                  <a:pt x="50240" y="38650"/>
                </a:lnTo>
                <a:lnTo>
                  <a:pt x="50230" y="38650"/>
                </a:lnTo>
                <a:lnTo>
                  <a:pt x="50200" y="38670"/>
                </a:lnTo>
                <a:lnTo>
                  <a:pt x="50150" y="38680"/>
                </a:lnTo>
                <a:lnTo>
                  <a:pt x="50150" y="38690"/>
                </a:lnTo>
                <a:lnTo>
                  <a:pt x="50150" y="38680"/>
                </a:lnTo>
                <a:lnTo>
                  <a:pt x="50140" y="38670"/>
                </a:lnTo>
                <a:lnTo>
                  <a:pt x="50140" y="38650"/>
                </a:lnTo>
                <a:lnTo>
                  <a:pt x="50140" y="38640"/>
                </a:lnTo>
                <a:lnTo>
                  <a:pt x="50130" y="38610"/>
                </a:lnTo>
                <a:lnTo>
                  <a:pt x="50130" y="38600"/>
                </a:lnTo>
                <a:lnTo>
                  <a:pt x="50120" y="38540"/>
                </a:lnTo>
                <a:lnTo>
                  <a:pt x="50110" y="38540"/>
                </a:lnTo>
                <a:lnTo>
                  <a:pt x="50080" y="38550"/>
                </a:lnTo>
                <a:lnTo>
                  <a:pt x="49960" y="38560"/>
                </a:lnTo>
                <a:lnTo>
                  <a:pt x="49950" y="38540"/>
                </a:lnTo>
                <a:lnTo>
                  <a:pt x="49920" y="38540"/>
                </a:lnTo>
                <a:lnTo>
                  <a:pt x="49850" y="38550"/>
                </a:lnTo>
                <a:lnTo>
                  <a:pt x="49840" y="38550"/>
                </a:lnTo>
                <a:lnTo>
                  <a:pt x="49790" y="38550"/>
                </a:lnTo>
                <a:lnTo>
                  <a:pt x="49760" y="38540"/>
                </a:lnTo>
                <a:lnTo>
                  <a:pt x="49750" y="38540"/>
                </a:lnTo>
                <a:lnTo>
                  <a:pt x="49660" y="38540"/>
                </a:lnTo>
                <a:lnTo>
                  <a:pt x="49650" y="38540"/>
                </a:lnTo>
                <a:lnTo>
                  <a:pt x="49640" y="38540"/>
                </a:lnTo>
                <a:lnTo>
                  <a:pt x="49630" y="38530"/>
                </a:lnTo>
                <a:lnTo>
                  <a:pt x="49590" y="38510"/>
                </a:lnTo>
                <a:lnTo>
                  <a:pt x="49570" y="38500"/>
                </a:lnTo>
                <a:lnTo>
                  <a:pt x="49510" y="38460"/>
                </a:lnTo>
                <a:lnTo>
                  <a:pt x="49440" y="38420"/>
                </a:lnTo>
                <a:lnTo>
                  <a:pt x="49430" y="38420"/>
                </a:lnTo>
                <a:lnTo>
                  <a:pt x="49430" y="38430"/>
                </a:lnTo>
                <a:lnTo>
                  <a:pt x="49430" y="38420"/>
                </a:lnTo>
                <a:lnTo>
                  <a:pt x="49420" y="38420"/>
                </a:lnTo>
                <a:lnTo>
                  <a:pt x="49420" y="38410"/>
                </a:lnTo>
                <a:lnTo>
                  <a:pt x="49420" y="38400"/>
                </a:lnTo>
                <a:lnTo>
                  <a:pt x="49420" y="38390"/>
                </a:lnTo>
                <a:lnTo>
                  <a:pt x="49410" y="38390"/>
                </a:lnTo>
                <a:lnTo>
                  <a:pt x="49400" y="38380"/>
                </a:lnTo>
                <a:lnTo>
                  <a:pt x="49390" y="38380"/>
                </a:lnTo>
                <a:lnTo>
                  <a:pt x="49380" y="38370"/>
                </a:lnTo>
                <a:lnTo>
                  <a:pt x="49370" y="38370"/>
                </a:lnTo>
                <a:lnTo>
                  <a:pt x="49360" y="38370"/>
                </a:lnTo>
                <a:lnTo>
                  <a:pt x="49350" y="38360"/>
                </a:lnTo>
                <a:lnTo>
                  <a:pt x="49340" y="38360"/>
                </a:lnTo>
                <a:lnTo>
                  <a:pt x="49330" y="38360"/>
                </a:lnTo>
                <a:lnTo>
                  <a:pt x="49330" y="38370"/>
                </a:lnTo>
                <a:lnTo>
                  <a:pt x="49320" y="38370"/>
                </a:lnTo>
                <a:lnTo>
                  <a:pt x="49280" y="38380"/>
                </a:lnTo>
                <a:lnTo>
                  <a:pt x="49280" y="38340"/>
                </a:lnTo>
                <a:lnTo>
                  <a:pt x="49240" y="38330"/>
                </a:lnTo>
                <a:lnTo>
                  <a:pt x="49230" y="38320"/>
                </a:lnTo>
                <a:lnTo>
                  <a:pt x="49200" y="38360"/>
                </a:lnTo>
                <a:lnTo>
                  <a:pt x="49180" y="38370"/>
                </a:lnTo>
                <a:lnTo>
                  <a:pt x="49170" y="38370"/>
                </a:lnTo>
                <a:lnTo>
                  <a:pt x="49100" y="38390"/>
                </a:lnTo>
                <a:lnTo>
                  <a:pt x="49050" y="38400"/>
                </a:lnTo>
                <a:lnTo>
                  <a:pt x="49030" y="38400"/>
                </a:lnTo>
                <a:lnTo>
                  <a:pt x="49030" y="38380"/>
                </a:lnTo>
                <a:lnTo>
                  <a:pt x="49010" y="38380"/>
                </a:lnTo>
                <a:lnTo>
                  <a:pt x="49010" y="38340"/>
                </a:lnTo>
                <a:lnTo>
                  <a:pt x="49020" y="38280"/>
                </a:lnTo>
                <a:lnTo>
                  <a:pt x="49040" y="38270"/>
                </a:lnTo>
                <a:lnTo>
                  <a:pt x="49040" y="38260"/>
                </a:lnTo>
                <a:lnTo>
                  <a:pt x="49080" y="38240"/>
                </a:lnTo>
                <a:lnTo>
                  <a:pt x="49070" y="38210"/>
                </a:lnTo>
                <a:lnTo>
                  <a:pt x="49040" y="38210"/>
                </a:lnTo>
                <a:lnTo>
                  <a:pt x="49010" y="38200"/>
                </a:lnTo>
                <a:lnTo>
                  <a:pt x="48990" y="38200"/>
                </a:lnTo>
                <a:lnTo>
                  <a:pt x="48970" y="38200"/>
                </a:lnTo>
                <a:lnTo>
                  <a:pt x="48910" y="38210"/>
                </a:lnTo>
                <a:lnTo>
                  <a:pt x="48900" y="38180"/>
                </a:lnTo>
                <a:lnTo>
                  <a:pt x="48880" y="38120"/>
                </a:lnTo>
                <a:lnTo>
                  <a:pt x="48860" y="38070"/>
                </a:lnTo>
                <a:lnTo>
                  <a:pt x="48840" y="38010"/>
                </a:lnTo>
                <a:lnTo>
                  <a:pt x="48850" y="37960"/>
                </a:lnTo>
                <a:lnTo>
                  <a:pt x="48840" y="37950"/>
                </a:lnTo>
                <a:lnTo>
                  <a:pt x="48830" y="37850"/>
                </a:lnTo>
                <a:lnTo>
                  <a:pt x="48820" y="37840"/>
                </a:lnTo>
                <a:lnTo>
                  <a:pt x="48820" y="37830"/>
                </a:lnTo>
                <a:lnTo>
                  <a:pt x="48800" y="37800"/>
                </a:lnTo>
                <a:lnTo>
                  <a:pt x="48800" y="37790"/>
                </a:lnTo>
                <a:lnTo>
                  <a:pt x="48800" y="37780"/>
                </a:lnTo>
                <a:lnTo>
                  <a:pt x="48790" y="37780"/>
                </a:lnTo>
                <a:lnTo>
                  <a:pt x="48780" y="37760"/>
                </a:lnTo>
                <a:lnTo>
                  <a:pt x="48780" y="37750"/>
                </a:lnTo>
                <a:lnTo>
                  <a:pt x="48760" y="37720"/>
                </a:lnTo>
                <a:lnTo>
                  <a:pt x="48750" y="37710"/>
                </a:lnTo>
                <a:lnTo>
                  <a:pt x="48720" y="37700"/>
                </a:lnTo>
                <a:lnTo>
                  <a:pt x="48710" y="37700"/>
                </a:lnTo>
                <a:lnTo>
                  <a:pt x="48700" y="37700"/>
                </a:lnTo>
                <a:lnTo>
                  <a:pt x="48630" y="37700"/>
                </a:lnTo>
                <a:lnTo>
                  <a:pt x="48590" y="37700"/>
                </a:lnTo>
                <a:lnTo>
                  <a:pt x="48550" y="37650"/>
                </a:lnTo>
                <a:lnTo>
                  <a:pt x="48510" y="37620"/>
                </a:lnTo>
                <a:lnTo>
                  <a:pt x="48500" y="37610"/>
                </a:lnTo>
                <a:lnTo>
                  <a:pt x="48470" y="37580"/>
                </a:lnTo>
                <a:lnTo>
                  <a:pt x="48510" y="37530"/>
                </a:lnTo>
                <a:lnTo>
                  <a:pt x="48500" y="37530"/>
                </a:lnTo>
                <a:lnTo>
                  <a:pt x="48470" y="37510"/>
                </a:lnTo>
                <a:lnTo>
                  <a:pt x="48480" y="37490"/>
                </a:lnTo>
                <a:lnTo>
                  <a:pt x="48470" y="37460"/>
                </a:lnTo>
                <a:lnTo>
                  <a:pt x="48440" y="37410"/>
                </a:lnTo>
                <a:lnTo>
                  <a:pt x="48430" y="37400"/>
                </a:lnTo>
                <a:lnTo>
                  <a:pt x="48410" y="37370"/>
                </a:lnTo>
                <a:lnTo>
                  <a:pt x="48360" y="37450"/>
                </a:lnTo>
                <a:lnTo>
                  <a:pt x="48340" y="37490"/>
                </a:lnTo>
                <a:lnTo>
                  <a:pt x="48330" y="37500"/>
                </a:lnTo>
                <a:lnTo>
                  <a:pt x="48330" y="37510"/>
                </a:lnTo>
                <a:lnTo>
                  <a:pt x="48320" y="37520"/>
                </a:lnTo>
                <a:lnTo>
                  <a:pt x="48320" y="37550"/>
                </a:lnTo>
                <a:lnTo>
                  <a:pt x="48280" y="37670"/>
                </a:lnTo>
                <a:lnTo>
                  <a:pt x="48270" y="37710"/>
                </a:lnTo>
                <a:lnTo>
                  <a:pt x="48240" y="37800"/>
                </a:lnTo>
                <a:lnTo>
                  <a:pt x="48200" y="37800"/>
                </a:lnTo>
                <a:lnTo>
                  <a:pt x="48190" y="37800"/>
                </a:lnTo>
                <a:lnTo>
                  <a:pt x="48180" y="37800"/>
                </a:lnTo>
                <a:lnTo>
                  <a:pt x="48170" y="37810"/>
                </a:lnTo>
                <a:lnTo>
                  <a:pt x="48130" y="37850"/>
                </a:lnTo>
                <a:lnTo>
                  <a:pt x="48080" y="37910"/>
                </a:lnTo>
                <a:lnTo>
                  <a:pt x="48010" y="37980"/>
                </a:lnTo>
                <a:lnTo>
                  <a:pt x="48010" y="37990"/>
                </a:lnTo>
                <a:lnTo>
                  <a:pt x="47890" y="38140"/>
                </a:lnTo>
                <a:lnTo>
                  <a:pt x="47840" y="38190"/>
                </a:lnTo>
                <a:lnTo>
                  <a:pt x="47820" y="38220"/>
                </a:lnTo>
                <a:lnTo>
                  <a:pt x="47770" y="38290"/>
                </a:lnTo>
                <a:lnTo>
                  <a:pt x="47750" y="38310"/>
                </a:lnTo>
                <a:lnTo>
                  <a:pt x="47730" y="38310"/>
                </a:lnTo>
                <a:lnTo>
                  <a:pt x="47700" y="38310"/>
                </a:lnTo>
                <a:lnTo>
                  <a:pt x="47690" y="38320"/>
                </a:lnTo>
                <a:lnTo>
                  <a:pt x="47620" y="38330"/>
                </a:lnTo>
                <a:lnTo>
                  <a:pt x="47610" y="38380"/>
                </a:lnTo>
                <a:lnTo>
                  <a:pt x="47600" y="38460"/>
                </a:lnTo>
                <a:lnTo>
                  <a:pt x="47590" y="38460"/>
                </a:lnTo>
                <a:lnTo>
                  <a:pt x="47580" y="38460"/>
                </a:lnTo>
                <a:lnTo>
                  <a:pt x="47570" y="38460"/>
                </a:lnTo>
                <a:lnTo>
                  <a:pt x="47570" y="38450"/>
                </a:lnTo>
                <a:lnTo>
                  <a:pt x="47560" y="38450"/>
                </a:lnTo>
                <a:lnTo>
                  <a:pt x="47560" y="38430"/>
                </a:lnTo>
                <a:lnTo>
                  <a:pt x="47550" y="38420"/>
                </a:lnTo>
                <a:lnTo>
                  <a:pt x="47540" y="38420"/>
                </a:lnTo>
                <a:lnTo>
                  <a:pt x="47540" y="38410"/>
                </a:lnTo>
                <a:lnTo>
                  <a:pt x="47530" y="38410"/>
                </a:lnTo>
                <a:lnTo>
                  <a:pt x="47530" y="38340"/>
                </a:lnTo>
                <a:lnTo>
                  <a:pt x="47540" y="38330"/>
                </a:lnTo>
                <a:lnTo>
                  <a:pt x="47540" y="38250"/>
                </a:lnTo>
                <a:lnTo>
                  <a:pt x="47530" y="38250"/>
                </a:lnTo>
                <a:lnTo>
                  <a:pt x="47530" y="38210"/>
                </a:lnTo>
                <a:lnTo>
                  <a:pt x="47530" y="38160"/>
                </a:lnTo>
                <a:lnTo>
                  <a:pt x="47540" y="38160"/>
                </a:lnTo>
                <a:lnTo>
                  <a:pt x="47530" y="38100"/>
                </a:lnTo>
                <a:lnTo>
                  <a:pt x="47530" y="38050"/>
                </a:lnTo>
                <a:lnTo>
                  <a:pt x="47620" y="38030"/>
                </a:lnTo>
                <a:lnTo>
                  <a:pt x="47630" y="38030"/>
                </a:lnTo>
                <a:lnTo>
                  <a:pt x="47620" y="37960"/>
                </a:lnTo>
                <a:lnTo>
                  <a:pt x="47650" y="37950"/>
                </a:lnTo>
                <a:lnTo>
                  <a:pt x="47650" y="37940"/>
                </a:lnTo>
                <a:lnTo>
                  <a:pt x="47660" y="37910"/>
                </a:lnTo>
                <a:lnTo>
                  <a:pt x="47660" y="37850"/>
                </a:lnTo>
                <a:lnTo>
                  <a:pt x="47640" y="37840"/>
                </a:lnTo>
                <a:lnTo>
                  <a:pt x="47620" y="37840"/>
                </a:lnTo>
                <a:lnTo>
                  <a:pt x="47610" y="37840"/>
                </a:lnTo>
                <a:lnTo>
                  <a:pt x="47610" y="37850"/>
                </a:lnTo>
                <a:lnTo>
                  <a:pt x="47610" y="37860"/>
                </a:lnTo>
                <a:lnTo>
                  <a:pt x="47600" y="37880"/>
                </a:lnTo>
                <a:lnTo>
                  <a:pt x="47600" y="37890"/>
                </a:lnTo>
                <a:lnTo>
                  <a:pt x="47600" y="37900"/>
                </a:lnTo>
                <a:lnTo>
                  <a:pt x="47590" y="37900"/>
                </a:lnTo>
                <a:lnTo>
                  <a:pt x="47580" y="37900"/>
                </a:lnTo>
                <a:lnTo>
                  <a:pt x="47580" y="37910"/>
                </a:lnTo>
                <a:lnTo>
                  <a:pt x="47570" y="37920"/>
                </a:lnTo>
                <a:lnTo>
                  <a:pt x="47560" y="37930"/>
                </a:lnTo>
                <a:lnTo>
                  <a:pt x="47550" y="37940"/>
                </a:lnTo>
                <a:lnTo>
                  <a:pt x="47540" y="37940"/>
                </a:lnTo>
                <a:lnTo>
                  <a:pt x="47530" y="37940"/>
                </a:lnTo>
                <a:lnTo>
                  <a:pt x="47530" y="37850"/>
                </a:lnTo>
                <a:lnTo>
                  <a:pt x="47530" y="37770"/>
                </a:lnTo>
                <a:lnTo>
                  <a:pt x="47530" y="37750"/>
                </a:lnTo>
                <a:lnTo>
                  <a:pt x="47530" y="37720"/>
                </a:lnTo>
                <a:lnTo>
                  <a:pt x="47510" y="37720"/>
                </a:lnTo>
                <a:lnTo>
                  <a:pt x="47500" y="37720"/>
                </a:lnTo>
                <a:lnTo>
                  <a:pt x="47480" y="37720"/>
                </a:lnTo>
                <a:lnTo>
                  <a:pt x="47380" y="37730"/>
                </a:lnTo>
                <a:lnTo>
                  <a:pt x="47380" y="37580"/>
                </a:lnTo>
                <a:lnTo>
                  <a:pt x="47360" y="37580"/>
                </a:lnTo>
                <a:lnTo>
                  <a:pt x="47310" y="37580"/>
                </a:lnTo>
                <a:lnTo>
                  <a:pt x="47280" y="37580"/>
                </a:lnTo>
                <a:lnTo>
                  <a:pt x="47250" y="37580"/>
                </a:lnTo>
                <a:lnTo>
                  <a:pt x="47230" y="37590"/>
                </a:lnTo>
                <a:lnTo>
                  <a:pt x="47220" y="37590"/>
                </a:lnTo>
                <a:lnTo>
                  <a:pt x="47220" y="37580"/>
                </a:lnTo>
                <a:lnTo>
                  <a:pt x="47210" y="37580"/>
                </a:lnTo>
                <a:lnTo>
                  <a:pt x="47200" y="37580"/>
                </a:lnTo>
                <a:lnTo>
                  <a:pt x="47210" y="37590"/>
                </a:lnTo>
                <a:lnTo>
                  <a:pt x="47210" y="37600"/>
                </a:lnTo>
                <a:lnTo>
                  <a:pt x="47210" y="37610"/>
                </a:lnTo>
                <a:lnTo>
                  <a:pt x="47200" y="37610"/>
                </a:lnTo>
                <a:lnTo>
                  <a:pt x="47190" y="37610"/>
                </a:lnTo>
                <a:lnTo>
                  <a:pt x="47120" y="37630"/>
                </a:lnTo>
                <a:lnTo>
                  <a:pt x="47080" y="37640"/>
                </a:lnTo>
                <a:lnTo>
                  <a:pt x="47070" y="37640"/>
                </a:lnTo>
                <a:lnTo>
                  <a:pt x="47020" y="37650"/>
                </a:lnTo>
                <a:lnTo>
                  <a:pt x="46990" y="37660"/>
                </a:lnTo>
                <a:lnTo>
                  <a:pt x="46980" y="37670"/>
                </a:lnTo>
                <a:lnTo>
                  <a:pt x="46970" y="37670"/>
                </a:lnTo>
                <a:lnTo>
                  <a:pt x="46960" y="37670"/>
                </a:lnTo>
                <a:lnTo>
                  <a:pt x="46930" y="37660"/>
                </a:lnTo>
                <a:lnTo>
                  <a:pt x="46910" y="37660"/>
                </a:lnTo>
                <a:lnTo>
                  <a:pt x="46880" y="37660"/>
                </a:lnTo>
                <a:lnTo>
                  <a:pt x="46880" y="37650"/>
                </a:lnTo>
                <a:lnTo>
                  <a:pt x="46840" y="37640"/>
                </a:lnTo>
                <a:lnTo>
                  <a:pt x="46760" y="37650"/>
                </a:lnTo>
                <a:lnTo>
                  <a:pt x="46750" y="37680"/>
                </a:lnTo>
                <a:lnTo>
                  <a:pt x="46630" y="37720"/>
                </a:lnTo>
                <a:lnTo>
                  <a:pt x="46620" y="37730"/>
                </a:lnTo>
                <a:lnTo>
                  <a:pt x="46610" y="37720"/>
                </a:lnTo>
                <a:lnTo>
                  <a:pt x="46590" y="37720"/>
                </a:lnTo>
                <a:lnTo>
                  <a:pt x="46570" y="37720"/>
                </a:lnTo>
                <a:lnTo>
                  <a:pt x="46550" y="37730"/>
                </a:lnTo>
                <a:lnTo>
                  <a:pt x="46520" y="37740"/>
                </a:lnTo>
                <a:lnTo>
                  <a:pt x="46490" y="37740"/>
                </a:lnTo>
                <a:lnTo>
                  <a:pt x="46440" y="37760"/>
                </a:lnTo>
                <a:lnTo>
                  <a:pt x="46390" y="37770"/>
                </a:lnTo>
                <a:lnTo>
                  <a:pt x="46270" y="37640"/>
                </a:lnTo>
                <a:lnTo>
                  <a:pt x="46270" y="37630"/>
                </a:lnTo>
                <a:lnTo>
                  <a:pt x="46260" y="37630"/>
                </a:lnTo>
                <a:lnTo>
                  <a:pt x="46270" y="37620"/>
                </a:lnTo>
                <a:lnTo>
                  <a:pt x="46270" y="37610"/>
                </a:lnTo>
                <a:lnTo>
                  <a:pt x="46270" y="37600"/>
                </a:lnTo>
                <a:lnTo>
                  <a:pt x="46280" y="37570"/>
                </a:lnTo>
                <a:lnTo>
                  <a:pt x="46280" y="37560"/>
                </a:lnTo>
                <a:lnTo>
                  <a:pt x="46290" y="37550"/>
                </a:lnTo>
                <a:lnTo>
                  <a:pt x="46300" y="37540"/>
                </a:lnTo>
                <a:lnTo>
                  <a:pt x="46300" y="37530"/>
                </a:lnTo>
                <a:lnTo>
                  <a:pt x="46290" y="37520"/>
                </a:lnTo>
                <a:lnTo>
                  <a:pt x="46260" y="37480"/>
                </a:lnTo>
                <a:lnTo>
                  <a:pt x="46300" y="37450"/>
                </a:lnTo>
                <a:lnTo>
                  <a:pt x="46170" y="37300"/>
                </a:lnTo>
                <a:lnTo>
                  <a:pt x="46080" y="37380"/>
                </a:lnTo>
                <a:lnTo>
                  <a:pt x="45990" y="37270"/>
                </a:lnTo>
                <a:lnTo>
                  <a:pt x="45920" y="37180"/>
                </a:lnTo>
                <a:lnTo>
                  <a:pt x="45810" y="37040"/>
                </a:lnTo>
                <a:lnTo>
                  <a:pt x="45720" y="36920"/>
                </a:lnTo>
                <a:lnTo>
                  <a:pt x="45700" y="36900"/>
                </a:lnTo>
                <a:lnTo>
                  <a:pt x="45680" y="36880"/>
                </a:lnTo>
                <a:lnTo>
                  <a:pt x="45670" y="36860"/>
                </a:lnTo>
                <a:lnTo>
                  <a:pt x="45660" y="36850"/>
                </a:lnTo>
                <a:lnTo>
                  <a:pt x="45640" y="36840"/>
                </a:lnTo>
                <a:lnTo>
                  <a:pt x="45560" y="36750"/>
                </a:lnTo>
                <a:lnTo>
                  <a:pt x="45530" y="36710"/>
                </a:lnTo>
                <a:lnTo>
                  <a:pt x="45490" y="36660"/>
                </a:lnTo>
                <a:lnTo>
                  <a:pt x="45430" y="36690"/>
                </a:lnTo>
                <a:lnTo>
                  <a:pt x="45330" y="36750"/>
                </a:lnTo>
                <a:lnTo>
                  <a:pt x="45280" y="36770"/>
                </a:lnTo>
                <a:lnTo>
                  <a:pt x="45240" y="36790"/>
                </a:lnTo>
                <a:lnTo>
                  <a:pt x="45150" y="36830"/>
                </a:lnTo>
                <a:lnTo>
                  <a:pt x="45160" y="36850"/>
                </a:lnTo>
                <a:lnTo>
                  <a:pt x="45170" y="36880"/>
                </a:lnTo>
                <a:lnTo>
                  <a:pt x="45190" y="36910"/>
                </a:lnTo>
                <a:lnTo>
                  <a:pt x="45200" y="36930"/>
                </a:lnTo>
                <a:lnTo>
                  <a:pt x="45080" y="36970"/>
                </a:lnTo>
                <a:lnTo>
                  <a:pt x="45070" y="36970"/>
                </a:lnTo>
                <a:lnTo>
                  <a:pt x="45060" y="36980"/>
                </a:lnTo>
                <a:lnTo>
                  <a:pt x="45030" y="36980"/>
                </a:lnTo>
                <a:lnTo>
                  <a:pt x="44990" y="37000"/>
                </a:lnTo>
                <a:lnTo>
                  <a:pt x="44980" y="37000"/>
                </a:lnTo>
                <a:lnTo>
                  <a:pt x="44970" y="37000"/>
                </a:lnTo>
                <a:lnTo>
                  <a:pt x="44910" y="37020"/>
                </a:lnTo>
                <a:lnTo>
                  <a:pt x="44900" y="37020"/>
                </a:lnTo>
                <a:lnTo>
                  <a:pt x="44870" y="37030"/>
                </a:lnTo>
                <a:lnTo>
                  <a:pt x="44790" y="37060"/>
                </a:lnTo>
                <a:lnTo>
                  <a:pt x="44750" y="37070"/>
                </a:lnTo>
                <a:lnTo>
                  <a:pt x="44730" y="37070"/>
                </a:lnTo>
                <a:lnTo>
                  <a:pt x="44730" y="37080"/>
                </a:lnTo>
                <a:lnTo>
                  <a:pt x="44700" y="37080"/>
                </a:lnTo>
                <a:lnTo>
                  <a:pt x="44690" y="37090"/>
                </a:lnTo>
                <a:lnTo>
                  <a:pt x="44680" y="37090"/>
                </a:lnTo>
                <a:lnTo>
                  <a:pt x="44650" y="37100"/>
                </a:lnTo>
                <a:lnTo>
                  <a:pt x="44630" y="37100"/>
                </a:lnTo>
                <a:lnTo>
                  <a:pt x="44630" y="37110"/>
                </a:lnTo>
                <a:lnTo>
                  <a:pt x="44590" y="37120"/>
                </a:lnTo>
                <a:lnTo>
                  <a:pt x="44570" y="37120"/>
                </a:lnTo>
                <a:lnTo>
                  <a:pt x="44570" y="37130"/>
                </a:lnTo>
                <a:lnTo>
                  <a:pt x="44550" y="37130"/>
                </a:lnTo>
                <a:lnTo>
                  <a:pt x="44530" y="37140"/>
                </a:lnTo>
                <a:lnTo>
                  <a:pt x="44520" y="37140"/>
                </a:lnTo>
                <a:lnTo>
                  <a:pt x="44490" y="37150"/>
                </a:lnTo>
                <a:lnTo>
                  <a:pt x="44460" y="37160"/>
                </a:lnTo>
                <a:lnTo>
                  <a:pt x="44450" y="37160"/>
                </a:lnTo>
                <a:lnTo>
                  <a:pt x="44410" y="37160"/>
                </a:lnTo>
                <a:lnTo>
                  <a:pt x="44380" y="37160"/>
                </a:lnTo>
                <a:lnTo>
                  <a:pt x="44330" y="37150"/>
                </a:lnTo>
                <a:lnTo>
                  <a:pt x="44280" y="37140"/>
                </a:lnTo>
                <a:lnTo>
                  <a:pt x="44110" y="37200"/>
                </a:lnTo>
                <a:lnTo>
                  <a:pt x="44110" y="37300"/>
                </a:lnTo>
                <a:lnTo>
                  <a:pt x="44060" y="37350"/>
                </a:lnTo>
                <a:lnTo>
                  <a:pt x="44040" y="37370"/>
                </a:lnTo>
                <a:lnTo>
                  <a:pt x="44030" y="37380"/>
                </a:lnTo>
                <a:lnTo>
                  <a:pt x="43980" y="37430"/>
                </a:lnTo>
                <a:lnTo>
                  <a:pt x="43970" y="37440"/>
                </a:lnTo>
                <a:lnTo>
                  <a:pt x="43960" y="37440"/>
                </a:lnTo>
                <a:lnTo>
                  <a:pt x="43960" y="37450"/>
                </a:lnTo>
                <a:lnTo>
                  <a:pt x="43950" y="37460"/>
                </a:lnTo>
                <a:lnTo>
                  <a:pt x="43940" y="37460"/>
                </a:lnTo>
                <a:lnTo>
                  <a:pt x="43940" y="37470"/>
                </a:lnTo>
                <a:lnTo>
                  <a:pt x="43930" y="37470"/>
                </a:lnTo>
                <a:lnTo>
                  <a:pt x="43840" y="37480"/>
                </a:lnTo>
                <a:lnTo>
                  <a:pt x="43830" y="37570"/>
                </a:lnTo>
                <a:lnTo>
                  <a:pt x="43840" y="37580"/>
                </a:lnTo>
                <a:lnTo>
                  <a:pt x="43850" y="37640"/>
                </a:lnTo>
                <a:lnTo>
                  <a:pt x="43850" y="37680"/>
                </a:lnTo>
                <a:lnTo>
                  <a:pt x="43860" y="37710"/>
                </a:lnTo>
                <a:lnTo>
                  <a:pt x="43840" y="37780"/>
                </a:lnTo>
                <a:lnTo>
                  <a:pt x="43830" y="37840"/>
                </a:lnTo>
                <a:lnTo>
                  <a:pt x="43820" y="37890"/>
                </a:lnTo>
                <a:lnTo>
                  <a:pt x="43810" y="37960"/>
                </a:lnTo>
                <a:lnTo>
                  <a:pt x="43800" y="37990"/>
                </a:lnTo>
                <a:lnTo>
                  <a:pt x="43800" y="38010"/>
                </a:lnTo>
                <a:lnTo>
                  <a:pt x="43790" y="38030"/>
                </a:lnTo>
                <a:lnTo>
                  <a:pt x="43780" y="38080"/>
                </a:lnTo>
                <a:lnTo>
                  <a:pt x="43780" y="38110"/>
                </a:lnTo>
                <a:lnTo>
                  <a:pt x="43770" y="38130"/>
                </a:lnTo>
                <a:lnTo>
                  <a:pt x="43770" y="38160"/>
                </a:lnTo>
                <a:lnTo>
                  <a:pt x="43760" y="38190"/>
                </a:lnTo>
                <a:lnTo>
                  <a:pt x="43760" y="38200"/>
                </a:lnTo>
                <a:lnTo>
                  <a:pt x="43670" y="38230"/>
                </a:lnTo>
                <a:lnTo>
                  <a:pt x="43660" y="38230"/>
                </a:lnTo>
                <a:lnTo>
                  <a:pt x="43650" y="38230"/>
                </a:lnTo>
                <a:lnTo>
                  <a:pt x="43560" y="38230"/>
                </a:lnTo>
                <a:lnTo>
                  <a:pt x="43550" y="38230"/>
                </a:lnTo>
                <a:lnTo>
                  <a:pt x="43510" y="38260"/>
                </a:lnTo>
                <a:lnTo>
                  <a:pt x="43480" y="38270"/>
                </a:lnTo>
                <a:lnTo>
                  <a:pt x="43470" y="38280"/>
                </a:lnTo>
                <a:lnTo>
                  <a:pt x="43450" y="38300"/>
                </a:lnTo>
                <a:lnTo>
                  <a:pt x="43430" y="38310"/>
                </a:lnTo>
                <a:lnTo>
                  <a:pt x="43430" y="38320"/>
                </a:lnTo>
                <a:lnTo>
                  <a:pt x="43430" y="38330"/>
                </a:lnTo>
                <a:lnTo>
                  <a:pt x="43410" y="38330"/>
                </a:lnTo>
                <a:lnTo>
                  <a:pt x="43410" y="38340"/>
                </a:lnTo>
                <a:lnTo>
                  <a:pt x="43400" y="38340"/>
                </a:lnTo>
                <a:lnTo>
                  <a:pt x="43410" y="38340"/>
                </a:lnTo>
                <a:lnTo>
                  <a:pt x="43410" y="38350"/>
                </a:lnTo>
                <a:lnTo>
                  <a:pt x="43410" y="38360"/>
                </a:lnTo>
                <a:lnTo>
                  <a:pt x="43410" y="38370"/>
                </a:lnTo>
                <a:lnTo>
                  <a:pt x="43420" y="38380"/>
                </a:lnTo>
                <a:lnTo>
                  <a:pt x="43420" y="38390"/>
                </a:lnTo>
                <a:lnTo>
                  <a:pt x="43410" y="38390"/>
                </a:lnTo>
                <a:lnTo>
                  <a:pt x="43400" y="38410"/>
                </a:lnTo>
                <a:lnTo>
                  <a:pt x="43390" y="38410"/>
                </a:lnTo>
                <a:lnTo>
                  <a:pt x="43390" y="38420"/>
                </a:lnTo>
                <a:lnTo>
                  <a:pt x="43380" y="38420"/>
                </a:lnTo>
                <a:lnTo>
                  <a:pt x="43380" y="38430"/>
                </a:lnTo>
                <a:lnTo>
                  <a:pt x="43370" y="38430"/>
                </a:lnTo>
                <a:lnTo>
                  <a:pt x="43370" y="38440"/>
                </a:lnTo>
                <a:lnTo>
                  <a:pt x="43360" y="38440"/>
                </a:lnTo>
                <a:lnTo>
                  <a:pt x="43360" y="38450"/>
                </a:lnTo>
                <a:lnTo>
                  <a:pt x="43350" y="38450"/>
                </a:lnTo>
                <a:lnTo>
                  <a:pt x="43350" y="38460"/>
                </a:lnTo>
                <a:lnTo>
                  <a:pt x="43350" y="38470"/>
                </a:lnTo>
                <a:lnTo>
                  <a:pt x="43350" y="38480"/>
                </a:lnTo>
                <a:lnTo>
                  <a:pt x="43350" y="38490"/>
                </a:lnTo>
                <a:lnTo>
                  <a:pt x="43340" y="38490"/>
                </a:lnTo>
                <a:lnTo>
                  <a:pt x="43340" y="38500"/>
                </a:lnTo>
                <a:lnTo>
                  <a:pt x="43340" y="38510"/>
                </a:lnTo>
                <a:lnTo>
                  <a:pt x="43340" y="38520"/>
                </a:lnTo>
                <a:lnTo>
                  <a:pt x="43330" y="38520"/>
                </a:lnTo>
                <a:lnTo>
                  <a:pt x="43330" y="38530"/>
                </a:lnTo>
                <a:lnTo>
                  <a:pt x="43320" y="38530"/>
                </a:lnTo>
                <a:lnTo>
                  <a:pt x="43330" y="38540"/>
                </a:lnTo>
                <a:lnTo>
                  <a:pt x="43320" y="38540"/>
                </a:lnTo>
                <a:lnTo>
                  <a:pt x="43310" y="38540"/>
                </a:lnTo>
                <a:lnTo>
                  <a:pt x="43310" y="38550"/>
                </a:lnTo>
                <a:lnTo>
                  <a:pt x="43310" y="38560"/>
                </a:lnTo>
                <a:lnTo>
                  <a:pt x="43300" y="38560"/>
                </a:lnTo>
                <a:lnTo>
                  <a:pt x="43300" y="38570"/>
                </a:lnTo>
                <a:lnTo>
                  <a:pt x="43310" y="38570"/>
                </a:lnTo>
                <a:lnTo>
                  <a:pt x="43300" y="38590"/>
                </a:lnTo>
                <a:lnTo>
                  <a:pt x="43290" y="38590"/>
                </a:lnTo>
                <a:lnTo>
                  <a:pt x="43300" y="38600"/>
                </a:lnTo>
                <a:lnTo>
                  <a:pt x="43290" y="38600"/>
                </a:lnTo>
                <a:lnTo>
                  <a:pt x="43290" y="38610"/>
                </a:lnTo>
                <a:lnTo>
                  <a:pt x="43280" y="38610"/>
                </a:lnTo>
                <a:lnTo>
                  <a:pt x="43280" y="38620"/>
                </a:lnTo>
                <a:lnTo>
                  <a:pt x="43280" y="38630"/>
                </a:lnTo>
                <a:lnTo>
                  <a:pt x="43280" y="38640"/>
                </a:lnTo>
                <a:lnTo>
                  <a:pt x="43270" y="38640"/>
                </a:lnTo>
                <a:lnTo>
                  <a:pt x="43260" y="38640"/>
                </a:lnTo>
                <a:lnTo>
                  <a:pt x="43260" y="38650"/>
                </a:lnTo>
                <a:lnTo>
                  <a:pt x="43260" y="38660"/>
                </a:lnTo>
                <a:lnTo>
                  <a:pt x="43260" y="38670"/>
                </a:lnTo>
                <a:lnTo>
                  <a:pt x="43250" y="38670"/>
                </a:lnTo>
                <a:lnTo>
                  <a:pt x="43250" y="38680"/>
                </a:lnTo>
                <a:lnTo>
                  <a:pt x="43260" y="38680"/>
                </a:lnTo>
                <a:lnTo>
                  <a:pt x="43260" y="38690"/>
                </a:lnTo>
                <a:lnTo>
                  <a:pt x="43250" y="38690"/>
                </a:lnTo>
                <a:lnTo>
                  <a:pt x="43240" y="38690"/>
                </a:lnTo>
                <a:lnTo>
                  <a:pt x="43240" y="38700"/>
                </a:lnTo>
                <a:lnTo>
                  <a:pt x="43250" y="38700"/>
                </a:lnTo>
                <a:lnTo>
                  <a:pt x="43250" y="38710"/>
                </a:lnTo>
                <a:lnTo>
                  <a:pt x="43240" y="38710"/>
                </a:lnTo>
                <a:lnTo>
                  <a:pt x="43230" y="38710"/>
                </a:lnTo>
                <a:lnTo>
                  <a:pt x="43230" y="38720"/>
                </a:lnTo>
                <a:lnTo>
                  <a:pt x="43220" y="38730"/>
                </a:lnTo>
                <a:lnTo>
                  <a:pt x="43230" y="38730"/>
                </a:lnTo>
                <a:lnTo>
                  <a:pt x="43230" y="38740"/>
                </a:lnTo>
                <a:lnTo>
                  <a:pt x="43240" y="38750"/>
                </a:lnTo>
                <a:lnTo>
                  <a:pt x="43240" y="38760"/>
                </a:lnTo>
                <a:lnTo>
                  <a:pt x="43240" y="38770"/>
                </a:lnTo>
                <a:lnTo>
                  <a:pt x="43240" y="38780"/>
                </a:lnTo>
                <a:lnTo>
                  <a:pt x="43230" y="38780"/>
                </a:lnTo>
                <a:lnTo>
                  <a:pt x="43220" y="38780"/>
                </a:lnTo>
                <a:lnTo>
                  <a:pt x="43220" y="38790"/>
                </a:lnTo>
                <a:lnTo>
                  <a:pt x="43210" y="38790"/>
                </a:lnTo>
                <a:lnTo>
                  <a:pt x="43210" y="38800"/>
                </a:lnTo>
                <a:lnTo>
                  <a:pt x="43220" y="38800"/>
                </a:lnTo>
                <a:lnTo>
                  <a:pt x="43220" y="38810"/>
                </a:lnTo>
                <a:lnTo>
                  <a:pt x="43230" y="38820"/>
                </a:lnTo>
                <a:lnTo>
                  <a:pt x="43230" y="38830"/>
                </a:lnTo>
                <a:lnTo>
                  <a:pt x="43230" y="38840"/>
                </a:lnTo>
                <a:lnTo>
                  <a:pt x="43230" y="38850"/>
                </a:lnTo>
                <a:lnTo>
                  <a:pt x="43230" y="38860"/>
                </a:lnTo>
                <a:lnTo>
                  <a:pt x="43230" y="38870"/>
                </a:lnTo>
                <a:lnTo>
                  <a:pt x="43230" y="38880"/>
                </a:lnTo>
                <a:lnTo>
                  <a:pt x="43220" y="38880"/>
                </a:lnTo>
                <a:lnTo>
                  <a:pt x="43220" y="38890"/>
                </a:lnTo>
                <a:lnTo>
                  <a:pt x="43220" y="38900"/>
                </a:lnTo>
                <a:lnTo>
                  <a:pt x="43230" y="38920"/>
                </a:lnTo>
                <a:lnTo>
                  <a:pt x="43230" y="38930"/>
                </a:lnTo>
                <a:lnTo>
                  <a:pt x="43220" y="38930"/>
                </a:lnTo>
                <a:lnTo>
                  <a:pt x="43220" y="38940"/>
                </a:lnTo>
                <a:lnTo>
                  <a:pt x="43220" y="38950"/>
                </a:lnTo>
                <a:lnTo>
                  <a:pt x="43220" y="38960"/>
                </a:lnTo>
                <a:lnTo>
                  <a:pt x="43210" y="38960"/>
                </a:lnTo>
                <a:lnTo>
                  <a:pt x="43200" y="38960"/>
                </a:lnTo>
                <a:lnTo>
                  <a:pt x="43200" y="38970"/>
                </a:lnTo>
                <a:lnTo>
                  <a:pt x="43190" y="38980"/>
                </a:lnTo>
                <a:lnTo>
                  <a:pt x="43180" y="38990"/>
                </a:lnTo>
                <a:lnTo>
                  <a:pt x="43150" y="39020"/>
                </a:lnTo>
                <a:lnTo>
                  <a:pt x="43120" y="39050"/>
                </a:lnTo>
                <a:lnTo>
                  <a:pt x="43110" y="39050"/>
                </a:lnTo>
                <a:lnTo>
                  <a:pt x="43110" y="39060"/>
                </a:lnTo>
                <a:lnTo>
                  <a:pt x="43110" y="39100"/>
                </a:lnTo>
                <a:lnTo>
                  <a:pt x="43100" y="39130"/>
                </a:lnTo>
                <a:lnTo>
                  <a:pt x="43080" y="39140"/>
                </a:lnTo>
                <a:lnTo>
                  <a:pt x="43050" y="39160"/>
                </a:lnTo>
                <a:lnTo>
                  <a:pt x="42900" y="39160"/>
                </a:lnTo>
                <a:lnTo>
                  <a:pt x="42730" y="39150"/>
                </a:lnTo>
                <a:lnTo>
                  <a:pt x="42510" y="39170"/>
                </a:lnTo>
                <a:lnTo>
                  <a:pt x="42400" y="39170"/>
                </a:lnTo>
                <a:lnTo>
                  <a:pt x="42240" y="39180"/>
                </a:lnTo>
                <a:lnTo>
                  <a:pt x="42080" y="39200"/>
                </a:lnTo>
                <a:lnTo>
                  <a:pt x="42060" y="39190"/>
                </a:lnTo>
                <a:lnTo>
                  <a:pt x="41860" y="39160"/>
                </a:lnTo>
                <a:lnTo>
                  <a:pt x="41820" y="39170"/>
                </a:lnTo>
                <a:lnTo>
                  <a:pt x="41780" y="39180"/>
                </a:lnTo>
                <a:lnTo>
                  <a:pt x="41780" y="39170"/>
                </a:lnTo>
                <a:lnTo>
                  <a:pt x="41790" y="39080"/>
                </a:lnTo>
                <a:lnTo>
                  <a:pt x="41780" y="39080"/>
                </a:lnTo>
                <a:lnTo>
                  <a:pt x="41770" y="39080"/>
                </a:lnTo>
                <a:lnTo>
                  <a:pt x="41710" y="39090"/>
                </a:lnTo>
                <a:lnTo>
                  <a:pt x="41700" y="39090"/>
                </a:lnTo>
                <a:lnTo>
                  <a:pt x="41660" y="39090"/>
                </a:lnTo>
                <a:lnTo>
                  <a:pt x="41580" y="39100"/>
                </a:lnTo>
                <a:lnTo>
                  <a:pt x="41580" y="39070"/>
                </a:lnTo>
                <a:lnTo>
                  <a:pt x="41570" y="39060"/>
                </a:lnTo>
                <a:lnTo>
                  <a:pt x="41570" y="39050"/>
                </a:lnTo>
                <a:lnTo>
                  <a:pt x="41420" y="39060"/>
                </a:lnTo>
                <a:lnTo>
                  <a:pt x="41310" y="39070"/>
                </a:lnTo>
                <a:lnTo>
                  <a:pt x="41240" y="39070"/>
                </a:lnTo>
                <a:lnTo>
                  <a:pt x="41190" y="39090"/>
                </a:lnTo>
                <a:lnTo>
                  <a:pt x="41150" y="39090"/>
                </a:lnTo>
                <a:lnTo>
                  <a:pt x="41160" y="39120"/>
                </a:lnTo>
                <a:lnTo>
                  <a:pt x="41060" y="38980"/>
                </a:lnTo>
                <a:lnTo>
                  <a:pt x="41040" y="38980"/>
                </a:lnTo>
                <a:lnTo>
                  <a:pt x="41030" y="38970"/>
                </a:lnTo>
                <a:lnTo>
                  <a:pt x="41020" y="38950"/>
                </a:lnTo>
                <a:lnTo>
                  <a:pt x="41010" y="38950"/>
                </a:lnTo>
                <a:lnTo>
                  <a:pt x="41000" y="38930"/>
                </a:lnTo>
                <a:lnTo>
                  <a:pt x="41010" y="38920"/>
                </a:lnTo>
                <a:lnTo>
                  <a:pt x="41020" y="38830"/>
                </a:lnTo>
                <a:lnTo>
                  <a:pt x="41010" y="38790"/>
                </a:lnTo>
                <a:lnTo>
                  <a:pt x="40980" y="38680"/>
                </a:lnTo>
                <a:lnTo>
                  <a:pt x="40980" y="38660"/>
                </a:lnTo>
                <a:lnTo>
                  <a:pt x="40970" y="38620"/>
                </a:lnTo>
                <a:lnTo>
                  <a:pt x="40910" y="38550"/>
                </a:lnTo>
                <a:lnTo>
                  <a:pt x="40830" y="38460"/>
                </a:lnTo>
                <a:lnTo>
                  <a:pt x="40690" y="38300"/>
                </a:lnTo>
                <a:lnTo>
                  <a:pt x="40680" y="38170"/>
                </a:lnTo>
                <a:lnTo>
                  <a:pt x="40670" y="37960"/>
                </a:lnTo>
                <a:lnTo>
                  <a:pt x="40640" y="37830"/>
                </a:lnTo>
                <a:lnTo>
                  <a:pt x="40620" y="37720"/>
                </a:lnTo>
                <a:lnTo>
                  <a:pt x="40610" y="37650"/>
                </a:lnTo>
                <a:lnTo>
                  <a:pt x="40550" y="37410"/>
                </a:lnTo>
                <a:lnTo>
                  <a:pt x="40540" y="37340"/>
                </a:lnTo>
                <a:lnTo>
                  <a:pt x="40520" y="37270"/>
                </a:lnTo>
                <a:lnTo>
                  <a:pt x="40420" y="36910"/>
                </a:lnTo>
                <a:lnTo>
                  <a:pt x="40360" y="36880"/>
                </a:lnTo>
                <a:lnTo>
                  <a:pt x="40330" y="36870"/>
                </a:lnTo>
                <a:lnTo>
                  <a:pt x="40280" y="36840"/>
                </a:lnTo>
                <a:lnTo>
                  <a:pt x="40230" y="36810"/>
                </a:lnTo>
                <a:lnTo>
                  <a:pt x="40190" y="36800"/>
                </a:lnTo>
                <a:lnTo>
                  <a:pt x="40080" y="36750"/>
                </a:lnTo>
                <a:lnTo>
                  <a:pt x="40010" y="36710"/>
                </a:lnTo>
                <a:lnTo>
                  <a:pt x="39920" y="36670"/>
                </a:lnTo>
                <a:lnTo>
                  <a:pt x="39890" y="36600"/>
                </a:lnTo>
                <a:lnTo>
                  <a:pt x="39890" y="36590"/>
                </a:lnTo>
                <a:lnTo>
                  <a:pt x="39900" y="36490"/>
                </a:lnTo>
                <a:lnTo>
                  <a:pt x="39890" y="36490"/>
                </a:lnTo>
                <a:lnTo>
                  <a:pt x="39910" y="36350"/>
                </a:lnTo>
                <a:lnTo>
                  <a:pt x="39920" y="36350"/>
                </a:lnTo>
                <a:lnTo>
                  <a:pt x="39930" y="36270"/>
                </a:lnTo>
                <a:lnTo>
                  <a:pt x="39930" y="36260"/>
                </a:lnTo>
                <a:lnTo>
                  <a:pt x="39920" y="36250"/>
                </a:lnTo>
                <a:lnTo>
                  <a:pt x="39910" y="36250"/>
                </a:lnTo>
                <a:lnTo>
                  <a:pt x="39900" y="36240"/>
                </a:lnTo>
                <a:lnTo>
                  <a:pt x="39860" y="36220"/>
                </a:lnTo>
                <a:lnTo>
                  <a:pt x="39830" y="36210"/>
                </a:lnTo>
                <a:lnTo>
                  <a:pt x="39830" y="36200"/>
                </a:lnTo>
                <a:lnTo>
                  <a:pt x="39810" y="36150"/>
                </a:lnTo>
                <a:lnTo>
                  <a:pt x="39740" y="35980"/>
                </a:lnTo>
                <a:lnTo>
                  <a:pt x="39730" y="35950"/>
                </a:lnTo>
                <a:lnTo>
                  <a:pt x="39730" y="35940"/>
                </a:lnTo>
                <a:lnTo>
                  <a:pt x="39800" y="35920"/>
                </a:lnTo>
                <a:lnTo>
                  <a:pt x="39780" y="35860"/>
                </a:lnTo>
                <a:lnTo>
                  <a:pt x="39770" y="35840"/>
                </a:lnTo>
                <a:lnTo>
                  <a:pt x="39770" y="35830"/>
                </a:lnTo>
                <a:lnTo>
                  <a:pt x="39760" y="35810"/>
                </a:lnTo>
                <a:lnTo>
                  <a:pt x="39760" y="35790"/>
                </a:lnTo>
                <a:lnTo>
                  <a:pt x="39750" y="35780"/>
                </a:lnTo>
                <a:lnTo>
                  <a:pt x="39750" y="35720"/>
                </a:lnTo>
                <a:lnTo>
                  <a:pt x="39750" y="35710"/>
                </a:lnTo>
                <a:lnTo>
                  <a:pt x="39760" y="35620"/>
                </a:lnTo>
                <a:lnTo>
                  <a:pt x="39850" y="35590"/>
                </a:lnTo>
                <a:lnTo>
                  <a:pt x="39900" y="35630"/>
                </a:lnTo>
                <a:lnTo>
                  <a:pt x="40050" y="35750"/>
                </a:lnTo>
                <a:lnTo>
                  <a:pt x="40080" y="35770"/>
                </a:lnTo>
                <a:lnTo>
                  <a:pt x="40100" y="35790"/>
                </a:lnTo>
                <a:lnTo>
                  <a:pt x="40120" y="35810"/>
                </a:lnTo>
                <a:lnTo>
                  <a:pt x="40130" y="35820"/>
                </a:lnTo>
                <a:lnTo>
                  <a:pt x="40150" y="35830"/>
                </a:lnTo>
                <a:lnTo>
                  <a:pt x="40170" y="35850"/>
                </a:lnTo>
                <a:lnTo>
                  <a:pt x="40200" y="35870"/>
                </a:lnTo>
                <a:lnTo>
                  <a:pt x="40250" y="35800"/>
                </a:lnTo>
                <a:lnTo>
                  <a:pt x="40280" y="35720"/>
                </a:lnTo>
                <a:lnTo>
                  <a:pt x="40310" y="35650"/>
                </a:lnTo>
                <a:lnTo>
                  <a:pt x="40320" y="35620"/>
                </a:lnTo>
                <a:lnTo>
                  <a:pt x="40390" y="35440"/>
                </a:lnTo>
                <a:lnTo>
                  <a:pt x="40390" y="35430"/>
                </a:lnTo>
                <a:lnTo>
                  <a:pt x="40380" y="35430"/>
                </a:lnTo>
                <a:lnTo>
                  <a:pt x="40370" y="35430"/>
                </a:lnTo>
                <a:lnTo>
                  <a:pt x="40360" y="35430"/>
                </a:lnTo>
                <a:lnTo>
                  <a:pt x="40350" y="35430"/>
                </a:lnTo>
                <a:lnTo>
                  <a:pt x="40340" y="35430"/>
                </a:lnTo>
                <a:lnTo>
                  <a:pt x="40330" y="35430"/>
                </a:lnTo>
                <a:lnTo>
                  <a:pt x="40320" y="35430"/>
                </a:lnTo>
                <a:lnTo>
                  <a:pt x="40300" y="35430"/>
                </a:lnTo>
                <a:lnTo>
                  <a:pt x="40290" y="35430"/>
                </a:lnTo>
                <a:lnTo>
                  <a:pt x="40270" y="35420"/>
                </a:lnTo>
                <a:lnTo>
                  <a:pt x="40260" y="35420"/>
                </a:lnTo>
                <a:lnTo>
                  <a:pt x="40250" y="35420"/>
                </a:lnTo>
                <a:lnTo>
                  <a:pt x="40240" y="35420"/>
                </a:lnTo>
                <a:lnTo>
                  <a:pt x="40230" y="35410"/>
                </a:lnTo>
                <a:lnTo>
                  <a:pt x="40220" y="35400"/>
                </a:lnTo>
                <a:lnTo>
                  <a:pt x="40210" y="35400"/>
                </a:lnTo>
                <a:lnTo>
                  <a:pt x="40200" y="35400"/>
                </a:lnTo>
                <a:lnTo>
                  <a:pt x="40200" y="35390"/>
                </a:lnTo>
                <a:lnTo>
                  <a:pt x="40190" y="35390"/>
                </a:lnTo>
                <a:lnTo>
                  <a:pt x="40180" y="35390"/>
                </a:lnTo>
                <a:lnTo>
                  <a:pt x="40180" y="35380"/>
                </a:lnTo>
                <a:lnTo>
                  <a:pt x="40170" y="35370"/>
                </a:lnTo>
                <a:lnTo>
                  <a:pt x="40160" y="35360"/>
                </a:lnTo>
                <a:lnTo>
                  <a:pt x="40150" y="35350"/>
                </a:lnTo>
                <a:lnTo>
                  <a:pt x="40140" y="35350"/>
                </a:lnTo>
                <a:lnTo>
                  <a:pt x="40130" y="35350"/>
                </a:lnTo>
                <a:lnTo>
                  <a:pt x="40120" y="35350"/>
                </a:lnTo>
                <a:lnTo>
                  <a:pt x="40110" y="35350"/>
                </a:lnTo>
                <a:lnTo>
                  <a:pt x="40100" y="35340"/>
                </a:lnTo>
                <a:lnTo>
                  <a:pt x="40090" y="35350"/>
                </a:lnTo>
                <a:lnTo>
                  <a:pt x="40080" y="35350"/>
                </a:lnTo>
                <a:lnTo>
                  <a:pt x="40070" y="35350"/>
                </a:lnTo>
                <a:lnTo>
                  <a:pt x="40060" y="35350"/>
                </a:lnTo>
                <a:lnTo>
                  <a:pt x="40110" y="34880"/>
                </a:lnTo>
                <a:lnTo>
                  <a:pt x="40130" y="34880"/>
                </a:lnTo>
                <a:lnTo>
                  <a:pt x="40260" y="34900"/>
                </a:lnTo>
                <a:lnTo>
                  <a:pt x="40330" y="34910"/>
                </a:lnTo>
                <a:lnTo>
                  <a:pt x="40610" y="34980"/>
                </a:lnTo>
                <a:lnTo>
                  <a:pt x="40620" y="34990"/>
                </a:lnTo>
                <a:lnTo>
                  <a:pt x="40750" y="35020"/>
                </a:lnTo>
                <a:lnTo>
                  <a:pt x="40830" y="35040"/>
                </a:lnTo>
                <a:lnTo>
                  <a:pt x="40930" y="35070"/>
                </a:lnTo>
                <a:lnTo>
                  <a:pt x="41000" y="35080"/>
                </a:lnTo>
                <a:lnTo>
                  <a:pt x="41040" y="35080"/>
                </a:lnTo>
                <a:lnTo>
                  <a:pt x="41070" y="35090"/>
                </a:lnTo>
                <a:lnTo>
                  <a:pt x="41110" y="35160"/>
                </a:lnTo>
                <a:lnTo>
                  <a:pt x="41140" y="35170"/>
                </a:lnTo>
                <a:lnTo>
                  <a:pt x="41190" y="35170"/>
                </a:lnTo>
                <a:lnTo>
                  <a:pt x="41200" y="35180"/>
                </a:lnTo>
                <a:lnTo>
                  <a:pt x="41220" y="35190"/>
                </a:lnTo>
                <a:lnTo>
                  <a:pt x="41300" y="35190"/>
                </a:lnTo>
                <a:lnTo>
                  <a:pt x="41350" y="35190"/>
                </a:lnTo>
                <a:lnTo>
                  <a:pt x="41400" y="35230"/>
                </a:lnTo>
                <a:lnTo>
                  <a:pt x="41400" y="35240"/>
                </a:lnTo>
                <a:lnTo>
                  <a:pt x="41410" y="35270"/>
                </a:lnTo>
                <a:lnTo>
                  <a:pt x="41410" y="35290"/>
                </a:lnTo>
                <a:lnTo>
                  <a:pt x="41470" y="35310"/>
                </a:lnTo>
                <a:lnTo>
                  <a:pt x="41500" y="35310"/>
                </a:lnTo>
                <a:lnTo>
                  <a:pt x="41500" y="35300"/>
                </a:lnTo>
                <a:lnTo>
                  <a:pt x="41500" y="35290"/>
                </a:lnTo>
                <a:lnTo>
                  <a:pt x="41500" y="35280"/>
                </a:lnTo>
                <a:lnTo>
                  <a:pt x="41510" y="35250"/>
                </a:lnTo>
                <a:lnTo>
                  <a:pt x="41520" y="35210"/>
                </a:lnTo>
                <a:lnTo>
                  <a:pt x="41520" y="35200"/>
                </a:lnTo>
                <a:lnTo>
                  <a:pt x="41530" y="35160"/>
                </a:lnTo>
                <a:lnTo>
                  <a:pt x="41540" y="35120"/>
                </a:lnTo>
                <a:lnTo>
                  <a:pt x="41580" y="35110"/>
                </a:lnTo>
                <a:lnTo>
                  <a:pt x="41590" y="35110"/>
                </a:lnTo>
                <a:lnTo>
                  <a:pt x="41610" y="35100"/>
                </a:lnTo>
                <a:lnTo>
                  <a:pt x="41620" y="35100"/>
                </a:lnTo>
                <a:lnTo>
                  <a:pt x="41630" y="35100"/>
                </a:lnTo>
                <a:lnTo>
                  <a:pt x="41640" y="35100"/>
                </a:lnTo>
                <a:lnTo>
                  <a:pt x="41650" y="35090"/>
                </a:lnTo>
                <a:lnTo>
                  <a:pt x="41660" y="35080"/>
                </a:lnTo>
                <a:lnTo>
                  <a:pt x="41670" y="35080"/>
                </a:lnTo>
                <a:lnTo>
                  <a:pt x="41720" y="35030"/>
                </a:lnTo>
                <a:lnTo>
                  <a:pt x="41760" y="35000"/>
                </a:lnTo>
                <a:lnTo>
                  <a:pt x="41770" y="34980"/>
                </a:lnTo>
                <a:lnTo>
                  <a:pt x="41830" y="34930"/>
                </a:lnTo>
                <a:lnTo>
                  <a:pt x="41840" y="34920"/>
                </a:lnTo>
                <a:lnTo>
                  <a:pt x="41850" y="34910"/>
                </a:lnTo>
                <a:lnTo>
                  <a:pt x="41860" y="34910"/>
                </a:lnTo>
                <a:lnTo>
                  <a:pt x="41860" y="34900"/>
                </a:lnTo>
                <a:lnTo>
                  <a:pt x="41870" y="34900"/>
                </a:lnTo>
                <a:lnTo>
                  <a:pt x="41880" y="34890"/>
                </a:lnTo>
                <a:lnTo>
                  <a:pt x="41920" y="34860"/>
                </a:lnTo>
                <a:lnTo>
                  <a:pt x="41930" y="34860"/>
                </a:lnTo>
                <a:lnTo>
                  <a:pt x="41940" y="34860"/>
                </a:lnTo>
                <a:lnTo>
                  <a:pt x="41960" y="34860"/>
                </a:lnTo>
                <a:lnTo>
                  <a:pt x="41980" y="34860"/>
                </a:lnTo>
                <a:lnTo>
                  <a:pt x="41990" y="34860"/>
                </a:lnTo>
                <a:lnTo>
                  <a:pt x="42000" y="34850"/>
                </a:lnTo>
                <a:lnTo>
                  <a:pt x="42020" y="34850"/>
                </a:lnTo>
                <a:lnTo>
                  <a:pt x="42040" y="34850"/>
                </a:lnTo>
                <a:lnTo>
                  <a:pt x="42050" y="34850"/>
                </a:lnTo>
                <a:lnTo>
                  <a:pt x="42050" y="34840"/>
                </a:lnTo>
                <a:lnTo>
                  <a:pt x="42050" y="34780"/>
                </a:lnTo>
                <a:lnTo>
                  <a:pt x="42050" y="34770"/>
                </a:lnTo>
                <a:lnTo>
                  <a:pt x="42080" y="34770"/>
                </a:lnTo>
                <a:lnTo>
                  <a:pt x="42090" y="34760"/>
                </a:lnTo>
                <a:lnTo>
                  <a:pt x="42120" y="34730"/>
                </a:lnTo>
                <a:lnTo>
                  <a:pt x="42160" y="34720"/>
                </a:lnTo>
                <a:lnTo>
                  <a:pt x="42190" y="34720"/>
                </a:lnTo>
                <a:lnTo>
                  <a:pt x="42210" y="34710"/>
                </a:lnTo>
                <a:lnTo>
                  <a:pt x="42240" y="34700"/>
                </a:lnTo>
                <a:lnTo>
                  <a:pt x="42260" y="34700"/>
                </a:lnTo>
                <a:lnTo>
                  <a:pt x="42270" y="34700"/>
                </a:lnTo>
                <a:lnTo>
                  <a:pt x="42280" y="34700"/>
                </a:lnTo>
                <a:lnTo>
                  <a:pt x="42320" y="34690"/>
                </a:lnTo>
                <a:lnTo>
                  <a:pt x="42330" y="34690"/>
                </a:lnTo>
                <a:lnTo>
                  <a:pt x="42330" y="34680"/>
                </a:lnTo>
                <a:lnTo>
                  <a:pt x="42360" y="34680"/>
                </a:lnTo>
                <a:lnTo>
                  <a:pt x="42400" y="34670"/>
                </a:lnTo>
                <a:lnTo>
                  <a:pt x="42420" y="34670"/>
                </a:lnTo>
                <a:lnTo>
                  <a:pt x="42460" y="34620"/>
                </a:lnTo>
                <a:lnTo>
                  <a:pt x="42520" y="34650"/>
                </a:lnTo>
                <a:lnTo>
                  <a:pt x="42530" y="34640"/>
                </a:lnTo>
                <a:lnTo>
                  <a:pt x="42540" y="34620"/>
                </a:lnTo>
                <a:lnTo>
                  <a:pt x="42550" y="34580"/>
                </a:lnTo>
                <a:lnTo>
                  <a:pt x="42640" y="34490"/>
                </a:lnTo>
                <a:lnTo>
                  <a:pt x="42650" y="34480"/>
                </a:lnTo>
                <a:lnTo>
                  <a:pt x="42670" y="34460"/>
                </a:lnTo>
                <a:lnTo>
                  <a:pt x="42680" y="34450"/>
                </a:lnTo>
                <a:lnTo>
                  <a:pt x="42690" y="34440"/>
                </a:lnTo>
                <a:lnTo>
                  <a:pt x="42710" y="34420"/>
                </a:lnTo>
                <a:lnTo>
                  <a:pt x="42750" y="34370"/>
                </a:lnTo>
                <a:lnTo>
                  <a:pt x="42740" y="34370"/>
                </a:lnTo>
                <a:lnTo>
                  <a:pt x="42720" y="34370"/>
                </a:lnTo>
                <a:lnTo>
                  <a:pt x="42710" y="34370"/>
                </a:lnTo>
                <a:lnTo>
                  <a:pt x="42710" y="34360"/>
                </a:lnTo>
                <a:lnTo>
                  <a:pt x="42700" y="34360"/>
                </a:lnTo>
                <a:lnTo>
                  <a:pt x="42700" y="34350"/>
                </a:lnTo>
                <a:lnTo>
                  <a:pt x="42690" y="34340"/>
                </a:lnTo>
                <a:lnTo>
                  <a:pt x="42680" y="34340"/>
                </a:lnTo>
                <a:lnTo>
                  <a:pt x="42670" y="34340"/>
                </a:lnTo>
                <a:lnTo>
                  <a:pt x="42690" y="34300"/>
                </a:lnTo>
                <a:lnTo>
                  <a:pt x="42700" y="34300"/>
                </a:lnTo>
                <a:lnTo>
                  <a:pt x="42760" y="34240"/>
                </a:lnTo>
                <a:lnTo>
                  <a:pt x="42780" y="34160"/>
                </a:lnTo>
                <a:lnTo>
                  <a:pt x="42790" y="34130"/>
                </a:lnTo>
                <a:lnTo>
                  <a:pt x="42800" y="34090"/>
                </a:lnTo>
                <a:lnTo>
                  <a:pt x="42820" y="34050"/>
                </a:lnTo>
                <a:lnTo>
                  <a:pt x="42840" y="33980"/>
                </a:lnTo>
                <a:lnTo>
                  <a:pt x="42840" y="33950"/>
                </a:lnTo>
                <a:lnTo>
                  <a:pt x="42850" y="33920"/>
                </a:lnTo>
                <a:lnTo>
                  <a:pt x="42840" y="33890"/>
                </a:lnTo>
                <a:lnTo>
                  <a:pt x="42840" y="33830"/>
                </a:lnTo>
                <a:lnTo>
                  <a:pt x="42840" y="33820"/>
                </a:lnTo>
                <a:lnTo>
                  <a:pt x="42840" y="33780"/>
                </a:lnTo>
                <a:lnTo>
                  <a:pt x="42830" y="33770"/>
                </a:lnTo>
                <a:lnTo>
                  <a:pt x="42850" y="33750"/>
                </a:lnTo>
                <a:lnTo>
                  <a:pt x="42880" y="33700"/>
                </a:lnTo>
                <a:lnTo>
                  <a:pt x="42900" y="33670"/>
                </a:lnTo>
                <a:lnTo>
                  <a:pt x="42910" y="33640"/>
                </a:lnTo>
                <a:lnTo>
                  <a:pt x="42930" y="33620"/>
                </a:lnTo>
                <a:lnTo>
                  <a:pt x="43000" y="33590"/>
                </a:lnTo>
                <a:lnTo>
                  <a:pt x="43030" y="33570"/>
                </a:lnTo>
                <a:lnTo>
                  <a:pt x="43130" y="33520"/>
                </a:lnTo>
                <a:lnTo>
                  <a:pt x="43210" y="33480"/>
                </a:lnTo>
                <a:lnTo>
                  <a:pt x="43250" y="33460"/>
                </a:lnTo>
                <a:lnTo>
                  <a:pt x="43360" y="33410"/>
                </a:lnTo>
                <a:lnTo>
                  <a:pt x="43370" y="33400"/>
                </a:lnTo>
                <a:lnTo>
                  <a:pt x="43430" y="33370"/>
                </a:lnTo>
                <a:lnTo>
                  <a:pt x="43440" y="33370"/>
                </a:lnTo>
                <a:lnTo>
                  <a:pt x="43440" y="33360"/>
                </a:lnTo>
                <a:lnTo>
                  <a:pt x="43480" y="33290"/>
                </a:lnTo>
                <a:lnTo>
                  <a:pt x="43480" y="33280"/>
                </a:lnTo>
                <a:lnTo>
                  <a:pt x="43530" y="33190"/>
                </a:lnTo>
                <a:lnTo>
                  <a:pt x="43540" y="33170"/>
                </a:lnTo>
                <a:lnTo>
                  <a:pt x="43550" y="33140"/>
                </a:lnTo>
                <a:lnTo>
                  <a:pt x="43560" y="33130"/>
                </a:lnTo>
                <a:lnTo>
                  <a:pt x="43590" y="33110"/>
                </a:lnTo>
                <a:lnTo>
                  <a:pt x="43630" y="33090"/>
                </a:lnTo>
                <a:lnTo>
                  <a:pt x="43680" y="33050"/>
                </a:lnTo>
                <a:lnTo>
                  <a:pt x="43700" y="33050"/>
                </a:lnTo>
                <a:lnTo>
                  <a:pt x="43750" y="33040"/>
                </a:lnTo>
                <a:lnTo>
                  <a:pt x="43770" y="33030"/>
                </a:lnTo>
                <a:lnTo>
                  <a:pt x="43810" y="33050"/>
                </a:lnTo>
                <a:lnTo>
                  <a:pt x="43880" y="33090"/>
                </a:lnTo>
                <a:lnTo>
                  <a:pt x="43890" y="33100"/>
                </a:lnTo>
                <a:lnTo>
                  <a:pt x="43940" y="33150"/>
                </a:lnTo>
                <a:lnTo>
                  <a:pt x="44010" y="33220"/>
                </a:lnTo>
                <a:lnTo>
                  <a:pt x="44020" y="33240"/>
                </a:lnTo>
                <a:lnTo>
                  <a:pt x="44030" y="33240"/>
                </a:lnTo>
                <a:lnTo>
                  <a:pt x="44030" y="33250"/>
                </a:lnTo>
                <a:lnTo>
                  <a:pt x="44100" y="33280"/>
                </a:lnTo>
                <a:lnTo>
                  <a:pt x="44120" y="33310"/>
                </a:lnTo>
                <a:lnTo>
                  <a:pt x="44150" y="33350"/>
                </a:lnTo>
                <a:lnTo>
                  <a:pt x="44190" y="33400"/>
                </a:lnTo>
                <a:lnTo>
                  <a:pt x="44230" y="33460"/>
                </a:lnTo>
                <a:lnTo>
                  <a:pt x="44270" y="33510"/>
                </a:lnTo>
                <a:lnTo>
                  <a:pt x="44270" y="33520"/>
                </a:lnTo>
                <a:lnTo>
                  <a:pt x="44260" y="33550"/>
                </a:lnTo>
                <a:lnTo>
                  <a:pt x="44200" y="33630"/>
                </a:lnTo>
                <a:lnTo>
                  <a:pt x="44190" y="33630"/>
                </a:lnTo>
                <a:lnTo>
                  <a:pt x="44190" y="33640"/>
                </a:lnTo>
                <a:lnTo>
                  <a:pt x="44170" y="33650"/>
                </a:lnTo>
                <a:lnTo>
                  <a:pt x="44160" y="33670"/>
                </a:lnTo>
                <a:lnTo>
                  <a:pt x="44120" y="33690"/>
                </a:lnTo>
                <a:lnTo>
                  <a:pt x="44090" y="33700"/>
                </a:lnTo>
                <a:lnTo>
                  <a:pt x="44070" y="33710"/>
                </a:lnTo>
                <a:lnTo>
                  <a:pt x="44060" y="33720"/>
                </a:lnTo>
                <a:lnTo>
                  <a:pt x="44040" y="33740"/>
                </a:lnTo>
                <a:lnTo>
                  <a:pt x="44010" y="33790"/>
                </a:lnTo>
                <a:lnTo>
                  <a:pt x="44010" y="33800"/>
                </a:lnTo>
                <a:lnTo>
                  <a:pt x="44010" y="33810"/>
                </a:lnTo>
                <a:lnTo>
                  <a:pt x="44010" y="33820"/>
                </a:lnTo>
                <a:lnTo>
                  <a:pt x="44010" y="33830"/>
                </a:lnTo>
                <a:lnTo>
                  <a:pt x="44010" y="33840"/>
                </a:lnTo>
                <a:lnTo>
                  <a:pt x="44050" y="33840"/>
                </a:lnTo>
                <a:lnTo>
                  <a:pt x="44070" y="33840"/>
                </a:lnTo>
                <a:lnTo>
                  <a:pt x="44080" y="33880"/>
                </a:lnTo>
                <a:lnTo>
                  <a:pt x="44080" y="33920"/>
                </a:lnTo>
                <a:lnTo>
                  <a:pt x="44080" y="33950"/>
                </a:lnTo>
                <a:lnTo>
                  <a:pt x="44080" y="33960"/>
                </a:lnTo>
                <a:lnTo>
                  <a:pt x="44090" y="33990"/>
                </a:lnTo>
                <a:lnTo>
                  <a:pt x="44120" y="33960"/>
                </a:lnTo>
                <a:lnTo>
                  <a:pt x="44160" y="33960"/>
                </a:lnTo>
                <a:lnTo>
                  <a:pt x="44230" y="33950"/>
                </a:lnTo>
                <a:lnTo>
                  <a:pt x="44290" y="33950"/>
                </a:lnTo>
                <a:lnTo>
                  <a:pt x="44350" y="33950"/>
                </a:lnTo>
                <a:lnTo>
                  <a:pt x="44460" y="33940"/>
                </a:lnTo>
                <a:lnTo>
                  <a:pt x="44470" y="33930"/>
                </a:lnTo>
                <a:lnTo>
                  <a:pt x="44500" y="33920"/>
                </a:lnTo>
                <a:lnTo>
                  <a:pt x="44530" y="33910"/>
                </a:lnTo>
                <a:lnTo>
                  <a:pt x="44540" y="33900"/>
                </a:lnTo>
                <a:lnTo>
                  <a:pt x="44550" y="33890"/>
                </a:lnTo>
                <a:lnTo>
                  <a:pt x="44550" y="33880"/>
                </a:lnTo>
                <a:lnTo>
                  <a:pt x="44560" y="33880"/>
                </a:lnTo>
                <a:lnTo>
                  <a:pt x="44590" y="33840"/>
                </a:lnTo>
                <a:lnTo>
                  <a:pt x="44610" y="33820"/>
                </a:lnTo>
                <a:lnTo>
                  <a:pt x="44630" y="33810"/>
                </a:lnTo>
                <a:lnTo>
                  <a:pt x="44650" y="33790"/>
                </a:lnTo>
                <a:lnTo>
                  <a:pt x="44660" y="33790"/>
                </a:lnTo>
                <a:lnTo>
                  <a:pt x="44670" y="33780"/>
                </a:lnTo>
                <a:lnTo>
                  <a:pt x="44680" y="33770"/>
                </a:lnTo>
                <a:lnTo>
                  <a:pt x="44690" y="33770"/>
                </a:lnTo>
                <a:lnTo>
                  <a:pt x="44700" y="33760"/>
                </a:lnTo>
                <a:lnTo>
                  <a:pt x="44800" y="33730"/>
                </a:lnTo>
                <a:lnTo>
                  <a:pt x="44840" y="33710"/>
                </a:lnTo>
                <a:lnTo>
                  <a:pt x="44850" y="33710"/>
                </a:lnTo>
                <a:lnTo>
                  <a:pt x="44910" y="33690"/>
                </a:lnTo>
                <a:lnTo>
                  <a:pt x="44930" y="33680"/>
                </a:lnTo>
                <a:lnTo>
                  <a:pt x="44960" y="33670"/>
                </a:lnTo>
                <a:lnTo>
                  <a:pt x="44970" y="33670"/>
                </a:lnTo>
                <a:lnTo>
                  <a:pt x="44980" y="33670"/>
                </a:lnTo>
                <a:lnTo>
                  <a:pt x="45000" y="33660"/>
                </a:lnTo>
                <a:lnTo>
                  <a:pt x="45010" y="33660"/>
                </a:lnTo>
                <a:lnTo>
                  <a:pt x="45010" y="33650"/>
                </a:lnTo>
                <a:lnTo>
                  <a:pt x="45020" y="33630"/>
                </a:lnTo>
                <a:lnTo>
                  <a:pt x="45030" y="33610"/>
                </a:lnTo>
                <a:lnTo>
                  <a:pt x="45030" y="33600"/>
                </a:lnTo>
                <a:lnTo>
                  <a:pt x="45030" y="33590"/>
                </a:lnTo>
                <a:lnTo>
                  <a:pt x="45050" y="33590"/>
                </a:lnTo>
                <a:lnTo>
                  <a:pt x="45100" y="33560"/>
                </a:lnTo>
                <a:lnTo>
                  <a:pt x="45130" y="33550"/>
                </a:lnTo>
                <a:lnTo>
                  <a:pt x="45140" y="33550"/>
                </a:lnTo>
                <a:lnTo>
                  <a:pt x="45170" y="33530"/>
                </a:lnTo>
                <a:lnTo>
                  <a:pt x="45180" y="33530"/>
                </a:lnTo>
                <a:lnTo>
                  <a:pt x="45190" y="33520"/>
                </a:lnTo>
                <a:lnTo>
                  <a:pt x="45210" y="33510"/>
                </a:lnTo>
                <a:lnTo>
                  <a:pt x="45230" y="33490"/>
                </a:lnTo>
                <a:lnTo>
                  <a:pt x="45240" y="33490"/>
                </a:lnTo>
                <a:lnTo>
                  <a:pt x="45270" y="33470"/>
                </a:lnTo>
                <a:lnTo>
                  <a:pt x="45280" y="33470"/>
                </a:lnTo>
                <a:lnTo>
                  <a:pt x="45280" y="33460"/>
                </a:lnTo>
                <a:lnTo>
                  <a:pt x="45310" y="33450"/>
                </a:lnTo>
                <a:lnTo>
                  <a:pt x="45330" y="33450"/>
                </a:lnTo>
                <a:lnTo>
                  <a:pt x="45340" y="33440"/>
                </a:lnTo>
                <a:lnTo>
                  <a:pt x="45360" y="33440"/>
                </a:lnTo>
                <a:lnTo>
                  <a:pt x="45390" y="33410"/>
                </a:lnTo>
                <a:lnTo>
                  <a:pt x="45420" y="33380"/>
                </a:lnTo>
                <a:lnTo>
                  <a:pt x="45430" y="33370"/>
                </a:lnTo>
                <a:lnTo>
                  <a:pt x="45440" y="33340"/>
                </a:lnTo>
                <a:lnTo>
                  <a:pt x="45460" y="33280"/>
                </a:lnTo>
                <a:lnTo>
                  <a:pt x="45470" y="33260"/>
                </a:lnTo>
                <a:lnTo>
                  <a:pt x="45490" y="33220"/>
                </a:lnTo>
                <a:lnTo>
                  <a:pt x="45510" y="33170"/>
                </a:lnTo>
                <a:lnTo>
                  <a:pt x="45530" y="33130"/>
                </a:lnTo>
                <a:lnTo>
                  <a:pt x="45540" y="33100"/>
                </a:lnTo>
                <a:lnTo>
                  <a:pt x="45550" y="33080"/>
                </a:lnTo>
                <a:lnTo>
                  <a:pt x="45590" y="32980"/>
                </a:lnTo>
                <a:lnTo>
                  <a:pt x="45600" y="32980"/>
                </a:lnTo>
                <a:lnTo>
                  <a:pt x="45610" y="32960"/>
                </a:lnTo>
                <a:lnTo>
                  <a:pt x="45630" y="32890"/>
                </a:lnTo>
                <a:lnTo>
                  <a:pt x="45650" y="32850"/>
                </a:lnTo>
                <a:lnTo>
                  <a:pt x="45650" y="32840"/>
                </a:lnTo>
                <a:lnTo>
                  <a:pt x="45730" y="32760"/>
                </a:lnTo>
                <a:lnTo>
                  <a:pt x="45780" y="32730"/>
                </a:lnTo>
                <a:lnTo>
                  <a:pt x="45820" y="32740"/>
                </a:lnTo>
                <a:lnTo>
                  <a:pt x="45820" y="32750"/>
                </a:lnTo>
                <a:lnTo>
                  <a:pt x="45820" y="32760"/>
                </a:lnTo>
                <a:lnTo>
                  <a:pt x="45820" y="32770"/>
                </a:lnTo>
                <a:lnTo>
                  <a:pt x="45830" y="32770"/>
                </a:lnTo>
                <a:lnTo>
                  <a:pt x="45840" y="32770"/>
                </a:lnTo>
                <a:lnTo>
                  <a:pt x="45850" y="32770"/>
                </a:lnTo>
                <a:lnTo>
                  <a:pt x="45850" y="32780"/>
                </a:lnTo>
                <a:lnTo>
                  <a:pt x="45860" y="32780"/>
                </a:lnTo>
                <a:lnTo>
                  <a:pt x="45870" y="32790"/>
                </a:lnTo>
                <a:lnTo>
                  <a:pt x="45880" y="32790"/>
                </a:lnTo>
                <a:lnTo>
                  <a:pt x="45880" y="32800"/>
                </a:lnTo>
                <a:lnTo>
                  <a:pt x="45870" y="32810"/>
                </a:lnTo>
                <a:lnTo>
                  <a:pt x="45880" y="32810"/>
                </a:lnTo>
                <a:lnTo>
                  <a:pt x="45890" y="32810"/>
                </a:lnTo>
                <a:lnTo>
                  <a:pt x="45900" y="32810"/>
                </a:lnTo>
                <a:lnTo>
                  <a:pt x="45910" y="32820"/>
                </a:lnTo>
                <a:lnTo>
                  <a:pt x="45900" y="32820"/>
                </a:lnTo>
                <a:lnTo>
                  <a:pt x="45900" y="32830"/>
                </a:lnTo>
                <a:lnTo>
                  <a:pt x="45890" y="32830"/>
                </a:lnTo>
                <a:lnTo>
                  <a:pt x="45890" y="32840"/>
                </a:lnTo>
                <a:lnTo>
                  <a:pt x="45890" y="32850"/>
                </a:lnTo>
                <a:lnTo>
                  <a:pt x="45900" y="32850"/>
                </a:lnTo>
                <a:lnTo>
                  <a:pt x="45910" y="32850"/>
                </a:lnTo>
                <a:lnTo>
                  <a:pt x="45910" y="32840"/>
                </a:lnTo>
                <a:lnTo>
                  <a:pt x="45920" y="32840"/>
                </a:lnTo>
                <a:lnTo>
                  <a:pt x="45930" y="32840"/>
                </a:lnTo>
                <a:lnTo>
                  <a:pt x="45930" y="32850"/>
                </a:lnTo>
                <a:lnTo>
                  <a:pt x="45940" y="32850"/>
                </a:lnTo>
                <a:lnTo>
                  <a:pt x="45950" y="32850"/>
                </a:lnTo>
                <a:lnTo>
                  <a:pt x="45950" y="32860"/>
                </a:lnTo>
                <a:lnTo>
                  <a:pt x="45960" y="32860"/>
                </a:lnTo>
                <a:lnTo>
                  <a:pt x="45960" y="32870"/>
                </a:lnTo>
                <a:lnTo>
                  <a:pt x="45970" y="32870"/>
                </a:lnTo>
                <a:lnTo>
                  <a:pt x="45970" y="32880"/>
                </a:lnTo>
                <a:lnTo>
                  <a:pt x="45980" y="32880"/>
                </a:lnTo>
                <a:lnTo>
                  <a:pt x="45980" y="32870"/>
                </a:lnTo>
                <a:lnTo>
                  <a:pt x="45990" y="32870"/>
                </a:lnTo>
                <a:lnTo>
                  <a:pt x="46000" y="32880"/>
                </a:lnTo>
                <a:lnTo>
                  <a:pt x="46010" y="32880"/>
                </a:lnTo>
                <a:lnTo>
                  <a:pt x="46010" y="32870"/>
                </a:lnTo>
                <a:lnTo>
                  <a:pt x="46020" y="32870"/>
                </a:lnTo>
                <a:lnTo>
                  <a:pt x="46030" y="32870"/>
                </a:lnTo>
                <a:lnTo>
                  <a:pt x="46030" y="32880"/>
                </a:lnTo>
                <a:lnTo>
                  <a:pt x="46040" y="32880"/>
                </a:lnTo>
                <a:lnTo>
                  <a:pt x="46050" y="32880"/>
                </a:lnTo>
                <a:lnTo>
                  <a:pt x="46060" y="32880"/>
                </a:lnTo>
                <a:lnTo>
                  <a:pt x="46060" y="32890"/>
                </a:lnTo>
                <a:lnTo>
                  <a:pt x="46070" y="32900"/>
                </a:lnTo>
                <a:lnTo>
                  <a:pt x="46080" y="32900"/>
                </a:lnTo>
                <a:lnTo>
                  <a:pt x="46090" y="32900"/>
                </a:lnTo>
                <a:lnTo>
                  <a:pt x="46100" y="32900"/>
                </a:lnTo>
                <a:lnTo>
                  <a:pt x="46100" y="32910"/>
                </a:lnTo>
                <a:lnTo>
                  <a:pt x="46110" y="32910"/>
                </a:lnTo>
                <a:lnTo>
                  <a:pt x="46120" y="32910"/>
                </a:lnTo>
                <a:lnTo>
                  <a:pt x="46130" y="32910"/>
                </a:lnTo>
                <a:lnTo>
                  <a:pt x="46130" y="32900"/>
                </a:lnTo>
                <a:lnTo>
                  <a:pt x="46140" y="32900"/>
                </a:lnTo>
                <a:lnTo>
                  <a:pt x="46140" y="32890"/>
                </a:lnTo>
                <a:lnTo>
                  <a:pt x="46150" y="32890"/>
                </a:lnTo>
                <a:lnTo>
                  <a:pt x="46160" y="32890"/>
                </a:lnTo>
                <a:lnTo>
                  <a:pt x="46170" y="32890"/>
                </a:lnTo>
                <a:lnTo>
                  <a:pt x="46180" y="32890"/>
                </a:lnTo>
                <a:lnTo>
                  <a:pt x="46190" y="32890"/>
                </a:lnTo>
                <a:lnTo>
                  <a:pt x="46190" y="32880"/>
                </a:lnTo>
                <a:lnTo>
                  <a:pt x="46200" y="32880"/>
                </a:lnTo>
                <a:lnTo>
                  <a:pt x="46210" y="32880"/>
                </a:lnTo>
                <a:lnTo>
                  <a:pt x="46210" y="32870"/>
                </a:lnTo>
                <a:lnTo>
                  <a:pt x="46220" y="32870"/>
                </a:lnTo>
                <a:lnTo>
                  <a:pt x="46230" y="32870"/>
                </a:lnTo>
                <a:lnTo>
                  <a:pt x="46240" y="32860"/>
                </a:lnTo>
                <a:lnTo>
                  <a:pt x="46250" y="32850"/>
                </a:lnTo>
                <a:lnTo>
                  <a:pt x="46250" y="32840"/>
                </a:lnTo>
                <a:lnTo>
                  <a:pt x="46260" y="32840"/>
                </a:lnTo>
                <a:lnTo>
                  <a:pt x="46270" y="32830"/>
                </a:lnTo>
                <a:lnTo>
                  <a:pt x="46280" y="32820"/>
                </a:lnTo>
                <a:lnTo>
                  <a:pt x="46290" y="32820"/>
                </a:lnTo>
                <a:lnTo>
                  <a:pt x="46290" y="32810"/>
                </a:lnTo>
                <a:lnTo>
                  <a:pt x="46280" y="32810"/>
                </a:lnTo>
                <a:lnTo>
                  <a:pt x="46290" y="32810"/>
                </a:lnTo>
                <a:lnTo>
                  <a:pt x="46300" y="32810"/>
                </a:lnTo>
                <a:lnTo>
                  <a:pt x="46310" y="32810"/>
                </a:lnTo>
                <a:lnTo>
                  <a:pt x="46320" y="32810"/>
                </a:lnTo>
                <a:lnTo>
                  <a:pt x="46320" y="32820"/>
                </a:lnTo>
                <a:lnTo>
                  <a:pt x="46310" y="32820"/>
                </a:lnTo>
                <a:lnTo>
                  <a:pt x="46320" y="32820"/>
                </a:lnTo>
                <a:lnTo>
                  <a:pt x="46330" y="32820"/>
                </a:lnTo>
                <a:lnTo>
                  <a:pt x="46340" y="32830"/>
                </a:lnTo>
                <a:lnTo>
                  <a:pt x="46350" y="32820"/>
                </a:lnTo>
                <a:lnTo>
                  <a:pt x="46350" y="32830"/>
                </a:lnTo>
                <a:lnTo>
                  <a:pt x="46350" y="32840"/>
                </a:lnTo>
                <a:lnTo>
                  <a:pt x="46360" y="32840"/>
                </a:lnTo>
                <a:lnTo>
                  <a:pt x="46370" y="32850"/>
                </a:lnTo>
                <a:lnTo>
                  <a:pt x="46370" y="32860"/>
                </a:lnTo>
                <a:lnTo>
                  <a:pt x="46370" y="32870"/>
                </a:lnTo>
                <a:lnTo>
                  <a:pt x="46370" y="32880"/>
                </a:lnTo>
                <a:lnTo>
                  <a:pt x="46390" y="32900"/>
                </a:lnTo>
                <a:lnTo>
                  <a:pt x="46390" y="32910"/>
                </a:lnTo>
                <a:lnTo>
                  <a:pt x="46400" y="32920"/>
                </a:lnTo>
                <a:lnTo>
                  <a:pt x="46410" y="32930"/>
                </a:lnTo>
                <a:lnTo>
                  <a:pt x="46410" y="32940"/>
                </a:lnTo>
                <a:lnTo>
                  <a:pt x="46420" y="32950"/>
                </a:lnTo>
                <a:lnTo>
                  <a:pt x="46430" y="32960"/>
                </a:lnTo>
                <a:lnTo>
                  <a:pt x="46440" y="32960"/>
                </a:lnTo>
                <a:lnTo>
                  <a:pt x="46450" y="32960"/>
                </a:lnTo>
                <a:lnTo>
                  <a:pt x="46460" y="32970"/>
                </a:lnTo>
                <a:lnTo>
                  <a:pt x="46470" y="32980"/>
                </a:lnTo>
                <a:lnTo>
                  <a:pt x="46480" y="32980"/>
                </a:lnTo>
                <a:lnTo>
                  <a:pt x="46480" y="32990"/>
                </a:lnTo>
                <a:lnTo>
                  <a:pt x="46500" y="33000"/>
                </a:lnTo>
                <a:lnTo>
                  <a:pt x="46510" y="33020"/>
                </a:lnTo>
                <a:lnTo>
                  <a:pt x="46520" y="33020"/>
                </a:lnTo>
                <a:lnTo>
                  <a:pt x="46530" y="33020"/>
                </a:lnTo>
                <a:lnTo>
                  <a:pt x="46540" y="33020"/>
                </a:lnTo>
                <a:lnTo>
                  <a:pt x="46550" y="33010"/>
                </a:lnTo>
                <a:lnTo>
                  <a:pt x="46550" y="33000"/>
                </a:lnTo>
                <a:lnTo>
                  <a:pt x="46560" y="33000"/>
                </a:lnTo>
                <a:lnTo>
                  <a:pt x="46570" y="33000"/>
                </a:lnTo>
                <a:lnTo>
                  <a:pt x="46580" y="33000"/>
                </a:lnTo>
                <a:lnTo>
                  <a:pt x="46590" y="33010"/>
                </a:lnTo>
                <a:lnTo>
                  <a:pt x="46600" y="33010"/>
                </a:lnTo>
                <a:lnTo>
                  <a:pt x="46600" y="33020"/>
                </a:lnTo>
                <a:lnTo>
                  <a:pt x="46610" y="33020"/>
                </a:lnTo>
                <a:lnTo>
                  <a:pt x="46620" y="33020"/>
                </a:lnTo>
                <a:lnTo>
                  <a:pt x="46630" y="33020"/>
                </a:lnTo>
                <a:lnTo>
                  <a:pt x="46640" y="33020"/>
                </a:lnTo>
                <a:lnTo>
                  <a:pt x="46650" y="33020"/>
                </a:lnTo>
                <a:lnTo>
                  <a:pt x="46650" y="33030"/>
                </a:lnTo>
                <a:lnTo>
                  <a:pt x="46660" y="33040"/>
                </a:lnTo>
                <a:lnTo>
                  <a:pt x="46660" y="33050"/>
                </a:lnTo>
                <a:lnTo>
                  <a:pt x="46670" y="33050"/>
                </a:lnTo>
                <a:lnTo>
                  <a:pt x="46680" y="33070"/>
                </a:lnTo>
                <a:lnTo>
                  <a:pt x="46690" y="33070"/>
                </a:lnTo>
                <a:lnTo>
                  <a:pt x="46720" y="33080"/>
                </a:lnTo>
                <a:lnTo>
                  <a:pt x="46750" y="33090"/>
                </a:lnTo>
                <a:lnTo>
                  <a:pt x="46770" y="33100"/>
                </a:lnTo>
                <a:lnTo>
                  <a:pt x="46800" y="33140"/>
                </a:lnTo>
                <a:lnTo>
                  <a:pt x="46830" y="33150"/>
                </a:lnTo>
                <a:lnTo>
                  <a:pt x="46850" y="33150"/>
                </a:lnTo>
                <a:lnTo>
                  <a:pt x="46860" y="33150"/>
                </a:lnTo>
                <a:lnTo>
                  <a:pt x="46910" y="33200"/>
                </a:lnTo>
                <a:lnTo>
                  <a:pt x="46920" y="33200"/>
                </a:lnTo>
                <a:lnTo>
                  <a:pt x="46930" y="33210"/>
                </a:lnTo>
                <a:lnTo>
                  <a:pt x="46940" y="33220"/>
                </a:lnTo>
                <a:lnTo>
                  <a:pt x="47010" y="33210"/>
                </a:lnTo>
                <a:lnTo>
                  <a:pt x="47040" y="33200"/>
                </a:lnTo>
                <a:lnTo>
                  <a:pt x="47050" y="33200"/>
                </a:lnTo>
                <a:lnTo>
                  <a:pt x="47050" y="33190"/>
                </a:lnTo>
                <a:lnTo>
                  <a:pt x="47060" y="33190"/>
                </a:lnTo>
                <a:lnTo>
                  <a:pt x="47070" y="33180"/>
                </a:lnTo>
                <a:lnTo>
                  <a:pt x="47110" y="33160"/>
                </a:lnTo>
                <a:lnTo>
                  <a:pt x="47130" y="33150"/>
                </a:lnTo>
                <a:lnTo>
                  <a:pt x="47180" y="33130"/>
                </a:lnTo>
                <a:lnTo>
                  <a:pt x="47190" y="33130"/>
                </a:lnTo>
                <a:lnTo>
                  <a:pt x="47210" y="33120"/>
                </a:lnTo>
                <a:lnTo>
                  <a:pt x="47230" y="33110"/>
                </a:lnTo>
                <a:lnTo>
                  <a:pt x="47250" y="33110"/>
                </a:lnTo>
                <a:lnTo>
                  <a:pt x="47270" y="33100"/>
                </a:lnTo>
                <a:lnTo>
                  <a:pt x="47280" y="33100"/>
                </a:lnTo>
                <a:lnTo>
                  <a:pt x="47290" y="33090"/>
                </a:lnTo>
                <a:lnTo>
                  <a:pt x="47280" y="33090"/>
                </a:lnTo>
                <a:lnTo>
                  <a:pt x="47280" y="33100"/>
                </a:lnTo>
                <a:lnTo>
                  <a:pt x="47290" y="33090"/>
                </a:lnTo>
                <a:lnTo>
                  <a:pt x="47320" y="33110"/>
                </a:lnTo>
                <a:lnTo>
                  <a:pt x="47360" y="33140"/>
                </a:lnTo>
                <a:lnTo>
                  <a:pt x="47360" y="33150"/>
                </a:lnTo>
                <a:lnTo>
                  <a:pt x="47360" y="33160"/>
                </a:lnTo>
                <a:lnTo>
                  <a:pt x="47360" y="33170"/>
                </a:lnTo>
                <a:lnTo>
                  <a:pt x="47350" y="33180"/>
                </a:lnTo>
                <a:lnTo>
                  <a:pt x="47350" y="33190"/>
                </a:lnTo>
                <a:lnTo>
                  <a:pt x="47350" y="33200"/>
                </a:lnTo>
                <a:lnTo>
                  <a:pt x="47350" y="33220"/>
                </a:lnTo>
                <a:lnTo>
                  <a:pt x="47350" y="33230"/>
                </a:lnTo>
                <a:lnTo>
                  <a:pt x="47360" y="33230"/>
                </a:lnTo>
                <a:lnTo>
                  <a:pt x="47370" y="33230"/>
                </a:lnTo>
                <a:lnTo>
                  <a:pt x="47380" y="33230"/>
                </a:lnTo>
                <a:lnTo>
                  <a:pt x="47380" y="33240"/>
                </a:lnTo>
                <a:lnTo>
                  <a:pt x="47390" y="33240"/>
                </a:lnTo>
                <a:lnTo>
                  <a:pt x="47400" y="33240"/>
                </a:lnTo>
                <a:lnTo>
                  <a:pt x="47390" y="33240"/>
                </a:lnTo>
                <a:lnTo>
                  <a:pt x="47390" y="33230"/>
                </a:lnTo>
                <a:lnTo>
                  <a:pt x="47400" y="33230"/>
                </a:lnTo>
                <a:lnTo>
                  <a:pt x="47400" y="33240"/>
                </a:lnTo>
                <a:lnTo>
                  <a:pt x="47410" y="33240"/>
                </a:lnTo>
                <a:lnTo>
                  <a:pt x="47420" y="33240"/>
                </a:lnTo>
                <a:lnTo>
                  <a:pt x="47430" y="33230"/>
                </a:lnTo>
                <a:lnTo>
                  <a:pt x="47440" y="33220"/>
                </a:lnTo>
                <a:lnTo>
                  <a:pt x="47450" y="33210"/>
                </a:lnTo>
                <a:lnTo>
                  <a:pt x="47490" y="33200"/>
                </a:lnTo>
                <a:lnTo>
                  <a:pt x="47500" y="33200"/>
                </a:lnTo>
                <a:lnTo>
                  <a:pt x="47520" y="33200"/>
                </a:lnTo>
                <a:lnTo>
                  <a:pt x="47530" y="33200"/>
                </a:lnTo>
                <a:lnTo>
                  <a:pt x="47540" y="33200"/>
                </a:lnTo>
                <a:lnTo>
                  <a:pt x="47550" y="33190"/>
                </a:lnTo>
                <a:lnTo>
                  <a:pt x="47550" y="33180"/>
                </a:lnTo>
                <a:lnTo>
                  <a:pt x="47570" y="33170"/>
                </a:lnTo>
                <a:lnTo>
                  <a:pt x="47570" y="33190"/>
                </a:lnTo>
                <a:lnTo>
                  <a:pt x="47580" y="33190"/>
                </a:lnTo>
                <a:lnTo>
                  <a:pt x="47600" y="33190"/>
                </a:lnTo>
                <a:lnTo>
                  <a:pt x="47600" y="33180"/>
                </a:lnTo>
                <a:lnTo>
                  <a:pt x="47640" y="33150"/>
                </a:lnTo>
                <a:lnTo>
                  <a:pt x="47630" y="33120"/>
                </a:lnTo>
                <a:lnTo>
                  <a:pt x="47630" y="33110"/>
                </a:lnTo>
                <a:lnTo>
                  <a:pt x="47640" y="33100"/>
                </a:lnTo>
                <a:lnTo>
                  <a:pt x="47680" y="33020"/>
                </a:lnTo>
                <a:lnTo>
                  <a:pt x="47700" y="32980"/>
                </a:lnTo>
                <a:lnTo>
                  <a:pt x="47710" y="32980"/>
                </a:lnTo>
                <a:lnTo>
                  <a:pt x="47720" y="32980"/>
                </a:lnTo>
                <a:lnTo>
                  <a:pt x="47740" y="32970"/>
                </a:lnTo>
                <a:lnTo>
                  <a:pt x="47810" y="32940"/>
                </a:lnTo>
                <a:lnTo>
                  <a:pt x="47830" y="32940"/>
                </a:lnTo>
                <a:lnTo>
                  <a:pt x="47830" y="32930"/>
                </a:lnTo>
                <a:lnTo>
                  <a:pt x="47820" y="32920"/>
                </a:lnTo>
                <a:lnTo>
                  <a:pt x="47820" y="32910"/>
                </a:lnTo>
                <a:lnTo>
                  <a:pt x="47830" y="32870"/>
                </a:lnTo>
                <a:lnTo>
                  <a:pt x="47850" y="32830"/>
                </a:lnTo>
                <a:lnTo>
                  <a:pt x="47850" y="32820"/>
                </a:lnTo>
                <a:lnTo>
                  <a:pt x="47870" y="32810"/>
                </a:lnTo>
                <a:lnTo>
                  <a:pt x="47880" y="32810"/>
                </a:lnTo>
                <a:lnTo>
                  <a:pt x="47900" y="32810"/>
                </a:lnTo>
                <a:lnTo>
                  <a:pt x="47910" y="32800"/>
                </a:lnTo>
                <a:lnTo>
                  <a:pt x="47940" y="32780"/>
                </a:lnTo>
                <a:lnTo>
                  <a:pt x="47960" y="32770"/>
                </a:lnTo>
                <a:lnTo>
                  <a:pt x="47970" y="32770"/>
                </a:lnTo>
                <a:lnTo>
                  <a:pt x="47980" y="32770"/>
                </a:lnTo>
                <a:lnTo>
                  <a:pt x="47980" y="32760"/>
                </a:lnTo>
                <a:lnTo>
                  <a:pt x="47990" y="32760"/>
                </a:lnTo>
                <a:lnTo>
                  <a:pt x="48000" y="32730"/>
                </a:lnTo>
                <a:lnTo>
                  <a:pt x="48010" y="32730"/>
                </a:lnTo>
                <a:lnTo>
                  <a:pt x="48010" y="32720"/>
                </a:lnTo>
                <a:lnTo>
                  <a:pt x="48020" y="32710"/>
                </a:lnTo>
                <a:lnTo>
                  <a:pt x="48060" y="32690"/>
                </a:lnTo>
                <a:lnTo>
                  <a:pt x="48090" y="32670"/>
                </a:lnTo>
                <a:lnTo>
                  <a:pt x="48130" y="32650"/>
                </a:lnTo>
                <a:lnTo>
                  <a:pt x="48160" y="32640"/>
                </a:lnTo>
                <a:lnTo>
                  <a:pt x="48170" y="32640"/>
                </a:lnTo>
                <a:lnTo>
                  <a:pt x="48180" y="32630"/>
                </a:lnTo>
                <a:lnTo>
                  <a:pt x="48190" y="32630"/>
                </a:lnTo>
                <a:lnTo>
                  <a:pt x="48200" y="32620"/>
                </a:lnTo>
                <a:lnTo>
                  <a:pt x="48230" y="32600"/>
                </a:lnTo>
                <a:lnTo>
                  <a:pt x="48230" y="32590"/>
                </a:lnTo>
                <a:lnTo>
                  <a:pt x="48240" y="32570"/>
                </a:lnTo>
                <a:lnTo>
                  <a:pt x="48250" y="32560"/>
                </a:lnTo>
                <a:lnTo>
                  <a:pt x="48310" y="32610"/>
                </a:lnTo>
                <a:lnTo>
                  <a:pt x="48440" y="32720"/>
                </a:lnTo>
                <a:lnTo>
                  <a:pt x="48440" y="32730"/>
                </a:lnTo>
                <a:lnTo>
                  <a:pt x="48450" y="32730"/>
                </a:lnTo>
                <a:lnTo>
                  <a:pt x="48460" y="32740"/>
                </a:lnTo>
                <a:lnTo>
                  <a:pt x="48470" y="32740"/>
                </a:lnTo>
                <a:lnTo>
                  <a:pt x="48480" y="32750"/>
                </a:lnTo>
                <a:lnTo>
                  <a:pt x="48490" y="32750"/>
                </a:lnTo>
                <a:lnTo>
                  <a:pt x="48500" y="32750"/>
                </a:lnTo>
                <a:lnTo>
                  <a:pt x="48510" y="32760"/>
                </a:lnTo>
                <a:lnTo>
                  <a:pt x="48530" y="32760"/>
                </a:lnTo>
                <a:lnTo>
                  <a:pt x="48540" y="32760"/>
                </a:lnTo>
                <a:lnTo>
                  <a:pt x="48560" y="32760"/>
                </a:lnTo>
                <a:lnTo>
                  <a:pt x="48550" y="32790"/>
                </a:lnTo>
                <a:lnTo>
                  <a:pt x="48540" y="32830"/>
                </a:lnTo>
                <a:lnTo>
                  <a:pt x="48530" y="32850"/>
                </a:lnTo>
                <a:lnTo>
                  <a:pt x="48570" y="32870"/>
                </a:lnTo>
                <a:lnTo>
                  <a:pt x="48570" y="32860"/>
                </a:lnTo>
                <a:lnTo>
                  <a:pt x="48580" y="32870"/>
                </a:lnTo>
                <a:lnTo>
                  <a:pt x="48610" y="32880"/>
                </a:lnTo>
                <a:lnTo>
                  <a:pt x="48640" y="32890"/>
                </a:lnTo>
                <a:lnTo>
                  <a:pt x="48650" y="32890"/>
                </a:lnTo>
                <a:lnTo>
                  <a:pt x="48740" y="32910"/>
                </a:lnTo>
                <a:lnTo>
                  <a:pt x="48810" y="32930"/>
                </a:lnTo>
                <a:lnTo>
                  <a:pt x="48820" y="32950"/>
                </a:lnTo>
                <a:lnTo>
                  <a:pt x="48830" y="32960"/>
                </a:lnTo>
                <a:lnTo>
                  <a:pt x="48860" y="32990"/>
                </a:lnTo>
                <a:lnTo>
                  <a:pt x="48870" y="33000"/>
                </a:lnTo>
                <a:lnTo>
                  <a:pt x="48900" y="33040"/>
                </a:lnTo>
                <a:lnTo>
                  <a:pt x="48930" y="33070"/>
                </a:lnTo>
                <a:lnTo>
                  <a:pt x="48950" y="33090"/>
                </a:lnTo>
                <a:lnTo>
                  <a:pt x="48980" y="33130"/>
                </a:lnTo>
                <a:lnTo>
                  <a:pt x="49050" y="33210"/>
                </a:lnTo>
                <a:lnTo>
                  <a:pt x="49030" y="33310"/>
                </a:lnTo>
                <a:lnTo>
                  <a:pt x="49020" y="33390"/>
                </a:lnTo>
                <a:lnTo>
                  <a:pt x="49000" y="33450"/>
                </a:lnTo>
                <a:lnTo>
                  <a:pt x="48990" y="33460"/>
                </a:lnTo>
                <a:lnTo>
                  <a:pt x="48970" y="33510"/>
                </a:lnTo>
                <a:lnTo>
                  <a:pt x="48950" y="33610"/>
                </a:lnTo>
                <a:lnTo>
                  <a:pt x="48940" y="33660"/>
                </a:lnTo>
                <a:lnTo>
                  <a:pt x="48880" y="34060"/>
                </a:lnTo>
                <a:lnTo>
                  <a:pt x="48880" y="34120"/>
                </a:lnTo>
                <a:lnTo>
                  <a:pt x="48890" y="34220"/>
                </a:lnTo>
                <a:lnTo>
                  <a:pt x="48900" y="34400"/>
                </a:lnTo>
                <a:lnTo>
                  <a:pt x="48910" y="34470"/>
                </a:lnTo>
                <a:lnTo>
                  <a:pt x="48960" y="34590"/>
                </a:lnTo>
                <a:lnTo>
                  <a:pt x="49000" y="34590"/>
                </a:lnTo>
                <a:lnTo>
                  <a:pt x="48950" y="34710"/>
                </a:lnTo>
                <a:lnTo>
                  <a:pt x="49020" y="34720"/>
                </a:lnTo>
                <a:lnTo>
                  <a:pt x="49020" y="34780"/>
                </a:lnTo>
                <a:lnTo>
                  <a:pt x="49010" y="34850"/>
                </a:lnTo>
                <a:lnTo>
                  <a:pt x="49010" y="34860"/>
                </a:lnTo>
                <a:lnTo>
                  <a:pt x="49020" y="34870"/>
                </a:lnTo>
                <a:lnTo>
                  <a:pt x="49020" y="34880"/>
                </a:lnTo>
                <a:lnTo>
                  <a:pt x="49020" y="34890"/>
                </a:lnTo>
                <a:lnTo>
                  <a:pt x="49020" y="34900"/>
                </a:lnTo>
                <a:lnTo>
                  <a:pt x="49020" y="34910"/>
                </a:lnTo>
                <a:lnTo>
                  <a:pt x="49020" y="34920"/>
                </a:lnTo>
                <a:lnTo>
                  <a:pt x="49030" y="34920"/>
                </a:lnTo>
                <a:lnTo>
                  <a:pt x="49030" y="34930"/>
                </a:lnTo>
                <a:lnTo>
                  <a:pt x="49040" y="34930"/>
                </a:lnTo>
                <a:lnTo>
                  <a:pt x="49040" y="34940"/>
                </a:lnTo>
                <a:lnTo>
                  <a:pt x="49040" y="34950"/>
                </a:lnTo>
                <a:lnTo>
                  <a:pt x="49050" y="34950"/>
                </a:lnTo>
                <a:lnTo>
                  <a:pt x="49050" y="34960"/>
                </a:lnTo>
                <a:lnTo>
                  <a:pt x="49050" y="34970"/>
                </a:lnTo>
                <a:lnTo>
                  <a:pt x="49060" y="34970"/>
                </a:lnTo>
                <a:lnTo>
                  <a:pt x="49070" y="34970"/>
                </a:lnTo>
                <a:lnTo>
                  <a:pt x="49070" y="34980"/>
                </a:lnTo>
                <a:lnTo>
                  <a:pt x="49080" y="34980"/>
                </a:lnTo>
                <a:lnTo>
                  <a:pt x="49080" y="34990"/>
                </a:lnTo>
                <a:lnTo>
                  <a:pt x="49090" y="34990"/>
                </a:lnTo>
                <a:lnTo>
                  <a:pt x="49090" y="35000"/>
                </a:lnTo>
                <a:lnTo>
                  <a:pt x="49100" y="35000"/>
                </a:lnTo>
                <a:lnTo>
                  <a:pt x="49090" y="35000"/>
                </a:lnTo>
                <a:lnTo>
                  <a:pt x="49090" y="35010"/>
                </a:lnTo>
                <a:lnTo>
                  <a:pt x="49100" y="35010"/>
                </a:lnTo>
                <a:lnTo>
                  <a:pt x="49100" y="35020"/>
                </a:lnTo>
                <a:lnTo>
                  <a:pt x="49110" y="35020"/>
                </a:lnTo>
                <a:lnTo>
                  <a:pt x="49110" y="35030"/>
                </a:lnTo>
                <a:lnTo>
                  <a:pt x="49100" y="35030"/>
                </a:lnTo>
                <a:lnTo>
                  <a:pt x="49110" y="35030"/>
                </a:lnTo>
                <a:lnTo>
                  <a:pt x="49110" y="35040"/>
                </a:lnTo>
                <a:lnTo>
                  <a:pt x="49120" y="35040"/>
                </a:lnTo>
                <a:lnTo>
                  <a:pt x="49120" y="35050"/>
                </a:lnTo>
                <a:lnTo>
                  <a:pt x="49110" y="35050"/>
                </a:lnTo>
                <a:lnTo>
                  <a:pt x="49110" y="35060"/>
                </a:lnTo>
                <a:lnTo>
                  <a:pt x="49110" y="35070"/>
                </a:lnTo>
                <a:lnTo>
                  <a:pt x="49110" y="35080"/>
                </a:lnTo>
                <a:lnTo>
                  <a:pt x="49100" y="35080"/>
                </a:lnTo>
                <a:lnTo>
                  <a:pt x="49100" y="35090"/>
                </a:lnTo>
                <a:lnTo>
                  <a:pt x="49100" y="35100"/>
                </a:lnTo>
                <a:lnTo>
                  <a:pt x="49090" y="35100"/>
                </a:lnTo>
                <a:lnTo>
                  <a:pt x="49100" y="35110"/>
                </a:lnTo>
                <a:lnTo>
                  <a:pt x="49100" y="35120"/>
                </a:lnTo>
                <a:lnTo>
                  <a:pt x="49100" y="35130"/>
                </a:lnTo>
                <a:lnTo>
                  <a:pt x="49110" y="35130"/>
                </a:lnTo>
                <a:lnTo>
                  <a:pt x="49120" y="35140"/>
                </a:lnTo>
                <a:lnTo>
                  <a:pt x="49140" y="35140"/>
                </a:lnTo>
                <a:lnTo>
                  <a:pt x="49160" y="35140"/>
                </a:lnTo>
                <a:lnTo>
                  <a:pt x="49190" y="35150"/>
                </a:lnTo>
                <a:lnTo>
                  <a:pt x="49200" y="35150"/>
                </a:lnTo>
                <a:lnTo>
                  <a:pt x="49210" y="35160"/>
                </a:lnTo>
                <a:lnTo>
                  <a:pt x="49220" y="35160"/>
                </a:lnTo>
                <a:lnTo>
                  <a:pt x="49220" y="35150"/>
                </a:lnTo>
                <a:lnTo>
                  <a:pt x="49230" y="35150"/>
                </a:lnTo>
                <a:lnTo>
                  <a:pt x="49310" y="35070"/>
                </a:lnTo>
                <a:lnTo>
                  <a:pt x="49350" y="35080"/>
                </a:lnTo>
                <a:lnTo>
                  <a:pt x="49360" y="35080"/>
                </a:lnTo>
                <a:lnTo>
                  <a:pt x="49360" y="35070"/>
                </a:lnTo>
                <a:lnTo>
                  <a:pt x="49430" y="35090"/>
                </a:lnTo>
                <a:lnTo>
                  <a:pt x="49430" y="35080"/>
                </a:lnTo>
                <a:lnTo>
                  <a:pt x="49440" y="35040"/>
                </a:lnTo>
                <a:lnTo>
                  <a:pt x="49440" y="35030"/>
                </a:lnTo>
                <a:lnTo>
                  <a:pt x="49440" y="35000"/>
                </a:lnTo>
                <a:lnTo>
                  <a:pt x="49450" y="34960"/>
                </a:lnTo>
                <a:lnTo>
                  <a:pt x="49460" y="34930"/>
                </a:lnTo>
                <a:lnTo>
                  <a:pt x="49460" y="34910"/>
                </a:lnTo>
                <a:lnTo>
                  <a:pt x="49470" y="34880"/>
                </a:lnTo>
                <a:lnTo>
                  <a:pt x="49470" y="34860"/>
                </a:lnTo>
                <a:lnTo>
                  <a:pt x="49480" y="34830"/>
                </a:lnTo>
                <a:lnTo>
                  <a:pt x="49490" y="34800"/>
                </a:lnTo>
                <a:lnTo>
                  <a:pt x="49490" y="34790"/>
                </a:lnTo>
                <a:lnTo>
                  <a:pt x="49490" y="34770"/>
                </a:lnTo>
                <a:lnTo>
                  <a:pt x="49510" y="34720"/>
                </a:lnTo>
                <a:lnTo>
                  <a:pt x="49510" y="34700"/>
                </a:lnTo>
                <a:lnTo>
                  <a:pt x="49510" y="34680"/>
                </a:lnTo>
                <a:lnTo>
                  <a:pt x="49520" y="34660"/>
                </a:lnTo>
                <a:lnTo>
                  <a:pt x="49530" y="34620"/>
                </a:lnTo>
                <a:lnTo>
                  <a:pt x="49530" y="34590"/>
                </a:lnTo>
                <a:lnTo>
                  <a:pt x="49530" y="34580"/>
                </a:lnTo>
                <a:lnTo>
                  <a:pt x="49540" y="34570"/>
                </a:lnTo>
                <a:lnTo>
                  <a:pt x="49540" y="34560"/>
                </a:lnTo>
                <a:lnTo>
                  <a:pt x="49550" y="34560"/>
                </a:lnTo>
                <a:lnTo>
                  <a:pt x="49590" y="34540"/>
                </a:lnTo>
                <a:lnTo>
                  <a:pt x="49610" y="34540"/>
                </a:lnTo>
                <a:lnTo>
                  <a:pt x="49610" y="34530"/>
                </a:lnTo>
                <a:lnTo>
                  <a:pt x="49650" y="34520"/>
                </a:lnTo>
                <a:lnTo>
                  <a:pt x="49660" y="34520"/>
                </a:lnTo>
                <a:lnTo>
                  <a:pt x="49670" y="34510"/>
                </a:lnTo>
                <a:lnTo>
                  <a:pt x="49680" y="34510"/>
                </a:lnTo>
                <a:lnTo>
                  <a:pt x="49680" y="34490"/>
                </a:lnTo>
                <a:lnTo>
                  <a:pt x="49680" y="34480"/>
                </a:lnTo>
                <a:lnTo>
                  <a:pt x="49680" y="34470"/>
                </a:lnTo>
                <a:lnTo>
                  <a:pt x="49680" y="34450"/>
                </a:lnTo>
                <a:lnTo>
                  <a:pt x="49690" y="34440"/>
                </a:lnTo>
                <a:lnTo>
                  <a:pt x="49690" y="34430"/>
                </a:lnTo>
                <a:lnTo>
                  <a:pt x="49690" y="34420"/>
                </a:lnTo>
                <a:lnTo>
                  <a:pt x="49700" y="34380"/>
                </a:lnTo>
                <a:lnTo>
                  <a:pt x="49700" y="34340"/>
                </a:lnTo>
                <a:lnTo>
                  <a:pt x="49700" y="34330"/>
                </a:lnTo>
                <a:lnTo>
                  <a:pt x="49700" y="34320"/>
                </a:lnTo>
                <a:lnTo>
                  <a:pt x="49710" y="34280"/>
                </a:lnTo>
                <a:lnTo>
                  <a:pt x="49710" y="34270"/>
                </a:lnTo>
                <a:lnTo>
                  <a:pt x="49720" y="34260"/>
                </a:lnTo>
                <a:lnTo>
                  <a:pt x="49720" y="34250"/>
                </a:lnTo>
                <a:lnTo>
                  <a:pt x="49760" y="34170"/>
                </a:lnTo>
                <a:lnTo>
                  <a:pt x="49780" y="34130"/>
                </a:lnTo>
                <a:lnTo>
                  <a:pt x="49920" y="34110"/>
                </a:lnTo>
                <a:lnTo>
                  <a:pt x="49950" y="34100"/>
                </a:lnTo>
                <a:lnTo>
                  <a:pt x="49950" y="34090"/>
                </a:lnTo>
                <a:lnTo>
                  <a:pt x="49960" y="34070"/>
                </a:lnTo>
                <a:lnTo>
                  <a:pt x="50010" y="34000"/>
                </a:lnTo>
                <a:lnTo>
                  <a:pt x="50050" y="33960"/>
                </a:lnTo>
                <a:lnTo>
                  <a:pt x="50060" y="33920"/>
                </a:lnTo>
                <a:lnTo>
                  <a:pt x="50060" y="33890"/>
                </a:lnTo>
                <a:lnTo>
                  <a:pt x="50060" y="33880"/>
                </a:lnTo>
                <a:lnTo>
                  <a:pt x="50060" y="33840"/>
                </a:lnTo>
                <a:lnTo>
                  <a:pt x="50130" y="33840"/>
                </a:lnTo>
                <a:lnTo>
                  <a:pt x="50190" y="33840"/>
                </a:lnTo>
                <a:lnTo>
                  <a:pt x="50190" y="33860"/>
                </a:lnTo>
                <a:lnTo>
                  <a:pt x="50260" y="33880"/>
                </a:lnTo>
                <a:lnTo>
                  <a:pt x="50280" y="33850"/>
                </a:lnTo>
                <a:lnTo>
                  <a:pt x="50310" y="33800"/>
                </a:lnTo>
                <a:lnTo>
                  <a:pt x="50320" y="33770"/>
                </a:lnTo>
                <a:lnTo>
                  <a:pt x="50330" y="33750"/>
                </a:lnTo>
                <a:lnTo>
                  <a:pt x="50340" y="33740"/>
                </a:lnTo>
                <a:lnTo>
                  <a:pt x="50380" y="33710"/>
                </a:lnTo>
                <a:lnTo>
                  <a:pt x="50390" y="33710"/>
                </a:lnTo>
                <a:lnTo>
                  <a:pt x="50400" y="33710"/>
                </a:lnTo>
                <a:lnTo>
                  <a:pt x="50420" y="33700"/>
                </a:lnTo>
                <a:lnTo>
                  <a:pt x="50450" y="33690"/>
                </a:lnTo>
                <a:lnTo>
                  <a:pt x="50470" y="33690"/>
                </a:lnTo>
                <a:lnTo>
                  <a:pt x="50480" y="33690"/>
                </a:lnTo>
                <a:lnTo>
                  <a:pt x="50490" y="33690"/>
                </a:lnTo>
                <a:lnTo>
                  <a:pt x="50520" y="33700"/>
                </a:lnTo>
                <a:lnTo>
                  <a:pt x="50530" y="33720"/>
                </a:lnTo>
                <a:lnTo>
                  <a:pt x="50530" y="33730"/>
                </a:lnTo>
                <a:lnTo>
                  <a:pt x="50490" y="33800"/>
                </a:lnTo>
                <a:lnTo>
                  <a:pt x="50510" y="33830"/>
                </a:lnTo>
                <a:lnTo>
                  <a:pt x="50520" y="33830"/>
                </a:lnTo>
                <a:lnTo>
                  <a:pt x="50530" y="33840"/>
                </a:lnTo>
                <a:lnTo>
                  <a:pt x="50540" y="33840"/>
                </a:lnTo>
                <a:lnTo>
                  <a:pt x="50600" y="33880"/>
                </a:lnTo>
                <a:lnTo>
                  <a:pt x="50620" y="33890"/>
                </a:lnTo>
                <a:lnTo>
                  <a:pt x="50630" y="33890"/>
                </a:lnTo>
                <a:lnTo>
                  <a:pt x="50630" y="33880"/>
                </a:lnTo>
                <a:lnTo>
                  <a:pt x="50640" y="33880"/>
                </a:lnTo>
                <a:lnTo>
                  <a:pt x="50640" y="33890"/>
                </a:lnTo>
                <a:lnTo>
                  <a:pt x="50650" y="33880"/>
                </a:lnTo>
                <a:lnTo>
                  <a:pt x="50650" y="33890"/>
                </a:lnTo>
                <a:lnTo>
                  <a:pt x="50640" y="33890"/>
                </a:lnTo>
                <a:lnTo>
                  <a:pt x="50640" y="33900"/>
                </a:lnTo>
                <a:lnTo>
                  <a:pt x="50630" y="33900"/>
                </a:lnTo>
                <a:lnTo>
                  <a:pt x="50640" y="33900"/>
                </a:lnTo>
                <a:lnTo>
                  <a:pt x="50640" y="33910"/>
                </a:lnTo>
                <a:lnTo>
                  <a:pt x="50650" y="33910"/>
                </a:lnTo>
                <a:lnTo>
                  <a:pt x="50660" y="33910"/>
                </a:lnTo>
                <a:lnTo>
                  <a:pt x="50660" y="33900"/>
                </a:lnTo>
                <a:lnTo>
                  <a:pt x="50670" y="33900"/>
                </a:lnTo>
                <a:lnTo>
                  <a:pt x="50670" y="33890"/>
                </a:lnTo>
                <a:lnTo>
                  <a:pt x="50680" y="33890"/>
                </a:lnTo>
                <a:lnTo>
                  <a:pt x="50680" y="33880"/>
                </a:lnTo>
                <a:lnTo>
                  <a:pt x="50680" y="33870"/>
                </a:lnTo>
                <a:lnTo>
                  <a:pt x="50690" y="33870"/>
                </a:lnTo>
                <a:lnTo>
                  <a:pt x="50690" y="33880"/>
                </a:lnTo>
                <a:lnTo>
                  <a:pt x="50700" y="33880"/>
                </a:lnTo>
                <a:lnTo>
                  <a:pt x="50700" y="33870"/>
                </a:lnTo>
                <a:lnTo>
                  <a:pt x="50700" y="33860"/>
                </a:lnTo>
                <a:lnTo>
                  <a:pt x="50700" y="33850"/>
                </a:lnTo>
                <a:lnTo>
                  <a:pt x="50710" y="33850"/>
                </a:lnTo>
                <a:lnTo>
                  <a:pt x="50720" y="33850"/>
                </a:lnTo>
                <a:lnTo>
                  <a:pt x="50730" y="33860"/>
                </a:lnTo>
                <a:lnTo>
                  <a:pt x="50740" y="33860"/>
                </a:lnTo>
                <a:lnTo>
                  <a:pt x="50740" y="33870"/>
                </a:lnTo>
                <a:lnTo>
                  <a:pt x="50750" y="33870"/>
                </a:lnTo>
                <a:lnTo>
                  <a:pt x="50760" y="33870"/>
                </a:lnTo>
                <a:lnTo>
                  <a:pt x="50760" y="33860"/>
                </a:lnTo>
                <a:lnTo>
                  <a:pt x="50770" y="33860"/>
                </a:lnTo>
                <a:lnTo>
                  <a:pt x="50780" y="33860"/>
                </a:lnTo>
                <a:lnTo>
                  <a:pt x="50780" y="33850"/>
                </a:lnTo>
                <a:lnTo>
                  <a:pt x="50790" y="33850"/>
                </a:lnTo>
                <a:lnTo>
                  <a:pt x="50800" y="33840"/>
                </a:lnTo>
                <a:lnTo>
                  <a:pt x="50810" y="33840"/>
                </a:lnTo>
                <a:lnTo>
                  <a:pt x="50810" y="33830"/>
                </a:lnTo>
                <a:lnTo>
                  <a:pt x="50820" y="33820"/>
                </a:lnTo>
                <a:lnTo>
                  <a:pt x="50830" y="33820"/>
                </a:lnTo>
                <a:lnTo>
                  <a:pt x="50840" y="33820"/>
                </a:lnTo>
                <a:lnTo>
                  <a:pt x="50840" y="33810"/>
                </a:lnTo>
                <a:lnTo>
                  <a:pt x="50850" y="33810"/>
                </a:lnTo>
                <a:lnTo>
                  <a:pt x="50860" y="33810"/>
                </a:lnTo>
                <a:lnTo>
                  <a:pt x="50870" y="33810"/>
                </a:lnTo>
                <a:lnTo>
                  <a:pt x="50880" y="33810"/>
                </a:lnTo>
                <a:lnTo>
                  <a:pt x="50890" y="33810"/>
                </a:lnTo>
                <a:lnTo>
                  <a:pt x="50900" y="33810"/>
                </a:lnTo>
                <a:lnTo>
                  <a:pt x="50900" y="33800"/>
                </a:lnTo>
                <a:lnTo>
                  <a:pt x="50900" y="33790"/>
                </a:lnTo>
                <a:lnTo>
                  <a:pt x="50900" y="33780"/>
                </a:lnTo>
                <a:lnTo>
                  <a:pt x="50900" y="33770"/>
                </a:lnTo>
                <a:lnTo>
                  <a:pt x="50900" y="33760"/>
                </a:lnTo>
                <a:lnTo>
                  <a:pt x="50910" y="33760"/>
                </a:lnTo>
                <a:lnTo>
                  <a:pt x="50900" y="33760"/>
                </a:lnTo>
                <a:lnTo>
                  <a:pt x="50900" y="33750"/>
                </a:lnTo>
                <a:lnTo>
                  <a:pt x="50910" y="33750"/>
                </a:lnTo>
                <a:lnTo>
                  <a:pt x="50910" y="33740"/>
                </a:lnTo>
                <a:lnTo>
                  <a:pt x="50920" y="33740"/>
                </a:lnTo>
                <a:lnTo>
                  <a:pt x="50920" y="33730"/>
                </a:lnTo>
                <a:lnTo>
                  <a:pt x="50920" y="33720"/>
                </a:lnTo>
                <a:lnTo>
                  <a:pt x="50930" y="33720"/>
                </a:lnTo>
                <a:lnTo>
                  <a:pt x="50940" y="33720"/>
                </a:lnTo>
                <a:lnTo>
                  <a:pt x="50930" y="33720"/>
                </a:lnTo>
                <a:lnTo>
                  <a:pt x="50940" y="33710"/>
                </a:lnTo>
                <a:lnTo>
                  <a:pt x="50930" y="33700"/>
                </a:lnTo>
                <a:lnTo>
                  <a:pt x="50930" y="33690"/>
                </a:lnTo>
                <a:lnTo>
                  <a:pt x="50920" y="33690"/>
                </a:lnTo>
                <a:lnTo>
                  <a:pt x="50920" y="33680"/>
                </a:lnTo>
                <a:lnTo>
                  <a:pt x="50930" y="33680"/>
                </a:lnTo>
                <a:lnTo>
                  <a:pt x="50940" y="33680"/>
                </a:lnTo>
                <a:lnTo>
                  <a:pt x="50950" y="33680"/>
                </a:lnTo>
                <a:lnTo>
                  <a:pt x="50950" y="33690"/>
                </a:lnTo>
                <a:lnTo>
                  <a:pt x="50960" y="33690"/>
                </a:lnTo>
                <a:lnTo>
                  <a:pt x="50970" y="33690"/>
                </a:lnTo>
                <a:lnTo>
                  <a:pt x="50970" y="33680"/>
                </a:lnTo>
                <a:lnTo>
                  <a:pt x="50960" y="33680"/>
                </a:lnTo>
                <a:lnTo>
                  <a:pt x="50960" y="33670"/>
                </a:lnTo>
                <a:lnTo>
                  <a:pt x="50960" y="33660"/>
                </a:lnTo>
                <a:lnTo>
                  <a:pt x="50960" y="33650"/>
                </a:lnTo>
                <a:lnTo>
                  <a:pt x="50950" y="33650"/>
                </a:lnTo>
                <a:lnTo>
                  <a:pt x="50940" y="33640"/>
                </a:lnTo>
                <a:lnTo>
                  <a:pt x="50940" y="33630"/>
                </a:lnTo>
                <a:lnTo>
                  <a:pt x="50950" y="33630"/>
                </a:lnTo>
                <a:lnTo>
                  <a:pt x="50950" y="33620"/>
                </a:lnTo>
                <a:lnTo>
                  <a:pt x="50950" y="33610"/>
                </a:lnTo>
                <a:lnTo>
                  <a:pt x="50950" y="33600"/>
                </a:lnTo>
                <a:lnTo>
                  <a:pt x="50950" y="33590"/>
                </a:lnTo>
                <a:lnTo>
                  <a:pt x="50960" y="33590"/>
                </a:lnTo>
                <a:lnTo>
                  <a:pt x="50970" y="33590"/>
                </a:lnTo>
                <a:lnTo>
                  <a:pt x="50980" y="33580"/>
                </a:lnTo>
                <a:lnTo>
                  <a:pt x="50980" y="33570"/>
                </a:lnTo>
                <a:lnTo>
                  <a:pt x="50970" y="33570"/>
                </a:lnTo>
                <a:lnTo>
                  <a:pt x="50970" y="33560"/>
                </a:lnTo>
                <a:lnTo>
                  <a:pt x="50970" y="33550"/>
                </a:lnTo>
                <a:lnTo>
                  <a:pt x="50980" y="33550"/>
                </a:lnTo>
                <a:lnTo>
                  <a:pt x="50990" y="33550"/>
                </a:lnTo>
                <a:lnTo>
                  <a:pt x="51010" y="33540"/>
                </a:lnTo>
                <a:lnTo>
                  <a:pt x="51020" y="33540"/>
                </a:lnTo>
                <a:lnTo>
                  <a:pt x="51030" y="33540"/>
                </a:lnTo>
                <a:lnTo>
                  <a:pt x="51030" y="33530"/>
                </a:lnTo>
                <a:lnTo>
                  <a:pt x="51050" y="33520"/>
                </a:lnTo>
                <a:lnTo>
                  <a:pt x="51070" y="33520"/>
                </a:lnTo>
                <a:lnTo>
                  <a:pt x="51070" y="33510"/>
                </a:lnTo>
                <a:lnTo>
                  <a:pt x="51060" y="33480"/>
                </a:lnTo>
                <a:lnTo>
                  <a:pt x="51070" y="33480"/>
                </a:lnTo>
                <a:lnTo>
                  <a:pt x="51170" y="33420"/>
                </a:lnTo>
                <a:lnTo>
                  <a:pt x="51100" y="33370"/>
                </a:lnTo>
                <a:lnTo>
                  <a:pt x="51090" y="33320"/>
                </a:lnTo>
                <a:lnTo>
                  <a:pt x="51090" y="33310"/>
                </a:lnTo>
                <a:lnTo>
                  <a:pt x="51100" y="33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