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Peipsiääre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Estonia • State Map | Fully Editable Vector Shape</a:t>
            </a:r>
          </a:p>
        </p:txBody>
      </p:sp>
      <p:sp>
        <p:nvSpPr>
          <p:cNvPr id="101" name="Peipsiääre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81860" y="40820"/>
                </a:moveTo>
                <a:lnTo>
                  <a:pt x="81850" y="40820"/>
                </a:lnTo>
                <a:lnTo>
                  <a:pt x="81850" y="40810"/>
                </a:lnTo>
                <a:lnTo>
                  <a:pt x="81860" y="40810"/>
                </a:lnTo>
                <a:lnTo>
                  <a:pt x="81860" y="40800"/>
                </a:lnTo>
                <a:lnTo>
                  <a:pt x="81860" y="40810"/>
                </a:lnTo>
                <a:lnTo>
                  <a:pt x="81870" y="40810"/>
                </a:lnTo>
                <a:lnTo>
                  <a:pt x="81860" y="40820"/>
                </a:lnTo>
                <a:close/>
                <a:moveTo>
                  <a:pt x="80880" y="35810"/>
                </a:moveTo>
                <a:lnTo>
                  <a:pt x="80890" y="35810"/>
                </a:lnTo>
                <a:lnTo>
                  <a:pt x="80890" y="35820"/>
                </a:lnTo>
                <a:lnTo>
                  <a:pt x="80900" y="35820"/>
                </a:lnTo>
                <a:lnTo>
                  <a:pt x="80890" y="35820"/>
                </a:lnTo>
                <a:lnTo>
                  <a:pt x="80890" y="35830"/>
                </a:lnTo>
                <a:lnTo>
                  <a:pt x="80890" y="35820"/>
                </a:lnTo>
                <a:lnTo>
                  <a:pt x="80890" y="35830"/>
                </a:lnTo>
                <a:lnTo>
                  <a:pt x="80880" y="35830"/>
                </a:lnTo>
                <a:lnTo>
                  <a:pt x="80880" y="35820"/>
                </a:lnTo>
                <a:lnTo>
                  <a:pt x="80880" y="35810"/>
                </a:lnTo>
                <a:lnTo>
                  <a:pt x="80870" y="35810"/>
                </a:lnTo>
                <a:lnTo>
                  <a:pt x="80870" y="35800"/>
                </a:lnTo>
                <a:lnTo>
                  <a:pt x="80880" y="35800"/>
                </a:lnTo>
                <a:lnTo>
                  <a:pt x="80880" y="35810"/>
                </a:lnTo>
                <a:close/>
                <a:moveTo>
                  <a:pt x="81960" y="42040"/>
                </a:moveTo>
                <a:lnTo>
                  <a:pt x="81950" y="42050"/>
                </a:lnTo>
                <a:lnTo>
                  <a:pt x="81950" y="42060"/>
                </a:lnTo>
                <a:lnTo>
                  <a:pt x="81940" y="42070"/>
                </a:lnTo>
                <a:lnTo>
                  <a:pt x="81930" y="42070"/>
                </a:lnTo>
                <a:lnTo>
                  <a:pt x="81920" y="42070"/>
                </a:lnTo>
                <a:lnTo>
                  <a:pt x="81900" y="42080"/>
                </a:lnTo>
                <a:lnTo>
                  <a:pt x="81900" y="42070"/>
                </a:lnTo>
                <a:lnTo>
                  <a:pt x="81890" y="42070"/>
                </a:lnTo>
                <a:lnTo>
                  <a:pt x="81890" y="42060"/>
                </a:lnTo>
                <a:lnTo>
                  <a:pt x="81890" y="42050"/>
                </a:lnTo>
                <a:lnTo>
                  <a:pt x="81880" y="42050"/>
                </a:lnTo>
                <a:lnTo>
                  <a:pt x="81880" y="42040"/>
                </a:lnTo>
                <a:lnTo>
                  <a:pt x="81870" y="42040"/>
                </a:lnTo>
                <a:lnTo>
                  <a:pt x="81870" y="42030"/>
                </a:lnTo>
                <a:lnTo>
                  <a:pt x="81860" y="42040"/>
                </a:lnTo>
                <a:lnTo>
                  <a:pt x="81860" y="42030"/>
                </a:lnTo>
                <a:lnTo>
                  <a:pt x="81850" y="42030"/>
                </a:lnTo>
                <a:lnTo>
                  <a:pt x="81850" y="42020"/>
                </a:lnTo>
                <a:lnTo>
                  <a:pt x="81840" y="42020"/>
                </a:lnTo>
                <a:lnTo>
                  <a:pt x="81830" y="42020"/>
                </a:lnTo>
                <a:lnTo>
                  <a:pt x="81820" y="42020"/>
                </a:lnTo>
                <a:lnTo>
                  <a:pt x="81820" y="42010"/>
                </a:lnTo>
                <a:lnTo>
                  <a:pt x="81810" y="42010"/>
                </a:lnTo>
                <a:lnTo>
                  <a:pt x="81800" y="42010"/>
                </a:lnTo>
                <a:lnTo>
                  <a:pt x="81780" y="42010"/>
                </a:lnTo>
                <a:lnTo>
                  <a:pt x="81770" y="42010"/>
                </a:lnTo>
                <a:lnTo>
                  <a:pt x="81760" y="42010"/>
                </a:lnTo>
                <a:lnTo>
                  <a:pt x="81750" y="42010"/>
                </a:lnTo>
                <a:lnTo>
                  <a:pt x="81740" y="42010"/>
                </a:lnTo>
                <a:lnTo>
                  <a:pt x="81730" y="42010"/>
                </a:lnTo>
                <a:lnTo>
                  <a:pt x="81720" y="42010"/>
                </a:lnTo>
                <a:lnTo>
                  <a:pt x="81710" y="42000"/>
                </a:lnTo>
                <a:lnTo>
                  <a:pt x="81700" y="42000"/>
                </a:lnTo>
                <a:lnTo>
                  <a:pt x="81690" y="42000"/>
                </a:lnTo>
                <a:lnTo>
                  <a:pt x="81680" y="42000"/>
                </a:lnTo>
                <a:lnTo>
                  <a:pt x="81680" y="41990"/>
                </a:lnTo>
                <a:lnTo>
                  <a:pt x="81670" y="41990"/>
                </a:lnTo>
                <a:lnTo>
                  <a:pt x="81660" y="41990"/>
                </a:lnTo>
                <a:lnTo>
                  <a:pt x="81660" y="41980"/>
                </a:lnTo>
                <a:lnTo>
                  <a:pt x="81650" y="41980"/>
                </a:lnTo>
                <a:lnTo>
                  <a:pt x="81650" y="41970"/>
                </a:lnTo>
                <a:lnTo>
                  <a:pt x="81640" y="41970"/>
                </a:lnTo>
                <a:lnTo>
                  <a:pt x="81640" y="41960"/>
                </a:lnTo>
                <a:lnTo>
                  <a:pt x="81640" y="41950"/>
                </a:lnTo>
                <a:lnTo>
                  <a:pt x="81640" y="41940"/>
                </a:lnTo>
                <a:lnTo>
                  <a:pt x="81640" y="41930"/>
                </a:lnTo>
                <a:lnTo>
                  <a:pt x="81650" y="41930"/>
                </a:lnTo>
                <a:lnTo>
                  <a:pt x="81650" y="41920"/>
                </a:lnTo>
                <a:lnTo>
                  <a:pt x="81660" y="41920"/>
                </a:lnTo>
                <a:lnTo>
                  <a:pt x="81660" y="41910"/>
                </a:lnTo>
                <a:lnTo>
                  <a:pt x="81670" y="41910"/>
                </a:lnTo>
                <a:lnTo>
                  <a:pt x="81680" y="41910"/>
                </a:lnTo>
                <a:lnTo>
                  <a:pt x="81680" y="41900"/>
                </a:lnTo>
                <a:lnTo>
                  <a:pt x="81690" y="41900"/>
                </a:lnTo>
                <a:lnTo>
                  <a:pt x="81690" y="41890"/>
                </a:lnTo>
                <a:lnTo>
                  <a:pt x="81690" y="41880"/>
                </a:lnTo>
                <a:lnTo>
                  <a:pt x="81680" y="41880"/>
                </a:lnTo>
                <a:lnTo>
                  <a:pt x="81680" y="41870"/>
                </a:lnTo>
                <a:lnTo>
                  <a:pt x="81680" y="41860"/>
                </a:lnTo>
                <a:lnTo>
                  <a:pt x="81670" y="41860"/>
                </a:lnTo>
                <a:lnTo>
                  <a:pt x="81670" y="41850"/>
                </a:lnTo>
                <a:lnTo>
                  <a:pt x="81670" y="41860"/>
                </a:lnTo>
                <a:lnTo>
                  <a:pt x="81670" y="41850"/>
                </a:lnTo>
                <a:lnTo>
                  <a:pt x="81660" y="41850"/>
                </a:lnTo>
                <a:lnTo>
                  <a:pt x="81650" y="41840"/>
                </a:lnTo>
                <a:lnTo>
                  <a:pt x="81640" y="41830"/>
                </a:lnTo>
                <a:lnTo>
                  <a:pt x="81640" y="41820"/>
                </a:lnTo>
                <a:lnTo>
                  <a:pt x="81640" y="41810"/>
                </a:lnTo>
                <a:lnTo>
                  <a:pt x="81640" y="41800"/>
                </a:lnTo>
                <a:lnTo>
                  <a:pt x="81630" y="41800"/>
                </a:lnTo>
                <a:lnTo>
                  <a:pt x="81630" y="41790"/>
                </a:lnTo>
                <a:lnTo>
                  <a:pt x="81620" y="41790"/>
                </a:lnTo>
                <a:lnTo>
                  <a:pt x="81610" y="41780"/>
                </a:lnTo>
                <a:lnTo>
                  <a:pt x="81600" y="41780"/>
                </a:lnTo>
                <a:lnTo>
                  <a:pt x="81590" y="41770"/>
                </a:lnTo>
                <a:lnTo>
                  <a:pt x="81580" y="41770"/>
                </a:lnTo>
                <a:lnTo>
                  <a:pt x="81570" y="41770"/>
                </a:lnTo>
                <a:lnTo>
                  <a:pt x="81570" y="41760"/>
                </a:lnTo>
                <a:lnTo>
                  <a:pt x="81560" y="41760"/>
                </a:lnTo>
                <a:lnTo>
                  <a:pt x="81550" y="41750"/>
                </a:lnTo>
                <a:lnTo>
                  <a:pt x="81540" y="41750"/>
                </a:lnTo>
                <a:lnTo>
                  <a:pt x="81530" y="41750"/>
                </a:lnTo>
                <a:lnTo>
                  <a:pt x="81530" y="41740"/>
                </a:lnTo>
                <a:lnTo>
                  <a:pt x="81520" y="41740"/>
                </a:lnTo>
                <a:lnTo>
                  <a:pt x="81510" y="41740"/>
                </a:lnTo>
                <a:lnTo>
                  <a:pt x="81510" y="41730"/>
                </a:lnTo>
                <a:lnTo>
                  <a:pt x="81500" y="41730"/>
                </a:lnTo>
                <a:lnTo>
                  <a:pt x="81490" y="41730"/>
                </a:lnTo>
                <a:lnTo>
                  <a:pt x="81490" y="41720"/>
                </a:lnTo>
                <a:lnTo>
                  <a:pt x="81480" y="41720"/>
                </a:lnTo>
                <a:lnTo>
                  <a:pt x="81480" y="41710"/>
                </a:lnTo>
                <a:lnTo>
                  <a:pt x="81480" y="41720"/>
                </a:lnTo>
                <a:lnTo>
                  <a:pt x="81470" y="41720"/>
                </a:lnTo>
                <a:lnTo>
                  <a:pt x="81480" y="41720"/>
                </a:lnTo>
                <a:lnTo>
                  <a:pt x="81470" y="41720"/>
                </a:lnTo>
                <a:lnTo>
                  <a:pt x="81470" y="41730"/>
                </a:lnTo>
                <a:lnTo>
                  <a:pt x="81460" y="41730"/>
                </a:lnTo>
                <a:lnTo>
                  <a:pt x="81450" y="41730"/>
                </a:lnTo>
                <a:lnTo>
                  <a:pt x="81440" y="41730"/>
                </a:lnTo>
                <a:lnTo>
                  <a:pt x="81430" y="41730"/>
                </a:lnTo>
                <a:lnTo>
                  <a:pt x="81430" y="41740"/>
                </a:lnTo>
                <a:lnTo>
                  <a:pt x="81430" y="41750"/>
                </a:lnTo>
                <a:lnTo>
                  <a:pt x="81420" y="41750"/>
                </a:lnTo>
                <a:lnTo>
                  <a:pt x="81420" y="41760"/>
                </a:lnTo>
                <a:lnTo>
                  <a:pt x="81420" y="41770"/>
                </a:lnTo>
                <a:lnTo>
                  <a:pt x="81410" y="41770"/>
                </a:lnTo>
                <a:lnTo>
                  <a:pt x="81400" y="41770"/>
                </a:lnTo>
                <a:lnTo>
                  <a:pt x="81400" y="41780"/>
                </a:lnTo>
                <a:lnTo>
                  <a:pt x="81390" y="41780"/>
                </a:lnTo>
                <a:lnTo>
                  <a:pt x="81380" y="41780"/>
                </a:lnTo>
                <a:lnTo>
                  <a:pt x="81370" y="41780"/>
                </a:lnTo>
                <a:lnTo>
                  <a:pt x="81360" y="41780"/>
                </a:lnTo>
                <a:lnTo>
                  <a:pt x="81350" y="41780"/>
                </a:lnTo>
                <a:lnTo>
                  <a:pt x="81340" y="41780"/>
                </a:lnTo>
                <a:lnTo>
                  <a:pt x="81330" y="41780"/>
                </a:lnTo>
                <a:lnTo>
                  <a:pt x="81320" y="41780"/>
                </a:lnTo>
                <a:lnTo>
                  <a:pt x="81320" y="41790"/>
                </a:lnTo>
                <a:lnTo>
                  <a:pt x="81320" y="41780"/>
                </a:lnTo>
                <a:lnTo>
                  <a:pt x="81310" y="41780"/>
                </a:lnTo>
                <a:lnTo>
                  <a:pt x="81310" y="41790"/>
                </a:lnTo>
                <a:lnTo>
                  <a:pt x="81300" y="41790"/>
                </a:lnTo>
                <a:lnTo>
                  <a:pt x="81290" y="41790"/>
                </a:lnTo>
                <a:lnTo>
                  <a:pt x="81280" y="41790"/>
                </a:lnTo>
                <a:lnTo>
                  <a:pt x="81270" y="41790"/>
                </a:lnTo>
                <a:lnTo>
                  <a:pt x="81270" y="41780"/>
                </a:lnTo>
                <a:lnTo>
                  <a:pt x="81260" y="41780"/>
                </a:lnTo>
                <a:lnTo>
                  <a:pt x="81250" y="41780"/>
                </a:lnTo>
                <a:lnTo>
                  <a:pt x="81240" y="41780"/>
                </a:lnTo>
                <a:lnTo>
                  <a:pt x="81230" y="41780"/>
                </a:lnTo>
                <a:lnTo>
                  <a:pt x="81220" y="41780"/>
                </a:lnTo>
                <a:lnTo>
                  <a:pt x="81210" y="41780"/>
                </a:lnTo>
                <a:lnTo>
                  <a:pt x="81200" y="41780"/>
                </a:lnTo>
                <a:lnTo>
                  <a:pt x="81190" y="41780"/>
                </a:lnTo>
                <a:lnTo>
                  <a:pt x="81180" y="41780"/>
                </a:lnTo>
                <a:lnTo>
                  <a:pt x="81170" y="41780"/>
                </a:lnTo>
                <a:lnTo>
                  <a:pt x="81160" y="41780"/>
                </a:lnTo>
                <a:lnTo>
                  <a:pt x="81150" y="41780"/>
                </a:lnTo>
                <a:lnTo>
                  <a:pt x="81140" y="41790"/>
                </a:lnTo>
                <a:lnTo>
                  <a:pt x="81130" y="41790"/>
                </a:lnTo>
                <a:lnTo>
                  <a:pt x="81120" y="41790"/>
                </a:lnTo>
                <a:lnTo>
                  <a:pt x="81110" y="41790"/>
                </a:lnTo>
                <a:lnTo>
                  <a:pt x="81100" y="41790"/>
                </a:lnTo>
                <a:lnTo>
                  <a:pt x="81090" y="41790"/>
                </a:lnTo>
                <a:lnTo>
                  <a:pt x="81090" y="41800"/>
                </a:lnTo>
                <a:lnTo>
                  <a:pt x="81080" y="41800"/>
                </a:lnTo>
                <a:lnTo>
                  <a:pt x="81080" y="41810"/>
                </a:lnTo>
                <a:lnTo>
                  <a:pt x="81070" y="41810"/>
                </a:lnTo>
                <a:lnTo>
                  <a:pt x="81070" y="41820"/>
                </a:lnTo>
                <a:lnTo>
                  <a:pt x="81070" y="41830"/>
                </a:lnTo>
                <a:lnTo>
                  <a:pt x="81070" y="41840"/>
                </a:lnTo>
                <a:lnTo>
                  <a:pt x="81070" y="41850"/>
                </a:lnTo>
                <a:lnTo>
                  <a:pt x="81070" y="41860"/>
                </a:lnTo>
                <a:lnTo>
                  <a:pt x="81080" y="41870"/>
                </a:lnTo>
                <a:lnTo>
                  <a:pt x="81080" y="41880"/>
                </a:lnTo>
                <a:lnTo>
                  <a:pt x="81090" y="41890"/>
                </a:lnTo>
                <a:lnTo>
                  <a:pt x="81090" y="41900"/>
                </a:lnTo>
                <a:lnTo>
                  <a:pt x="81100" y="41900"/>
                </a:lnTo>
                <a:lnTo>
                  <a:pt x="81100" y="41910"/>
                </a:lnTo>
                <a:lnTo>
                  <a:pt x="81100" y="41920"/>
                </a:lnTo>
                <a:lnTo>
                  <a:pt x="81100" y="41930"/>
                </a:lnTo>
                <a:lnTo>
                  <a:pt x="81100" y="41940"/>
                </a:lnTo>
                <a:lnTo>
                  <a:pt x="81110" y="41940"/>
                </a:lnTo>
                <a:lnTo>
                  <a:pt x="81110" y="41950"/>
                </a:lnTo>
                <a:lnTo>
                  <a:pt x="81110" y="41960"/>
                </a:lnTo>
                <a:lnTo>
                  <a:pt x="81110" y="41970"/>
                </a:lnTo>
                <a:lnTo>
                  <a:pt x="81110" y="41980"/>
                </a:lnTo>
                <a:lnTo>
                  <a:pt x="81100" y="41980"/>
                </a:lnTo>
                <a:lnTo>
                  <a:pt x="81100" y="41990"/>
                </a:lnTo>
                <a:lnTo>
                  <a:pt x="81100" y="42000"/>
                </a:lnTo>
                <a:lnTo>
                  <a:pt x="81090" y="42000"/>
                </a:lnTo>
                <a:lnTo>
                  <a:pt x="81090" y="42010"/>
                </a:lnTo>
                <a:lnTo>
                  <a:pt x="81080" y="42010"/>
                </a:lnTo>
                <a:lnTo>
                  <a:pt x="81070" y="42020"/>
                </a:lnTo>
                <a:lnTo>
                  <a:pt x="81060" y="42020"/>
                </a:lnTo>
                <a:lnTo>
                  <a:pt x="81050" y="42020"/>
                </a:lnTo>
                <a:lnTo>
                  <a:pt x="81040" y="42020"/>
                </a:lnTo>
                <a:lnTo>
                  <a:pt x="81020" y="42020"/>
                </a:lnTo>
                <a:lnTo>
                  <a:pt x="81010" y="42020"/>
                </a:lnTo>
                <a:lnTo>
                  <a:pt x="81000" y="42030"/>
                </a:lnTo>
                <a:lnTo>
                  <a:pt x="81000" y="42020"/>
                </a:lnTo>
                <a:lnTo>
                  <a:pt x="80990" y="42020"/>
                </a:lnTo>
                <a:lnTo>
                  <a:pt x="80980" y="42020"/>
                </a:lnTo>
                <a:lnTo>
                  <a:pt x="80970" y="42020"/>
                </a:lnTo>
                <a:lnTo>
                  <a:pt x="80960" y="42020"/>
                </a:lnTo>
                <a:lnTo>
                  <a:pt x="80950" y="42020"/>
                </a:lnTo>
                <a:lnTo>
                  <a:pt x="80940" y="42020"/>
                </a:lnTo>
                <a:lnTo>
                  <a:pt x="80930" y="42020"/>
                </a:lnTo>
                <a:lnTo>
                  <a:pt x="80930" y="42030"/>
                </a:lnTo>
                <a:lnTo>
                  <a:pt x="80920" y="42030"/>
                </a:lnTo>
                <a:lnTo>
                  <a:pt x="80920" y="42040"/>
                </a:lnTo>
                <a:lnTo>
                  <a:pt x="80920" y="42050"/>
                </a:lnTo>
                <a:lnTo>
                  <a:pt x="80910" y="42050"/>
                </a:lnTo>
                <a:lnTo>
                  <a:pt x="80910" y="42060"/>
                </a:lnTo>
                <a:lnTo>
                  <a:pt x="80910" y="42070"/>
                </a:lnTo>
                <a:lnTo>
                  <a:pt x="80910" y="42080"/>
                </a:lnTo>
                <a:lnTo>
                  <a:pt x="80910" y="42090"/>
                </a:lnTo>
                <a:lnTo>
                  <a:pt x="80920" y="42090"/>
                </a:lnTo>
                <a:lnTo>
                  <a:pt x="80920" y="42100"/>
                </a:lnTo>
                <a:lnTo>
                  <a:pt x="80920" y="42110"/>
                </a:lnTo>
                <a:lnTo>
                  <a:pt x="80920" y="42120"/>
                </a:lnTo>
                <a:lnTo>
                  <a:pt x="80920" y="42130"/>
                </a:lnTo>
                <a:lnTo>
                  <a:pt x="80920" y="42140"/>
                </a:lnTo>
                <a:lnTo>
                  <a:pt x="80920" y="42150"/>
                </a:lnTo>
                <a:lnTo>
                  <a:pt x="80920" y="42160"/>
                </a:lnTo>
                <a:lnTo>
                  <a:pt x="80920" y="42170"/>
                </a:lnTo>
                <a:lnTo>
                  <a:pt x="80910" y="42170"/>
                </a:lnTo>
                <a:lnTo>
                  <a:pt x="80910" y="42180"/>
                </a:lnTo>
                <a:lnTo>
                  <a:pt x="80900" y="42180"/>
                </a:lnTo>
                <a:lnTo>
                  <a:pt x="80900" y="42190"/>
                </a:lnTo>
                <a:lnTo>
                  <a:pt x="80890" y="42200"/>
                </a:lnTo>
                <a:lnTo>
                  <a:pt x="80890" y="42210"/>
                </a:lnTo>
                <a:lnTo>
                  <a:pt x="80880" y="42210"/>
                </a:lnTo>
                <a:lnTo>
                  <a:pt x="80880" y="42220"/>
                </a:lnTo>
                <a:lnTo>
                  <a:pt x="80870" y="42220"/>
                </a:lnTo>
                <a:lnTo>
                  <a:pt x="80860" y="42220"/>
                </a:lnTo>
                <a:lnTo>
                  <a:pt x="80860" y="42230"/>
                </a:lnTo>
                <a:lnTo>
                  <a:pt x="80850" y="42230"/>
                </a:lnTo>
                <a:lnTo>
                  <a:pt x="80850" y="42240"/>
                </a:lnTo>
                <a:lnTo>
                  <a:pt x="80840" y="42250"/>
                </a:lnTo>
                <a:lnTo>
                  <a:pt x="80830" y="42260"/>
                </a:lnTo>
                <a:lnTo>
                  <a:pt x="80830" y="42270"/>
                </a:lnTo>
                <a:lnTo>
                  <a:pt x="80820" y="42270"/>
                </a:lnTo>
                <a:lnTo>
                  <a:pt x="80820" y="42280"/>
                </a:lnTo>
                <a:lnTo>
                  <a:pt x="80810" y="42280"/>
                </a:lnTo>
                <a:lnTo>
                  <a:pt x="80810" y="42290"/>
                </a:lnTo>
                <a:lnTo>
                  <a:pt x="80810" y="42300"/>
                </a:lnTo>
                <a:lnTo>
                  <a:pt x="80800" y="42300"/>
                </a:lnTo>
                <a:lnTo>
                  <a:pt x="80800" y="42310"/>
                </a:lnTo>
                <a:lnTo>
                  <a:pt x="80800" y="42320"/>
                </a:lnTo>
                <a:lnTo>
                  <a:pt x="80790" y="42320"/>
                </a:lnTo>
                <a:lnTo>
                  <a:pt x="80790" y="42330"/>
                </a:lnTo>
                <a:lnTo>
                  <a:pt x="80780" y="42330"/>
                </a:lnTo>
                <a:lnTo>
                  <a:pt x="80780" y="42340"/>
                </a:lnTo>
                <a:lnTo>
                  <a:pt x="80770" y="42350"/>
                </a:lnTo>
                <a:lnTo>
                  <a:pt x="80770" y="42360"/>
                </a:lnTo>
                <a:lnTo>
                  <a:pt x="80760" y="42360"/>
                </a:lnTo>
                <a:lnTo>
                  <a:pt x="80760" y="42370"/>
                </a:lnTo>
                <a:lnTo>
                  <a:pt x="80760" y="42380"/>
                </a:lnTo>
                <a:lnTo>
                  <a:pt x="80750" y="42380"/>
                </a:lnTo>
                <a:lnTo>
                  <a:pt x="80750" y="42390"/>
                </a:lnTo>
                <a:lnTo>
                  <a:pt x="80750" y="42400"/>
                </a:lnTo>
                <a:lnTo>
                  <a:pt x="80740" y="42400"/>
                </a:lnTo>
                <a:lnTo>
                  <a:pt x="80740" y="42410"/>
                </a:lnTo>
                <a:lnTo>
                  <a:pt x="80730" y="42420"/>
                </a:lnTo>
                <a:lnTo>
                  <a:pt x="80730" y="42430"/>
                </a:lnTo>
                <a:lnTo>
                  <a:pt x="80720" y="42430"/>
                </a:lnTo>
                <a:lnTo>
                  <a:pt x="80720" y="42440"/>
                </a:lnTo>
                <a:lnTo>
                  <a:pt x="80710" y="42440"/>
                </a:lnTo>
                <a:lnTo>
                  <a:pt x="80710" y="42450"/>
                </a:lnTo>
                <a:lnTo>
                  <a:pt x="80700" y="42450"/>
                </a:lnTo>
                <a:lnTo>
                  <a:pt x="80690" y="42460"/>
                </a:lnTo>
                <a:lnTo>
                  <a:pt x="80680" y="42460"/>
                </a:lnTo>
                <a:lnTo>
                  <a:pt x="80660" y="42470"/>
                </a:lnTo>
                <a:lnTo>
                  <a:pt x="80650" y="42470"/>
                </a:lnTo>
                <a:lnTo>
                  <a:pt x="80630" y="42470"/>
                </a:lnTo>
                <a:lnTo>
                  <a:pt x="80630" y="42480"/>
                </a:lnTo>
                <a:lnTo>
                  <a:pt x="80620" y="42480"/>
                </a:lnTo>
                <a:lnTo>
                  <a:pt x="80600" y="42470"/>
                </a:lnTo>
                <a:lnTo>
                  <a:pt x="80580" y="42470"/>
                </a:lnTo>
                <a:lnTo>
                  <a:pt x="80580" y="42460"/>
                </a:lnTo>
                <a:lnTo>
                  <a:pt x="80570" y="42450"/>
                </a:lnTo>
                <a:lnTo>
                  <a:pt x="80560" y="42450"/>
                </a:lnTo>
                <a:lnTo>
                  <a:pt x="80550" y="42450"/>
                </a:lnTo>
                <a:lnTo>
                  <a:pt x="80550" y="42440"/>
                </a:lnTo>
                <a:lnTo>
                  <a:pt x="80540" y="42430"/>
                </a:lnTo>
                <a:lnTo>
                  <a:pt x="80530" y="42430"/>
                </a:lnTo>
                <a:lnTo>
                  <a:pt x="80530" y="42420"/>
                </a:lnTo>
                <a:lnTo>
                  <a:pt x="80520" y="42420"/>
                </a:lnTo>
                <a:lnTo>
                  <a:pt x="80510" y="42420"/>
                </a:lnTo>
                <a:lnTo>
                  <a:pt x="80500" y="42420"/>
                </a:lnTo>
                <a:lnTo>
                  <a:pt x="80490" y="42420"/>
                </a:lnTo>
                <a:lnTo>
                  <a:pt x="80480" y="42420"/>
                </a:lnTo>
                <a:lnTo>
                  <a:pt x="80470" y="42420"/>
                </a:lnTo>
                <a:lnTo>
                  <a:pt x="80460" y="42420"/>
                </a:lnTo>
                <a:lnTo>
                  <a:pt x="80450" y="42420"/>
                </a:lnTo>
                <a:lnTo>
                  <a:pt x="80440" y="42420"/>
                </a:lnTo>
                <a:lnTo>
                  <a:pt x="80440" y="42410"/>
                </a:lnTo>
                <a:lnTo>
                  <a:pt x="80430" y="42400"/>
                </a:lnTo>
                <a:lnTo>
                  <a:pt x="80430" y="42390"/>
                </a:lnTo>
                <a:lnTo>
                  <a:pt x="80420" y="42390"/>
                </a:lnTo>
                <a:lnTo>
                  <a:pt x="80400" y="42360"/>
                </a:lnTo>
                <a:lnTo>
                  <a:pt x="80400" y="42350"/>
                </a:lnTo>
                <a:lnTo>
                  <a:pt x="80390" y="42340"/>
                </a:lnTo>
                <a:lnTo>
                  <a:pt x="80380" y="42340"/>
                </a:lnTo>
                <a:lnTo>
                  <a:pt x="80370" y="42330"/>
                </a:lnTo>
                <a:lnTo>
                  <a:pt x="80360" y="42320"/>
                </a:lnTo>
                <a:lnTo>
                  <a:pt x="80360" y="42310"/>
                </a:lnTo>
                <a:lnTo>
                  <a:pt x="80350" y="42310"/>
                </a:lnTo>
                <a:lnTo>
                  <a:pt x="80350" y="42300"/>
                </a:lnTo>
                <a:lnTo>
                  <a:pt x="80350" y="42290"/>
                </a:lnTo>
                <a:lnTo>
                  <a:pt x="80350" y="42280"/>
                </a:lnTo>
                <a:lnTo>
                  <a:pt x="80340" y="42270"/>
                </a:lnTo>
                <a:lnTo>
                  <a:pt x="80340" y="42260"/>
                </a:lnTo>
                <a:lnTo>
                  <a:pt x="80310" y="42250"/>
                </a:lnTo>
                <a:lnTo>
                  <a:pt x="80350" y="41670"/>
                </a:lnTo>
                <a:lnTo>
                  <a:pt x="80340" y="41670"/>
                </a:lnTo>
                <a:lnTo>
                  <a:pt x="80340" y="41680"/>
                </a:lnTo>
                <a:lnTo>
                  <a:pt x="80330" y="41680"/>
                </a:lnTo>
                <a:lnTo>
                  <a:pt x="80320" y="41680"/>
                </a:lnTo>
                <a:lnTo>
                  <a:pt x="80310" y="41680"/>
                </a:lnTo>
                <a:lnTo>
                  <a:pt x="80300" y="41680"/>
                </a:lnTo>
                <a:lnTo>
                  <a:pt x="80290" y="41680"/>
                </a:lnTo>
                <a:lnTo>
                  <a:pt x="80290" y="41690"/>
                </a:lnTo>
                <a:lnTo>
                  <a:pt x="80280" y="41690"/>
                </a:lnTo>
                <a:lnTo>
                  <a:pt x="80270" y="41690"/>
                </a:lnTo>
                <a:lnTo>
                  <a:pt x="80260" y="41700"/>
                </a:lnTo>
                <a:lnTo>
                  <a:pt x="80250" y="41700"/>
                </a:lnTo>
                <a:lnTo>
                  <a:pt x="80240" y="41710"/>
                </a:lnTo>
                <a:lnTo>
                  <a:pt x="80230" y="41710"/>
                </a:lnTo>
                <a:lnTo>
                  <a:pt x="80220" y="41710"/>
                </a:lnTo>
                <a:lnTo>
                  <a:pt x="80210" y="41710"/>
                </a:lnTo>
                <a:lnTo>
                  <a:pt x="80200" y="41720"/>
                </a:lnTo>
                <a:lnTo>
                  <a:pt x="80190" y="41720"/>
                </a:lnTo>
                <a:lnTo>
                  <a:pt x="80180" y="41720"/>
                </a:lnTo>
                <a:lnTo>
                  <a:pt x="80170" y="41720"/>
                </a:lnTo>
                <a:lnTo>
                  <a:pt x="80170" y="41710"/>
                </a:lnTo>
                <a:lnTo>
                  <a:pt x="80170" y="41700"/>
                </a:lnTo>
                <a:lnTo>
                  <a:pt x="80160" y="41700"/>
                </a:lnTo>
                <a:lnTo>
                  <a:pt x="80160" y="41690"/>
                </a:lnTo>
                <a:lnTo>
                  <a:pt x="80160" y="41680"/>
                </a:lnTo>
                <a:lnTo>
                  <a:pt x="80160" y="41690"/>
                </a:lnTo>
                <a:lnTo>
                  <a:pt x="80160" y="41680"/>
                </a:lnTo>
                <a:lnTo>
                  <a:pt x="80160" y="41670"/>
                </a:lnTo>
                <a:lnTo>
                  <a:pt x="80150" y="41670"/>
                </a:lnTo>
                <a:lnTo>
                  <a:pt x="80150" y="41660"/>
                </a:lnTo>
                <a:lnTo>
                  <a:pt x="80150" y="41650"/>
                </a:lnTo>
                <a:lnTo>
                  <a:pt x="80150" y="41640"/>
                </a:lnTo>
                <a:lnTo>
                  <a:pt x="80140" y="41640"/>
                </a:lnTo>
                <a:lnTo>
                  <a:pt x="80140" y="41630"/>
                </a:lnTo>
                <a:lnTo>
                  <a:pt x="80140" y="41620"/>
                </a:lnTo>
                <a:lnTo>
                  <a:pt x="80140" y="41610"/>
                </a:lnTo>
                <a:lnTo>
                  <a:pt x="80120" y="41600"/>
                </a:lnTo>
                <a:lnTo>
                  <a:pt x="79980" y="41500"/>
                </a:lnTo>
                <a:lnTo>
                  <a:pt x="79980" y="41510"/>
                </a:lnTo>
                <a:lnTo>
                  <a:pt x="79970" y="41510"/>
                </a:lnTo>
                <a:lnTo>
                  <a:pt x="79950" y="41490"/>
                </a:lnTo>
                <a:lnTo>
                  <a:pt x="79920" y="41490"/>
                </a:lnTo>
                <a:lnTo>
                  <a:pt x="79910" y="41490"/>
                </a:lnTo>
                <a:lnTo>
                  <a:pt x="79890" y="41490"/>
                </a:lnTo>
                <a:lnTo>
                  <a:pt x="79870" y="41500"/>
                </a:lnTo>
                <a:lnTo>
                  <a:pt x="79860" y="41500"/>
                </a:lnTo>
                <a:lnTo>
                  <a:pt x="79840" y="41500"/>
                </a:lnTo>
                <a:lnTo>
                  <a:pt x="79830" y="41500"/>
                </a:lnTo>
                <a:lnTo>
                  <a:pt x="79810" y="41510"/>
                </a:lnTo>
                <a:lnTo>
                  <a:pt x="79800" y="41520"/>
                </a:lnTo>
                <a:lnTo>
                  <a:pt x="79790" y="41520"/>
                </a:lnTo>
                <a:lnTo>
                  <a:pt x="79760" y="41540"/>
                </a:lnTo>
                <a:lnTo>
                  <a:pt x="79750" y="41540"/>
                </a:lnTo>
                <a:lnTo>
                  <a:pt x="79740" y="41570"/>
                </a:lnTo>
                <a:lnTo>
                  <a:pt x="79740" y="41580"/>
                </a:lnTo>
                <a:lnTo>
                  <a:pt x="79730" y="41590"/>
                </a:lnTo>
                <a:lnTo>
                  <a:pt x="79730" y="41600"/>
                </a:lnTo>
                <a:lnTo>
                  <a:pt x="79730" y="41620"/>
                </a:lnTo>
                <a:lnTo>
                  <a:pt x="79730" y="41630"/>
                </a:lnTo>
                <a:lnTo>
                  <a:pt x="79730" y="41650"/>
                </a:lnTo>
                <a:lnTo>
                  <a:pt x="79730" y="41670"/>
                </a:lnTo>
                <a:lnTo>
                  <a:pt x="79730" y="41680"/>
                </a:lnTo>
                <a:lnTo>
                  <a:pt x="79730" y="41690"/>
                </a:lnTo>
                <a:lnTo>
                  <a:pt x="79720" y="41710"/>
                </a:lnTo>
                <a:lnTo>
                  <a:pt x="79710" y="41710"/>
                </a:lnTo>
                <a:lnTo>
                  <a:pt x="79710" y="41720"/>
                </a:lnTo>
                <a:lnTo>
                  <a:pt x="79700" y="41730"/>
                </a:lnTo>
                <a:lnTo>
                  <a:pt x="79690" y="41740"/>
                </a:lnTo>
                <a:lnTo>
                  <a:pt x="79690" y="41750"/>
                </a:lnTo>
                <a:lnTo>
                  <a:pt x="79680" y="41770"/>
                </a:lnTo>
                <a:lnTo>
                  <a:pt x="79650" y="41790"/>
                </a:lnTo>
                <a:lnTo>
                  <a:pt x="79620" y="41790"/>
                </a:lnTo>
                <a:lnTo>
                  <a:pt x="79580" y="41780"/>
                </a:lnTo>
                <a:lnTo>
                  <a:pt x="79550" y="41780"/>
                </a:lnTo>
                <a:lnTo>
                  <a:pt x="79540" y="41780"/>
                </a:lnTo>
                <a:lnTo>
                  <a:pt x="79510" y="41780"/>
                </a:lnTo>
                <a:lnTo>
                  <a:pt x="79490" y="41770"/>
                </a:lnTo>
                <a:lnTo>
                  <a:pt x="79500" y="41680"/>
                </a:lnTo>
                <a:lnTo>
                  <a:pt x="79370" y="41720"/>
                </a:lnTo>
                <a:lnTo>
                  <a:pt x="79360" y="41710"/>
                </a:lnTo>
                <a:lnTo>
                  <a:pt x="79350" y="41710"/>
                </a:lnTo>
                <a:lnTo>
                  <a:pt x="79320" y="41700"/>
                </a:lnTo>
                <a:lnTo>
                  <a:pt x="79300" y="41690"/>
                </a:lnTo>
                <a:lnTo>
                  <a:pt x="79260" y="41680"/>
                </a:lnTo>
                <a:lnTo>
                  <a:pt x="79240" y="41670"/>
                </a:lnTo>
                <a:lnTo>
                  <a:pt x="79210" y="41660"/>
                </a:lnTo>
                <a:lnTo>
                  <a:pt x="79180" y="41650"/>
                </a:lnTo>
                <a:lnTo>
                  <a:pt x="79160" y="41650"/>
                </a:lnTo>
                <a:lnTo>
                  <a:pt x="79140" y="41650"/>
                </a:lnTo>
                <a:lnTo>
                  <a:pt x="79130" y="41650"/>
                </a:lnTo>
                <a:lnTo>
                  <a:pt x="79120" y="41650"/>
                </a:lnTo>
                <a:lnTo>
                  <a:pt x="79080" y="41660"/>
                </a:lnTo>
                <a:lnTo>
                  <a:pt x="79040" y="41660"/>
                </a:lnTo>
                <a:lnTo>
                  <a:pt x="78990" y="41660"/>
                </a:lnTo>
                <a:lnTo>
                  <a:pt x="78890" y="41670"/>
                </a:lnTo>
                <a:lnTo>
                  <a:pt x="78910" y="41650"/>
                </a:lnTo>
                <a:lnTo>
                  <a:pt x="78920" y="41620"/>
                </a:lnTo>
                <a:lnTo>
                  <a:pt x="78960" y="41560"/>
                </a:lnTo>
                <a:lnTo>
                  <a:pt x="78970" y="41540"/>
                </a:lnTo>
                <a:lnTo>
                  <a:pt x="79030" y="41470"/>
                </a:lnTo>
                <a:lnTo>
                  <a:pt x="79040" y="41320"/>
                </a:lnTo>
                <a:lnTo>
                  <a:pt x="79050" y="41210"/>
                </a:lnTo>
                <a:lnTo>
                  <a:pt x="79090" y="41210"/>
                </a:lnTo>
                <a:lnTo>
                  <a:pt x="79130" y="41200"/>
                </a:lnTo>
                <a:lnTo>
                  <a:pt x="79140" y="41170"/>
                </a:lnTo>
                <a:lnTo>
                  <a:pt x="79110" y="41140"/>
                </a:lnTo>
                <a:lnTo>
                  <a:pt x="79100" y="41140"/>
                </a:lnTo>
                <a:lnTo>
                  <a:pt x="79090" y="41130"/>
                </a:lnTo>
                <a:lnTo>
                  <a:pt x="79080" y="41120"/>
                </a:lnTo>
                <a:lnTo>
                  <a:pt x="79060" y="41100"/>
                </a:lnTo>
                <a:lnTo>
                  <a:pt x="79050" y="41100"/>
                </a:lnTo>
                <a:lnTo>
                  <a:pt x="79050" y="41090"/>
                </a:lnTo>
                <a:lnTo>
                  <a:pt x="79040" y="41090"/>
                </a:lnTo>
                <a:lnTo>
                  <a:pt x="79040" y="41080"/>
                </a:lnTo>
                <a:lnTo>
                  <a:pt x="79020" y="41070"/>
                </a:lnTo>
                <a:lnTo>
                  <a:pt x="78950" y="41010"/>
                </a:lnTo>
                <a:lnTo>
                  <a:pt x="78830" y="40920"/>
                </a:lnTo>
                <a:lnTo>
                  <a:pt x="78540" y="40980"/>
                </a:lnTo>
                <a:lnTo>
                  <a:pt x="78560" y="40860"/>
                </a:lnTo>
                <a:lnTo>
                  <a:pt x="78570" y="40750"/>
                </a:lnTo>
                <a:lnTo>
                  <a:pt x="78570" y="40720"/>
                </a:lnTo>
                <a:lnTo>
                  <a:pt x="78570" y="40690"/>
                </a:lnTo>
                <a:lnTo>
                  <a:pt x="78580" y="40680"/>
                </a:lnTo>
                <a:lnTo>
                  <a:pt x="78580" y="40660"/>
                </a:lnTo>
                <a:lnTo>
                  <a:pt x="78580" y="40640"/>
                </a:lnTo>
                <a:lnTo>
                  <a:pt x="78590" y="40550"/>
                </a:lnTo>
                <a:lnTo>
                  <a:pt x="78590" y="40540"/>
                </a:lnTo>
                <a:lnTo>
                  <a:pt x="78590" y="40530"/>
                </a:lnTo>
                <a:lnTo>
                  <a:pt x="78600" y="40480"/>
                </a:lnTo>
                <a:lnTo>
                  <a:pt x="78600" y="40440"/>
                </a:lnTo>
                <a:lnTo>
                  <a:pt x="78610" y="40380"/>
                </a:lnTo>
                <a:lnTo>
                  <a:pt x="78610" y="40360"/>
                </a:lnTo>
                <a:lnTo>
                  <a:pt x="78620" y="40300"/>
                </a:lnTo>
                <a:lnTo>
                  <a:pt x="78620" y="40290"/>
                </a:lnTo>
                <a:lnTo>
                  <a:pt x="78620" y="40280"/>
                </a:lnTo>
                <a:lnTo>
                  <a:pt x="78620" y="40260"/>
                </a:lnTo>
                <a:lnTo>
                  <a:pt x="78620" y="40240"/>
                </a:lnTo>
                <a:lnTo>
                  <a:pt x="78630" y="40230"/>
                </a:lnTo>
                <a:lnTo>
                  <a:pt x="78620" y="40230"/>
                </a:lnTo>
                <a:lnTo>
                  <a:pt x="78630" y="40180"/>
                </a:lnTo>
                <a:lnTo>
                  <a:pt x="78640" y="40110"/>
                </a:lnTo>
                <a:lnTo>
                  <a:pt x="78640" y="40040"/>
                </a:lnTo>
                <a:lnTo>
                  <a:pt x="78600" y="40070"/>
                </a:lnTo>
                <a:lnTo>
                  <a:pt x="78540" y="40130"/>
                </a:lnTo>
                <a:lnTo>
                  <a:pt x="78510" y="40150"/>
                </a:lnTo>
                <a:lnTo>
                  <a:pt x="78500" y="40180"/>
                </a:lnTo>
                <a:lnTo>
                  <a:pt x="78480" y="40250"/>
                </a:lnTo>
                <a:lnTo>
                  <a:pt x="78470" y="40260"/>
                </a:lnTo>
                <a:lnTo>
                  <a:pt x="78390" y="40270"/>
                </a:lnTo>
                <a:lnTo>
                  <a:pt x="78370" y="40280"/>
                </a:lnTo>
                <a:lnTo>
                  <a:pt x="78320" y="40280"/>
                </a:lnTo>
                <a:lnTo>
                  <a:pt x="78310" y="40290"/>
                </a:lnTo>
                <a:lnTo>
                  <a:pt x="78310" y="40280"/>
                </a:lnTo>
                <a:lnTo>
                  <a:pt x="78300" y="40290"/>
                </a:lnTo>
                <a:lnTo>
                  <a:pt x="78240" y="40300"/>
                </a:lnTo>
                <a:lnTo>
                  <a:pt x="78240" y="40310"/>
                </a:lnTo>
                <a:lnTo>
                  <a:pt x="78230" y="40310"/>
                </a:lnTo>
                <a:lnTo>
                  <a:pt x="78220" y="40300"/>
                </a:lnTo>
                <a:lnTo>
                  <a:pt x="78210" y="40300"/>
                </a:lnTo>
                <a:lnTo>
                  <a:pt x="78210" y="40310"/>
                </a:lnTo>
                <a:lnTo>
                  <a:pt x="78190" y="40320"/>
                </a:lnTo>
                <a:lnTo>
                  <a:pt x="78160" y="40340"/>
                </a:lnTo>
                <a:lnTo>
                  <a:pt x="78110" y="40360"/>
                </a:lnTo>
                <a:lnTo>
                  <a:pt x="78090" y="40360"/>
                </a:lnTo>
                <a:lnTo>
                  <a:pt x="78090" y="40370"/>
                </a:lnTo>
                <a:lnTo>
                  <a:pt x="78070" y="40380"/>
                </a:lnTo>
                <a:lnTo>
                  <a:pt x="78060" y="40390"/>
                </a:lnTo>
                <a:lnTo>
                  <a:pt x="77990" y="40330"/>
                </a:lnTo>
                <a:lnTo>
                  <a:pt x="77980" y="40320"/>
                </a:lnTo>
                <a:lnTo>
                  <a:pt x="77960" y="40290"/>
                </a:lnTo>
                <a:lnTo>
                  <a:pt x="77960" y="40280"/>
                </a:lnTo>
                <a:lnTo>
                  <a:pt x="77950" y="40280"/>
                </a:lnTo>
                <a:lnTo>
                  <a:pt x="77940" y="40260"/>
                </a:lnTo>
                <a:lnTo>
                  <a:pt x="77940" y="40240"/>
                </a:lnTo>
                <a:lnTo>
                  <a:pt x="77930" y="40220"/>
                </a:lnTo>
                <a:lnTo>
                  <a:pt x="77930" y="40200"/>
                </a:lnTo>
                <a:lnTo>
                  <a:pt x="77920" y="40170"/>
                </a:lnTo>
                <a:lnTo>
                  <a:pt x="77920" y="40160"/>
                </a:lnTo>
                <a:lnTo>
                  <a:pt x="77920" y="40140"/>
                </a:lnTo>
                <a:lnTo>
                  <a:pt x="77910" y="40140"/>
                </a:lnTo>
                <a:lnTo>
                  <a:pt x="77890" y="40120"/>
                </a:lnTo>
                <a:lnTo>
                  <a:pt x="77880" y="40110"/>
                </a:lnTo>
                <a:lnTo>
                  <a:pt x="77860" y="40110"/>
                </a:lnTo>
                <a:lnTo>
                  <a:pt x="77840" y="40090"/>
                </a:lnTo>
                <a:lnTo>
                  <a:pt x="77830" y="40080"/>
                </a:lnTo>
                <a:lnTo>
                  <a:pt x="77810" y="40070"/>
                </a:lnTo>
                <a:lnTo>
                  <a:pt x="77760" y="40120"/>
                </a:lnTo>
                <a:lnTo>
                  <a:pt x="77710" y="40160"/>
                </a:lnTo>
                <a:lnTo>
                  <a:pt x="77700" y="40160"/>
                </a:lnTo>
                <a:lnTo>
                  <a:pt x="77680" y="40170"/>
                </a:lnTo>
                <a:lnTo>
                  <a:pt x="77680" y="40180"/>
                </a:lnTo>
                <a:lnTo>
                  <a:pt x="77610" y="40150"/>
                </a:lnTo>
                <a:lnTo>
                  <a:pt x="77600" y="40140"/>
                </a:lnTo>
                <a:lnTo>
                  <a:pt x="77540" y="40110"/>
                </a:lnTo>
                <a:lnTo>
                  <a:pt x="77530" y="40110"/>
                </a:lnTo>
                <a:lnTo>
                  <a:pt x="77470" y="40130"/>
                </a:lnTo>
                <a:lnTo>
                  <a:pt x="77420" y="40140"/>
                </a:lnTo>
                <a:lnTo>
                  <a:pt x="77400" y="40210"/>
                </a:lnTo>
                <a:lnTo>
                  <a:pt x="77390" y="40210"/>
                </a:lnTo>
                <a:lnTo>
                  <a:pt x="77390" y="40220"/>
                </a:lnTo>
                <a:lnTo>
                  <a:pt x="77390" y="40240"/>
                </a:lnTo>
                <a:lnTo>
                  <a:pt x="77390" y="40290"/>
                </a:lnTo>
                <a:lnTo>
                  <a:pt x="77390" y="40300"/>
                </a:lnTo>
                <a:lnTo>
                  <a:pt x="77390" y="40310"/>
                </a:lnTo>
                <a:lnTo>
                  <a:pt x="77310" y="40290"/>
                </a:lnTo>
                <a:lnTo>
                  <a:pt x="77270" y="40310"/>
                </a:lnTo>
                <a:lnTo>
                  <a:pt x="77260" y="40320"/>
                </a:lnTo>
                <a:lnTo>
                  <a:pt x="77250" y="40330"/>
                </a:lnTo>
                <a:lnTo>
                  <a:pt x="77240" y="40330"/>
                </a:lnTo>
                <a:lnTo>
                  <a:pt x="77220" y="40340"/>
                </a:lnTo>
                <a:lnTo>
                  <a:pt x="77210" y="40340"/>
                </a:lnTo>
                <a:lnTo>
                  <a:pt x="77190" y="40340"/>
                </a:lnTo>
                <a:lnTo>
                  <a:pt x="77160" y="40350"/>
                </a:lnTo>
                <a:lnTo>
                  <a:pt x="77100" y="40350"/>
                </a:lnTo>
                <a:lnTo>
                  <a:pt x="77090" y="40380"/>
                </a:lnTo>
                <a:lnTo>
                  <a:pt x="77080" y="40400"/>
                </a:lnTo>
                <a:lnTo>
                  <a:pt x="77070" y="40400"/>
                </a:lnTo>
                <a:lnTo>
                  <a:pt x="77030" y="40370"/>
                </a:lnTo>
                <a:lnTo>
                  <a:pt x="77020" y="40360"/>
                </a:lnTo>
                <a:lnTo>
                  <a:pt x="77010" y="40360"/>
                </a:lnTo>
                <a:lnTo>
                  <a:pt x="77000" y="40360"/>
                </a:lnTo>
                <a:lnTo>
                  <a:pt x="76990" y="40350"/>
                </a:lnTo>
                <a:lnTo>
                  <a:pt x="76980" y="40340"/>
                </a:lnTo>
                <a:lnTo>
                  <a:pt x="76970" y="40330"/>
                </a:lnTo>
                <a:lnTo>
                  <a:pt x="76960" y="40330"/>
                </a:lnTo>
                <a:lnTo>
                  <a:pt x="76950" y="40320"/>
                </a:lnTo>
                <a:lnTo>
                  <a:pt x="76940" y="40320"/>
                </a:lnTo>
                <a:lnTo>
                  <a:pt x="76900" y="40290"/>
                </a:lnTo>
                <a:lnTo>
                  <a:pt x="76860" y="40270"/>
                </a:lnTo>
                <a:lnTo>
                  <a:pt x="76800" y="40230"/>
                </a:lnTo>
                <a:lnTo>
                  <a:pt x="76770" y="40210"/>
                </a:lnTo>
                <a:lnTo>
                  <a:pt x="76750" y="40200"/>
                </a:lnTo>
                <a:lnTo>
                  <a:pt x="76740" y="40200"/>
                </a:lnTo>
                <a:lnTo>
                  <a:pt x="76730" y="40190"/>
                </a:lnTo>
                <a:lnTo>
                  <a:pt x="76720" y="40190"/>
                </a:lnTo>
                <a:lnTo>
                  <a:pt x="76710" y="40180"/>
                </a:lnTo>
                <a:lnTo>
                  <a:pt x="76690" y="40170"/>
                </a:lnTo>
                <a:lnTo>
                  <a:pt x="76680" y="40160"/>
                </a:lnTo>
                <a:lnTo>
                  <a:pt x="76650" y="40140"/>
                </a:lnTo>
                <a:lnTo>
                  <a:pt x="76620" y="40120"/>
                </a:lnTo>
                <a:lnTo>
                  <a:pt x="76600" y="40110"/>
                </a:lnTo>
                <a:lnTo>
                  <a:pt x="76570" y="40090"/>
                </a:lnTo>
                <a:lnTo>
                  <a:pt x="76550" y="40060"/>
                </a:lnTo>
                <a:lnTo>
                  <a:pt x="76540" y="40040"/>
                </a:lnTo>
                <a:lnTo>
                  <a:pt x="76500" y="40060"/>
                </a:lnTo>
                <a:lnTo>
                  <a:pt x="76490" y="40070"/>
                </a:lnTo>
                <a:lnTo>
                  <a:pt x="76440" y="40100"/>
                </a:lnTo>
                <a:lnTo>
                  <a:pt x="76390" y="40140"/>
                </a:lnTo>
                <a:lnTo>
                  <a:pt x="76270" y="40200"/>
                </a:lnTo>
                <a:lnTo>
                  <a:pt x="76260" y="40190"/>
                </a:lnTo>
                <a:lnTo>
                  <a:pt x="76250" y="40190"/>
                </a:lnTo>
                <a:lnTo>
                  <a:pt x="76190" y="40160"/>
                </a:lnTo>
                <a:lnTo>
                  <a:pt x="76180" y="40150"/>
                </a:lnTo>
                <a:lnTo>
                  <a:pt x="76190" y="40150"/>
                </a:lnTo>
                <a:lnTo>
                  <a:pt x="76190" y="40140"/>
                </a:lnTo>
                <a:lnTo>
                  <a:pt x="76180" y="40130"/>
                </a:lnTo>
                <a:lnTo>
                  <a:pt x="76180" y="40120"/>
                </a:lnTo>
                <a:lnTo>
                  <a:pt x="76190" y="40120"/>
                </a:lnTo>
                <a:lnTo>
                  <a:pt x="76200" y="40110"/>
                </a:lnTo>
                <a:lnTo>
                  <a:pt x="76210" y="40110"/>
                </a:lnTo>
                <a:lnTo>
                  <a:pt x="76210" y="40100"/>
                </a:lnTo>
                <a:lnTo>
                  <a:pt x="76220" y="40090"/>
                </a:lnTo>
                <a:lnTo>
                  <a:pt x="76210" y="40090"/>
                </a:lnTo>
                <a:lnTo>
                  <a:pt x="76210" y="40080"/>
                </a:lnTo>
                <a:lnTo>
                  <a:pt x="76210" y="40070"/>
                </a:lnTo>
                <a:lnTo>
                  <a:pt x="76210" y="40060"/>
                </a:lnTo>
                <a:lnTo>
                  <a:pt x="76210" y="40050"/>
                </a:lnTo>
                <a:lnTo>
                  <a:pt x="76210" y="40040"/>
                </a:lnTo>
                <a:lnTo>
                  <a:pt x="76220" y="40040"/>
                </a:lnTo>
                <a:lnTo>
                  <a:pt x="76220" y="40030"/>
                </a:lnTo>
                <a:lnTo>
                  <a:pt x="76220" y="40020"/>
                </a:lnTo>
                <a:lnTo>
                  <a:pt x="76220" y="40000"/>
                </a:lnTo>
                <a:lnTo>
                  <a:pt x="76220" y="39990"/>
                </a:lnTo>
                <a:lnTo>
                  <a:pt x="76210" y="39990"/>
                </a:lnTo>
                <a:lnTo>
                  <a:pt x="76220" y="39980"/>
                </a:lnTo>
                <a:lnTo>
                  <a:pt x="76220" y="39970"/>
                </a:lnTo>
                <a:lnTo>
                  <a:pt x="76230" y="39930"/>
                </a:lnTo>
                <a:lnTo>
                  <a:pt x="76230" y="39920"/>
                </a:lnTo>
                <a:lnTo>
                  <a:pt x="76220" y="39920"/>
                </a:lnTo>
                <a:lnTo>
                  <a:pt x="76220" y="39910"/>
                </a:lnTo>
                <a:lnTo>
                  <a:pt x="76210" y="39910"/>
                </a:lnTo>
                <a:lnTo>
                  <a:pt x="76200" y="39910"/>
                </a:lnTo>
                <a:lnTo>
                  <a:pt x="76190" y="39910"/>
                </a:lnTo>
                <a:lnTo>
                  <a:pt x="76180" y="39900"/>
                </a:lnTo>
                <a:lnTo>
                  <a:pt x="76170" y="39900"/>
                </a:lnTo>
                <a:lnTo>
                  <a:pt x="76170" y="39890"/>
                </a:lnTo>
                <a:lnTo>
                  <a:pt x="76170" y="39880"/>
                </a:lnTo>
                <a:lnTo>
                  <a:pt x="76170" y="39870"/>
                </a:lnTo>
                <a:lnTo>
                  <a:pt x="76160" y="39870"/>
                </a:lnTo>
                <a:lnTo>
                  <a:pt x="76160" y="39860"/>
                </a:lnTo>
                <a:lnTo>
                  <a:pt x="76150" y="39870"/>
                </a:lnTo>
                <a:lnTo>
                  <a:pt x="76140" y="39870"/>
                </a:lnTo>
                <a:lnTo>
                  <a:pt x="76140" y="39860"/>
                </a:lnTo>
                <a:lnTo>
                  <a:pt x="76130" y="39870"/>
                </a:lnTo>
                <a:lnTo>
                  <a:pt x="76130" y="39860"/>
                </a:lnTo>
                <a:lnTo>
                  <a:pt x="76120" y="39860"/>
                </a:lnTo>
                <a:lnTo>
                  <a:pt x="76120" y="39850"/>
                </a:lnTo>
                <a:lnTo>
                  <a:pt x="76120" y="39840"/>
                </a:lnTo>
                <a:lnTo>
                  <a:pt x="76120" y="39830"/>
                </a:lnTo>
                <a:lnTo>
                  <a:pt x="76130" y="39830"/>
                </a:lnTo>
                <a:lnTo>
                  <a:pt x="76130" y="39820"/>
                </a:lnTo>
                <a:lnTo>
                  <a:pt x="76130" y="39810"/>
                </a:lnTo>
                <a:lnTo>
                  <a:pt x="76140" y="39810"/>
                </a:lnTo>
                <a:lnTo>
                  <a:pt x="76140" y="39800"/>
                </a:lnTo>
                <a:lnTo>
                  <a:pt x="76140" y="39790"/>
                </a:lnTo>
                <a:lnTo>
                  <a:pt x="76130" y="39790"/>
                </a:lnTo>
                <a:lnTo>
                  <a:pt x="76130" y="39780"/>
                </a:lnTo>
                <a:lnTo>
                  <a:pt x="76120" y="39780"/>
                </a:lnTo>
                <a:lnTo>
                  <a:pt x="76120" y="39770"/>
                </a:lnTo>
                <a:lnTo>
                  <a:pt x="76120" y="39760"/>
                </a:lnTo>
                <a:lnTo>
                  <a:pt x="76120" y="39750"/>
                </a:lnTo>
                <a:lnTo>
                  <a:pt x="76120" y="39740"/>
                </a:lnTo>
                <a:lnTo>
                  <a:pt x="76120" y="39730"/>
                </a:lnTo>
                <a:lnTo>
                  <a:pt x="76130" y="39720"/>
                </a:lnTo>
                <a:lnTo>
                  <a:pt x="76130" y="39710"/>
                </a:lnTo>
                <a:lnTo>
                  <a:pt x="76130" y="39700"/>
                </a:lnTo>
                <a:lnTo>
                  <a:pt x="76120" y="39700"/>
                </a:lnTo>
                <a:lnTo>
                  <a:pt x="76110" y="39700"/>
                </a:lnTo>
                <a:lnTo>
                  <a:pt x="76110" y="39690"/>
                </a:lnTo>
                <a:lnTo>
                  <a:pt x="76110" y="39680"/>
                </a:lnTo>
                <a:lnTo>
                  <a:pt x="76110" y="39670"/>
                </a:lnTo>
                <a:lnTo>
                  <a:pt x="76110" y="39660"/>
                </a:lnTo>
                <a:lnTo>
                  <a:pt x="76110" y="39650"/>
                </a:lnTo>
                <a:lnTo>
                  <a:pt x="76110" y="39630"/>
                </a:lnTo>
                <a:lnTo>
                  <a:pt x="76110" y="39620"/>
                </a:lnTo>
                <a:lnTo>
                  <a:pt x="76110" y="39610"/>
                </a:lnTo>
                <a:lnTo>
                  <a:pt x="76120" y="39590"/>
                </a:lnTo>
                <a:lnTo>
                  <a:pt x="76120" y="39580"/>
                </a:lnTo>
                <a:lnTo>
                  <a:pt x="76130" y="39580"/>
                </a:lnTo>
                <a:lnTo>
                  <a:pt x="76140" y="39570"/>
                </a:lnTo>
                <a:lnTo>
                  <a:pt x="76140" y="39560"/>
                </a:lnTo>
                <a:lnTo>
                  <a:pt x="76140" y="39550"/>
                </a:lnTo>
                <a:lnTo>
                  <a:pt x="76140" y="39540"/>
                </a:lnTo>
                <a:lnTo>
                  <a:pt x="76150" y="39540"/>
                </a:lnTo>
                <a:lnTo>
                  <a:pt x="76150" y="39530"/>
                </a:lnTo>
                <a:lnTo>
                  <a:pt x="76160" y="39520"/>
                </a:lnTo>
                <a:lnTo>
                  <a:pt x="76170" y="39510"/>
                </a:lnTo>
                <a:lnTo>
                  <a:pt x="76170" y="39500"/>
                </a:lnTo>
                <a:lnTo>
                  <a:pt x="76170" y="39470"/>
                </a:lnTo>
                <a:lnTo>
                  <a:pt x="76180" y="39470"/>
                </a:lnTo>
                <a:lnTo>
                  <a:pt x="76190" y="39460"/>
                </a:lnTo>
                <a:lnTo>
                  <a:pt x="76190" y="39450"/>
                </a:lnTo>
                <a:lnTo>
                  <a:pt x="76190" y="39440"/>
                </a:lnTo>
                <a:lnTo>
                  <a:pt x="76190" y="39430"/>
                </a:lnTo>
                <a:lnTo>
                  <a:pt x="76190" y="39420"/>
                </a:lnTo>
                <a:lnTo>
                  <a:pt x="76190" y="39410"/>
                </a:lnTo>
                <a:lnTo>
                  <a:pt x="76190" y="39400"/>
                </a:lnTo>
                <a:lnTo>
                  <a:pt x="76200" y="39400"/>
                </a:lnTo>
                <a:lnTo>
                  <a:pt x="76200" y="39370"/>
                </a:lnTo>
                <a:lnTo>
                  <a:pt x="76200" y="39360"/>
                </a:lnTo>
                <a:lnTo>
                  <a:pt x="76200" y="39350"/>
                </a:lnTo>
                <a:lnTo>
                  <a:pt x="76210" y="39340"/>
                </a:lnTo>
                <a:lnTo>
                  <a:pt x="76210" y="39330"/>
                </a:lnTo>
                <a:lnTo>
                  <a:pt x="76210" y="39320"/>
                </a:lnTo>
                <a:lnTo>
                  <a:pt x="76210" y="39310"/>
                </a:lnTo>
                <a:lnTo>
                  <a:pt x="76200" y="39300"/>
                </a:lnTo>
                <a:lnTo>
                  <a:pt x="76190" y="39260"/>
                </a:lnTo>
                <a:lnTo>
                  <a:pt x="76180" y="39240"/>
                </a:lnTo>
                <a:lnTo>
                  <a:pt x="76170" y="39210"/>
                </a:lnTo>
                <a:lnTo>
                  <a:pt x="76160" y="39180"/>
                </a:lnTo>
                <a:lnTo>
                  <a:pt x="76160" y="39170"/>
                </a:lnTo>
                <a:lnTo>
                  <a:pt x="76150" y="39170"/>
                </a:lnTo>
                <a:lnTo>
                  <a:pt x="76150" y="39150"/>
                </a:lnTo>
                <a:lnTo>
                  <a:pt x="76140" y="39150"/>
                </a:lnTo>
                <a:lnTo>
                  <a:pt x="76090" y="39060"/>
                </a:lnTo>
                <a:lnTo>
                  <a:pt x="76090" y="39050"/>
                </a:lnTo>
                <a:lnTo>
                  <a:pt x="76070" y="39020"/>
                </a:lnTo>
                <a:lnTo>
                  <a:pt x="76060" y="38990"/>
                </a:lnTo>
                <a:lnTo>
                  <a:pt x="76050" y="38980"/>
                </a:lnTo>
                <a:lnTo>
                  <a:pt x="76040" y="38950"/>
                </a:lnTo>
                <a:lnTo>
                  <a:pt x="76030" y="38940"/>
                </a:lnTo>
                <a:lnTo>
                  <a:pt x="76030" y="38930"/>
                </a:lnTo>
                <a:lnTo>
                  <a:pt x="76020" y="38920"/>
                </a:lnTo>
                <a:lnTo>
                  <a:pt x="76020" y="38910"/>
                </a:lnTo>
                <a:lnTo>
                  <a:pt x="76010" y="38890"/>
                </a:lnTo>
                <a:lnTo>
                  <a:pt x="76000" y="38880"/>
                </a:lnTo>
                <a:lnTo>
                  <a:pt x="76000" y="38870"/>
                </a:lnTo>
                <a:lnTo>
                  <a:pt x="75980" y="38850"/>
                </a:lnTo>
                <a:lnTo>
                  <a:pt x="75980" y="38830"/>
                </a:lnTo>
                <a:lnTo>
                  <a:pt x="75970" y="38830"/>
                </a:lnTo>
                <a:lnTo>
                  <a:pt x="75960" y="38800"/>
                </a:lnTo>
                <a:lnTo>
                  <a:pt x="75950" y="38800"/>
                </a:lnTo>
                <a:lnTo>
                  <a:pt x="75950" y="38790"/>
                </a:lnTo>
                <a:lnTo>
                  <a:pt x="75940" y="38790"/>
                </a:lnTo>
                <a:lnTo>
                  <a:pt x="75940" y="38780"/>
                </a:lnTo>
                <a:lnTo>
                  <a:pt x="75930" y="38780"/>
                </a:lnTo>
                <a:lnTo>
                  <a:pt x="75930" y="38770"/>
                </a:lnTo>
                <a:lnTo>
                  <a:pt x="75920" y="38770"/>
                </a:lnTo>
                <a:lnTo>
                  <a:pt x="75910" y="38760"/>
                </a:lnTo>
                <a:lnTo>
                  <a:pt x="75910" y="38750"/>
                </a:lnTo>
                <a:lnTo>
                  <a:pt x="75910" y="38740"/>
                </a:lnTo>
                <a:lnTo>
                  <a:pt x="75920" y="38740"/>
                </a:lnTo>
                <a:lnTo>
                  <a:pt x="75930" y="38720"/>
                </a:lnTo>
                <a:lnTo>
                  <a:pt x="75940" y="38720"/>
                </a:lnTo>
                <a:lnTo>
                  <a:pt x="75960" y="38680"/>
                </a:lnTo>
                <a:lnTo>
                  <a:pt x="75970" y="38670"/>
                </a:lnTo>
                <a:lnTo>
                  <a:pt x="75980" y="38670"/>
                </a:lnTo>
                <a:lnTo>
                  <a:pt x="75980" y="38660"/>
                </a:lnTo>
                <a:lnTo>
                  <a:pt x="75960" y="38640"/>
                </a:lnTo>
                <a:lnTo>
                  <a:pt x="75950" y="38630"/>
                </a:lnTo>
                <a:lnTo>
                  <a:pt x="75940" y="38600"/>
                </a:lnTo>
                <a:lnTo>
                  <a:pt x="75930" y="38590"/>
                </a:lnTo>
                <a:lnTo>
                  <a:pt x="75920" y="38580"/>
                </a:lnTo>
                <a:lnTo>
                  <a:pt x="75910" y="38560"/>
                </a:lnTo>
                <a:lnTo>
                  <a:pt x="75900" y="38550"/>
                </a:lnTo>
                <a:lnTo>
                  <a:pt x="75900" y="38540"/>
                </a:lnTo>
                <a:lnTo>
                  <a:pt x="75890" y="38540"/>
                </a:lnTo>
                <a:lnTo>
                  <a:pt x="75880" y="38510"/>
                </a:lnTo>
                <a:lnTo>
                  <a:pt x="75860" y="38460"/>
                </a:lnTo>
                <a:lnTo>
                  <a:pt x="75860" y="38450"/>
                </a:lnTo>
                <a:lnTo>
                  <a:pt x="75850" y="38430"/>
                </a:lnTo>
                <a:lnTo>
                  <a:pt x="75850" y="38420"/>
                </a:lnTo>
                <a:lnTo>
                  <a:pt x="75850" y="38410"/>
                </a:lnTo>
                <a:lnTo>
                  <a:pt x="75850" y="38400"/>
                </a:lnTo>
                <a:lnTo>
                  <a:pt x="75850" y="38390"/>
                </a:lnTo>
                <a:lnTo>
                  <a:pt x="75860" y="38390"/>
                </a:lnTo>
                <a:lnTo>
                  <a:pt x="75950" y="38360"/>
                </a:lnTo>
                <a:lnTo>
                  <a:pt x="75960" y="38350"/>
                </a:lnTo>
                <a:lnTo>
                  <a:pt x="75970" y="38330"/>
                </a:lnTo>
                <a:lnTo>
                  <a:pt x="75970" y="38320"/>
                </a:lnTo>
                <a:lnTo>
                  <a:pt x="75970" y="38310"/>
                </a:lnTo>
                <a:lnTo>
                  <a:pt x="75960" y="38280"/>
                </a:lnTo>
                <a:lnTo>
                  <a:pt x="75960" y="38270"/>
                </a:lnTo>
                <a:lnTo>
                  <a:pt x="75950" y="38260"/>
                </a:lnTo>
                <a:lnTo>
                  <a:pt x="75950" y="38250"/>
                </a:lnTo>
                <a:lnTo>
                  <a:pt x="75950" y="38240"/>
                </a:lnTo>
                <a:lnTo>
                  <a:pt x="75940" y="38210"/>
                </a:lnTo>
                <a:lnTo>
                  <a:pt x="75930" y="38180"/>
                </a:lnTo>
                <a:lnTo>
                  <a:pt x="75920" y="38140"/>
                </a:lnTo>
                <a:lnTo>
                  <a:pt x="75890" y="38090"/>
                </a:lnTo>
                <a:lnTo>
                  <a:pt x="75870" y="38060"/>
                </a:lnTo>
                <a:lnTo>
                  <a:pt x="75860" y="38050"/>
                </a:lnTo>
                <a:lnTo>
                  <a:pt x="75860" y="38040"/>
                </a:lnTo>
                <a:lnTo>
                  <a:pt x="75830" y="37990"/>
                </a:lnTo>
                <a:lnTo>
                  <a:pt x="75820" y="37980"/>
                </a:lnTo>
                <a:lnTo>
                  <a:pt x="75790" y="37940"/>
                </a:lnTo>
                <a:lnTo>
                  <a:pt x="75770" y="37910"/>
                </a:lnTo>
                <a:lnTo>
                  <a:pt x="75750" y="37880"/>
                </a:lnTo>
                <a:lnTo>
                  <a:pt x="75740" y="37870"/>
                </a:lnTo>
                <a:lnTo>
                  <a:pt x="75710" y="37850"/>
                </a:lnTo>
                <a:lnTo>
                  <a:pt x="75710" y="37830"/>
                </a:lnTo>
                <a:lnTo>
                  <a:pt x="75700" y="37830"/>
                </a:lnTo>
                <a:lnTo>
                  <a:pt x="75690" y="37790"/>
                </a:lnTo>
                <a:lnTo>
                  <a:pt x="75690" y="37750"/>
                </a:lnTo>
                <a:lnTo>
                  <a:pt x="75740" y="37750"/>
                </a:lnTo>
                <a:lnTo>
                  <a:pt x="75790" y="37750"/>
                </a:lnTo>
                <a:lnTo>
                  <a:pt x="75900" y="37740"/>
                </a:lnTo>
                <a:lnTo>
                  <a:pt x="75930" y="37740"/>
                </a:lnTo>
                <a:lnTo>
                  <a:pt x="75950" y="37730"/>
                </a:lnTo>
                <a:lnTo>
                  <a:pt x="75960" y="37730"/>
                </a:lnTo>
                <a:lnTo>
                  <a:pt x="75980" y="37730"/>
                </a:lnTo>
                <a:lnTo>
                  <a:pt x="76010" y="37730"/>
                </a:lnTo>
                <a:lnTo>
                  <a:pt x="76020" y="37710"/>
                </a:lnTo>
                <a:lnTo>
                  <a:pt x="76010" y="37680"/>
                </a:lnTo>
                <a:lnTo>
                  <a:pt x="76010" y="37670"/>
                </a:lnTo>
                <a:lnTo>
                  <a:pt x="76000" y="37640"/>
                </a:lnTo>
                <a:lnTo>
                  <a:pt x="76000" y="37630"/>
                </a:lnTo>
                <a:lnTo>
                  <a:pt x="75970" y="37610"/>
                </a:lnTo>
                <a:lnTo>
                  <a:pt x="75960" y="37600"/>
                </a:lnTo>
                <a:lnTo>
                  <a:pt x="75940" y="37590"/>
                </a:lnTo>
                <a:lnTo>
                  <a:pt x="75940" y="37560"/>
                </a:lnTo>
                <a:lnTo>
                  <a:pt x="75940" y="37520"/>
                </a:lnTo>
                <a:lnTo>
                  <a:pt x="75940" y="37490"/>
                </a:lnTo>
                <a:lnTo>
                  <a:pt x="76020" y="37490"/>
                </a:lnTo>
                <a:lnTo>
                  <a:pt x="76070" y="37490"/>
                </a:lnTo>
                <a:lnTo>
                  <a:pt x="76210" y="37480"/>
                </a:lnTo>
                <a:lnTo>
                  <a:pt x="76300" y="37480"/>
                </a:lnTo>
                <a:lnTo>
                  <a:pt x="76300" y="37470"/>
                </a:lnTo>
                <a:lnTo>
                  <a:pt x="76290" y="37430"/>
                </a:lnTo>
                <a:lnTo>
                  <a:pt x="76290" y="37410"/>
                </a:lnTo>
                <a:lnTo>
                  <a:pt x="76290" y="37390"/>
                </a:lnTo>
                <a:lnTo>
                  <a:pt x="76270" y="37250"/>
                </a:lnTo>
                <a:lnTo>
                  <a:pt x="76270" y="37240"/>
                </a:lnTo>
                <a:lnTo>
                  <a:pt x="76260" y="37230"/>
                </a:lnTo>
                <a:lnTo>
                  <a:pt x="76260" y="37220"/>
                </a:lnTo>
                <a:lnTo>
                  <a:pt x="76260" y="37180"/>
                </a:lnTo>
                <a:lnTo>
                  <a:pt x="76260" y="37170"/>
                </a:lnTo>
                <a:lnTo>
                  <a:pt x="76260" y="37160"/>
                </a:lnTo>
                <a:lnTo>
                  <a:pt x="76250" y="37160"/>
                </a:lnTo>
                <a:lnTo>
                  <a:pt x="76250" y="37150"/>
                </a:lnTo>
                <a:lnTo>
                  <a:pt x="76240" y="37140"/>
                </a:lnTo>
                <a:lnTo>
                  <a:pt x="76250" y="37140"/>
                </a:lnTo>
                <a:lnTo>
                  <a:pt x="76250" y="37130"/>
                </a:lnTo>
                <a:lnTo>
                  <a:pt x="76250" y="37120"/>
                </a:lnTo>
                <a:lnTo>
                  <a:pt x="76250" y="37110"/>
                </a:lnTo>
                <a:lnTo>
                  <a:pt x="76290" y="36870"/>
                </a:lnTo>
                <a:lnTo>
                  <a:pt x="76320" y="36680"/>
                </a:lnTo>
                <a:lnTo>
                  <a:pt x="76340" y="36600"/>
                </a:lnTo>
                <a:lnTo>
                  <a:pt x="76340" y="36590"/>
                </a:lnTo>
                <a:lnTo>
                  <a:pt x="76350" y="36490"/>
                </a:lnTo>
                <a:lnTo>
                  <a:pt x="76360" y="36420"/>
                </a:lnTo>
                <a:lnTo>
                  <a:pt x="76370" y="36400"/>
                </a:lnTo>
                <a:lnTo>
                  <a:pt x="76370" y="36390"/>
                </a:lnTo>
                <a:lnTo>
                  <a:pt x="76380" y="36350"/>
                </a:lnTo>
                <a:lnTo>
                  <a:pt x="76390" y="36260"/>
                </a:lnTo>
                <a:lnTo>
                  <a:pt x="76410" y="36110"/>
                </a:lnTo>
                <a:lnTo>
                  <a:pt x="76420" y="36110"/>
                </a:lnTo>
                <a:lnTo>
                  <a:pt x="76430" y="36030"/>
                </a:lnTo>
                <a:lnTo>
                  <a:pt x="76430" y="36010"/>
                </a:lnTo>
                <a:lnTo>
                  <a:pt x="76450" y="35930"/>
                </a:lnTo>
                <a:lnTo>
                  <a:pt x="76460" y="35930"/>
                </a:lnTo>
                <a:lnTo>
                  <a:pt x="76470" y="35930"/>
                </a:lnTo>
                <a:lnTo>
                  <a:pt x="76480" y="35930"/>
                </a:lnTo>
                <a:lnTo>
                  <a:pt x="76510" y="35950"/>
                </a:lnTo>
                <a:lnTo>
                  <a:pt x="76520" y="35950"/>
                </a:lnTo>
                <a:lnTo>
                  <a:pt x="76540" y="35940"/>
                </a:lnTo>
                <a:lnTo>
                  <a:pt x="76560" y="35930"/>
                </a:lnTo>
                <a:lnTo>
                  <a:pt x="76570" y="35920"/>
                </a:lnTo>
                <a:lnTo>
                  <a:pt x="76570" y="35910"/>
                </a:lnTo>
                <a:lnTo>
                  <a:pt x="76580" y="35890"/>
                </a:lnTo>
                <a:lnTo>
                  <a:pt x="76660" y="35920"/>
                </a:lnTo>
                <a:lnTo>
                  <a:pt x="76790" y="35970"/>
                </a:lnTo>
                <a:lnTo>
                  <a:pt x="76800" y="35980"/>
                </a:lnTo>
                <a:lnTo>
                  <a:pt x="76820" y="35990"/>
                </a:lnTo>
                <a:lnTo>
                  <a:pt x="76870" y="36010"/>
                </a:lnTo>
                <a:lnTo>
                  <a:pt x="76920" y="35890"/>
                </a:lnTo>
                <a:lnTo>
                  <a:pt x="76940" y="35840"/>
                </a:lnTo>
                <a:lnTo>
                  <a:pt x="76980" y="35760"/>
                </a:lnTo>
                <a:lnTo>
                  <a:pt x="77000" y="35700"/>
                </a:lnTo>
                <a:lnTo>
                  <a:pt x="77010" y="35680"/>
                </a:lnTo>
                <a:lnTo>
                  <a:pt x="77060" y="35560"/>
                </a:lnTo>
                <a:lnTo>
                  <a:pt x="77120" y="35420"/>
                </a:lnTo>
                <a:lnTo>
                  <a:pt x="77150" y="35350"/>
                </a:lnTo>
                <a:lnTo>
                  <a:pt x="77160" y="35310"/>
                </a:lnTo>
                <a:lnTo>
                  <a:pt x="77210" y="35200"/>
                </a:lnTo>
                <a:lnTo>
                  <a:pt x="77210" y="35190"/>
                </a:lnTo>
                <a:lnTo>
                  <a:pt x="77250" y="35090"/>
                </a:lnTo>
                <a:lnTo>
                  <a:pt x="77320" y="35080"/>
                </a:lnTo>
                <a:lnTo>
                  <a:pt x="77330" y="34970"/>
                </a:lnTo>
                <a:lnTo>
                  <a:pt x="77380" y="34620"/>
                </a:lnTo>
                <a:lnTo>
                  <a:pt x="77390" y="34620"/>
                </a:lnTo>
                <a:lnTo>
                  <a:pt x="77420" y="34630"/>
                </a:lnTo>
                <a:lnTo>
                  <a:pt x="77480" y="34640"/>
                </a:lnTo>
                <a:lnTo>
                  <a:pt x="77510" y="34640"/>
                </a:lnTo>
                <a:lnTo>
                  <a:pt x="77530" y="34650"/>
                </a:lnTo>
                <a:lnTo>
                  <a:pt x="77570" y="34660"/>
                </a:lnTo>
                <a:lnTo>
                  <a:pt x="77580" y="34660"/>
                </a:lnTo>
                <a:lnTo>
                  <a:pt x="77630" y="34670"/>
                </a:lnTo>
                <a:lnTo>
                  <a:pt x="77630" y="34660"/>
                </a:lnTo>
                <a:lnTo>
                  <a:pt x="77650" y="34620"/>
                </a:lnTo>
                <a:lnTo>
                  <a:pt x="77650" y="34590"/>
                </a:lnTo>
                <a:lnTo>
                  <a:pt x="77660" y="34540"/>
                </a:lnTo>
                <a:lnTo>
                  <a:pt x="77720" y="34530"/>
                </a:lnTo>
                <a:lnTo>
                  <a:pt x="77780" y="34520"/>
                </a:lnTo>
                <a:lnTo>
                  <a:pt x="77890" y="34560"/>
                </a:lnTo>
                <a:lnTo>
                  <a:pt x="77890" y="34550"/>
                </a:lnTo>
                <a:lnTo>
                  <a:pt x="77880" y="34550"/>
                </a:lnTo>
                <a:lnTo>
                  <a:pt x="77890" y="34550"/>
                </a:lnTo>
                <a:lnTo>
                  <a:pt x="77890" y="34540"/>
                </a:lnTo>
                <a:lnTo>
                  <a:pt x="77890" y="34530"/>
                </a:lnTo>
                <a:lnTo>
                  <a:pt x="77900" y="34530"/>
                </a:lnTo>
                <a:lnTo>
                  <a:pt x="77900" y="34520"/>
                </a:lnTo>
                <a:lnTo>
                  <a:pt x="77890" y="34520"/>
                </a:lnTo>
                <a:lnTo>
                  <a:pt x="77890" y="34510"/>
                </a:lnTo>
                <a:lnTo>
                  <a:pt x="77880" y="34510"/>
                </a:lnTo>
                <a:lnTo>
                  <a:pt x="77870" y="34510"/>
                </a:lnTo>
                <a:lnTo>
                  <a:pt x="77880" y="34500"/>
                </a:lnTo>
                <a:lnTo>
                  <a:pt x="77870" y="34500"/>
                </a:lnTo>
                <a:lnTo>
                  <a:pt x="77870" y="34490"/>
                </a:lnTo>
                <a:lnTo>
                  <a:pt x="77860" y="34490"/>
                </a:lnTo>
                <a:lnTo>
                  <a:pt x="77860" y="34480"/>
                </a:lnTo>
                <a:lnTo>
                  <a:pt x="77850" y="34480"/>
                </a:lnTo>
                <a:lnTo>
                  <a:pt x="77850" y="34470"/>
                </a:lnTo>
                <a:lnTo>
                  <a:pt x="77840" y="34470"/>
                </a:lnTo>
                <a:lnTo>
                  <a:pt x="77840" y="34460"/>
                </a:lnTo>
                <a:lnTo>
                  <a:pt x="77830" y="34460"/>
                </a:lnTo>
                <a:lnTo>
                  <a:pt x="77820" y="34460"/>
                </a:lnTo>
                <a:lnTo>
                  <a:pt x="77800" y="34460"/>
                </a:lnTo>
                <a:lnTo>
                  <a:pt x="77790" y="34460"/>
                </a:lnTo>
                <a:lnTo>
                  <a:pt x="77780" y="34450"/>
                </a:lnTo>
                <a:lnTo>
                  <a:pt x="77780" y="34440"/>
                </a:lnTo>
                <a:lnTo>
                  <a:pt x="77790" y="34440"/>
                </a:lnTo>
                <a:lnTo>
                  <a:pt x="77790" y="34430"/>
                </a:lnTo>
                <a:lnTo>
                  <a:pt x="77800" y="34430"/>
                </a:lnTo>
                <a:lnTo>
                  <a:pt x="77790" y="34430"/>
                </a:lnTo>
                <a:lnTo>
                  <a:pt x="77780" y="34430"/>
                </a:lnTo>
                <a:lnTo>
                  <a:pt x="77780" y="34420"/>
                </a:lnTo>
                <a:lnTo>
                  <a:pt x="77770" y="34420"/>
                </a:lnTo>
                <a:lnTo>
                  <a:pt x="77760" y="34420"/>
                </a:lnTo>
                <a:lnTo>
                  <a:pt x="77760" y="34410"/>
                </a:lnTo>
                <a:lnTo>
                  <a:pt x="77760" y="34400"/>
                </a:lnTo>
                <a:lnTo>
                  <a:pt x="77760" y="34390"/>
                </a:lnTo>
                <a:lnTo>
                  <a:pt x="77760" y="34380"/>
                </a:lnTo>
                <a:lnTo>
                  <a:pt x="77770" y="34370"/>
                </a:lnTo>
                <a:lnTo>
                  <a:pt x="77770" y="34360"/>
                </a:lnTo>
                <a:lnTo>
                  <a:pt x="77760" y="34360"/>
                </a:lnTo>
                <a:lnTo>
                  <a:pt x="77770" y="34360"/>
                </a:lnTo>
                <a:lnTo>
                  <a:pt x="77770" y="34350"/>
                </a:lnTo>
                <a:lnTo>
                  <a:pt x="77770" y="34340"/>
                </a:lnTo>
                <a:lnTo>
                  <a:pt x="77780" y="34340"/>
                </a:lnTo>
                <a:lnTo>
                  <a:pt x="77780" y="34330"/>
                </a:lnTo>
                <a:lnTo>
                  <a:pt x="77790" y="34330"/>
                </a:lnTo>
                <a:lnTo>
                  <a:pt x="77790" y="34320"/>
                </a:lnTo>
                <a:lnTo>
                  <a:pt x="77790" y="34310"/>
                </a:lnTo>
                <a:lnTo>
                  <a:pt x="77800" y="34310"/>
                </a:lnTo>
                <a:lnTo>
                  <a:pt x="77800" y="34300"/>
                </a:lnTo>
                <a:lnTo>
                  <a:pt x="77790" y="34290"/>
                </a:lnTo>
                <a:lnTo>
                  <a:pt x="77780" y="34290"/>
                </a:lnTo>
                <a:lnTo>
                  <a:pt x="77780" y="34280"/>
                </a:lnTo>
                <a:lnTo>
                  <a:pt x="77770" y="34280"/>
                </a:lnTo>
                <a:lnTo>
                  <a:pt x="77770" y="34270"/>
                </a:lnTo>
                <a:lnTo>
                  <a:pt x="77760" y="34260"/>
                </a:lnTo>
                <a:lnTo>
                  <a:pt x="77750" y="34260"/>
                </a:lnTo>
                <a:lnTo>
                  <a:pt x="77750" y="34240"/>
                </a:lnTo>
                <a:lnTo>
                  <a:pt x="77760" y="34240"/>
                </a:lnTo>
                <a:lnTo>
                  <a:pt x="77760" y="34230"/>
                </a:lnTo>
                <a:lnTo>
                  <a:pt x="77750" y="34230"/>
                </a:lnTo>
                <a:lnTo>
                  <a:pt x="77750" y="34220"/>
                </a:lnTo>
                <a:lnTo>
                  <a:pt x="77750" y="34210"/>
                </a:lnTo>
                <a:lnTo>
                  <a:pt x="77750" y="34200"/>
                </a:lnTo>
                <a:lnTo>
                  <a:pt x="77750" y="34190"/>
                </a:lnTo>
                <a:lnTo>
                  <a:pt x="77750" y="34200"/>
                </a:lnTo>
                <a:lnTo>
                  <a:pt x="77740" y="34200"/>
                </a:lnTo>
                <a:lnTo>
                  <a:pt x="77740" y="34190"/>
                </a:lnTo>
                <a:lnTo>
                  <a:pt x="77730" y="34190"/>
                </a:lnTo>
                <a:lnTo>
                  <a:pt x="77730" y="34180"/>
                </a:lnTo>
                <a:lnTo>
                  <a:pt x="77720" y="34180"/>
                </a:lnTo>
                <a:lnTo>
                  <a:pt x="77720" y="34170"/>
                </a:lnTo>
                <a:lnTo>
                  <a:pt x="77720" y="34160"/>
                </a:lnTo>
                <a:lnTo>
                  <a:pt x="77710" y="34160"/>
                </a:lnTo>
                <a:lnTo>
                  <a:pt x="77710" y="34170"/>
                </a:lnTo>
                <a:lnTo>
                  <a:pt x="77710" y="34160"/>
                </a:lnTo>
                <a:lnTo>
                  <a:pt x="77700" y="34160"/>
                </a:lnTo>
                <a:lnTo>
                  <a:pt x="77700" y="34150"/>
                </a:lnTo>
                <a:lnTo>
                  <a:pt x="77700" y="34160"/>
                </a:lnTo>
                <a:lnTo>
                  <a:pt x="77690" y="34160"/>
                </a:lnTo>
                <a:lnTo>
                  <a:pt x="77680" y="34150"/>
                </a:lnTo>
                <a:lnTo>
                  <a:pt x="77680" y="34140"/>
                </a:lnTo>
                <a:lnTo>
                  <a:pt x="77690" y="34140"/>
                </a:lnTo>
                <a:lnTo>
                  <a:pt x="77690" y="34130"/>
                </a:lnTo>
                <a:lnTo>
                  <a:pt x="77680" y="34130"/>
                </a:lnTo>
                <a:lnTo>
                  <a:pt x="77680" y="34120"/>
                </a:lnTo>
                <a:lnTo>
                  <a:pt x="77680" y="34110"/>
                </a:lnTo>
                <a:lnTo>
                  <a:pt x="77670" y="34110"/>
                </a:lnTo>
                <a:lnTo>
                  <a:pt x="77670" y="34100"/>
                </a:lnTo>
                <a:lnTo>
                  <a:pt x="77670" y="34090"/>
                </a:lnTo>
                <a:lnTo>
                  <a:pt x="77660" y="34080"/>
                </a:lnTo>
                <a:lnTo>
                  <a:pt x="77660" y="34070"/>
                </a:lnTo>
                <a:lnTo>
                  <a:pt x="77660" y="34060"/>
                </a:lnTo>
                <a:lnTo>
                  <a:pt x="77670" y="34050"/>
                </a:lnTo>
                <a:lnTo>
                  <a:pt x="77660" y="34050"/>
                </a:lnTo>
                <a:lnTo>
                  <a:pt x="77670" y="34050"/>
                </a:lnTo>
                <a:lnTo>
                  <a:pt x="77660" y="34050"/>
                </a:lnTo>
                <a:lnTo>
                  <a:pt x="77660" y="34040"/>
                </a:lnTo>
                <a:lnTo>
                  <a:pt x="77660" y="34030"/>
                </a:lnTo>
                <a:lnTo>
                  <a:pt x="77660" y="34020"/>
                </a:lnTo>
                <a:lnTo>
                  <a:pt x="77650" y="34020"/>
                </a:lnTo>
                <a:lnTo>
                  <a:pt x="77650" y="34010"/>
                </a:lnTo>
                <a:lnTo>
                  <a:pt x="77660" y="34000"/>
                </a:lnTo>
                <a:lnTo>
                  <a:pt x="77660" y="33990"/>
                </a:lnTo>
                <a:lnTo>
                  <a:pt x="77660" y="33980"/>
                </a:lnTo>
                <a:lnTo>
                  <a:pt x="77670" y="33970"/>
                </a:lnTo>
                <a:lnTo>
                  <a:pt x="77670" y="33960"/>
                </a:lnTo>
                <a:lnTo>
                  <a:pt x="77670" y="33950"/>
                </a:lnTo>
                <a:lnTo>
                  <a:pt x="77670" y="33940"/>
                </a:lnTo>
                <a:lnTo>
                  <a:pt x="77660" y="33940"/>
                </a:lnTo>
                <a:lnTo>
                  <a:pt x="77660" y="33930"/>
                </a:lnTo>
                <a:lnTo>
                  <a:pt x="77650" y="33930"/>
                </a:lnTo>
                <a:lnTo>
                  <a:pt x="77650" y="33940"/>
                </a:lnTo>
                <a:lnTo>
                  <a:pt x="77640" y="33930"/>
                </a:lnTo>
                <a:lnTo>
                  <a:pt x="77630" y="33920"/>
                </a:lnTo>
                <a:lnTo>
                  <a:pt x="77630" y="33910"/>
                </a:lnTo>
                <a:lnTo>
                  <a:pt x="77630" y="33900"/>
                </a:lnTo>
                <a:lnTo>
                  <a:pt x="77620" y="33900"/>
                </a:lnTo>
                <a:lnTo>
                  <a:pt x="77620" y="33890"/>
                </a:lnTo>
                <a:lnTo>
                  <a:pt x="77610" y="33890"/>
                </a:lnTo>
                <a:lnTo>
                  <a:pt x="77610" y="33880"/>
                </a:lnTo>
                <a:lnTo>
                  <a:pt x="77620" y="33880"/>
                </a:lnTo>
                <a:lnTo>
                  <a:pt x="77630" y="33880"/>
                </a:lnTo>
                <a:lnTo>
                  <a:pt x="77620" y="33880"/>
                </a:lnTo>
                <a:lnTo>
                  <a:pt x="77620" y="33870"/>
                </a:lnTo>
                <a:lnTo>
                  <a:pt x="77620" y="33860"/>
                </a:lnTo>
                <a:lnTo>
                  <a:pt x="77620" y="33850"/>
                </a:lnTo>
                <a:lnTo>
                  <a:pt x="77610" y="33850"/>
                </a:lnTo>
                <a:lnTo>
                  <a:pt x="77600" y="33850"/>
                </a:lnTo>
                <a:lnTo>
                  <a:pt x="77600" y="33840"/>
                </a:lnTo>
                <a:lnTo>
                  <a:pt x="77610" y="33840"/>
                </a:lnTo>
                <a:lnTo>
                  <a:pt x="77610" y="33830"/>
                </a:lnTo>
                <a:lnTo>
                  <a:pt x="77600" y="33830"/>
                </a:lnTo>
                <a:lnTo>
                  <a:pt x="77590" y="33830"/>
                </a:lnTo>
                <a:lnTo>
                  <a:pt x="77580" y="33830"/>
                </a:lnTo>
                <a:lnTo>
                  <a:pt x="77580" y="33820"/>
                </a:lnTo>
                <a:lnTo>
                  <a:pt x="77590" y="33820"/>
                </a:lnTo>
                <a:lnTo>
                  <a:pt x="77580" y="33820"/>
                </a:lnTo>
                <a:lnTo>
                  <a:pt x="77580" y="33810"/>
                </a:lnTo>
                <a:lnTo>
                  <a:pt x="77580" y="33800"/>
                </a:lnTo>
                <a:lnTo>
                  <a:pt x="77590" y="33800"/>
                </a:lnTo>
                <a:lnTo>
                  <a:pt x="77590" y="33790"/>
                </a:lnTo>
                <a:lnTo>
                  <a:pt x="77590" y="33780"/>
                </a:lnTo>
                <a:lnTo>
                  <a:pt x="77580" y="33780"/>
                </a:lnTo>
                <a:lnTo>
                  <a:pt x="77580" y="33770"/>
                </a:lnTo>
                <a:lnTo>
                  <a:pt x="77590" y="33770"/>
                </a:lnTo>
                <a:lnTo>
                  <a:pt x="77590" y="33760"/>
                </a:lnTo>
                <a:lnTo>
                  <a:pt x="77580" y="33760"/>
                </a:lnTo>
                <a:lnTo>
                  <a:pt x="77580" y="33750"/>
                </a:lnTo>
                <a:lnTo>
                  <a:pt x="77580" y="33740"/>
                </a:lnTo>
                <a:lnTo>
                  <a:pt x="77590" y="33740"/>
                </a:lnTo>
                <a:lnTo>
                  <a:pt x="77590" y="33730"/>
                </a:lnTo>
                <a:lnTo>
                  <a:pt x="77580" y="33730"/>
                </a:lnTo>
                <a:lnTo>
                  <a:pt x="77580" y="33720"/>
                </a:lnTo>
                <a:lnTo>
                  <a:pt x="77570" y="33720"/>
                </a:lnTo>
                <a:lnTo>
                  <a:pt x="77570" y="33710"/>
                </a:lnTo>
                <a:lnTo>
                  <a:pt x="77570" y="33700"/>
                </a:lnTo>
                <a:lnTo>
                  <a:pt x="77570" y="33690"/>
                </a:lnTo>
                <a:lnTo>
                  <a:pt x="77580" y="33690"/>
                </a:lnTo>
                <a:lnTo>
                  <a:pt x="77580" y="33680"/>
                </a:lnTo>
                <a:lnTo>
                  <a:pt x="77570" y="33680"/>
                </a:lnTo>
                <a:lnTo>
                  <a:pt x="77570" y="33670"/>
                </a:lnTo>
                <a:lnTo>
                  <a:pt x="77570" y="33660"/>
                </a:lnTo>
                <a:lnTo>
                  <a:pt x="77570" y="33650"/>
                </a:lnTo>
                <a:lnTo>
                  <a:pt x="77580" y="33650"/>
                </a:lnTo>
                <a:lnTo>
                  <a:pt x="77580" y="33640"/>
                </a:lnTo>
                <a:lnTo>
                  <a:pt x="77560" y="33640"/>
                </a:lnTo>
                <a:lnTo>
                  <a:pt x="77540" y="33640"/>
                </a:lnTo>
                <a:lnTo>
                  <a:pt x="77530" y="33630"/>
                </a:lnTo>
                <a:lnTo>
                  <a:pt x="77550" y="33610"/>
                </a:lnTo>
                <a:lnTo>
                  <a:pt x="77550" y="33600"/>
                </a:lnTo>
                <a:lnTo>
                  <a:pt x="77590" y="33570"/>
                </a:lnTo>
                <a:lnTo>
                  <a:pt x="77590" y="33560"/>
                </a:lnTo>
                <a:lnTo>
                  <a:pt x="77590" y="33550"/>
                </a:lnTo>
                <a:lnTo>
                  <a:pt x="77590" y="33540"/>
                </a:lnTo>
                <a:lnTo>
                  <a:pt x="77560" y="33500"/>
                </a:lnTo>
                <a:lnTo>
                  <a:pt x="77550" y="33440"/>
                </a:lnTo>
                <a:lnTo>
                  <a:pt x="77550" y="33430"/>
                </a:lnTo>
                <a:lnTo>
                  <a:pt x="77550" y="33420"/>
                </a:lnTo>
                <a:lnTo>
                  <a:pt x="77540" y="33420"/>
                </a:lnTo>
                <a:lnTo>
                  <a:pt x="77540" y="33410"/>
                </a:lnTo>
                <a:lnTo>
                  <a:pt x="77550" y="33400"/>
                </a:lnTo>
                <a:lnTo>
                  <a:pt x="77530" y="33390"/>
                </a:lnTo>
                <a:lnTo>
                  <a:pt x="77520" y="33390"/>
                </a:lnTo>
                <a:lnTo>
                  <a:pt x="77520" y="33380"/>
                </a:lnTo>
                <a:lnTo>
                  <a:pt x="77510" y="33370"/>
                </a:lnTo>
                <a:lnTo>
                  <a:pt x="77500" y="33360"/>
                </a:lnTo>
                <a:lnTo>
                  <a:pt x="77490" y="33350"/>
                </a:lnTo>
                <a:lnTo>
                  <a:pt x="77480" y="33340"/>
                </a:lnTo>
                <a:lnTo>
                  <a:pt x="77480" y="33330"/>
                </a:lnTo>
                <a:lnTo>
                  <a:pt x="77460" y="33310"/>
                </a:lnTo>
                <a:lnTo>
                  <a:pt x="77460" y="33300"/>
                </a:lnTo>
                <a:lnTo>
                  <a:pt x="77450" y="33290"/>
                </a:lnTo>
                <a:lnTo>
                  <a:pt x="77460" y="33290"/>
                </a:lnTo>
                <a:lnTo>
                  <a:pt x="77460" y="33280"/>
                </a:lnTo>
                <a:lnTo>
                  <a:pt x="77470" y="33280"/>
                </a:lnTo>
                <a:lnTo>
                  <a:pt x="77480" y="33280"/>
                </a:lnTo>
                <a:lnTo>
                  <a:pt x="77470" y="33260"/>
                </a:lnTo>
                <a:lnTo>
                  <a:pt x="77440" y="33250"/>
                </a:lnTo>
                <a:lnTo>
                  <a:pt x="77440" y="33240"/>
                </a:lnTo>
                <a:lnTo>
                  <a:pt x="77420" y="33210"/>
                </a:lnTo>
                <a:lnTo>
                  <a:pt x="77450" y="33190"/>
                </a:lnTo>
                <a:lnTo>
                  <a:pt x="77450" y="33180"/>
                </a:lnTo>
                <a:lnTo>
                  <a:pt x="77480" y="33170"/>
                </a:lnTo>
                <a:lnTo>
                  <a:pt x="77450" y="33130"/>
                </a:lnTo>
                <a:lnTo>
                  <a:pt x="77450" y="33120"/>
                </a:lnTo>
                <a:lnTo>
                  <a:pt x="77410" y="33050"/>
                </a:lnTo>
                <a:lnTo>
                  <a:pt x="77360" y="32980"/>
                </a:lnTo>
                <a:lnTo>
                  <a:pt x="77330" y="32920"/>
                </a:lnTo>
                <a:lnTo>
                  <a:pt x="77320" y="32920"/>
                </a:lnTo>
                <a:lnTo>
                  <a:pt x="77280" y="32940"/>
                </a:lnTo>
                <a:lnTo>
                  <a:pt x="77280" y="32930"/>
                </a:lnTo>
                <a:lnTo>
                  <a:pt x="77210" y="32940"/>
                </a:lnTo>
                <a:lnTo>
                  <a:pt x="77210" y="32950"/>
                </a:lnTo>
                <a:lnTo>
                  <a:pt x="77210" y="32960"/>
                </a:lnTo>
                <a:lnTo>
                  <a:pt x="77180" y="32970"/>
                </a:lnTo>
                <a:lnTo>
                  <a:pt x="77170" y="33000"/>
                </a:lnTo>
                <a:lnTo>
                  <a:pt x="77160" y="33000"/>
                </a:lnTo>
                <a:lnTo>
                  <a:pt x="77160" y="32990"/>
                </a:lnTo>
                <a:lnTo>
                  <a:pt x="77150" y="32990"/>
                </a:lnTo>
                <a:lnTo>
                  <a:pt x="77150" y="32980"/>
                </a:lnTo>
                <a:lnTo>
                  <a:pt x="77150" y="32970"/>
                </a:lnTo>
                <a:lnTo>
                  <a:pt x="77140" y="32960"/>
                </a:lnTo>
                <a:lnTo>
                  <a:pt x="77140" y="32950"/>
                </a:lnTo>
                <a:lnTo>
                  <a:pt x="77140" y="32940"/>
                </a:lnTo>
                <a:lnTo>
                  <a:pt x="77130" y="32940"/>
                </a:lnTo>
                <a:lnTo>
                  <a:pt x="77130" y="32930"/>
                </a:lnTo>
                <a:lnTo>
                  <a:pt x="77130" y="32920"/>
                </a:lnTo>
                <a:lnTo>
                  <a:pt x="77130" y="32910"/>
                </a:lnTo>
                <a:lnTo>
                  <a:pt x="77140" y="32910"/>
                </a:lnTo>
                <a:lnTo>
                  <a:pt x="77140" y="32900"/>
                </a:lnTo>
                <a:lnTo>
                  <a:pt x="77140" y="32890"/>
                </a:lnTo>
                <a:lnTo>
                  <a:pt x="77140" y="32880"/>
                </a:lnTo>
                <a:lnTo>
                  <a:pt x="77140" y="32870"/>
                </a:lnTo>
                <a:lnTo>
                  <a:pt x="77150" y="32870"/>
                </a:lnTo>
                <a:lnTo>
                  <a:pt x="77150" y="32860"/>
                </a:lnTo>
                <a:lnTo>
                  <a:pt x="77160" y="32850"/>
                </a:lnTo>
                <a:lnTo>
                  <a:pt x="77170" y="32850"/>
                </a:lnTo>
                <a:lnTo>
                  <a:pt x="77170" y="32840"/>
                </a:lnTo>
                <a:lnTo>
                  <a:pt x="77180" y="32850"/>
                </a:lnTo>
                <a:lnTo>
                  <a:pt x="77180" y="32840"/>
                </a:lnTo>
                <a:lnTo>
                  <a:pt x="77190" y="32840"/>
                </a:lnTo>
                <a:lnTo>
                  <a:pt x="77190" y="32830"/>
                </a:lnTo>
                <a:lnTo>
                  <a:pt x="77200" y="32830"/>
                </a:lnTo>
                <a:lnTo>
                  <a:pt x="77210" y="32820"/>
                </a:lnTo>
                <a:lnTo>
                  <a:pt x="77220" y="32820"/>
                </a:lnTo>
                <a:lnTo>
                  <a:pt x="77220" y="32810"/>
                </a:lnTo>
                <a:lnTo>
                  <a:pt x="77230" y="32810"/>
                </a:lnTo>
                <a:lnTo>
                  <a:pt x="77230" y="32800"/>
                </a:lnTo>
                <a:lnTo>
                  <a:pt x="77240" y="32800"/>
                </a:lnTo>
                <a:lnTo>
                  <a:pt x="77250" y="32800"/>
                </a:lnTo>
                <a:lnTo>
                  <a:pt x="77250" y="32790"/>
                </a:lnTo>
                <a:lnTo>
                  <a:pt x="77260" y="32790"/>
                </a:lnTo>
                <a:lnTo>
                  <a:pt x="77260" y="32800"/>
                </a:lnTo>
                <a:lnTo>
                  <a:pt x="77260" y="32790"/>
                </a:lnTo>
                <a:lnTo>
                  <a:pt x="77270" y="32790"/>
                </a:lnTo>
                <a:lnTo>
                  <a:pt x="77270" y="32780"/>
                </a:lnTo>
                <a:lnTo>
                  <a:pt x="77280" y="32780"/>
                </a:lnTo>
                <a:lnTo>
                  <a:pt x="77290" y="32780"/>
                </a:lnTo>
                <a:lnTo>
                  <a:pt x="77290" y="32770"/>
                </a:lnTo>
                <a:lnTo>
                  <a:pt x="77300" y="32770"/>
                </a:lnTo>
                <a:lnTo>
                  <a:pt x="77300" y="32780"/>
                </a:lnTo>
                <a:lnTo>
                  <a:pt x="77310" y="32780"/>
                </a:lnTo>
                <a:lnTo>
                  <a:pt x="77310" y="32770"/>
                </a:lnTo>
                <a:lnTo>
                  <a:pt x="77320" y="32770"/>
                </a:lnTo>
                <a:lnTo>
                  <a:pt x="77320" y="32780"/>
                </a:lnTo>
                <a:lnTo>
                  <a:pt x="77320" y="32770"/>
                </a:lnTo>
                <a:lnTo>
                  <a:pt x="77330" y="32770"/>
                </a:lnTo>
                <a:lnTo>
                  <a:pt x="77340" y="32760"/>
                </a:lnTo>
                <a:lnTo>
                  <a:pt x="77350" y="32770"/>
                </a:lnTo>
                <a:lnTo>
                  <a:pt x="77350" y="32760"/>
                </a:lnTo>
                <a:lnTo>
                  <a:pt x="77360" y="32760"/>
                </a:lnTo>
                <a:lnTo>
                  <a:pt x="77360" y="32750"/>
                </a:lnTo>
                <a:lnTo>
                  <a:pt x="77360" y="32740"/>
                </a:lnTo>
                <a:lnTo>
                  <a:pt x="77360" y="32730"/>
                </a:lnTo>
                <a:lnTo>
                  <a:pt x="77370" y="32730"/>
                </a:lnTo>
                <a:lnTo>
                  <a:pt x="77380" y="32730"/>
                </a:lnTo>
                <a:lnTo>
                  <a:pt x="77380" y="32720"/>
                </a:lnTo>
                <a:lnTo>
                  <a:pt x="77380" y="32710"/>
                </a:lnTo>
                <a:lnTo>
                  <a:pt x="77370" y="32710"/>
                </a:lnTo>
                <a:lnTo>
                  <a:pt x="77370" y="32700"/>
                </a:lnTo>
                <a:lnTo>
                  <a:pt x="77380" y="32690"/>
                </a:lnTo>
                <a:lnTo>
                  <a:pt x="77380" y="32680"/>
                </a:lnTo>
                <a:lnTo>
                  <a:pt x="77380" y="32670"/>
                </a:lnTo>
                <a:lnTo>
                  <a:pt x="77380" y="32660"/>
                </a:lnTo>
                <a:lnTo>
                  <a:pt x="77390" y="32660"/>
                </a:lnTo>
                <a:lnTo>
                  <a:pt x="77390" y="32650"/>
                </a:lnTo>
                <a:lnTo>
                  <a:pt x="77390" y="32640"/>
                </a:lnTo>
                <a:lnTo>
                  <a:pt x="77400" y="32630"/>
                </a:lnTo>
                <a:lnTo>
                  <a:pt x="77400" y="32620"/>
                </a:lnTo>
                <a:lnTo>
                  <a:pt x="77410" y="32620"/>
                </a:lnTo>
                <a:lnTo>
                  <a:pt x="77410" y="32610"/>
                </a:lnTo>
                <a:lnTo>
                  <a:pt x="77410" y="32600"/>
                </a:lnTo>
                <a:lnTo>
                  <a:pt x="77400" y="32600"/>
                </a:lnTo>
                <a:lnTo>
                  <a:pt x="77390" y="32600"/>
                </a:lnTo>
                <a:lnTo>
                  <a:pt x="77390" y="32590"/>
                </a:lnTo>
                <a:lnTo>
                  <a:pt x="77390" y="32600"/>
                </a:lnTo>
                <a:lnTo>
                  <a:pt x="77380" y="32600"/>
                </a:lnTo>
                <a:lnTo>
                  <a:pt x="77370" y="32600"/>
                </a:lnTo>
                <a:lnTo>
                  <a:pt x="77370" y="32590"/>
                </a:lnTo>
                <a:lnTo>
                  <a:pt x="77360" y="32590"/>
                </a:lnTo>
                <a:lnTo>
                  <a:pt x="77360" y="32580"/>
                </a:lnTo>
                <a:lnTo>
                  <a:pt x="77370" y="32570"/>
                </a:lnTo>
                <a:lnTo>
                  <a:pt x="77380" y="32570"/>
                </a:lnTo>
                <a:lnTo>
                  <a:pt x="77390" y="32560"/>
                </a:lnTo>
                <a:lnTo>
                  <a:pt x="77400" y="32560"/>
                </a:lnTo>
                <a:lnTo>
                  <a:pt x="77410" y="32560"/>
                </a:lnTo>
                <a:lnTo>
                  <a:pt x="77410" y="32550"/>
                </a:lnTo>
                <a:lnTo>
                  <a:pt x="77410" y="32540"/>
                </a:lnTo>
                <a:lnTo>
                  <a:pt x="77400" y="32540"/>
                </a:lnTo>
                <a:lnTo>
                  <a:pt x="77410" y="32540"/>
                </a:lnTo>
                <a:lnTo>
                  <a:pt x="77420" y="32540"/>
                </a:lnTo>
                <a:lnTo>
                  <a:pt x="77430" y="32540"/>
                </a:lnTo>
                <a:lnTo>
                  <a:pt x="77440" y="32540"/>
                </a:lnTo>
                <a:lnTo>
                  <a:pt x="77440" y="32530"/>
                </a:lnTo>
                <a:lnTo>
                  <a:pt x="77450" y="32530"/>
                </a:lnTo>
                <a:lnTo>
                  <a:pt x="77450" y="32520"/>
                </a:lnTo>
                <a:lnTo>
                  <a:pt x="77450" y="32510"/>
                </a:lnTo>
                <a:lnTo>
                  <a:pt x="77450" y="32500"/>
                </a:lnTo>
                <a:lnTo>
                  <a:pt x="77460" y="32500"/>
                </a:lnTo>
                <a:lnTo>
                  <a:pt x="77470" y="32500"/>
                </a:lnTo>
                <a:lnTo>
                  <a:pt x="77480" y="32500"/>
                </a:lnTo>
                <a:lnTo>
                  <a:pt x="77480" y="32490"/>
                </a:lnTo>
                <a:lnTo>
                  <a:pt x="77490" y="32480"/>
                </a:lnTo>
                <a:lnTo>
                  <a:pt x="77500" y="32470"/>
                </a:lnTo>
                <a:lnTo>
                  <a:pt x="77500" y="32460"/>
                </a:lnTo>
                <a:lnTo>
                  <a:pt x="77490" y="32450"/>
                </a:lnTo>
                <a:lnTo>
                  <a:pt x="77490" y="32440"/>
                </a:lnTo>
                <a:lnTo>
                  <a:pt x="77490" y="32430"/>
                </a:lnTo>
                <a:lnTo>
                  <a:pt x="77500" y="32420"/>
                </a:lnTo>
                <a:lnTo>
                  <a:pt x="77510" y="32420"/>
                </a:lnTo>
                <a:lnTo>
                  <a:pt x="77520" y="32420"/>
                </a:lnTo>
                <a:lnTo>
                  <a:pt x="77530" y="32410"/>
                </a:lnTo>
                <a:lnTo>
                  <a:pt x="77530" y="32400"/>
                </a:lnTo>
                <a:lnTo>
                  <a:pt x="77530" y="32390"/>
                </a:lnTo>
                <a:lnTo>
                  <a:pt x="77520" y="32390"/>
                </a:lnTo>
                <a:lnTo>
                  <a:pt x="77520" y="32380"/>
                </a:lnTo>
                <a:lnTo>
                  <a:pt x="77520" y="32370"/>
                </a:lnTo>
                <a:lnTo>
                  <a:pt x="77530" y="32360"/>
                </a:lnTo>
                <a:lnTo>
                  <a:pt x="77540" y="32360"/>
                </a:lnTo>
                <a:lnTo>
                  <a:pt x="77550" y="32360"/>
                </a:lnTo>
                <a:lnTo>
                  <a:pt x="77560" y="32360"/>
                </a:lnTo>
                <a:lnTo>
                  <a:pt x="77570" y="32360"/>
                </a:lnTo>
                <a:lnTo>
                  <a:pt x="77580" y="32360"/>
                </a:lnTo>
                <a:lnTo>
                  <a:pt x="77590" y="32360"/>
                </a:lnTo>
                <a:lnTo>
                  <a:pt x="77590" y="32350"/>
                </a:lnTo>
                <a:lnTo>
                  <a:pt x="77600" y="32350"/>
                </a:lnTo>
                <a:lnTo>
                  <a:pt x="77600" y="32340"/>
                </a:lnTo>
                <a:lnTo>
                  <a:pt x="77610" y="32340"/>
                </a:lnTo>
                <a:lnTo>
                  <a:pt x="77610" y="32330"/>
                </a:lnTo>
                <a:lnTo>
                  <a:pt x="77610" y="32320"/>
                </a:lnTo>
                <a:lnTo>
                  <a:pt x="77610" y="32310"/>
                </a:lnTo>
                <a:lnTo>
                  <a:pt x="77600" y="32310"/>
                </a:lnTo>
                <a:lnTo>
                  <a:pt x="77600" y="32300"/>
                </a:lnTo>
                <a:lnTo>
                  <a:pt x="77610" y="32290"/>
                </a:lnTo>
                <a:lnTo>
                  <a:pt x="77610" y="32280"/>
                </a:lnTo>
                <a:lnTo>
                  <a:pt x="77610" y="32270"/>
                </a:lnTo>
                <a:lnTo>
                  <a:pt x="77620" y="32270"/>
                </a:lnTo>
                <a:lnTo>
                  <a:pt x="77620" y="32260"/>
                </a:lnTo>
                <a:lnTo>
                  <a:pt x="77630" y="32260"/>
                </a:lnTo>
                <a:lnTo>
                  <a:pt x="77640" y="32260"/>
                </a:lnTo>
                <a:lnTo>
                  <a:pt x="77650" y="32260"/>
                </a:lnTo>
                <a:lnTo>
                  <a:pt x="77660" y="32260"/>
                </a:lnTo>
                <a:lnTo>
                  <a:pt x="77670" y="32260"/>
                </a:lnTo>
                <a:lnTo>
                  <a:pt x="77680" y="32260"/>
                </a:lnTo>
                <a:lnTo>
                  <a:pt x="77690" y="32260"/>
                </a:lnTo>
                <a:lnTo>
                  <a:pt x="77700" y="32250"/>
                </a:lnTo>
                <a:lnTo>
                  <a:pt x="77700" y="32240"/>
                </a:lnTo>
                <a:lnTo>
                  <a:pt x="77700" y="32230"/>
                </a:lnTo>
                <a:lnTo>
                  <a:pt x="77710" y="32230"/>
                </a:lnTo>
                <a:lnTo>
                  <a:pt x="77710" y="32220"/>
                </a:lnTo>
                <a:lnTo>
                  <a:pt x="77720" y="32220"/>
                </a:lnTo>
                <a:lnTo>
                  <a:pt x="77720" y="32210"/>
                </a:lnTo>
                <a:lnTo>
                  <a:pt x="77730" y="32210"/>
                </a:lnTo>
                <a:lnTo>
                  <a:pt x="77730" y="32220"/>
                </a:lnTo>
                <a:lnTo>
                  <a:pt x="77740" y="32220"/>
                </a:lnTo>
                <a:lnTo>
                  <a:pt x="77750" y="32220"/>
                </a:lnTo>
                <a:lnTo>
                  <a:pt x="77760" y="32230"/>
                </a:lnTo>
                <a:lnTo>
                  <a:pt x="77770" y="32230"/>
                </a:lnTo>
                <a:lnTo>
                  <a:pt x="77780" y="32230"/>
                </a:lnTo>
                <a:lnTo>
                  <a:pt x="77790" y="32230"/>
                </a:lnTo>
                <a:lnTo>
                  <a:pt x="77800" y="32230"/>
                </a:lnTo>
                <a:lnTo>
                  <a:pt x="77810" y="32230"/>
                </a:lnTo>
                <a:lnTo>
                  <a:pt x="77820" y="32230"/>
                </a:lnTo>
                <a:lnTo>
                  <a:pt x="77820" y="32240"/>
                </a:lnTo>
                <a:lnTo>
                  <a:pt x="77830" y="32240"/>
                </a:lnTo>
                <a:lnTo>
                  <a:pt x="77840" y="32250"/>
                </a:lnTo>
                <a:lnTo>
                  <a:pt x="77850" y="32250"/>
                </a:lnTo>
                <a:lnTo>
                  <a:pt x="77860" y="32250"/>
                </a:lnTo>
                <a:lnTo>
                  <a:pt x="77870" y="32250"/>
                </a:lnTo>
                <a:lnTo>
                  <a:pt x="77880" y="32250"/>
                </a:lnTo>
                <a:lnTo>
                  <a:pt x="77890" y="32250"/>
                </a:lnTo>
                <a:lnTo>
                  <a:pt x="77900" y="32250"/>
                </a:lnTo>
                <a:lnTo>
                  <a:pt x="77910" y="32250"/>
                </a:lnTo>
                <a:lnTo>
                  <a:pt x="77910" y="32260"/>
                </a:lnTo>
                <a:lnTo>
                  <a:pt x="77920" y="32260"/>
                </a:lnTo>
                <a:lnTo>
                  <a:pt x="77930" y="32260"/>
                </a:lnTo>
                <a:lnTo>
                  <a:pt x="77940" y="32260"/>
                </a:lnTo>
                <a:lnTo>
                  <a:pt x="77950" y="32260"/>
                </a:lnTo>
                <a:lnTo>
                  <a:pt x="77960" y="32260"/>
                </a:lnTo>
                <a:lnTo>
                  <a:pt x="77960" y="32250"/>
                </a:lnTo>
                <a:lnTo>
                  <a:pt x="77970" y="32250"/>
                </a:lnTo>
                <a:lnTo>
                  <a:pt x="77980" y="32250"/>
                </a:lnTo>
                <a:lnTo>
                  <a:pt x="77980" y="32240"/>
                </a:lnTo>
                <a:lnTo>
                  <a:pt x="77990" y="32240"/>
                </a:lnTo>
                <a:lnTo>
                  <a:pt x="78000" y="32240"/>
                </a:lnTo>
                <a:lnTo>
                  <a:pt x="78010" y="32240"/>
                </a:lnTo>
                <a:lnTo>
                  <a:pt x="78020" y="32230"/>
                </a:lnTo>
                <a:lnTo>
                  <a:pt x="78030" y="32230"/>
                </a:lnTo>
                <a:lnTo>
                  <a:pt x="78030" y="32220"/>
                </a:lnTo>
                <a:lnTo>
                  <a:pt x="78040" y="32220"/>
                </a:lnTo>
                <a:lnTo>
                  <a:pt x="78050" y="32210"/>
                </a:lnTo>
                <a:lnTo>
                  <a:pt x="78060" y="32210"/>
                </a:lnTo>
                <a:lnTo>
                  <a:pt x="78060" y="32200"/>
                </a:lnTo>
                <a:lnTo>
                  <a:pt x="78070" y="32200"/>
                </a:lnTo>
                <a:lnTo>
                  <a:pt x="78080" y="32210"/>
                </a:lnTo>
                <a:lnTo>
                  <a:pt x="78090" y="32210"/>
                </a:lnTo>
                <a:lnTo>
                  <a:pt x="78100" y="32210"/>
                </a:lnTo>
                <a:lnTo>
                  <a:pt x="78110" y="32210"/>
                </a:lnTo>
                <a:lnTo>
                  <a:pt x="78110" y="32200"/>
                </a:lnTo>
                <a:lnTo>
                  <a:pt x="78120" y="32200"/>
                </a:lnTo>
                <a:lnTo>
                  <a:pt x="78120" y="32210"/>
                </a:lnTo>
                <a:lnTo>
                  <a:pt x="78120" y="32220"/>
                </a:lnTo>
                <a:lnTo>
                  <a:pt x="78120" y="32210"/>
                </a:lnTo>
                <a:lnTo>
                  <a:pt x="78120" y="32220"/>
                </a:lnTo>
                <a:lnTo>
                  <a:pt x="78140" y="32400"/>
                </a:lnTo>
                <a:lnTo>
                  <a:pt x="78160" y="32550"/>
                </a:lnTo>
                <a:lnTo>
                  <a:pt x="78230" y="32540"/>
                </a:lnTo>
                <a:lnTo>
                  <a:pt x="78300" y="32530"/>
                </a:lnTo>
                <a:lnTo>
                  <a:pt x="78390" y="32520"/>
                </a:lnTo>
                <a:lnTo>
                  <a:pt x="78450" y="32520"/>
                </a:lnTo>
                <a:lnTo>
                  <a:pt x="78470" y="32510"/>
                </a:lnTo>
                <a:lnTo>
                  <a:pt x="78500" y="32510"/>
                </a:lnTo>
                <a:lnTo>
                  <a:pt x="78530" y="32510"/>
                </a:lnTo>
                <a:lnTo>
                  <a:pt x="78540" y="32510"/>
                </a:lnTo>
                <a:lnTo>
                  <a:pt x="78560" y="32500"/>
                </a:lnTo>
                <a:lnTo>
                  <a:pt x="78650" y="32500"/>
                </a:lnTo>
                <a:lnTo>
                  <a:pt x="78680" y="32500"/>
                </a:lnTo>
                <a:lnTo>
                  <a:pt x="78690" y="32510"/>
                </a:lnTo>
                <a:lnTo>
                  <a:pt x="78740" y="32490"/>
                </a:lnTo>
                <a:lnTo>
                  <a:pt x="78740" y="32480"/>
                </a:lnTo>
                <a:lnTo>
                  <a:pt x="78750" y="32480"/>
                </a:lnTo>
                <a:lnTo>
                  <a:pt x="78760" y="32480"/>
                </a:lnTo>
                <a:lnTo>
                  <a:pt x="78760" y="32450"/>
                </a:lnTo>
                <a:lnTo>
                  <a:pt x="78840" y="32460"/>
                </a:lnTo>
                <a:lnTo>
                  <a:pt x="78860" y="32460"/>
                </a:lnTo>
                <a:lnTo>
                  <a:pt x="78880" y="32460"/>
                </a:lnTo>
                <a:lnTo>
                  <a:pt x="78890" y="32470"/>
                </a:lnTo>
                <a:lnTo>
                  <a:pt x="78910" y="32470"/>
                </a:lnTo>
                <a:lnTo>
                  <a:pt x="78920" y="32470"/>
                </a:lnTo>
                <a:lnTo>
                  <a:pt x="78940" y="32470"/>
                </a:lnTo>
                <a:lnTo>
                  <a:pt x="78950" y="32470"/>
                </a:lnTo>
                <a:lnTo>
                  <a:pt x="78990" y="32470"/>
                </a:lnTo>
                <a:lnTo>
                  <a:pt x="79000" y="32470"/>
                </a:lnTo>
                <a:lnTo>
                  <a:pt x="79010" y="32470"/>
                </a:lnTo>
                <a:lnTo>
                  <a:pt x="79030" y="32480"/>
                </a:lnTo>
                <a:lnTo>
                  <a:pt x="79040" y="32480"/>
                </a:lnTo>
                <a:lnTo>
                  <a:pt x="79060" y="32480"/>
                </a:lnTo>
                <a:lnTo>
                  <a:pt x="79130" y="32490"/>
                </a:lnTo>
                <a:lnTo>
                  <a:pt x="79130" y="32500"/>
                </a:lnTo>
                <a:lnTo>
                  <a:pt x="79140" y="32500"/>
                </a:lnTo>
                <a:lnTo>
                  <a:pt x="79150" y="32490"/>
                </a:lnTo>
                <a:lnTo>
                  <a:pt x="79190" y="32450"/>
                </a:lnTo>
                <a:lnTo>
                  <a:pt x="79190" y="32440"/>
                </a:lnTo>
                <a:lnTo>
                  <a:pt x="79200" y="32440"/>
                </a:lnTo>
                <a:lnTo>
                  <a:pt x="79200" y="32450"/>
                </a:lnTo>
                <a:lnTo>
                  <a:pt x="79200" y="32460"/>
                </a:lnTo>
                <a:lnTo>
                  <a:pt x="79210" y="32460"/>
                </a:lnTo>
                <a:lnTo>
                  <a:pt x="79210" y="32470"/>
                </a:lnTo>
                <a:lnTo>
                  <a:pt x="79220" y="32470"/>
                </a:lnTo>
                <a:lnTo>
                  <a:pt x="79220" y="32480"/>
                </a:lnTo>
                <a:lnTo>
                  <a:pt x="79230" y="32480"/>
                </a:lnTo>
                <a:lnTo>
                  <a:pt x="79230" y="32490"/>
                </a:lnTo>
                <a:lnTo>
                  <a:pt x="79240" y="32490"/>
                </a:lnTo>
                <a:lnTo>
                  <a:pt x="79240" y="32500"/>
                </a:lnTo>
                <a:lnTo>
                  <a:pt x="79250" y="32500"/>
                </a:lnTo>
                <a:lnTo>
                  <a:pt x="79250" y="32510"/>
                </a:lnTo>
                <a:lnTo>
                  <a:pt x="79260" y="32510"/>
                </a:lnTo>
                <a:lnTo>
                  <a:pt x="79260" y="32520"/>
                </a:lnTo>
                <a:lnTo>
                  <a:pt x="79270" y="32520"/>
                </a:lnTo>
                <a:lnTo>
                  <a:pt x="79270" y="32530"/>
                </a:lnTo>
                <a:lnTo>
                  <a:pt x="79280" y="32530"/>
                </a:lnTo>
                <a:lnTo>
                  <a:pt x="79280" y="32540"/>
                </a:lnTo>
                <a:lnTo>
                  <a:pt x="79290" y="32540"/>
                </a:lnTo>
                <a:lnTo>
                  <a:pt x="79300" y="32540"/>
                </a:lnTo>
                <a:lnTo>
                  <a:pt x="79300" y="32550"/>
                </a:lnTo>
                <a:lnTo>
                  <a:pt x="79310" y="32560"/>
                </a:lnTo>
                <a:lnTo>
                  <a:pt x="79320" y="32570"/>
                </a:lnTo>
                <a:lnTo>
                  <a:pt x="79330" y="32570"/>
                </a:lnTo>
                <a:lnTo>
                  <a:pt x="79330" y="32580"/>
                </a:lnTo>
                <a:lnTo>
                  <a:pt x="79340" y="32590"/>
                </a:lnTo>
                <a:lnTo>
                  <a:pt x="79350" y="32590"/>
                </a:lnTo>
                <a:lnTo>
                  <a:pt x="79350" y="32600"/>
                </a:lnTo>
                <a:lnTo>
                  <a:pt x="79360" y="32600"/>
                </a:lnTo>
                <a:lnTo>
                  <a:pt x="79370" y="32610"/>
                </a:lnTo>
                <a:lnTo>
                  <a:pt x="79370" y="32620"/>
                </a:lnTo>
                <a:lnTo>
                  <a:pt x="79380" y="32620"/>
                </a:lnTo>
                <a:lnTo>
                  <a:pt x="79390" y="32620"/>
                </a:lnTo>
                <a:lnTo>
                  <a:pt x="79390" y="32630"/>
                </a:lnTo>
                <a:lnTo>
                  <a:pt x="79400" y="32630"/>
                </a:lnTo>
                <a:lnTo>
                  <a:pt x="79400" y="32640"/>
                </a:lnTo>
                <a:lnTo>
                  <a:pt x="79410" y="32640"/>
                </a:lnTo>
                <a:lnTo>
                  <a:pt x="79420" y="32640"/>
                </a:lnTo>
                <a:lnTo>
                  <a:pt x="79420" y="32650"/>
                </a:lnTo>
                <a:lnTo>
                  <a:pt x="79430" y="32650"/>
                </a:lnTo>
                <a:lnTo>
                  <a:pt x="79440" y="32650"/>
                </a:lnTo>
                <a:lnTo>
                  <a:pt x="79440" y="32660"/>
                </a:lnTo>
                <a:lnTo>
                  <a:pt x="79450" y="32660"/>
                </a:lnTo>
                <a:lnTo>
                  <a:pt x="79450" y="32670"/>
                </a:lnTo>
                <a:lnTo>
                  <a:pt x="79460" y="32670"/>
                </a:lnTo>
                <a:lnTo>
                  <a:pt x="79460" y="32680"/>
                </a:lnTo>
                <a:lnTo>
                  <a:pt x="79470" y="32680"/>
                </a:lnTo>
                <a:lnTo>
                  <a:pt x="79470" y="32690"/>
                </a:lnTo>
                <a:lnTo>
                  <a:pt x="79480" y="32690"/>
                </a:lnTo>
                <a:lnTo>
                  <a:pt x="79490" y="32690"/>
                </a:lnTo>
                <a:lnTo>
                  <a:pt x="79490" y="32700"/>
                </a:lnTo>
                <a:lnTo>
                  <a:pt x="79500" y="32700"/>
                </a:lnTo>
                <a:lnTo>
                  <a:pt x="79500" y="32710"/>
                </a:lnTo>
                <a:lnTo>
                  <a:pt x="79510" y="32710"/>
                </a:lnTo>
                <a:lnTo>
                  <a:pt x="79510" y="32720"/>
                </a:lnTo>
                <a:lnTo>
                  <a:pt x="79520" y="32720"/>
                </a:lnTo>
                <a:lnTo>
                  <a:pt x="79520" y="32730"/>
                </a:lnTo>
                <a:lnTo>
                  <a:pt x="79520" y="32740"/>
                </a:lnTo>
                <a:lnTo>
                  <a:pt x="79530" y="32740"/>
                </a:lnTo>
                <a:lnTo>
                  <a:pt x="79530" y="32750"/>
                </a:lnTo>
                <a:lnTo>
                  <a:pt x="79540" y="32750"/>
                </a:lnTo>
                <a:lnTo>
                  <a:pt x="79540" y="32760"/>
                </a:lnTo>
                <a:lnTo>
                  <a:pt x="79550" y="32760"/>
                </a:lnTo>
                <a:lnTo>
                  <a:pt x="79550" y="32770"/>
                </a:lnTo>
                <a:lnTo>
                  <a:pt x="79560" y="32780"/>
                </a:lnTo>
                <a:lnTo>
                  <a:pt x="79560" y="32790"/>
                </a:lnTo>
                <a:lnTo>
                  <a:pt x="79570" y="32790"/>
                </a:lnTo>
                <a:lnTo>
                  <a:pt x="79570" y="32800"/>
                </a:lnTo>
                <a:lnTo>
                  <a:pt x="79580" y="32800"/>
                </a:lnTo>
                <a:lnTo>
                  <a:pt x="79590" y="32800"/>
                </a:lnTo>
                <a:lnTo>
                  <a:pt x="79590" y="32810"/>
                </a:lnTo>
                <a:lnTo>
                  <a:pt x="79590" y="32820"/>
                </a:lnTo>
                <a:lnTo>
                  <a:pt x="79600" y="32820"/>
                </a:lnTo>
                <a:lnTo>
                  <a:pt x="79600" y="32830"/>
                </a:lnTo>
                <a:lnTo>
                  <a:pt x="79610" y="32830"/>
                </a:lnTo>
                <a:lnTo>
                  <a:pt x="79610" y="32840"/>
                </a:lnTo>
                <a:lnTo>
                  <a:pt x="79620" y="32840"/>
                </a:lnTo>
                <a:lnTo>
                  <a:pt x="79620" y="32850"/>
                </a:lnTo>
                <a:lnTo>
                  <a:pt x="79630" y="32850"/>
                </a:lnTo>
                <a:lnTo>
                  <a:pt x="79630" y="32860"/>
                </a:lnTo>
                <a:lnTo>
                  <a:pt x="79640" y="32860"/>
                </a:lnTo>
                <a:lnTo>
                  <a:pt x="79640" y="32870"/>
                </a:lnTo>
                <a:lnTo>
                  <a:pt x="79650" y="32870"/>
                </a:lnTo>
                <a:lnTo>
                  <a:pt x="79660" y="32880"/>
                </a:lnTo>
                <a:lnTo>
                  <a:pt x="79680" y="32900"/>
                </a:lnTo>
                <a:lnTo>
                  <a:pt x="79690" y="32910"/>
                </a:lnTo>
                <a:lnTo>
                  <a:pt x="79700" y="32920"/>
                </a:lnTo>
                <a:lnTo>
                  <a:pt x="79710" y="32920"/>
                </a:lnTo>
                <a:lnTo>
                  <a:pt x="79710" y="32930"/>
                </a:lnTo>
                <a:lnTo>
                  <a:pt x="79720" y="32930"/>
                </a:lnTo>
                <a:lnTo>
                  <a:pt x="79720" y="32940"/>
                </a:lnTo>
                <a:lnTo>
                  <a:pt x="79730" y="32940"/>
                </a:lnTo>
                <a:lnTo>
                  <a:pt x="79730" y="32950"/>
                </a:lnTo>
                <a:lnTo>
                  <a:pt x="79740" y="32950"/>
                </a:lnTo>
                <a:lnTo>
                  <a:pt x="79750" y="32950"/>
                </a:lnTo>
                <a:lnTo>
                  <a:pt x="79750" y="32960"/>
                </a:lnTo>
                <a:lnTo>
                  <a:pt x="79750" y="32970"/>
                </a:lnTo>
                <a:lnTo>
                  <a:pt x="79750" y="32980"/>
                </a:lnTo>
                <a:lnTo>
                  <a:pt x="79750" y="32990"/>
                </a:lnTo>
                <a:lnTo>
                  <a:pt x="79760" y="32990"/>
                </a:lnTo>
                <a:lnTo>
                  <a:pt x="79760" y="33000"/>
                </a:lnTo>
                <a:lnTo>
                  <a:pt x="79770" y="33000"/>
                </a:lnTo>
                <a:lnTo>
                  <a:pt x="79780" y="33000"/>
                </a:lnTo>
                <a:lnTo>
                  <a:pt x="79770" y="33000"/>
                </a:lnTo>
                <a:lnTo>
                  <a:pt x="79770" y="33010"/>
                </a:lnTo>
                <a:lnTo>
                  <a:pt x="79780" y="33020"/>
                </a:lnTo>
                <a:lnTo>
                  <a:pt x="79780" y="33030"/>
                </a:lnTo>
                <a:lnTo>
                  <a:pt x="79790" y="33030"/>
                </a:lnTo>
                <a:lnTo>
                  <a:pt x="79800" y="33030"/>
                </a:lnTo>
                <a:lnTo>
                  <a:pt x="79790" y="33030"/>
                </a:lnTo>
                <a:lnTo>
                  <a:pt x="79790" y="33040"/>
                </a:lnTo>
                <a:lnTo>
                  <a:pt x="79790" y="33050"/>
                </a:lnTo>
                <a:lnTo>
                  <a:pt x="79800" y="33050"/>
                </a:lnTo>
                <a:lnTo>
                  <a:pt x="79800" y="33060"/>
                </a:lnTo>
                <a:lnTo>
                  <a:pt x="79810" y="33060"/>
                </a:lnTo>
                <a:lnTo>
                  <a:pt x="79810" y="33070"/>
                </a:lnTo>
                <a:lnTo>
                  <a:pt x="79810" y="33080"/>
                </a:lnTo>
                <a:lnTo>
                  <a:pt x="79820" y="33080"/>
                </a:lnTo>
                <a:lnTo>
                  <a:pt x="79820" y="33090"/>
                </a:lnTo>
                <a:lnTo>
                  <a:pt x="79830" y="33100"/>
                </a:lnTo>
                <a:lnTo>
                  <a:pt x="79830" y="33110"/>
                </a:lnTo>
                <a:lnTo>
                  <a:pt x="79840" y="33110"/>
                </a:lnTo>
                <a:lnTo>
                  <a:pt x="79840" y="33120"/>
                </a:lnTo>
                <a:lnTo>
                  <a:pt x="79840" y="33130"/>
                </a:lnTo>
                <a:lnTo>
                  <a:pt x="79850" y="33140"/>
                </a:lnTo>
                <a:lnTo>
                  <a:pt x="79850" y="33150"/>
                </a:lnTo>
                <a:lnTo>
                  <a:pt x="79860" y="33150"/>
                </a:lnTo>
                <a:lnTo>
                  <a:pt x="79860" y="33160"/>
                </a:lnTo>
                <a:lnTo>
                  <a:pt x="79860" y="33170"/>
                </a:lnTo>
                <a:lnTo>
                  <a:pt x="79870" y="33170"/>
                </a:lnTo>
                <a:lnTo>
                  <a:pt x="79870" y="33180"/>
                </a:lnTo>
                <a:lnTo>
                  <a:pt x="79870" y="33190"/>
                </a:lnTo>
                <a:lnTo>
                  <a:pt x="79880" y="33200"/>
                </a:lnTo>
                <a:lnTo>
                  <a:pt x="79880" y="33210"/>
                </a:lnTo>
                <a:lnTo>
                  <a:pt x="79890" y="33210"/>
                </a:lnTo>
                <a:lnTo>
                  <a:pt x="79890" y="33220"/>
                </a:lnTo>
                <a:lnTo>
                  <a:pt x="79900" y="33230"/>
                </a:lnTo>
                <a:lnTo>
                  <a:pt x="79900" y="33240"/>
                </a:lnTo>
                <a:lnTo>
                  <a:pt x="79910" y="33250"/>
                </a:lnTo>
                <a:lnTo>
                  <a:pt x="79910" y="33260"/>
                </a:lnTo>
                <a:lnTo>
                  <a:pt x="79920" y="33260"/>
                </a:lnTo>
                <a:lnTo>
                  <a:pt x="79920" y="33270"/>
                </a:lnTo>
                <a:lnTo>
                  <a:pt x="79930" y="33270"/>
                </a:lnTo>
                <a:lnTo>
                  <a:pt x="79930" y="33280"/>
                </a:lnTo>
                <a:lnTo>
                  <a:pt x="79930" y="33290"/>
                </a:lnTo>
                <a:lnTo>
                  <a:pt x="79940" y="33300"/>
                </a:lnTo>
                <a:lnTo>
                  <a:pt x="79940" y="33310"/>
                </a:lnTo>
                <a:lnTo>
                  <a:pt x="79950" y="33310"/>
                </a:lnTo>
                <a:lnTo>
                  <a:pt x="79950" y="33320"/>
                </a:lnTo>
                <a:lnTo>
                  <a:pt x="79960" y="33330"/>
                </a:lnTo>
                <a:lnTo>
                  <a:pt x="79960" y="33340"/>
                </a:lnTo>
                <a:lnTo>
                  <a:pt x="79970" y="33340"/>
                </a:lnTo>
                <a:lnTo>
                  <a:pt x="79970" y="33350"/>
                </a:lnTo>
                <a:lnTo>
                  <a:pt x="79980" y="33350"/>
                </a:lnTo>
                <a:lnTo>
                  <a:pt x="79980" y="33360"/>
                </a:lnTo>
                <a:lnTo>
                  <a:pt x="79990" y="33370"/>
                </a:lnTo>
                <a:lnTo>
                  <a:pt x="79990" y="33380"/>
                </a:lnTo>
                <a:lnTo>
                  <a:pt x="80000" y="33380"/>
                </a:lnTo>
                <a:lnTo>
                  <a:pt x="80000" y="33390"/>
                </a:lnTo>
                <a:lnTo>
                  <a:pt x="80010" y="33390"/>
                </a:lnTo>
                <a:lnTo>
                  <a:pt x="80010" y="33400"/>
                </a:lnTo>
                <a:lnTo>
                  <a:pt x="80020" y="33400"/>
                </a:lnTo>
                <a:lnTo>
                  <a:pt x="80030" y="33400"/>
                </a:lnTo>
                <a:lnTo>
                  <a:pt x="80030" y="33410"/>
                </a:lnTo>
                <a:lnTo>
                  <a:pt x="80040" y="33410"/>
                </a:lnTo>
                <a:lnTo>
                  <a:pt x="80030" y="33410"/>
                </a:lnTo>
                <a:lnTo>
                  <a:pt x="80040" y="33410"/>
                </a:lnTo>
                <a:lnTo>
                  <a:pt x="80040" y="33420"/>
                </a:lnTo>
                <a:lnTo>
                  <a:pt x="80040" y="33410"/>
                </a:lnTo>
                <a:lnTo>
                  <a:pt x="80040" y="33420"/>
                </a:lnTo>
                <a:lnTo>
                  <a:pt x="80040" y="33430"/>
                </a:lnTo>
                <a:lnTo>
                  <a:pt x="80050" y="33430"/>
                </a:lnTo>
                <a:lnTo>
                  <a:pt x="80050" y="33440"/>
                </a:lnTo>
                <a:lnTo>
                  <a:pt x="80060" y="33430"/>
                </a:lnTo>
                <a:lnTo>
                  <a:pt x="80060" y="33440"/>
                </a:lnTo>
                <a:lnTo>
                  <a:pt x="80060" y="33450"/>
                </a:lnTo>
                <a:lnTo>
                  <a:pt x="80060" y="33460"/>
                </a:lnTo>
                <a:lnTo>
                  <a:pt x="80070" y="33460"/>
                </a:lnTo>
                <a:lnTo>
                  <a:pt x="80070" y="33470"/>
                </a:lnTo>
                <a:lnTo>
                  <a:pt x="80080" y="33470"/>
                </a:lnTo>
                <a:lnTo>
                  <a:pt x="80080" y="33480"/>
                </a:lnTo>
                <a:lnTo>
                  <a:pt x="80090" y="33480"/>
                </a:lnTo>
                <a:lnTo>
                  <a:pt x="80090" y="33490"/>
                </a:lnTo>
                <a:lnTo>
                  <a:pt x="80100" y="33490"/>
                </a:lnTo>
                <a:lnTo>
                  <a:pt x="80100" y="33500"/>
                </a:lnTo>
                <a:lnTo>
                  <a:pt x="80090" y="33500"/>
                </a:lnTo>
                <a:lnTo>
                  <a:pt x="80100" y="33500"/>
                </a:lnTo>
                <a:lnTo>
                  <a:pt x="80100" y="33510"/>
                </a:lnTo>
                <a:lnTo>
                  <a:pt x="80110" y="33510"/>
                </a:lnTo>
                <a:lnTo>
                  <a:pt x="80110" y="33520"/>
                </a:lnTo>
                <a:lnTo>
                  <a:pt x="80120" y="33520"/>
                </a:lnTo>
                <a:lnTo>
                  <a:pt x="80120" y="33530"/>
                </a:lnTo>
                <a:lnTo>
                  <a:pt x="80110" y="33530"/>
                </a:lnTo>
                <a:lnTo>
                  <a:pt x="80110" y="33540"/>
                </a:lnTo>
                <a:lnTo>
                  <a:pt x="80110" y="33550"/>
                </a:lnTo>
                <a:lnTo>
                  <a:pt x="80100" y="33550"/>
                </a:lnTo>
                <a:lnTo>
                  <a:pt x="80100" y="33560"/>
                </a:lnTo>
                <a:lnTo>
                  <a:pt x="80100" y="33570"/>
                </a:lnTo>
                <a:lnTo>
                  <a:pt x="80110" y="33570"/>
                </a:lnTo>
                <a:lnTo>
                  <a:pt x="80110" y="33580"/>
                </a:lnTo>
                <a:lnTo>
                  <a:pt x="80110" y="33590"/>
                </a:lnTo>
                <a:lnTo>
                  <a:pt x="80120" y="33600"/>
                </a:lnTo>
                <a:lnTo>
                  <a:pt x="80120" y="33610"/>
                </a:lnTo>
                <a:lnTo>
                  <a:pt x="80130" y="33620"/>
                </a:lnTo>
                <a:lnTo>
                  <a:pt x="80130" y="33630"/>
                </a:lnTo>
                <a:lnTo>
                  <a:pt x="80140" y="33630"/>
                </a:lnTo>
                <a:lnTo>
                  <a:pt x="80140" y="33640"/>
                </a:lnTo>
                <a:lnTo>
                  <a:pt x="80150" y="33640"/>
                </a:lnTo>
                <a:lnTo>
                  <a:pt x="80150" y="33650"/>
                </a:lnTo>
                <a:lnTo>
                  <a:pt x="80160" y="33650"/>
                </a:lnTo>
                <a:lnTo>
                  <a:pt x="80160" y="33660"/>
                </a:lnTo>
                <a:lnTo>
                  <a:pt x="80160" y="33670"/>
                </a:lnTo>
                <a:lnTo>
                  <a:pt x="80170" y="33670"/>
                </a:lnTo>
                <a:lnTo>
                  <a:pt x="80170" y="33680"/>
                </a:lnTo>
                <a:lnTo>
                  <a:pt x="80180" y="33680"/>
                </a:lnTo>
                <a:lnTo>
                  <a:pt x="80180" y="33690"/>
                </a:lnTo>
                <a:lnTo>
                  <a:pt x="80190" y="33690"/>
                </a:lnTo>
                <a:lnTo>
                  <a:pt x="80200" y="33690"/>
                </a:lnTo>
                <a:lnTo>
                  <a:pt x="80200" y="33700"/>
                </a:lnTo>
                <a:lnTo>
                  <a:pt x="80210" y="33700"/>
                </a:lnTo>
                <a:lnTo>
                  <a:pt x="80200" y="33700"/>
                </a:lnTo>
                <a:lnTo>
                  <a:pt x="80190" y="33700"/>
                </a:lnTo>
                <a:lnTo>
                  <a:pt x="80180" y="33700"/>
                </a:lnTo>
                <a:lnTo>
                  <a:pt x="80170" y="33700"/>
                </a:lnTo>
                <a:lnTo>
                  <a:pt x="80180" y="33710"/>
                </a:lnTo>
                <a:lnTo>
                  <a:pt x="80190" y="33710"/>
                </a:lnTo>
                <a:lnTo>
                  <a:pt x="80190" y="33700"/>
                </a:lnTo>
                <a:lnTo>
                  <a:pt x="80200" y="33700"/>
                </a:lnTo>
                <a:lnTo>
                  <a:pt x="80200" y="33710"/>
                </a:lnTo>
                <a:lnTo>
                  <a:pt x="80200" y="33720"/>
                </a:lnTo>
                <a:lnTo>
                  <a:pt x="80210" y="33720"/>
                </a:lnTo>
                <a:lnTo>
                  <a:pt x="80210" y="33730"/>
                </a:lnTo>
                <a:lnTo>
                  <a:pt x="80210" y="33740"/>
                </a:lnTo>
                <a:lnTo>
                  <a:pt x="80220" y="33740"/>
                </a:lnTo>
                <a:lnTo>
                  <a:pt x="80220" y="33750"/>
                </a:lnTo>
                <a:lnTo>
                  <a:pt x="80230" y="33750"/>
                </a:lnTo>
                <a:lnTo>
                  <a:pt x="80230" y="33760"/>
                </a:lnTo>
                <a:lnTo>
                  <a:pt x="80240" y="33760"/>
                </a:lnTo>
                <a:lnTo>
                  <a:pt x="80240" y="33770"/>
                </a:lnTo>
                <a:lnTo>
                  <a:pt x="80240" y="33780"/>
                </a:lnTo>
                <a:lnTo>
                  <a:pt x="80250" y="33780"/>
                </a:lnTo>
                <a:lnTo>
                  <a:pt x="80250" y="33790"/>
                </a:lnTo>
                <a:lnTo>
                  <a:pt x="80260" y="33800"/>
                </a:lnTo>
                <a:lnTo>
                  <a:pt x="80260" y="33810"/>
                </a:lnTo>
                <a:lnTo>
                  <a:pt x="80270" y="33820"/>
                </a:lnTo>
                <a:lnTo>
                  <a:pt x="80270" y="33830"/>
                </a:lnTo>
                <a:lnTo>
                  <a:pt x="80280" y="33830"/>
                </a:lnTo>
                <a:lnTo>
                  <a:pt x="80280" y="33840"/>
                </a:lnTo>
                <a:lnTo>
                  <a:pt x="80280" y="33850"/>
                </a:lnTo>
                <a:lnTo>
                  <a:pt x="80290" y="33850"/>
                </a:lnTo>
                <a:lnTo>
                  <a:pt x="80290" y="33860"/>
                </a:lnTo>
                <a:lnTo>
                  <a:pt x="80290" y="33870"/>
                </a:lnTo>
                <a:lnTo>
                  <a:pt x="80300" y="33870"/>
                </a:lnTo>
                <a:lnTo>
                  <a:pt x="80300" y="33880"/>
                </a:lnTo>
                <a:lnTo>
                  <a:pt x="80310" y="33880"/>
                </a:lnTo>
                <a:lnTo>
                  <a:pt x="80310" y="33890"/>
                </a:lnTo>
                <a:lnTo>
                  <a:pt x="80310" y="33900"/>
                </a:lnTo>
                <a:lnTo>
                  <a:pt x="80320" y="33900"/>
                </a:lnTo>
                <a:lnTo>
                  <a:pt x="80320" y="33910"/>
                </a:lnTo>
                <a:lnTo>
                  <a:pt x="80330" y="33910"/>
                </a:lnTo>
                <a:lnTo>
                  <a:pt x="80330" y="33920"/>
                </a:lnTo>
                <a:lnTo>
                  <a:pt x="80340" y="33930"/>
                </a:lnTo>
                <a:lnTo>
                  <a:pt x="80340" y="33940"/>
                </a:lnTo>
                <a:lnTo>
                  <a:pt x="80350" y="33940"/>
                </a:lnTo>
                <a:lnTo>
                  <a:pt x="80350" y="33950"/>
                </a:lnTo>
                <a:lnTo>
                  <a:pt x="80360" y="33950"/>
                </a:lnTo>
                <a:lnTo>
                  <a:pt x="80360" y="33960"/>
                </a:lnTo>
                <a:lnTo>
                  <a:pt x="80370" y="33960"/>
                </a:lnTo>
                <a:lnTo>
                  <a:pt x="80370" y="33970"/>
                </a:lnTo>
                <a:lnTo>
                  <a:pt x="80380" y="33970"/>
                </a:lnTo>
                <a:lnTo>
                  <a:pt x="80380" y="33980"/>
                </a:lnTo>
                <a:lnTo>
                  <a:pt x="80390" y="33980"/>
                </a:lnTo>
                <a:lnTo>
                  <a:pt x="80390" y="33990"/>
                </a:lnTo>
                <a:lnTo>
                  <a:pt x="80400" y="33990"/>
                </a:lnTo>
                <a:lnTo>
                  <a:pt x="80400" y="34000"/>
                </a:lnTo>
                <a:lnTo>
                  <a:pt x="80410" y="34000"/>
                </a:lnTo>
                <a:lnTo>
                  <a:pt x="80410" y="34010"/>
                </a:lnTo>
                <a:lnTo>
                  <a:pt x="80420" y="34010"/>
                </a:lnTo>
                <a:lnTo>
                  <a:pt x="80420" y="34020"/>
                </a:lnTo>
                <a:lnTo>
                  <a:pt x="80420" y="34030"/>
                </a:lnTo>
                <a:lnTo>
                  <a:pt x="80430" y="34030"/>
                </a:lnTo>
                <a:lnTo>
                  <a:pt x="80430" y="34040"/>
                </a:lnTo>
                <a:lnTo>
                  <a:pt x="80440" y="34040"/>
                </a:lnTo>
                <a:lnTo>
                  <a:pt x="80430" y="34040"/>
                </a:lnTo>
                <a:lnTo>
                  <a:pt x="80440" y="34050"/>
                </a:lnTo>
                <a:lnTo>
                  <a:pt x="80440" y="34060"/>
                </a:lnTo>
                <a:lnTo>
                  <a:pt x="80450" y="34060"/>
                </a:lnTo>
                <a:lnTo>
                  <a:pt x="80450" y="34070"/>
                </a:lnTo>
                <a:lnTo>
                  <a:pt x="80460" y="34070"/>
                </a:lnTo>
                <a:lnTo>
                  <a:pt x="80460" y="34080"/>
                </a:lnTo>
                <a:lnTo>
                  <a:pt x="80460" y="34090"/>
                </a:lnTo>
                <a:lnTo>
                  <a:pt x="80470" y="34090"/>
                </a:lnTo>
                <a:lnTo>
                  <a:pt x="80470" y="34100"/>
                </a:lnTo>
                <a:lnTo>
                  <a:pt x="80470" y="34110"/>
                </a:lnTo>
                <a:lnTo>
                  <a:pt x="80480" y="34110"/>
                </a:lnTo>
                <a:lnTo>
                  <a:pt x="80480" y="34120"/>
                </a:lnTo>
                <a:lnTo>
                  <a:pt x="80490" y="34120"/>
                </a:lnTo>
                <a:lnTo>
                  <a:pt x="80490" y="34130"/>
                </a:lnTo>
                <a:lnTo>
                  <a:pt x="80500" y="34130"/>
                </a:lnTo>
                <a:lnTo>
                  <a:pt x="80500" y="34140"/>
                </a:lnTo>
                <a:lnTo>
                  <a:pt x="80510" y="34140"/>
                </a:lnTo>
                <a:lnTo>
                  <a:pt x="80510" y="34150"/>
                </a:lnTo>
                <a:lnTo>
                  <a:pt x="80520" y="34150"/>
                </a:lnTo>
                <a:lnTo>
                  <a:pt x="80520" y="34160"/>
                </a:lnTo>
                <a:lnTo>
                  <a:pt x="80530" y="34160"/>
                </a:lnTo>
                <a:lnTo>
                  <a:pt x="80540" y="34160"/>
                </a:lnTo>
                <a:lnTo>
                  <a:pt x="80540" y="34170"/>
                </a:lnTo>
                <a:lnTo>
                  <a:pt x="80540" y="34180"/>
                </a:lnTo>
                <a:lnTo>
                  <a:pt x="80550" y="34180"/>
                </a:lnTo>
                <a:lnTo>
                  <a:pt x="80550" y="34190"/>
                </a:lnTo>
                <a:lnTo>
                  <a:pt x="80560" y="34190"/>
                </a:lnTo>
                <a:lnTo>
                  <a:pt x="80570" y="34200"/>
                </a:lnTo>
                <a:lnTo>
                  <a:pt x="80580" y="34200"/>
                </a:lnTo>
                <a:lnTo>
                  <a:pt x="80580" y="34210"/>
                </a:lnTo>
                <a:lnTo>
                  <a:pt x="80580" y="34220"/>
                </a:lnTo>
                <a:lnTo>
                  <a:pt x="80580" y="34230"/>
                </a:lnTo>
                <a:lnTo>
                  <a:pt x="80580" y="34240"/>
                </a:lnTo>
                <a:lnTo>
                  <a:pt x="80590" y="34240"/>
                </a:lnTo>
                <a:lnTo>
                  <a:pt x="80590" y="34250"/>
                </a:lnTo>
                <a:lnTo>
                  <a:pt x="80600" y="34250"/>
                </a:lnTo>
                <a:lnTo>
                  <a:pt x="80600" y="34260"/>
                </a:lnTo>
                <a:lnTo>
                  <a:pt x="80610" y="34260"/>
                </a:lnTo>
                <a:lnTo>
                  <a:pt x="80610" y="34270"/>
                </a:lnTo>
                <a:lnTo>
                  <a:pt x="80610" y="34280"/>
                </a:lnTo>
                <a:lnTo>
                  <a:pt x="80620" y="34280"/>
                </a:lnTo>
                <a:lnTo>
                  <a:pt x="80620" y="34290"/>
                </a:lnTo>
                <a:lnTo>
                  <a:pt x="80630" y="34290"/>
                </a:lnTo>
                <a:lnTo>
                  <a:pt x="80630" y="34300"/>
                </a:lnTo>
                <a:lnTo>
                  <a:pt x="80630" y="34310"/>
                </a:lnTo>
                <a:lnTo>
                  <a:pt x="80640" y="34310"/>
                </a:lnTo>
                <a:lnTo>
                  <a:pt x="80640" y="34320"/>
                </a:lnTo>
                <a:lnTo>
                  <a:pt x="80640" y="34330"/>
                </a:lnTo>
                <a:lnTo>
                  <a:pt x="80640" y="34340"/>
                </a:lnTo>
                <a:lnTo>
                  <a:pt x="80650" y="34340"/>
                </a:lnTo>
                <a:lnTo>
                  <a:pt x="80650" y="34350"/>
                </a:lnTo>
                <a:lnTo>
                  <a:pt x="80660" y="34350"/>
                </a:lnTo>
                <a:lnTo>
                  <a:pt x="80660" y="34360"/>
                </a:lnTo>
                <a:lnTo>
                  <a:pt x="80650" y="34360"/>
                </a:lnTo>
                <a:lnTo>
                  <a:pt x="80660" y="34370"/>
                </a:lnTo>
                <a:lnTo>
                  <a:pt x="80660" y="34380"/>
                </a:lnTo>
                <a:lnTo>
                  <a:pt x="80660" y="34390"/>
                </a:lnTo>
                <a:lnTo>
                  <a:pt x="80660" y="34400"/>
                </a:lnTo>
                <a:lnTo>
                  <a:pt x="80660" y="34410"/>
                </a:lnTo>
                <a:lnTo>
                  <a:pt x="80670" y="34410"/>
                </a:lnTo>
                <a:lnTo>
                  <a:pt x="80670" y="34420"/>
                </a:lnTo>
                <a:lnTo>
                  <a:pt x="80670" y="34430"/>
                </a:lnTo>
                <a:lnTo>
                  <a:pt x="80670" y="34440"/>
                </a:lnTo>
                <a:lnTo>
                  <a:pt x="80680" y="34440"/>
                </a:lnTo>
                <a:lnTo>
                  <a:pt x="80680" y="34450"/>
                </a:lnTo>
                <a:lnTo>
                  <a:pt x="80690" y="34450"/>
                </a:lnTo>
                <a:lnTo>
                  <a:pt x="80690" y="34460"/>
                </a:lnTo>
                <a:lnTo>
                  <a:pt x="80700" y="34470"/>
                </a:lnTo>
                <a:lnTo>
                  <a:pt x="80700" y="34480"/>
                </a:lnTo>
                <a:lnTo>
                  <a:pt x="80690" y="34480"/>
                </a:lnTo>
                <a:lnTo>
                  <a:pt x="80690" y="34490"/>
                </a:lnTo>
                <a:lnTo>
                  <a:pt x="80700" y="34490"/>
                </a:lnTo>
                <a:lnTo>
                  <a:pt x="80700" y="34500"/>
                </a:lnTo>
                <a:lnTo>
                  <a:pt x="80690" y="34500"/>
                </a:lnTo>
                <a:lnTo>
                  <a:pt x="80690" y="34510"/>
                </a:lnTo>
                <a:lnTo>
                  <a:pt x="80690" y="34520"/>
                </a:lnTo>
                <a:lnTo>
                  <a:pt x="80690" y="34530"/>
                </a:lnTo>
                <a:lnTo>
                  <a:pt x="80700" y="34530"/>
                </a:lnTo>
                <a:lnTo>
                  <a:pt x="80700" y="34540"/>
                </a:lnTo>
                <a:lnTo>
                  <a:pt x="80700" y="34550"/>
                </a:lnTo>
                <a:lnTo>
                  <a:pt x="80700" y="34560"/>
                </a:lnTo>
                <a:lnTo>
                  <a:pt x="80700" y="34570"/>
                </a:lnTo>
                <a:lnTo>
                  <a:pt x="80710" y="34570"/>
                </a:lnTo>
                <a:lnTo>
                  <a:pt x="80710" y="34580"/>
                </a:lnTo>
                <a:lnTo>
                  <a:pt x="80710" y="34590"/>
                </a:lnTo>
                <a:lnTo>
                  <a:pt x="80710" y="34600"/>
                </a:lnTo>
                <a:lnTo>
                  <a:pt x="80710" y="34610"/>
                </a:lnTo>
                <a:lnTo>
                  <a:pt x="80720" y="34610"/>
                </a:lnTo>
                <a:lnTo>
                  <a:pt x="80720" y="34620"/>
                </a:lnTo>
                <a:lnTo>
                  <a:pt x="80720" y="34630"/>
                </a:lnTo>
                <a:lnTo>
                  <a:pt x="80720" y="34640"/>
                </a:lnTo>
                <a:lnTo>
                  <a:pt x="80720" y="34650"/>
                </a:lnTo>
                <a:lnTo>
                  <a:pt x="80720" y="34660"/>
                </a:lnTo>
                <a:lnTo>
                  <a:pt x="80710" y="34660"/>
                </a:lnTo>
                <a:lnTo>
                  <a:pt x="80710" y="34670"/>
                </a:lnTo>
                <a:lnTo>
                  <a:pt x="80720" y="34670"/>
                </a:lnTo>
                <a:lnTo>
                  <a:pt x="80720" y="34680"/>
                </a:lnTo>
                <a:lnTo>
                  <a:pt x="80720" y="34690"/>
                </a:lnTo>
                <a:lnTo>
                  <a:pt x="80730" y="34690"/>
                </a:lnTo>
                <a:lnTo>
                  <a:pt x="80730" y="34700"/>
                </a:lnTo>
                <a:lnTo>
                  <a:pt x="80720" y="34700"/>
                </a:lnTo>
                <a:lnTo>
                  <a:pt x="80730" y="34700"/>
                </a:lnTo>
                <a:lnTo>
                  <a:pt x="80730" y="34710"/>
                </a:lnTo>
                <a:lnTo>
                  <a:pt x="80730" y="34720"/>
                </a:lnTo>
                <a:lnTo>
                  <a:pt x="80720" y="34720"/>
                </a:lnTo>
                <a:lnTo>
                  <a:pt x="80720" y="34730"/>
                </a:lnTo>
                <a:lnTo>
                  <a:pt x="80720" y="34740"/>
                </a:lnTo>
                <a:lnTo>
                  <a:pt x="80720" y="34750"/>
                </a:lnTo>
                <a:lnTo>
                  <a:pt x="80720" y="34760"/>
                </a:lnTo>
                <a:lnTo>
                  <a:pt x="80720" y="34770"/>
                </a:lnTo>
                <a:lnTo>
                  <a:pt x="80720" y="34780"/>
                </a:lnTo>
                <a:lnTo>
                  <a:pt x="80720" y="34790"/>
                </a:lnTo>
                <a:lnTo>
                  <a:pt x="80720" y="34800"/>
                </a:lnTo>
                <a:lnTo>
                  <a:pt x="80720" y="34810"/>
                </a:lnTo>
                <a:lnTo>
                  <a:pt x="80720" y="34820"/>
                </a:lnTo>
                <a:lnTo>
                  <a:pt x="80720" y="34830"/>
                </a:lnTo>
                <a:lnTo>
                  <a:pt x="80730" y="34830"/>
                </a:lnTo>
                <a:lnTo>
                  <a:pt x="80730" y="34840"/>
                </a:lnTo>
                <a:lnTo>
                  <a:pt x="80740" y="34840"/>
                </a:lnTo>
                <a:lnTo>
                  <a:pt x="80740" y="34850"/>
                </a:lnTo>
                <a:lnTo>
                  <a:pt x="80740" y="34860"/>
                </a:lnTo>
                <a:lnTo>
                  <a:pt x="80750" y="34860"/>
                </a:lnTo>
                <a:lnTo>
                  <a:pt x="80750" y="34870"/>
                </a:lnTo>
                <a:lnTo>
                  <a:pt x="80750" y="34880"/>
                </a:lnTo>
                <a:lnTo>
                  <a:pt x="80740" y="34880"/>
                </a:lnTo>
                <a:lnTo>
                  <a:pt x="80740" y="34890"/>
                </a:lnTo>
                <a:lnTo>
                  <a:pt x="80740" y="34900"/>
                </a:lnTo>
                <a:lnTo>
                  <a:pt x="80740" y="34910"/>
                </a:lnTo>
                <a:lnTo>
                  <a:pt x="80740" y="34920"/>
                </a:lnTo>
                <a:lnTo>
                  <a:pt x="80740" y="34930"/>
                </a:lnTo>
                <a:lnTo>
                  <a:pt x="80750" y="34930"/>
                </a:lnTo>
                <a:lnTo>
                  <a:pt x="80750" y="34940"/>
                </a:lnTo>
                <a:lnTo>
                  <a:pt x="80750" y="34950"/>
                </a:lnTo>
                <a:lnTo>
                  <a:pt x="80760" y="34950"/>
                </a:lnTo>
                <a:lnTo>
                  <a:pt x="80770" y="34960"/>
                </a:lnTo>
                <a:lnTo>
                  <a:pt x="80780" y="34960"/>
                </a:lnTo>
                <a:lnTo>
                  <a:pt x="80790" y="34960"/>
                </a:lnTo>
                <a:lnTo>
                  <a:pt x="80800" y="34960"/>
                </a:lnTo>
                <a:lnTo>
                  <a:pt x="80800" y="34970"/>
                </a:lnTo>
                <a:lnTo>
                  <a:pt x="80800" y="34960"/>
                </a:lnTo>
                <a:lnTo>
                  <a:pt x="80790" y="34960"/>
                </a:lnTo>
                <a:lnTo>
                  <a:pt x="80780" y="34960"/>
                </a:lnTo>
                <a:lnTo>
                  <a:pt x="80770" y="34960"/>
                </a:lnTo>
                <a:lnTo>
                  <a:pt x="80760" y="34960"/>
                </a:lnTo>
                <a:lnTo>
                  <a:pt x="80730" y="34950"/>
                </a:lnTo>
                <a:lnTo>
                  <a:pt x="80720" y="34950"/>
                </a:lnTo>
                <a:lnTo>
                  <a:pt x="80710" y="34950"/>
                </a:lnTo>
                <a:lnTo>
                  <a:pt x="80710" y="34940"/>
                </a:lnTo>
                <a:lnTo>
                  <a:pt x="80700" y="34940"/>
                </a:lnTo>
                <a:lnTo>
                  <a:pt x="80700" y="34950"/>
                </a:lnTo>
                <a:lnTo>
                  <a:pt x="80710" y="34950"/>
                </a:lnTo>
                <a:lnTo>
                  <a:pt x="80710" y="34960"/>
                </a:lnTo>
                <a:lnTo>
                  <a:pt x="80720" y="34960"/>
                </a:lnTo>
                <a:lnTo>
                  <a:pt x="80730" y="34960"/>
                </a:lnTo>
                <a:lnTo>
                  <a:pt x="80740" y="34960"/>
                </a:lnTo>
                <a:lnTo>
                  <a:pt x="80750" y="34960"/>
                </a:lnTo>
                <a:lnTo>
                  <a:pt x="80750" y="34970"/>
                </a:lnTo>
                <a:lnTo>
                  <a:pt x="80760" y="34970"/>
                </a:lnTo>
                <a:lnTo>
                  <a:pt x="80770" y="34970"/>
                </a:lnTo>
                <a:lnTo>
                  <a:pt x="80780" y="34970"/>
                </a:lnTo>
                <a:lnTo>
                  <a:pt x="80790" y="34970"/>
                </a:lnTo>
                <a:lnTo>
                  <a:pt x="80780" y="34970"/>
                </a:lnTo>
                <a:lnTo>
                  <a:pt x="80770" y="34970"/>
                </a:lnTo>
                <a:lnTo>
                  <a:pt x="80770" y="34980"/>
                </a:lnTo>
                <a:lnTo>
                  <a:pt x="80760" y="34980"/>
                </a:lnTo>
                <a:lnTo>
                  <a:pt x="80760" y="34990"/>
                </a:lnTo>
                <a:lnTo>
                  <a:pt x="80760" y="35000"/>
                </a:lnTo>
                <a:lnTo>
                  <a:pt x="80750" y="35000"/>
                </a:lnTo>
                <a:lnTo>
                  <a:pt x="80750" y="35010"/>
                </a:lnTo>
                <a:lnTo>
                  <a:pt x="80750" y="35020"/>
                </a:lnTo>
                <a:lnTo>
                  <a:pt x="80750" y="35030"/>
                </a:lnTo>
                <a:lnTo>
                  <a:pt x="80740" y="35030"/>
                </a:lnTo>
                <a:lnTo>
                  <a:pt x="80740" y="35040"/>
                </a:lnTo>
                <a:lnTo>
                  <a:pt x="80740" y="35050"/>
                </a:lnTo>
                <a:lnTo>
                  <a:pt x="80740" y="35060"/>
                </a:lnTo>
                <a:lnTo>
                  <a:pt x="80740" y="35070"/>
                </a:lnTo>
                <a:lnTo>
                  <a:pt x="80730" y="35070"/>
                </a:lnTo>
                <a:lnTo>
                  <a:pt x="80730" y="35080"/>
                </a:lnTo>
                <a:lnTo>
                  <a:pt x="80730" y="35090"/>
                </a:lnTo>
                <a:lnTo>
                  <a:pt x="80730" y="35100"/>
                </a:lnTo>
                <a:lnTo>
                  <a:pt x="80730" y="35110"/>
                </a:lnTo>
                <a:lnTo>
                  <a:pt x="80730" y="35120"/>
                </a:lnTo>
                <a:lnTo>
                  <a:pt x="80730" y="35130"/>
                </a:lnTo>
                <a:lnTo>
                  <a:pt x="80730" y="35140"/>
                </a:lnTo>
                <a:lnTo>
                  <a:pt x="80730" y="35150"/>
                </a:lnTo>
                <a:lnTo>
                  <a:pt x="80730" y="35160"/>
                </a:lnTo>
                <a:lnTo>
                  <a:pt x="80730" y="35170"/>
                </a:lnTo>
                <a:lnTo>
                  <a:pt x="80720" y="35170"/>
                </a:lnTo>
                <a:lnTo>
                  <a:pt x="80720" y="35180"/>
                </a:lnTo>
                <a:lnTo>
                  <a:pt x="80720" y="35190"/>
                </a:lnTo>
                <a:lnTo>
                  <a:pt x="80720" y="35200"/>
                </a:lnTo>
                <a:lnTo>
                  <a:pt x="80720" y="35210"/>
                </a:lnTo>
                <a:lnTo>
                  <a:pt x="80720" y="35220"/>
                </a:lnTo>
                <a:lnTo>
                  <a:pt x="80720" y="35230"/>
                </a:lnTo>
                <a:lnTo>
                  <a:pt x="80720" y="35240"/>
                </a:lnTo>
                <a:lnTo>
                  <a:pt x="80730" y="35240"/>
                </a:lnTo>
                <a:lnTo>
                  <a:pt x="80730" y="35250"/>
                </a:lnTo>
                <a:lnTo>
                  <a:pt x="80730" y="35260"/>
                </a:lnTo>
                <a:lnTo>
                  <a:pt x="80730" y="35270"/>
                </a:lnTo>
                <a:lnTo>
                  <a:pt x="80730" y="35280"/>
                </a:lnTo>
                <a:lnTo>
                  <a:pt x="80730" y="35290"/>
                </a:lnTo>
                <a:lnTo>
                  <a:pt x="80730" y="35300"/>
                </a:lnTo>
                <a:lnTo>
                  <a:pt x="80740" y="35300"/>
                </a:lnTo>
                <a:lnTo>
                  <a:pt x="80740" y="35310"/>
                </a:lnTo>
                <a:lnTo>
                  <a:pt x="80740" y="35320"/>
                </a:lnTo>
                <a:lnTo>
                  <a:pt x="80750" y="35320"/>
                </a:lnTo>
                <a:lnTo>
                  <a:pt x="80740" y="35320"/>
                </a:lnTo>
                <a:lnTo>
                  <a:pt x="80750" y="35320"/>
                </a:lnTo>
                <a:lnTo>
                  <a:pt x="80750" y="35330"/>
                </a:lnTo>
                <a:lnTo>
                  <a:pt x="80740" y="35330"/>
                </a:lnTo>
                <a:lnTo>
                  <a:pt x="80750" y="35330"/>
                </a:lnTo>
                <a:lnTo>
                  <a:pt x="80750" y="35340"/>
                </a:lnTo>
                <a:lnTo>
                  <a:pt x="80750" y="35350"/>
                </a:lnTo>
                <a:lnTo>
                  <a:pt x="80760" y="35350"/>
                </a:lnTo>
                <a:lnTo>
                  <a:pt x="80760" y="35360"/>
                </a:lnTo>
                <a:lnTo>
                  <a:pt x="80760" y="35370"/>
                </a:lnTo>
                <a:lnTo>
                  <a:pt x="80760" y="35380"/>
                </a:lnTo>
                <a:lnTo>
                  <a:pt x="80760" y="35390"/>
                </a:lnTo>
                <a:lnTo>
                  <a:pt x="80760" y="35400"/>
                </a:lnTo>
                <a:lnTo>
                  <a:pt x="80760" y="35410"/>
                </a:lnTo>
                <a:lnTo>
                  <a:pt x="80770" y="35410"/>
                </a:lnTo>
                <a:lnTo>
                  <a:pt x="80770" y="35420"/>
                </a:lnTo>
                <a:lnTo>
                  <a:pt x="80770" y="35430"/>
                </a:lnTo>
                <a:lnTo>
                  <a:pt x="80770" y="35440"/>
                </a:lnTo>
                <a:lnTo>
                  <a:pt x="80770" y="35450"/>
                </a:lnTo>
                <a:lnTo>
                  <a:pt x="80780" y="35450"/>
                </a:lnTo>
                <a:lnTo>
                  <a:pt x="80780" y="35460"/>
                </a:lnTo>
                <a:lnTo>
                  <a:pt x="80780" y="35470"/>
                </a:lnTo>
                <a:lnTo>
                  <a:pt x="80780" y="35480"/>
                </a:lnTo>
                <a:lnTo>
                  <a:pt x="80790" y="35480"/>
                </a:lnTo>
                <a:lnTo>
                  <a:pt x="80790" y="35490"/>
                </a:lnTo>
                <a:lnTo>
                  <a:pt x="80790" y="35500"/>
                </a:lnTo>
                <a:lnTo>
                  <a:pt x="80790" y="35490"/>
                </a:lnTo>
                <a:lnTo>
                  <a:pt x="80790" y="35500"/>
                </a:lnTo>
                <a:lnTo>
                  <a:pt x="80790" y="35510"/>
                </a:lnTo>
                <a:lnTo>
                  <a:pt x="80800" y="35510"/>
                </a:lnTo>
                <a:lnTo>
                  <a:pt x="80800" y="35520"/>
                </a:lnTo>
                <a:lnTo>
                  <a:pt x="80800" y="35530"/>
                </a:lnTo>
                <a:lnTo>
                  <a:pt x="80810" y="35530"/>
                </a:lnTo>
                <a:lnTo>
                  <a:pt x="80810" y="35540"/>
                </a:lnTo>
                <a:lnTo>
                  <a:pt x="80810" y="35550"/>
                </a:lnTo>
                <a:lnTo>
                  <a:pt x="80800" y="35550"/>
                </a:lnTo>
                <a:lnTo>
                  <a:pt x="80800" y="35560"/>
                </a:lnTo>
                <a:lnTo>
                  <a:pt x="80800" y="35570"/>
                </a:lnTo>
                <a:lnTo>
                  <a:pt x="80800" y="35580"/>
                </a:lnTo>
                <a:lnTo>
                  <a:pt x="80800" y="35570"/>
                </a:lnTo>
                <a:lnTo>
                  <a:pt x="80790" y="35580"/>
                </a:lnTo>
                <a:lnTo>
                  <a:pt x="80790" y="35590"/>
                </a:lnTo>
                <a:lnTo>
                  <a:pt x="80790" y="35600"/>
                </a:lnTo>
                <a:lnTo>
                  <a:pt x="80790" y="35610"/>
                </a:lnTo>
                <a:lnTo>
                  <a:pt x="80800" y="35610"/>
                </a:lnTo>
                <a:lnTo>
                  <a:pt x="80800" y="35620"/>
                </a:lnTo>
                <a:lnTo>
                  <a:pt x="80800" y="35610"/>
                </a:lnTo>
                <a:lnTo>
                  <a:pt x="80810" y="35610"/>
                </a:lnTo>
                <a:lnTo>
                  <a:pt x="80810" y="35620"/>
                </a:lnTo>
                <a:lnTo>
                  <a:pt x="80820" y="35620"/>
                </a:lnTo>
                <a:lnTo>
                  <a:pt x="80810" y="35620"/>
                </a:lnTo>
                <a:lnTo>
                  <a:pt x="80810" y="35630"/>
                </a:lnTo>
                <a:lnTo>
                  <a:pt x="80820" y="35630"/>
                </a:lnTo>
                <a:lnTo>
                  <a:pt x="80820" y="35640"/>
                </a:lnTo>
                <a:lnTo>
                  <a:pt x="80830" y="35640"/>
                </a:lnTo>
                <a:lnTo>
                  <a:pt x="80830" y="35650"/>
                </a:lnTo>
                <a:lnTo>
                  <a:pt x="80830" y="35660"/>
                </a:lnTo>
                <a:lnTo>
                  <a:pt x="80830" y="35670"/>
                </a:lnTo>
                <a:lnTo>
                  <a:pt x="80820" y="35670"/>
                </a:lnTo>
                <a:lnTo>
                  <a:pt x="80820" y="35680"/>
                </a:lnTo>
                <a:lnTo>
                  <a:pt x="80810" y="35680"/>
                </a:lnTo>
                <a:lnTo>
                  <a:pt x="80810" y="35690"/>
                </a:lnTo>
                <a:lnTo>
                  <a:pt x="80820" y="35700"/>
                </a:lnTo>
                <a:lnTo>
                  <a:pt x="80830" y="35700"/>
                </a:lnTo>
                <a:lnTo>
                  <a:pt x="80830" y="35690"/>
                </a:lnTo>
                <a:lnTo>
                  <a:pt x="80840" y="35680"/>
                </a:lnTo>
                <a:lnTo>
                  <a:pt x="80840" y="35670"/>
                </a:lnTo>
                <a:lnTo>
                  <a:pt x="80850" y="35670"/>
                </a:lnTo>
                <a:lnTo>
                  <a:pt x="80860" y="35680"/>
                </a:lnTo>
                <a:lnTo>
                  <a:pt x="80870" y="35680"/>
                </a:lnTo>
                <a:lnTo>
                  <a:pt x="80870" y="35690"/>
                </a:lnTo>
                <a:lnTo>
                  <a:pt x="80880" y="35690"/>
                </a:lnTo>
                <a:lnTo>
                  <a:pt x="80880" y="35700"/>
                </a:lnTo>
                <a:lnTo>
                  <a:pt x="80890" y="35700"/>
                </a:lnTo>
                <a:lnTo>
                  <a:pt x="80890" y="35710"/>
                </a:lnTo>
                <a:lnTo>
                  <a:pt x="80900" y="35720"/>
                </a:lnTo>
                <a:lnTo>
                  <a:pt x="80890" y="35720"/>
                </a:lnTo>
                <a:lnTo>
                  <a:pt x="80880" y="35720"/>
                </a:lnTo>
                <a:lnTo>
                  <a:pt x="80880" y="35710"/>
                </a:lnTo>
                <a:lnTo>
                  <a:pt x="80870" y="35710"/>
                </a:lnTo>
                <a:lnTo>
                  <a:pt x="80870" y="35720"/>
                </a:lnTo>
                <a:lnTo>
                  <a:pt x="80870" y="35730"/>
                </a:lnTo>
                <a:lnTo>
                  <a:pt x="80870" y="35740"/>
                </a:lnTo>
                <a:lnTo>
                  <a:pt x="80880" y="35740"/>
                </a:lnTo>
                <a:lnTo>
                  <a:pt x="80880" y="35750"/>
                </a:lnTo>
                <a:lnTo>
                  <a:pt x="80880" y="35760"/>
                </a:lnTo>
                <a:lnTo>
                  <a:pt x="80890" y="35770"/>
                </a:lnTo>
                <a:lnTo>
                  <a:pt x="80890" y="35780"/>
                </a:lnTo>
                <a:lnTo>
                  <a:pt x="80880" y="35770"/>
                </a:lnTo>
                <a:lnTo>
                  <a:pt x="80870" y="35780"/>
                </a:lnTo>
                <a:lnTo>
                  <a:pt x="80860" y="35780"/>
                </a:lnTo>
                <a:lnTo>
                  <a:pt x="80860" y="35770"/>
                </a:lnTo>
                <a:lnTo>
                  <a:pt x="80850" y="35770"/>
                </a:lnTo>
                <a:lnTo>
                  <a:pt x="80840" y="35770"/>
                </a:lnTo>
                <a:lnTo>
                  <a:pt x="80840" y="35780"/>
                </a:lnTo>
                <a:lnTo>
                  <a:pt x="80850" y="35790"/>
                </a:lnTo>
                <a:lnTo>
                  <a:pt x="80850" y="35800"/>
                </a:lnTo>
                <a:lnTo>
                  <a:pt x="80850" y="35810"/>
                </a:lnTo>
                <a:lnTo>
                  <a:pt x="80850" y="35820"/>
                </a:lnTo>
                <a:lnTo>
                  <a:pt x="80850" y="35830"/>
                </a:lnTo>
                <a:lnTo>
                  <a:pt x="80860" y="35830"/>
                </a:lnTo>
                <a:lnTo>
                  <a:pt x="80860" y="35840"/>
                </a:lnTo>
                <a:lnTo>
                  <a:pt x="80860" y="35850"/>
                </a:lnTo>
                <a:lnTo>
                  <a:pt x="80870" y="35850"/>
                </a:lnTo>
                <a:lnTo>
                  <a:pt x="80870" y="35860"/>
                </a:lnTo>
                <a:lnTo>
                  <a:pt x="80880" y="35870"/>
                </a:lnTo>
                <a:lnTo>
                  <a:pt x="80890" y="35870"/>
                </a:lnTo>
                <a:lnTo>
                  <a:pt x="80900" y="35870"/>
                </a:lnTo>
                <a:lnTo>
                  <a:pt x="80900" y="35880"/>
                </a:lnTo>
                <a:lnTo>
                  <a:pt x="80910" y="35880"/>
                </a:lnTo>
                <a:lnTo>
                  <a:pt x="80920" y="35880"/>
                </a:lnTo>
                <a:lnTo>
                  <a:pt x="80920" y="35890"/>
                </a:lnTo>
                <a:lnTo>
                  <a:pt x="80920" y="35900"/>
                </a:lnTo>
                <a:lnTo>
                  <a:pt x="80920" y="35910"/>
                </a:lnTo>
                <a:lnTo>
                  <a:pt x="80920" y="35920"/>
                </a:lnTo>
                <a:lnTo>
                  <a:pt x="80920" y="35930"/>
                </a:lnTo>
                <a:lnTo>
                  <a:pt x="80920" y="35940"/>
                </a:lnTo>
                <a:lnTo>
                  <a:pt x="80930" y="35950"/>
                </a:lnTo>
                <a:lnTo>
                  <a:pt x="80940" y="35950"/>
                </a:lnTo>
                <a:lnTo>
                  <a:pt x="80940" y="35960"/>
                </a:lnTo>
                <a:lnTo>
                  <a:pt x="80950" y="35970"/>
                </a:lnTo>
                <a:lnTo>
                  <a:pt x="80950" y="35980"/>
                </a:lnTo>
                <a:lnTo>
                  <a:pt x="80960" y="35980"/>
                </a:lnTo>
                <a:lnTo>
                  <a:pt x="80960" y="35990"/>
                </a:lnTo>
                <a:lnTo>
                  <a:pt x="80970" y="35990"/>
                </a:lnTo>
                <a:lnTo>
                  <a:pt x="80970" y="36000"/>
                </a:lnTo>
                <a:lnTo>
                  <a:pt x="80970" y="36010"/>
                </a:lnTo>
                <a:lnTo>
                  <a:pt x="80980" y="36010"/>
                </a:lnTo>
                <a:lnTo>
                  <a:pt x="80990" y="36010"/>
                </a:lnTo>
                <a:lnTo>
                  <a:pt x="80980" y="36010"/>
                </a:lnTo>
                <a:lnTo>
                  <a:pt x="80970" y="36020"/>
                </a:lnTo>
                <a:lnTo>
                  <a:pt x="80980" y="36020"/>
                </a:lnTo>
                <a:lnTo>
                  <a:pt x="80980" y="36030"/>
                </a:lnTo>
                <a:lnTo>
                  <a:pt x="80990" y="36030"/>
                </a:lnTo>
                <a:lnTo>
                  <a:pt x="80990" y="36040"/>
                </a:lnTo>
                <a:lnTo>
                  <a:pt x="81000" y="36050"/>
                </a:lnTo>
                <a:lnTo>
                  <a:pt x="81000" y="36040"/>
                </a:lnTo>
                <a:lnTo>
                  <a:pt x="81000" y="36050"/>
                </a:lnTo>
                <a:lnTo>
                  <a:pt x="81010" y="36050"/>
                </a:lnTo>
                <a:lnTo>
                  <a:pt x="81000" y="36050"/>
                </a:lnTo>
                <a:lnTo>
                  <a:pt x="81000" y="36060"/>
                </a:lnTo>
                <a:lnTo>
                  <a:pt x="81010" y="36060"/>
                </a:lnTo>
                <a:lnTo>
                  <a:pt x="81000" y="36060"/>
                </a:lnTo>
                <a:lnTo>
                  <a:pt x="81010" y="36060"/>
                </a:lnTo>
                <a:lnTo>
                  <a:pt x="81010" y="36070"/>
                </a:lnTo>
                <a:lnTo>
                  <a:pt x="81010" y="36080"/>
                </a:lnTo>
                <a:lnTo>
                  <a:pt x="81020" y="36080"/>
                </a:lnTo>
                <a:lnTo>
                  <a:pt x="81020" y="36090"/>
                </a:lnTo>
                <a:lnTo>
                  <a:pt x="81030" y="36090"/>
                </a:lnTo>
                <a:lnTo>
                  <a:pt x="81030" y="36100"/>
                </a:lnTo>
                <a:lnTo>
                  <a:pt x="81040" y="36100"/>
                </a:lnTo>
                <a:lnTo>
                  <a:pt x="81040" y="36110"/>
                </a:lnTo>
                <a:lnTo>
                  <a:pt x="81050" y="36110"/>
                </a:lnTo>
                <a:lnTo>
                  <a:pt x="81060" y="36110"/>
                </a:lnTo>
                <a:lnTo>
                  <a:pt x="81060" y="36120"/>
                </a:lnTo>
                <a:lnTo>
                  <a:pt x="81060" y="36130"/>
                </a:lnTo>
                <a:lnTo>
                  <a:pt x="81060" y="36140"/>
                </a:lnTo>
                <a:lnTo>
                  <a:pt x="81070" y="36140"/>
                </a:lnTo>
                <a:lnTo>
                  <a:pt x="81070" y="36150"/>
                </a:lnTo>
                <a:lnTo>
                  <a:pt x="81070" y="36160"/>
                </a:lnTo>
                <a:lnTo>
                  <a:pt x="81070" y="36170"/>
                </a:lnTo>
                <a:lnTo>
                  <a:pt x="81070" y="36180"/>
                </a:lnTo>
                <a:lnTo>
                  <a:pt x="81070" y="36190"/>
                </a:lnTo>
                <a:lnTo>
                  <a:pt x="81080" y="36200"/>
                </a:lnTo>
                <a:lnTo>
                  <a:pt x="81080" y="36210"/>
                </a:lnTo>
                <a:lnTo>
                  <a:pt x="81090" y="36210"/>
                </a:lnTo>
                <a:lnTo>
                  <a:pt x="81090" y="36220"/>
                </a:lnTo>
                <a:lnTo>
                  <a:pt x="81090" y="36230"/>
                </a:lnTo>
                <a:lnTo>
                  <a:pt x="81090" y="36240"/>
                </a:lnTo>
                <a:lnTo>
                  <a:pt x="81090" y="36250"/>
                </a:lnTo>
                <a:lnTo>
                  <a:pt x="81090" y="36260"/>
                </a:lnTo>
                <a:lnTo>
                  <a:pt x="81100" y="36260"/>
                </a:lnTo>
                <a:lnTo>
                  <a:pt x="81100" y="36270"/>
                </a:lnTo>
                <a:lnTo>
                  <a:pt x="81100" y="36280"/>
                </a:lnTo>
                <a:lnTo>
                  <a:pt x="81110" y="36280"/>
                </a:lnTo>
                <a:lnTo>
                  <a:pt x="81110" y="36290"/>
                </a:lnTo>
                <a:lnTo>
                  <a:pt x="81110" y="36300"/>
                </a:lnTo>
                <a:lnTo>
                  <a:pt x="81120" y="36300"/>
                </a:lnTo>
                <a:lnTo>
                  <a:pt x="81110" y="36300"/>
                </a:lnTo>
                <a:lnTo>
                  <a:pt x="81120" y="36300"/>
                </a:lnTo>
                <a:lnTo>
                  <a:pt x="81120" y="36310"/>
                </a:lnTo>
                <a:lnTo>
                  <a:pt x="81130" y="36320"/>
                </a:lnTo>
                <a:lnTo>
                  <a:pt x="81140" y="36320"/>
                </a:lnTo>
                <a:lnTo>
                  <a:pt x="81140" y="36330"/>
                </a:lnTo>
                <a:lnTo>
                  <a:pt x="81140" y="36340"/>
                </a:lnTo>
                <a:lnTo>
                  <a:pt x="81140" y="36350"/>
                </a:lnTo>
                <a:lnTo>
                  <a:pt x="81140" y="36360"/>
                </a:lnTo>
                <a:lnTo>
                  <a:pt x="81140" y="36370"/>
                </a:lnTo>
                <a:lnTo>
                  <a:pt x="81140" y="36380"/>
                </a:lnTo>
                <a:lnTo>
                  <a:pt x="81150" y="36380"/>
                </a:lnTo>
                <a:lnTo>
                  <a:pt x="81150" y="36390"/>
                </a:lnTo>
                <a:lnTo>
                  <a:pt x="81150" y="36400"/>
                </a:lnTo>
                <a:lnTo>
                  <a:pt x="81160" y="36400"/>
                </a:lnTo>
                <a:lnTo>
                  <a:pt x="81160" y="36410"/>
                </a:lnTo>
                <a:lnTo>
                  <a:pt x="81160" y="36420"/>
                </a:lnTo>
                <a:lnTo>
                  <a:pt x="81170" y="36420"/>
                </a:lnTo>
                <a:lnTo>
                  <a:pt x="81170" y="36430"/>
                </a:lnTo>
                <a:lnTo>
                  <a:pt x="81180" y="36430"/>
                </a:lnTo>
                <a:lnTo>
                  <a:pt x="81180" y="36440"/>
                </a:lnTo>
                <a:lnTo>
                  <a:pt x="81180" y="36450"/>
                </a:lnTo>
                <a:lnTo>
                  <a:pt x="81190" y="36450"/>
                </a:lnTo>
                <a:lnTo>
                  <a:pt x="81190" y="36460"/>
                </a:lnTo>
                <a:lnTo>
                  <a:pt x="81200" y="36470"/>
                </a:lnTo>
                <a:lnTo>
                  <a:pt x="81200" y="36480"/>
                </a:lnTo>
                <a:lnTo>
                  <a:pt x="81210" y="36490"/>
                </a:lnTo>
                <a:lnTo>
                  <a:pt x="81210" y="36500"/>
                </a:lnTo>
                <a:lnTo>
                  <a:pt x="81220" y="36500"/>
                </a:lnTo>
                <a:lnTo>
                  <a:pt x="81220" y="36510"/>
                </a:lnTo>
                <a:lnTo>
                  <a:pt x="81230" y="36510"/>
                </a:lnTo>
                <a:lnTo>
                  <a:pt x="81230" y="36520"/>
                </a:lnTo>
                <a:lnTo>
                  <a:pt x="81240" y="36520"/>
                </a:lnTo>
                <a:lnTo>
                  <a:pt x="81240" y="36530"/>
                </a:lnTo>
                <a:lnTo>
                  <a:pt x="81240" y="36540"/>
                </a:lnTo>
                <a:lnTo>
                  <a:pt x="81250" y="36540"/>
                </a:lnTo>
                <a:lnTo>
                  <a:pt x="81250" y="36550"/>
                </a:lnTo>
                <a:lnTo>
                  <a:pt x="81260" y="36550"/>
                </a:lnTo>
                <a:lnTo>
                  <a:pt x="81260" y="36560"/>
                </a:lnTo>
                <a:lnTo>
                  <a:pt x="81270" y="36560"/>
                </a:lnTo>
                <a:lnTo>
                  <a:pt x="81280" y="36560"/>
                </a:lnTo>
                <a:lnTo>
                  <a:pt x="81270" y="36560"/>
                </a:lnTo>
                <a:lnTo>
                  <a:pt x="81280" y="36570"/>
                </a:lnTo>
                <a:lnTo>
                  <a:pt x="81280" y="36580"/>
                </a:lnTo>
                <a:lnTo>
                  <a:pt x="81290" y="36580"/>
                </a:lnTo>
                <a:lnTo>
                  <a:pt x="81290" y="36590"/>
                </a:lnTo>
                <a:lnTo>
                  <a:pt x="81300" y="36590"/>
                </a:lnTo>
                <a:lnTo>
                  <a:pt x="81310" y="36590"/>
                </a:lnTo>
                <a:lnTo>
                  <a:pt x="81310" y="36600"/>
                </a:lnTo>
                <a:lnTo>
                  <a:pt x="81320" y="36600"/>
                </a:lnTo>
                <a:lnTo>
                  <a:pt x="81320" y="36610"/>
                </a:lnTo>
                <a:lnTo>
                  <a:pt x="81330" y="36610"/>
                </a:lnTo>
                <a:lnTo>
                  <a:pt x="81340" y="36610"/>
                </a:lnTo>
                <a:lnTo>
                  <a:pt x="81350" y="36610"/>
                </a:lnTo>
                <a:lnTo>
                  <a:pt x="81360" y="36610"/>
                </a:lnTo>
                <a:lnTo>
                  <a:pt x="81360" y="36620"/>
                </a:lnTo>
                <a:lnTo>
                  <a:pt x="81360" y="36630"/>
                </a:lnTo>
                <a:lnTo>
                  <a:pt x="81360" y="36640"/>
                </a:lnTo>
                <a:lnTo>
                  <a:pt x="81360" y="36650"/>
                </a:lnTo>
                <a:lnTo>
                  <a:pt x="81360" y="36660"/>
                </a:lnTo>
                <a:lnTo>
                  <a:pt x="81360" y="36670"/>
                </a:lnTo>
                <a:lnTo>
                  <a:pt x="81370" y="36670"/>
                </a:lnTo>
                <a:lnTo>
                  <a:pt x="81370" y="36680"/>
                </a:lnTo>
                <a:lnTo>
                  <a:pt x="81370" y="36690"/>
                </a:lnTo>
                <a:lnTo>
                  <a:pt x="81380" y="36690"/>
                </a:lnTo>
                <a:lnTo>
                  <a:pt x="81380" y="36700"/>
                </a:lnTo>
                <a:lnTo>
                  <a:pt x="81380" y="36710"/>
                </a:lnTo>
                <a:lnTo>
                  <a:pt x="81370" y="36710"/>
                </a:lnTo>
                <a:lnTo>
                  <a:pt x="81380" y="36710"/>
                </a:lnTo>
                <a:lnTo>
                  <a:pt x="81380" y="36720"/>
                </a:lnTo>
                <a:lnTo>
                  <a:pt x="81380" y="36730"/>
                </a:lnTo>
                <a:lnTo>
                  <a:pt x="81380" y="36740"/>
                </a:lnTo>
                <a:lnTo>
                  <a:pt x="81380" y="36750"/>
                </a:lnTo>
                <a:lnTo>
                  <a:pt x="81380" y="36760"/>
                </a:lnTo>
                <a:lnTo>
                  <a:pt x="81380" y="36770"/>
                </a:lnTo>
                <a:lnTo>
                  <a:pt x="81390" y="36770"/>
                </a:lnTo>
                <a:lnTo>
                  <a:pt x="81390" y="36780"/>
                </a:lnTo>
                <a:lnTo>
                  <a:pt x="81380" y="36780"/>
                </a:lnTo>
                <a:lnTo>
                  <a:pt x="81380" y="36790"/>
                </a:lnTo>
                <a:lnTo>
                  <a:pt x="81380" y="36800"/>
                </a:lnTo>
                <a:lnTo>
                  <a:pt x="81390" y="36810"/>
                </a:lnTo>
                <a:lnTo>
                  <a:pt x="81390" y="36820"/>
                </a:lnTo>
                <a:lnTo>
                  <a:pt x="81390" y="36830"/>
                </a:lnTo>
                <a:lnTo>
                  <a:pt x="81380" y="36830"/>
                </a:lnTo>
                <a:lnTo>
                  <a:pt x="81380" y="36840"/>
                </a:lnTo>
                <a:lnTo>
                  <a:pt x="81380" y="36850"/>
                </a:lnTo>
                <a:lnTo>
                  <a:pt x="81390" y="36850"/>
                </a:lnTo>
                <a:lnTo>
                  <a:pt x="81390" y="36860"/>
                </a:lnTo>
                <a:lnTo>
                  <a:pt x="81390" y="36870"/>
                </a:lnTo>
                <a:lnTo>
                  <a:pt x="81380" y="36870"/>
                </a:lnTo>
                <a:lnTo>
                  <a:pt x="81380" y="36880"/>
                </a:lnTo>
                <a:lnTo>
                  <a:pt x="81390" y="36880"/>
                </a:lnTo>
                <a:lnTo>
                  <a:pt x="81380" y="36880"/>
                </a:lnTo>
                <a:lnTo>
                  <a:pt x="81370" y="36880"/>
                </a:lnTo>
                <a:lnTo>
                  <a:pt x="81380" y="36880"/>
                </a:lnTo>
                <a:lnTo>
                  <a:pt x="81390" y="36880"/>
                </a:lnTo>
                <a:lnTo>
                  <a:pt x="81390" y="36890"/>
                </a:lnTo>
                <a:lnTo>
                  <a:pt x="81390" y="36900"/>
                </a:lnTo>
                <a:lnTo>
                  <a:pt x="81400" y="36900"/>
                </a:lnTo>
                <a:lnTo>
                  <a:pt x="81400" y="36910"/>
                </a:lnTo>
                <a:lnTo>
                  <a:pt x="81390" y="36910"/>
                </a:lnTo>
                <a:lnTo>
                  <a:pt x="81390" y="36920"/>
                </a:lnTo>
                <a:lnTo>
                  <a:pt x="81380" y="36920"/>
                </a:lnTo>
                <a:lnTo>
                  <a:pt x="81380" y="36910"/>
                </a:lnTo>
                <a:lnTo>
                  <a:pt x="81380" y="36920"/>
                </a:lnTo>
                <a:lnTo>
                  <a:pt x="81370" y="36920"/>
                </a:lnTo>
                <a:lnTo>
                  <a:pt x="81370" y="36930"/>
                </a:lnTo>
                <a:lnTo>
                  <a:pt x="81380" y="36930"/>
                </a:lnTo>
                <a:lnTo>
                  <a:pt x="81390" y="36930"/>
                </a:lnTo>
                <a:lnTo>
                  <a:pt x="81380" y="36930"/>
                </a:lnTo>
                <a:lnTo>
                  <a:pt x="81390" y="36930"/>
                </a:lnTo>
                <a:lnTo>
                  <a:pt x="81390" y="36940"/>
                </a:lnTo>
                <a:lnTo>
                  <a:pt x="81380" y="36940"/>
                </a:lnTo>
                <a:lnTo>
                  <a:pt x="81370" y="36950"/>
                </a:lnTo>
                <a:lnTo>
                  <a:pt x="81370" y="36960"/>
                </a:lnTo>
                <a:lnTo>
                  <a:pt x="81370" y="36970"/>
                </a:lnTo>
                <a:lnTo>
                  <a:pt x="81370" y="36960"/>
                </a:lnTo>
                <a:lnTo>
                  <a:pt x="81360" y="36960"/>
                </a:lnTo>
                <a:lnTo>
                  <a:pt x="81370" y="36970"/>
                </a:lnTo>
                <a:lnTo>
                  <a:pt x="81380" y="36970"/>
                </a:lnTo>
                <a:lnTo>
                  <a:pt x="81370" y="36970"/>
                </a:lnTo>
                <a:lnTo>
                  <a:pt x="81370" y="36980"/>
                </a:lnTo>
                <a:lnTo>
                  <a:pt x="81370" y="36990"/>
                </a:lnTo>
                <a:lnTo>
                  <a:pt x="81360" y="36990"/>
                </a:lnTo>
                <a:lnTo>
                  <a:pt x="81360" y="37000"/>
                </a:lnTo>
                <a:lnTo>
                  <a:pt x="81350" y="37000"/>
                </a:lnTo>
                <a:lnTo>
                  <a:pt x="81350" y="37010"/>
                </a:lnTo>
                <a:lnTo>
                  <a:pt x="81350" y="37020"/>
                </a:lnTo>
                <a:lnTo>
                  <a:pt x="81350" y="37030"/>
                </a:lnTo>
                <a:lnTo>
                  <a:pt x="81350" y="37040"/>
                </a:lnTo>
                <a:lnTo>
                  <a:pt x="81350" y="37050"/>
                </a:lnTo>
                <a:lnTo>
                  <a:pt x="81350" y="37060"/>
                </a:lnTo>
                <a:lnTo>
                  <a:pt x="81350" y="37070"/>
                </a:lnTo>
                <a:lnTo>
                  <a:pt x="81360" y="37070"/>
                </a:lnTo>
                <a:lnTo>
                  <a:pt x="81360" y="37080"/>
                </a:lnTo>
                <a:lnTo>
                  <a:pt x="81350" y="37080"/>
                </a:lnTo>
                <a:lnTo>
                  <a:pt x="81360" y="37080"/>
                </a:lnTo>
                <a:lnTo>
                  <a:pt x="81360" y="37090"/>
                </a:lnTo>
                <a:lnTo>
                  <a:pt x="81360" y="37100"/>
                </a:lnTo>
                <a:lnTo>
                  <a:pt x="81350" y="37100"/>
                </a:lnTo>
                <a:lnTo>
                  <a:pt x="81350" y="37110"/>
                </a:lnTo>
                <a:lnTo>
                  <a:pt x="81350" y="37120"/>
                </a:lnTo>
                <a:lnTo>
                  <a:pt x="81350" y="37130"/>
                </a:lnTo>
                <a:lnTo>
                  <a:pt x="81350" y="37140"/>
                </a:lnTo>
                <a:lnTo>
                  <a:pt x="81350" y="37150"/>
                </a:lnTo>
                <a:lnTo>
                  <a:pt x="81360" y="37150"/>
                </a:lnTo>
                <a:lnTo>
                  <a:pt x="81350" y="37160"/>
                </a:lnTo>
                <a:lnTo>
                  <a:pt x="81350" y="37170"/>
                </a:lnTo>
                <a:lnTo>
                  <a:pt x="81350" y="37180"/>
                </a:lnTo>
                <a:lnTo>
                  <a:pt x="81350" y="37190"/>
                </a:lnTo>
                <a:lnTo>
                  <a:pt x="81350" y="37200"/>
                </a:lnTo>
                <a:lnTo>
                  <a:pt x="81350" y="37210"/>
                </a:lnTo>
                <a:lnTo>
                  <a:pt x="81350" y="37220"/>
                </a:lnTo>
                <a:lnTo>
                  <a:pt x="81350" y="37230"/>
                </a:lnTo>
                <a:lnTo>
                  <a:pt x="81360" y="37230"/>
                </a:lnTo>
                <a:lnTo>
                  <a:pt x="81360" y="37240"/>
                </a:lnTo>
                <a:lnTo>
                  <a:pt x="81360" y="37250"/>
                </a:lnTo>
                <a:lnTo>
                  <a:pt x="81360" y="37260"/>
                </a:lnTo>
                <a:lnTo>
                  <a:pt x="81360" y="37270"/>
                </a:lnTo>
                <a:lnTo>
                  <a:pt x="81360" y="37280"/>
                </a:lnTo>
                <a:lnTo>
                  <a:pt x="81360" y="37290"/>
                </a:lnTo>
                <a:lnTo>
                  <a:pt x="81360" y="37300"/>
                </a:lnTo>
                <a:lnTo>
                  <a:pt x="81370" y="37300"/>
                </a:lnTo>
                <a:lnTo>
                  <a:pt x="81380" y="37300"/>
                </a:lnTo>
                <a:lnTo>
                  <a:pt x="81370" y="37300"/>
                </a:lnTo>
                <a:lnTo>
                  <a:pt x="81370" y="37310"/>
                </a:lnTo>
                <a:lnTo>
                  <a:pt x="81360" y="37310"/>
                </a:lnTo>
                <a:lnTo>
                  <a:pt x="81360" y="37320"/>
                </a:lnTo>
                <a:lnTo>
                  <a:pt x="81370" y="37320"/>
                </a:lnTo>
                <a:lnTo>
                  <a:pt x="81370" y="37330"/>
                </a:lnTo>
                <a:lnTo>
                  <a:pt x="81370" y="37340"/>
                </a:lnTo>
                <a:lnTo>
                  <a:pt x="81370" y="37350"/>
                </a:lnTo>
                <a:lnTo>
                  <a:pt x="81370" y="37360"/>
                </a:lnTo>
                <a:lnTo>
                  <a:pt x="81370" y="37370"/>
                </a:lnTo>
                <a:lnTo>
                  <a:pt x="81370" y="37380"/>
                </a:lnTo>
                <a:lnTo>
                  <a:pt x="81370" y="37390"/>
                </a:lnTo>
                <a:lnTo>
                  <a:pt x="81370" y="37400"/>
                </a:lnTo>
                <a:lnTo>
                  <a:pt x="81380" y="37410"/>
                </a:lnTo>
                <a:lnTo>
                  <a:pt x="81380" y="37420"/>
                </a:lnTo>
                <a:lnTo>
                  <a:pt x="81380" y="37430"/>
                </a:lnTo>
                <a:lnTo>
                  <a:pt x="81380" y="37440"/>
                </a:lnTo>
                <a:lnTo>
                  <a:pt x="81380" y="37450"/>
                </a:lnTo>
                <a:lnTo>
                  <a:pt x="81380" y="37460"/>
                </a:lnTo>
                <a:lnTo>
                  <a:pt x="81380" y="37470"/>
                </a:lnTo>
                <a:lnTo>
                  <a:pt x="81380" y="37480"/>
                </a:lnTo>
                <a:lnTo>
                  <a:pt x="81380" y="37490"/>
                </a:lnTo>
                <a:lnTo>
                  <a:pt x="81390" y="37490"/>
                </a:lnTo>
                <a:lnTo>
                  <a:pt x="81390" y="37500"/>
                </a:lnTo>
                <a:lnTo>
                  <a:pt x="81380" y="37500"/>
                </a:lnTo>
                <a:lnTo>
                  <a:pt x="81390" y="37500"/>
                </a:lnTo>
                <a:lnTo>
                  <a:pt x="81390" y="37510"/>
                </a:lnTo>
                <a:lnTo>
                  <a:pt x="81400" y="37510"/>
                </a:lnTo>
                <a:lnTo>
                  <a:pt x="81400" y="37520"/>
                </a:lnTo>
                <a:lnTo>
                  <a:pt x="81400" y="37530"/>
                </a:lnTo>
                <a:lnTo>
                  <a:pt x="81400" y="37540"/>
                </a:lnTo>
                <a:lnTo>
                  <a:pt x="81400" y="37550"/>
                </a:lnTo>
                <a:lnTo>
                  <a:pt x="81400" y="37560"/>
                </a:lnTo>
                <a:lnTo>
                  <a:pt x="81400" y="37570"/>
                </a:lnTo>
                <a:lnTo>
                  <a:pt x="81390" y="37570"/>
                </a:lnTo>
                <a:lnTo>
                  <a:pt x="81390" y="37580"/>
                </a:lnTo>
                <a:lnTo>
                  <a:pt x="81400" y="37580"/>
                </a:lnTo>
                <a:lnTo>
                  <a:pt x="81400" y="37590"/>
                </a:lnTo>
                <a:lnTo>
                  <a:pt x="81400" y="37600"/>
                </a:lnTo>
                <a:lnTo>
                  <a:pt x="81400" y="37610"/>
                </a:lnTo>
                <a:lnTo>
                  <a:pt x="81410" y="37610"/>
                </a:lnTo>
                <a:lnTo>
                  <a:pt x="81420" y="37620"/>
                </a:lnTo>
                <a:lnTo>
                  <a:pt x="81420" y="37630"/>
                </a:lnTo>
                <a:lnTo>
                  <a:pt x="81420" y="37640"/>
                </a:lnTo>
                <a:lnTo>
                  <a:pt x="81430" y="37640"/>
                </a:lnTo>
                <a:lnTo>
                  <a:pt x="81430" y="37650"/>
                </a:lnTo>
                <a:lnTo>
                  <a:pt x="81420" y="37650"/>
                </a:lnTo>
                <a:lnTo>
                  <a:pt x="81410" y="37650"/>
                </a:lnTo>
                <a:lnTo>
                  <a:pt x="81410" y="37660"/>
                </a:lnTo>
                <a:lnTo>
                  <a:pt x="81420" y="37660"/>
                </a:lnTo>
                <a:lnTo>
                  <a:pt x="81420" y="37670"/>
                </a:lnTo>
                <a:lnTo>
                  <a:pt x="81420" y="37680"/>
                </a:lnTo>
                <a:lnTo>
                  <a:pt x="81430" y="37680"/>
                </a:lnTo>
                <a:lnTo>
                  <a:pt x="81440" y="37680"/>
                </a:lnTo>
                <a:lnTo>
                  <a:pt x="81440" y="37690"/>
                </a:lnTo>
                <a:lnTo>
                  <a:pt x="81430" y="37690"/>
                </a:lnTo>
                <a:lnTo>
                  <a:pt x="81420" y="37690"/>
                </a:lnTo>
                <a:lnTo>
                  <a:pt x="81410" y="37690"/>
                </a:lnTo>
                <a:lnTo>
                  <a:pt x="81400" y="37690"/>
                </a:lnTo>
                <a:lnTo>
                  <a:pt x="81410" y="37690"/>
                </a:lnTo>
                <a:lnTo>
                  <a:pt x="81410" y="37700"/>
                </a:lnTo>
                <a:lnTo>
                  <a:pt x="81420" y="37700"/>
                </a:lnTo>
                <a:lnTo>
                  <a:pt x="81430" y="37700"/>
                </a:lnTo>
                <a:lnTo>
                  <a:pt x="81440" y="37700"/>
                </a:lnTo>
                <a:lnTo>
                  <a:pt x="81450" y="37700"/>
                </a:lnTo>
                <a:lnTo>
                  <a:pt x="81450" y="37710"/>
                </a:lnTo>
                <a:lnTo>
                  <a:pt x="81460" y="37710"/>
                </a:lnTo>
                <a:lnTo>
                  <a:pt x="81450" y="37710"/>
                </a:lnTo>
                <a:lnTo>
                  <a:pt x="81450" y="37700"/>
                </a:lnTo>
                <a:lnTo>
                  <a:pt x="81440" y="37700"/>
                </a:lnTo>
                <a:lnTo>
                  <a:pt x="81440" y="37710"/>
                </a:lnTo>
                <a:lnTo>
                  <a:pt x="81430" y="37710"/>
                </a:lnTo>
                <a:lnTo>
                  <a:pt x="81420" y="37710"/>
                </a:lnTo>
                <a:lnTo>
                  <a:pt x="81420" y="37720"/>
                </a:lnTo>
                <a:lnTo>
                  <a:pt x="81420" y="37730"/>
                </a:lnTo>
                <a:lnTo>
                  <a:pt x="81430" y="37730"/>
                </a:lnTo>
                <a:lnTo>
                  <a:pt x="81430" y="37740"/>
                </a:lnTo>
                <a:lnTo>
                  <a:pt x="81430" y="37750"/>
                </a:lnTo>
                <a:lnTo>
                  <a:pt x="81430" y="37760"/>
                </a:lnTo>
                <a:lnTo>
                  <a:pt x="81440" y="37760"/>
                </a:lnTo>
                <a:lnTo>
                  <a:pt x="81440" y="37750"/>
                </a:lnTo>
                <a:lnTo>
                  <a:pt x="81450" y="37750"/>
                </a:lnTo>
                <a:lnTo>
                  <a:pt x="81450" y="37760"/>
                </a:lnTo>
                <a:lnTo>
                  <a:pt x="81450" y="37770"/>
                </a:lnTo>
                <a:lnTo>
                  <a:pt x="81440" y="37770"/>
                </a:lnTo>
                <a:lnTo>
                  <a:pt x="81440" y="37780"/>
                </a:lnTo>
                <a:lnTo>
                  <a:pt x="81440" y="37790"/>
                </a:lnTo>
                <a:lnTo>
                  <a:pt x="81450" y="37800"/>
                </a:lnTo>
                <a:lnTo>
                  <a:pt x="81450" y="37810"/>
                </a:lnTo>
                <a:lnTo>
                  <a:pt x="81460" y="37810"/>
                </a:lnTo>
                <a:lnTo>
                  <a:pt x="81460" y="37820"/>
                </a:lnTo>
                <a:lnTo>
                  <a:pt x="81460" y="37830"/>
                </a:lnTo>
                <a:lnTo>
                  <a:pt x="81460" y="37840"/>
                </a:lnTo>
                <a:lnTo>
                  <a:pt x="81460" y="37850"/>
                </a:lnTo>
                <a:lnTo>
                  <a:pt x="81460" y="37860"/>
                </a:lnTo>
                <a:lnTo>
                  <a:pt x="81460" y="37870"/>
                </a:lnTo>
                <a:lnTo>
                  <a:pt x="81470" y="37870"/>
                </a:lnTo>
                <a:lnTo>
                  <a:pt x="81470" y="37880"/>
                </a:lnTo>
                <a:lnTo>
                  <a:pt x="81470" y="37890"/>
                </a:lnTo>
                <a:lnTo>
                  <a:pt x="81480" y="37900"/>
                </a:lnTo>
                <a:lnTo>
                  <a:pt x="81480" y="37910"/>
                </a:lnTo>
                <a:lnTo>
                  <a:pt x="81490" y="37910"/>
                </a:lnTo>
                <a:lnTo>
                  <a:pt x="81490" y="37920"/>
                </a:lnTo>
                <a:lnTo>
                  <a:pt x="81490" y="37910"/>
                </a:lnTo>
                <a:lnTo>
                  <a:pt x="81500" y="37910"/>
                </a:lnTo>
                <a:lnTo>
                  <a:pt x="81500" y="37920"/>
                </a:lnTo>
                <a:lnTo>
                  <a:pt x="81490" y="37920"/>
                </a:lnTo>
                <a:lnTo>
                  <a:pt x="81490" y="37930"/>
                </a:lnTo>
                <a:lnTo>
                  <a:pt x="81500" y="37930"/>
                </a:lnTo>
                <a:lnTo>
                  <a:pt x="81490" y="37930"/>
                </a:lnTo>
                <a:lnTo>
                  <a:pt x="81480" y="37930"/>
                </a:lnTo>
                <a:lnTo>
                  <a:pt x="81480" y="37940"/>
                </a:lnTo>
                <a:lnTo>
                  <a:pt x="81480" y="37950"/>
                </a:lnTo>
                <a:lnTo>
                  <a:pt x="81490" y="37950"/>
                </a:lnTo>
                <a:lnTo>
                  <a:pt x="81500" y="37950"/>
                </a:lnTo>
                <a:lnTo>
                  <a:pt x="81490" y="37950"/>
                </a:lnTo>
                <a:lnTo>
                  <a:pt x="81490" y="37960"/>
                </a:lnTo>
                <a:lnTo>
                  <a:pt x="81480" y="37960"/>
                </a:lnTo>
                <a:lnTo>
                  <a:pt x="81480" y="37970"/>
                </a:lnTo>
                <a:lnTo>
                  <a:pt x="81480" y="37980"/>
                </a:lnTo>
                <a:lnTo>
                  <a:pt x="81490" y="37980"/>
                </a:lnTo>
                <a:lnTo>
                  <a:pt x="81500" y="37980"/>
                </a:lnTo>
                <a:lnTo>
                  <a:pt x="81510" y="37980"/>
                </a:lnTo>
                <a:lnTo>
                  <a:pt x="81510" y="37970"/>
                </a:lnTo>
                <a:lnTo>
                  <a:pt x="81510" y="37960"/>
                </a:lnTo>
                <a:lnTo>
                  <a:pt x="81510" y="37970"/>
                </a:lnTo>
                <a:lnTo>
                  <a:pt x="81520" y="37970"/>
                </a:lnTo>
                <a:lnTo>
                  <a:pt x="81520" y="37980"/>
                </a:lnTo>
                <a:lnTo>
                  <a:pt x="81510" y="37980"/>
                </a:lnTo>
                <a:lnTo>
                  <a:pt x="81510" y="37990"/>
                </a:lnTo>
                <a:lnTo>
                  <a:pt x="81510" y="38000"/>
                </a:lnTo>
                <a:lnTo>
                  <a:pt x="81500" y="38000"/>
                </a:lnTo>
                <a:lnTo>
                  <a:pt x="81500" y="38010"/>
                </a:lnTo>
                <a:lnTo>
                  <a:pt x="81490" y="38020"/>
                </a:lnTo>
                <a:lnTo>
                  <a:pt x="81480" y="38020"/>
                </a:lnTo>
                <a:lnTo>
                  <a:pt x="81480" y="38010"/>
                </a:lnTo>
                <a:lnTo>
                  <a:pt x="81480" y="38020"/>
                </a:lnTo>
                <a:lnTo>
                  <a:pt x="81480" y="38030"/>
                </a:lnTo>
                <a:lnTo>
                  <a:pt x="81490" y="38040"/>
                </a:lnTo>
                <a:lnTo>
                  <a:pt x="81490" y="38030"/>
                </a:lnTo>
                <a:lnTo>
                  <a:pt x="81500" y="38030"/>
                </a:lnTo>
                <a:lnTo>
                  <a:pt x="81500" y="38020"/>
                </a:lnTo>
                <a:lnTo>
                  <a:pt x="81510" y="38010"/>
                </a:lnTo>
                <a:lnTo>
                  <a:pt x="81510" y="38000"/>
                </a:lnTo>
                <a:lnTo>
                  <a:pt x="81510" y="37990"/>
                </a:lnTo>
                <a:lnTo>
                  <a:pt x="81520" y="37990"/>
                </a:lnTo>
                <a:lnTo>
                  <a:pt x="81520" y="37980"/>
                </a:lnTo>
                <a:lnTo>
                  <a:pt x="81520" y="37990"/>
                </a:lnTo>
                <a:lnTo>
                  <a:pt x="81520" y="38000"/>
                </a:lnTo>
                <a:lnTo>
                  <a:pt x="81510" y="38000"/>
                </a:lnTo>
                <a:lnTo>
                  <a:pt x="81510" y="38010"/>
                </a:lnTo>
                <a:lnTo>
                  <a:pt x="81510" y="38020"/>
                </a:lnTo>
                <a:lnTo>
                  <a:pt x="81510" y="38030"/>
                </a:lnTo>
                <a:lnTo>
                  <a:pt x="81510" y="38040"/>
                </a:lnTo>
                <a:lnTo>
                  <a:pt x="81510" y="38050"/>
                </a:lnTo>
                <a:lnTo>
                  <a:pt x="81510" y="38060"/>
                </a:lnTo>
                <a:lnTo>
                  <a:pt x="81520" y="38060"/>
                </a:lnTo>
                <a:lnTo>
                  <a:pt x="81520" y="38070"/>
                </a:lnTo>
                <a:lnTo>
                  <a:pt x="81530" y="38070"/>
                </a:lnTo>
                <a:lnTo>
                  <a:pt x="81530" y="38080"/>
                </a:lnTo>
                <a:lnTo>
                  <a:pt x="81530" y="38090"/>
                </a:lnTo>
                <a:lnTo>
                  <a:pt x="81530" y="38100"/>
                </a:lnTo>
                <a:lnTo>
                  <a:pt x="81530" y="38110"/>
                </a:lnTo>
                <a:lnTo>
                  <a:pt x="81530" y="38120"/>
                </a:lnTo>
                <a:lnTo>
                  <a:pt x="81540" y="38120"/>
                </a:lnTo>
                <a:lnTo>
                  <a:pt x="81550" y="38120"/>
                </a:lnTo>
                <a:lnTo>
                  <a:pt x="81550" y="38130"/>
                </a:lnTo>
                <a:lnTo>
                  <a:pt x="81550" y="38120"/>
                </a:lnTo>
                <a:lnTo>
                  <a:pt x="81540" y="38130"/>
                </a:lnTo>
                <a:lnTo>
                  <a:pt x="81540" y="38120"/>
                </a:lnTo>
                <a:lnTo>
                  <a:pt x="81530" y="38120"/>
                </a:lnTo>
                <a:lnTo>
                  <a:pt x="81530" y="38130"/>
                </a:lnTo>
                <a:lnTo>
                  <a:pt x="81530" y="38140"/>
                </a:lnTo>
                <a:lnTo>
                  <a:pt x="81530" y="38150"/>
                </a:lnTo>
                <a:lnTo>
                  <a:pt x="81540" y="38150"/>
                </a:lnTo>
                <a:lnTo>
                  <a:pt x="81550" y="38150"/>
                </a:lnTo>
                <a:lnTo>
                  <a:pt x="81550" y="38160"/>
                </a:lnTo>
                <a:lnTo>
                  <a:pt x="81550" y="38170"/>
                </a:lnTo>
                <a:lnTo>
                  <a:pt x="81550" y="38180"/>
                </a:lnTo>
                <a:lnTo>
                  <a:pt x="81560" y="38180"/>
                </a:lnTo>
                <a:lnTo>
                  <a:pt x="81550" y="38180"/>
                </a:lnTo>
                <a:lnTo>
                  <a:pt x="81550" y="38190"/>
                </a:lnTo>
                <a:lnTo>
                  <a:pt x="81560" y="38190"/>
                </a:lnTo>
                <a:lnTo>
                  <a:pt x="81560" y="38200"/>
                </a:lnTo>
                <a:lnTo>
                  <a:pt x="81570" y="38200"/>
                </a:lnTo>
                <a:lnTo>
                  <a:pt x="81570" y="38210"/>
                </a:lnTo>
                <a:lnTo>
                  <a:pt x="81560" y="38210"/>
                </a:lnTo>
                <a:lnTo>
                  <a:pt x="81550" y="38210"/>
                </a:lnTo>
                <a:lnTo>
                  <a:pt x="81560" y="38210"/>
                </a:lnTo>
                <a:lnTo>
                  <a:pt x="81560" y="38220"/>
                </a:lnTo>
                <a:lnTo>
                  <a:pt x="81560" y="38230"/>
                </a:lnTo>
                <a:lnTo>
                  <a:pt x="81560" y="38240"/>
                </a:lnTo>
                <a:lnTo>
                  <a:pt x="81570" y="38240"/>
                </a:lnTo>
                <a:lnTo>
                  <a:pt x="81570" y="38250"/>
                </a:lnTo>
                <a:lnTo>
                  <a:pt x="81580" y="38250"/>
                </a:lnTo>
                <a:lnTo>
                  <a:pt x="81580" y="38260"/>
                </a:lnTo>
                <a:lnTo>
                  <a:pt x="81580" y="38270"/>
                </a:lnTo>
                <a:lnTo>
                  <a:pt x="81580" y="38280"/>
                </a:lnTo>
                <a:lnTo>
                  <a:pt x="81580" y="38270"/>
                </a:lnTo>
                <a:lnTo>
                  <a:pt x="81580" y="38280"/>
                </a:lnTo>
                <a:lnTo>
                  <a:pt x="81580" y="38290"/>
                </a:lnTo>
                <a:lnTo>
                  <a:pt x="81590" y="38290"/>
                </a:lnTo>
                <a:lnTo>
                  <a:pt x="81590" y="38300"/>
                </a:lnTo>
                <a:lnTo>
                  <a:pt x="81580" y="38300"/>
                </a:lnTo>
                <a:lnTo>
                  <a:pt x="81580" y="38310"/>
                </a:lnTo>
                <a:lnTo>
                  <a:pt x="81580" y="38320"/>
                </a:lnTo>
                <a:lnTo>
                  <a:pt x="81590" y="38320"/>
                </a:lnTo>
                <a:lnTo>
                  <a:pt x="81590" y="38330"/>
                </a:lnTo>
                <a:lnTo>
                  <a:pt x="81600" y="38330"/>
                </a:lnTo>
                <a:lnTo>
                  <a:pt x="81600" y="38340"/>
                </a:lnTo>
                <a:lnTo>
                  <a:pt x="81590" y="38340"/>
                </a:lnTo>
                <a:lnTo>
                  <a:pt x="81590" y="38350"/>
                </a:lnTo>
                <a:lnTo>
                  <a:pt x="81600" y="38350"/>
                </a:lnTo>
                <a:lnTo>
                  <a:pt x="81600" y="38360"/>
                </a:lnTo>
                <a:lnTo>
                  <a:pt x="81600" y="38370"/>
                </a:lnTo>
                <a:lnTo>
                  <a:pt x="81610" y="38370"/>
                </a:lnTo>
                <a:lnTo>
                  <a:pt x="81600" y="38370"/>
                </a:lnTo>
                <a:lnTo>
                  <a:pt x="81600" y="38380"/>
                </a:lnTo>
                <a:lnTo>
                  <a:pt x="81610" y="38380"/>
                </a:lnTo>
                <a:lnTo>
                  <a:pt x="81610" y="38390"/>
                </a:lnTo>
                <a:lnTo>
                  <a:pt x="81600" y="38390"/>
                </a:lnTo>
                <a:lnTo>
                  <a:pt x="81600" y="38400"/>
                </a:lnTo>
                <a:lnTo>
                  <a:pt x="81610" y="38400"/>
                </a:lnTo>
                <a:lnTo>
                  <a:pt x="81600" y="38400"/>
                </a:lnTo>
                <a:lnTo>
                  <a:pt x="81600" y="38410"/>
                </a:lnTo>
                <a:lnTo>
                  <a:pt x="81610" y="38410"/>
                </a:lnTo>
                <a:lnTo>
                  <a:pt x="81610" y="38420"/>
                </a:lnTo>
                <a:lnTo>
                  <a:pt x="81600" y="38420"/>
                </a:lnTo>
                <a:lnTo>
                  <a:pt x="81610" y="38420"/>
                </a:lnTo>
                <a:lnTo>
                  <a:pt x="81610" y="38430"/>
                </a:lnTo>
                <a:lnTo>
                  <a:pt x="81610" y="38440"/>
                </a:lnTo>
                <a:lnTo>
                  <a:pt x="81620" y="38440"/>
                </a:lnTo>
                <a:lnTo>
                  <a:pt x="81620" y="38450"/>
                </a:lnTo>
                <a:lnTo>
                  <a:pt x="81610" y="38450"/>
                </a:lnTo>
                <a:lnTo>
                  <a:pt x="81620" y="38460"/>
                </a:lnTo>
                <a:lnTo>
                  <a:pt x="81620" y="38470"/>
                </a:lnTo>
                <a:lnTo>
                  <a:pt x="81620" y="38480"/>
                </a:lnTo>
                <a:lnTo>
                  <a:pt x="81630" y="38480"/>
                </a:lnTo>
                <a:lnTo>
                  <a:pt x="81630" y="38490"/>
                </a:lnTo>
                <a:lnTo>
                  <a:pt x="81630" y="38500"/>
                </a:lnTo>
                <a:lnTo>
                  <a:pt x="81630" y="38510"/>
                </a:lnTo>
                <a:lnTo>
                  <a:pt x="81640" y="38510"/>
                </a:lnTo>
                <a:lnTo>
                  <a:pt x="81640" y="38520"/>
                </a:lnTo>
                <a:lnTo>
                  <a:pt x="81630" y="38530"/>
                </a:lnTo>
                <a:lnTo>
                  <a:pt x="81640" y="38530"/>
                </a:lnTo>
                <a:lnTo>
                  <a:pt x="81630" y="38530"/>
                </a:lnTo>
                <a:lnTo>
                  <a:pt x="81620" y="38530"/>
                </a:lnTo>
                <a:lnTo>
                  <a:pt x="81620" y="38540"/>
                </a:lnTo>
                <a:lnTo>
                  <a:pt x="81630" y="38540"/>
                </a:lnTo>
                <a:lnTo>
                  <a:pt x="81630" y="38550"/>
                </a:lnTo>
                <a:lnTo>
                  <a:pt x="81630" y="38560"/>
                </a:lnTo>
                <a:lnTo>
                  <a:pt x="81640" y="38570"/>
                </a:lnTo>
                <a:lnTo>
                  <a:pt x="81640" y="38580"/>
                </a:lnTo>
                <a:lnTo>
                  <a:pt x="81640" y="38590"/>
                </a:lnTo>
                <a:lnTo>
                  <a:pt x="81650" y="38590"/>
                </a:lnTo>
                <a:lnTo>
                  <a:pt x="81660" y="38590"/>
                </a:lnTo>
                <a:lnTo>
                  <a:pt x="81660" y="38600"/>
                </a:lnTo>
                <a:lnTo>
                  <a:pt x="81660" y="38610"/>
                </a:lnTo>
                <a:lnTo>
                  <a:pt x="81660" y="38620"/>
                </a:lnTo>
                <a:lnTo>
                  <a:pt x="81670" y="38620"/>
                </a:lnTo>
                <a:lnTo>
                  <a:pt x="81670" y="38630"/>
                </a:lnTo>
                <a:lnTo>
                  <a:pt x="81670" y="38620"/>
                </a:lnTo>
                <a:lnTo>
                  <a:pt x="81670" y="38630"/>
                </a:lnTo>
                <a:lnTo>
                  <a:pt x="81660" y="38630"/>
                </a:lnTo>
                <a:lnTo>
                  <a:pt x="81660" y="38640"/>
                </a:lnTo>
                <a:lnTo>
                  <a:pt x="81670" y="38640"/>
                </a:lnTo>
                <a:lnTo>
                  <a:pt x="81680" y="38640"/>
                </a:lnTo>
                <a:lnTo>
                  <a:pt x="81680" y="38650"/>
                </a:lnTo>
                <a:lnTo>
                  <a:pt x="81670" y="38650"/>
                </a:lnTo>
                <a:lnTo>
                  <a:pt x="81680" y="38650"/>
                </a:lnTo>
                <a:lnTo>
                  <a:pt x="81670" y="38650"/>
                </a:lnTo>
                <a:lnTo>
                  <a:pt x="81670" y="38660"/>
                </a:lnTo>
                <a:lnTo>
                  <a:pt x="81670" y="38670"/>
                </a:lnTo>
                <a:lnTo>
                  <a:pt x="81680" y="38670"/>
                </a:lnTo>
                <a:lnTo>
                  <a:pt x="81690" y="38670"/>
                </a:lnTo>
                <a:lnTo>
                  <a:pt x="81690" y="38680"/>
                </a:lnTo>
                <a:lnTo>
                  <a:pt x="81690" y="38670"/>
                </a:lnTo>
                <a:lnTo>
                  <a:pt x="81690" y="38680"/>
                </a:lnTo>
                <a:lnTo>
                  <a:pt x="81690" y="38690"/>
                </a:lnTo>
                <a:lnTo>
                  <a:pt x="81700" y="38690"/>
                </a:lnTo>
                <a:lnTo>
                  <a:pt x="81700" y="38680"/>
                </a:lnTo>
                <a:lnTo>
                  <a:pt x="81700" y="38690"/>
                </a:lnTo>
                <a:lnTo>
                  <a:pt x="81710" y="38690"/>
                </a:lnTo>
                <a:lnTo>
                  <a:pt x="81710" y="38700"/>
                </a:lnTo>
                <a:lnTo>
                  <a:pt x="81710" y="38710"/>
                </a:lnTo>
                <a:lnTo>
                  <a:pt x="81720" y="38710"/>
                </a:lnTo>
                <a:lnTo>
                  <a:pt x="81710" y="38710"/>
                </a:lnTo>
                <a:lnTo>
                  <a:pt x="81710" y="38720"/>
                </a:lnTo>
                <a:lnTo>
                  <a:pt x="81720" y="38720"/>
                </a:lnTo>
                <a:lnTo>
                  <a:pt x="81720" y="38730"/>
                </a:lnTo>
                <a:lnTo>
                  <a:pt x="81710" y="38730"/>
                </a:lnTo>
                <a:lnTo>
                  <a:pt x="81710" y="38740"/>
                </a:lnTo>
                <a:lnTo>
                  <a:pt x="81720" y="38740"/>
                </a:lnTo>
                <a:lnTo>
                  <a:pt x="81710" y="38740"/>
                </a:lnTo>
                <a:lnTo>
                  <a:pt x="81710" y="38750"/>
                </a:lnTo>
                <a:lnTo>
                  <a:pt x="81720" y="38750"/>
                </a:lnTo>
                <a:lnTo>
                  <a:pt x="81730" y="38750"/>
                </a:lnTo>
                <a:lnTo>
                  <a:pt x="81730" y="38740"/>
                </a:lnTo>
                <a:lnTo>
                  <a:pt x="81730" y="38750"/>
                </a:lnTo>
                <a:lnTo>
                  <a:pt x="81730" y="38760"/>
                </a:lnTo>
                <a:lnTo>
                  <a:pt x="81720" y="38760"/>
                </a:lnTo>
                <a:lnTo>
                  <a:pt x="81720" y="38770"/>
                </a:lnTo>
                <a:lnTo>
                  <a:pt x="81720" y="38780"/>
                </a:lnTo>
                <a:lnTo>
                  <a:pt x="81720" y="38790"/>
                </a:lnTo>
                <a:lnTo>
                  <a:pt x="81730" y="38790"/>
                </a:lnTo>
                <a:lnTo>
                  <a:pt x="81730" y="38800"/>
                </a:lnTo>
                <a:lnTo>
                  <a:pt x="81730" y="38810"/>
                </a:lnTo>
                <a:lnTo>
                  <a:pt x="81730" y="38820"/>
                </a:lnTo>
                <a:lnTo>
                  <a:pt x="81740" y="38820"/>
                </a:lnTo>
                <a:lnTo>
                  <a:pt x="81740" y="38830"/>
                </a:lnTo>
                <a:lnTo>
                  <a:pt x="81730" y="38830"/>
                </a:lnTo>
                <a:lnTo>
                  <a:pt x="81740" y="38830"/>
                </a:lnTo>
                <a:lnTo>
                  <a:pt x="81740" y="38840"/>
                </a:lnTo>
                <a:lnTo>
                  <a:pt x="81740" y="38850"/>
                </a:lnTo>
                <a:lnTo>
                  <a:pt x="81730" y="38850"/>
                </a:lnTo>
                <a:lnTo>
                  <a:pt x="81730" y="38860"/>
                </a:lnTo>
                <a:lnTo>
                  <a:pt x="81740" y="38860"/>
                </a:lnTo>
                <a:lnTo>
                  <a:pt x="81750" y="38860"/>
                </a:lnTo>
                <a:lnTo>
                  <a:pt x="81750" y="38870"/>
                </a:lnTo>
                <a:lnTo>
                  <a:pt x="81750" y="38880"/>
                </a:lnTo>
                <a:lnTo>
                  <a:pt x="81750" y="38890"/>
                </a:lnTo>
                <a:lnTo>
                  <a:pt x="81760" y="38890"/>
                </a:lnTo>
                <a:lnTo>
                  <a:pt x="81750" y="38890"/>
                </a:lnTo>
                <a:lnTo>
                  <a:pt x="81760" y="38890"/>
                </a:lnTo>
                <a:lnTo>
                  <a:pt x="81760" y="38900"/>
                </a:lnTo>
                <a:lnTo>
                  <a:pt x="81760" y="38910"/>
                </a:lnTo>
                <a:lnTo>
                  <a:pt x="81760" y="38920"/>
                </a:lnTo>
                <a:lnTo>
                  <a:pt x="81760" y="38930"/>
                </a:lnTo>
                <a:lnTo>
                  <a:pt x="81770" y="38930"/>
                </a:lnTo>
                <a:lnTo>
                  <a:pt x="81770" y="38940"/>
                </a:lnTo>
                <a:lnTo>
                  <a:pt x="81780" y="38950"/>
                </a:lnTo>
                <a:lnTo>
                  <a:pt x="81780" y="38960"/>
                </a:lnTo>
                <a:lnTo>
                  <a:pt x="81770" y="38960"/>
                </a:lnTo>
                <a:lnTo>
                  <a:pt x="81770" y="38970"/>
                </a:lnTo>
                <a:lnTo>
                  <a:pt x="81780" y="38970"/>
                </a:lnTo>
                <a:lnTo>
                  <a:pt x="81780" y="38980"/>
                </a:lnTo>
                <a:lnTo>
                  <a:pt x="81790" y="38980"/>
                </a:lnTo>
                <a:lnTo>
                  <a:pt x="81790" y="38990"/>
                </a:lnTo>
                <a:lnTo>
                  <a:pt x="81790" y="39000"/>
                </a:lnTo>
                <a:lnTo>
                  <a:pt x="81790" y="39010"/>
                </a:lnTo>
                <a:lnTo>
                  <a:pt x="81800" y="39010"/>
                </a:lnTo>
                <a:lnTo>
                  <a:pt x="81800" y="39020"/>
                </a:lnTo>
                <a:lnTo>
                  <a:pt x="81800" y="39030"/>
                </a:lnTo>
                <a:lnTo>
                  <a:pt x="81790" y="39020"/>
                </a:lnTo>
                <a:lnTo>
                  <a:pt x="81790" y="39030"/>
                </a:lnTo>
                <a:lnTo>
                  <a:pt x="81790" y="39040"/>
                </a:lnTo>
                <a:lnTo>
                  <a:pt x="81800" y="39040"/>
                </a:lnTo>
                <a:lnTo>
                  <a:pt x="81800" y="39050"/>
                </a:lnTo>
                <a:lnTo>
                  <a:pt x="81800" y="39040"/>
                </a:lnTo>
                <a:lnTo>
                  <a:pt x="81810" y="39040"/>
                </a:lnTo>
                <a:lnTo>
                  <a:pt x="81810" y="39050"/>
                </a:lnTo>
                <a:lnTo>
                  <a:pt x="81800" y="39050"/>
                </a:lnTo>
                <a:lnTo>
                  <a:pt x="81800" y="39060"/>
                </a:lnTo>
                <a:lnTo>
                  <a:pt x="81810" y="39060"/>
                </a:lnTo>
                <a:lnTo>
                  <a:pt x="81800" y="39060"/>
                </a:lnTo>
                <a:lnTo>
                  <a:pt x="81800" y="39070"/>
                </a:lnTo>
                <a:lnTo>
                  <a:pt x="81810" y="39070"/>
                </a:lnTo>
                <a:lnTo>
                  <a:pt x="81810" y="39080"/>
                </a:lnTo>
                <a:lnTo>
                  <a:pt x="81800" y="39080"/>
                </a:lnTo>
                <a:lnTo>
                  <a:pt x="81800" y="39090"/>
                </a:lnTo>
                <a:lnTo>
                  <a:pt x="81810" y="39090"/>
                </a:lnTo>
                <a:lnTo>
                  <a:pt x="81810" y="39100"/>
                </a:lnTo>
                <a:lnTo>
                  <a:pt x="81800" y="39100"/>
                </a:lnTo>
                <a:lnTo>
                  <a:pt x="81800" y="39110"/>
                </a:lnTo>
                <a:lnTo>
                  <a:pt x="81800" y="39120"/>
                </a:lnTo>
                <a:lnTo>
                  <a:pt x="81810" y="39120"/>
                </a:lnTo>
                <a:lnTo>
                  <a:pt x="81810" y="39130"/>
                </a:lnTo>
                <a:lnTo>
                  <a:pt x="81810" y="39140"/>
                </a:lnTo>
                <a:lnTo>
                  <a:pt x="81810" y="39130"/>
                </a:lnTo>
                <a:lnTo>
                  <a:pt x="81820" y="39130"/>
                </a:lnTo>
                <a:lnTo>
                  <a:pt x="81820" y="39140"/>
                </a:lnTo>
                <a:lnTo>
                  <a:pt x="81820" y="39150"/>
                </a:lnTo>
                <a:lnTo>
                  <a:pt x="81810" y="39150"/>
                </a:lnTo>
                <a:lnTo>
                  <a:pt x="81820" y="39150"/>
                </a:lnTo>
                <a:lnTo>
                  <a:pt x="81820" y="39160"/>
                </a:lnTo>
                <a:lnTo>
                  <a:pt x="81830" y="39160"/>
                </a:lnTo>
                <a:lnTo>
                  <a:pt x="81830" y="39170"/>
                </a:lnTo>
                <a:lnTo>
                  <a:pt x="81830" y="39160"/>
                </a:lnTo>
                <a:lnTo>
                  <a:pt x="81830" y="39170"/>
                </a:lnTo>
                <a:lnTo>
                  <a:pt x="81830" y="39180"/>
                </a:lnTo>
                <a:lnTo>
                  <a:pt x="81820" y="39180"/>
                </a:lnTo>
                <a:lnTo>
                  <a:pt x="81820" y="39190"/>
                </a:lnTo>
                <a:lnTo>
                  <a:pt x="81820" y="39200"/>
                </a:lnTo>
                <a:lnTo>
                  <a:pt x="81810" y="39200"/>
                </a:lnTo>
                <a:lnTo>
                  <a:pt x="81810" y="39210"/>
                </a:lnTo>
                <a:lnTo>
                  <a:pt x="81810" y="39220"/>
                </a:lnTo>
                <a:lnTo>
                  <a:pt x="81820" y="39220"/>
                </a:lnTo>
                <a:lnTo>
                  <a:pt x="81810" y="39220"/>
                </a:lnTo>
                <a:lnTo>
                  <a:pt x="81810" y="39230"/>
                </a:lnTo>
                <a:lnTo>
                  <a:pt x="81810" y="39220"/>
                </a:lnTo>
                <a:lnTo>
                  <a:pt x="81810" y="39230"/>
                </a:lnTo>
                <a:lnTo>
                  <a:pt x="81800" y="39230"/>
                </a:lnTo>
                <a:lnTo>
                  <a:pt x="81800" y="39240"/>
                </a:lnTo>
                <a:lnTo>
                  <a:pt x="81790" y="39240"/>
                </a:lnTo>
                <a:lnTo>
                  <a:pt x="81790" y="39250"/>
                </a:lnTo>
                <a:lnTo>
                  <a:pt x="81800" y="39250"/>
                </a:lnTo>
                <a:lnTo>
                  <a:pt x="81810" y="39250"/>
                </a:lnTo>
                <a:lnTo>
                  <a:pt x="81800" y="39250"/>
                </a:lnTo>
                <a:lnTo>
                  <a:pt x="81800" y="39260"/>
                </a:lnTo>
                <a:lnTo>
                  <a:pt x="81800" y="39270"/>
                </a:lnTo>
                <a:lnTo>
                  <a:pt x="81790" y="39270"/>
                </a:lnTo>
                <a:lnTo>
                  <a:pt x="81790" y="39280"/>
                </a:lnTo>
                <a:lnTo>
                  <a:pt x="81780" y="39290"/>
                </a:lnTo>
                <a:lnTo>
                  <a:pt x="81790" y="39290"/>
                </a:lnTo>
                <a:lnTo>
                  <a:pt x="81790" y="39300"/>
                </a:lnTo>
                <a:lnTo>
                  <a:pt x="81800" y="39300"/>
                </a:lnTo>
                <a:lnTo>
                  <a:pt x="81800" y="39310"/>
                </a:lnTo>
                <a:lnTo>
                  <a:pt x="81790" y="39310"/>
                </a:lnTo>
                <a:lnTo>
                  <a:pt x="81790" y="39320"/>
                </a:lnTo>
                <a:lnTo>
                  <a:pt x="81800" y="39320"/>
                </a:lnTo>
                <a:lnTo>
                  <a:pt x="81800" y="39330"/>
                </a:lnTo>
                <a:lnTo>
                  <a:pt x="81790" y="39330"/>
                </a:lnTo>
                <a:lnTo>
                  <a:pt x="81780" y="39330"/>
                </a:lnTo>
                <a:lnTo>
                  <a:pt x="81780" y="39340"/>
                </a:lnTo>
                <a:lnTo>
                  <a:pt x="81790" y="39340"/>
                </a:lnTo>
                <a:lnTo>
                  <a:pt x="81790" y="39350"/>
                </a:lnTo>
                <a:lnTo>
                  <a:pt x="81790" y="39360"/>
                </a:lnTo>
                <a:lnTo>
                  <a:pt x="81790" y="39370"/>
                </a:lnTo>
                <a:lnTo>
                  <a:pt x="81780" y="39370"/>
                </a:lnTo>
                <a:lnTo>
                  <a:pt x="81780" y="39380"/>
                </a:lnTo>
                <a:lnTo>
                  <a:pt x="81790" y="39380"/>
                </a:lnTo>
                <a:lnTo>
                  <a:pt x="81790" y="39390"/>
                </a:lnTo>
                <a:lnTo>
                  <a:pt x="81790" y="39400"/>
                </a:lnTo>
                <a:lnTo>
                  <a:pt x="81790" y="39410"/>
                </a:lnTo>
                <a:lnTo>
                  <a:pt x="81790" y="39420"/>
                </a:lnTo>
                <a:lnTo>
                  <a:pt x="81800" y="39420"/>
                </a:lnTo>
                <a:lnTo>
                  <a:pt x="81800" y="39430"/>
                </a:lnTo>
                <a:lnTo>
                  <a:pt x="81810" y="39430"/>
                </a:lnTo>
                <a:lnTo>
                  <a:pt x="81800" y="39430"/>
                </a:lnTo>
                <a:lnTo>
                  <a:pt x="81790" y="39430"/>
                </a:lnTo>
                <a:lnTo>
                  <a:pt x="81790" y="39440"/>
                </a:lnTo>
                <a:lnTo>
                  <a:pt x="81790" y="39450"/>
                </a:lnTo>
                <a:lnTo>
                  <a:pt x="81790" y="39460"/>
                </a:lnTo>
                <a:lnTo>
                  <a:pt x="81790" y="39470"/>
                </a:lnTo>
                <a:lnTo>
                  <a:pt x="81800" y="39470"/>
                </a:lnTo>
                <a:lnTo>
                  <a:pt x="81810" y="39470"/>
                </a:lnTo>
                <a:lnTo>
                  <a:pt x="81800" y="39470"/>
                </a:lnTo>
                <a:lnTo>
                  <a:pt x="81790" y="39470"/>
                </a:lnTo>
                <a:lnTo>
                  <a:pt x="81790" y="39480"/>
                </a:lnTo>
                <a:lnTo>
                  <a:pt x="81800" y="39490"/>
                </a:lnTo>
                <a:lnTo>
                  <a:pt x="81800" y="39500"/>
                </a:lnTo>
                <a:lnTo>
                  <a:pt x="81810" y="39500"/>
                </a:lnTo>
                <a:lnTo>
                  <a:pt x="81810" y="39490"/>
                </a:lnTo>
                <a:lnTo>
                  <a:pt x="81810" y="39500"/>
                </a:lnTo>
                <a:lnTo>
                  <a:pt x="81800" y="39500"/>
                </a:lnTo>
                <a:lnTo>
                  <a:pt x="81800" y="39510"/>
                </a:lnTo>
                <a:lnTo>
                  <a:pt x="81810" y="39510"/>
                </a:lnTo>
                <a:lnTo>
                  <a:pt x="81810" y="39520"/>
                </a:lnTo>
                <a:lnTo>
                  <a:pt x="81820" y="39520"/>
                </a:lnTo>
                <a:lnTo>
                  <a:pt x="81810" y="39520"/>
                </a:lnTo>
                <a:lnTo>
                  <a:pt x="81810" y="39530"/>
                </a:lnTo>
                <a:lnTo>
                  <a:pt x="81810" y="39540"/>
                </a:lnTo>
                <a:lnTo>
                  <a:pt x="81810" y="39550"/>
                </a:lnTo>
                <a:lnTo>
                  <a:pt x="81810" y="39560"/>
                </a:lnTo>
                <a:lnTo>
                  <a:pt x="81820" y="39560"/>
                </a:lnTo>
                <a:lnTo>
                  <a:pt x="81830" y="39560"/>
                </a:lnTo>
                <a:lnTo>
                  <a:pt x="81830" y="39570"/>
                </a:lnTo>
                <a:lnTo>
                  <a:pt x="81820" y="39570"/>
                </a:lnTo>
                <a:lnTo>
                  <a:pt x="81810" y="39570"/>
                </a:lnTo>
                <a:lnTo>
                  <a:pt x="81800" y="39580"/>
                </a:lnTo>
                <a:lnTo>
                  <a:pt x="81800" y="39590"/>
                </a:lnTo>
                <a:lnTo>
                  <a:pt x="81800" y="39600"/>
                </a:lnTo>
                <a:lnTo>
                  <a:pt x="81810" y="39600"/>
                </a:lnTo>
                <a:lnTo>
                  <a:pt x="81820" y="39600"/>
                </a:lnTo>
                <a:lnTo>
                  <a:pt x="81820" y="39590"/>
                </a:lnTo>
                <a:lnTo>
                  <a:pt x="81820" y="39600"/>
                </a:lnTo>
                <a:lnTo>
                  <a:pt x="81810" y="39600"/>
                </a:lnTo>
                <a:lnTo>
                  <a:pt x="81810" y="39610"/>
                </a:lnTo>
                <a:lnTo>
                  <a:pt x="81820" y="39610"/>
                </a:lnTo>
                <a:lnTo>
                  <a:pt x="81820" y="39620"/>
                </a:lnTo>
                <a:lnTo>
                  <a:pt x="81820" y="39610"/>
                </a:lnTo>
                <a:lnTo>
                  <a:pt x="81830" y="39610"/>
                </a:lnTo>
                <a:lnTo>
                  <a:pt x="81830" y="39620"/>
                </a:lnTo>
                <a:lnTo>
                  <a:pt x="81820" y="39620"/>
                </a:lnTo>
                <a:lnTo>
                  <a:pt x="81810" y="39620"/>
                </a:lnTo>
                <a:lnTo>
                  <a:pt x="81810" y="39630"/>
                </a:lnTo>
                <a:lnTo>
                  <a:pt x="81810" y="39640"/>
                </a:lnTo>
                <a:lnTo>
                  <a:pt x="81820" y="39640"/>
                </a:lnTo>
                <a:lnTo>
                  <a:pt x="81830" y="39640"/>
                </a:lnTo>
                <a:lnTo>
                  <a:pt x="81830" y="39650"/>
                </a:lnTo>
                <a:lnTo>
                  <a:pt x="81840" y="39650"/>
                </a:lnTo>
                <a:lnTo>
                  <a:pt x="81830" y="39650"/>
                </a:lnTo>
                <a:lnTo>
                  <a:pt x="81830" y="39660"/>
                </a:lnTo>
                <a:lnTo>
                  <a:pt x="81840" y="39660"/>
                </a:lnTo>
                <a:lnTo>
                  <a:pt x="81840" y="39670"/>
                </a:lnTo>
                <a:lnTo>
                  <a:pt x="81850" y="39670"/>
                </a:lnTo>
                <a:lnTo>
                  <a:pt x="81850" y="39680"/>
                </a:lnTo>
                <a:lnTo>
                  <a:pt x="81850" y="39690"/>
                </a:lnTo>
                <a:lnTo>
                  <a:pt x="81850" y="39700"/>
                </a:lnTo>
                <a:lnTo>
                  <a:pt x="81840" y="39700"/>
                </a:lnTo>
                <a:lnTo>
                  <a:pt x="81850" y="39700"/>
                </a:lnTo>
                <a:lnTo>
                  <a:pt x="81850" y="39710"/>
                </a:lnTo>
                <a:lnTo>
                  <a:pt x="81840" y="39710"/>
                </a:lnTo>
                <a:lnTo>
                  <a:pt x="81830" y="39710"/>
                </a:lnTo>
                <a:lnTo>
                  <a:pt x="81830" y="39700"/>
                </a:lnTo>
                <a:lnTo>
                  <a:pt x="81830" y="39710"/>
                </a:lnTo>
                <a:lnTo>
                  <a:pt x="81820" y="39710"/>
                </a:lnTo>
                <a:lnTo>
                  <a:pt x="81820" y="39720"/>
                </a:lnTo>
                <a:lnTo>
                  <a:pt x="81820" y="39730"/>
                </a:lnTo>
                <a:lnTo>
                  <a:pt x="81820" y="39740"/>
                </a:lnTo>
                <a:lnTo>
                  <a:pt x="81830" y="39740"/>
                </a:lnTo>
                <a:lnTo>
                  <a:pt x="81840" y="39740"/>
                </a:lnTo>
                <a:lnTo>
                  <a:pt x="81840" y="39750"/>
                </a:lnTo>
                <a:lnTo>
                  <a:pt x="81840" y="39760"/>
                </a:lnTo>
                <a:lnTo>
                  <a:pt x="81840" y="39770"/>
                </a:lnTo>
                <a:lnTo>
                  <a:pt x="81850" y="39770"/>
                </a:lnTo>
                <a:lnTo>
                  <a:pt x="81840" y="39770"/>
                </a:lnTo>
                <a:lnTo>
                  <a:pt x="81850" y="39770"/>
                </a:lnTo>
                <a:lnTo>
                  <a:pt x="81850" y="39780"/>
                </a:lnTo>
                <a:lnTo>
                  <a:pt x="81860" y="39780"/>
                </a:lnTo>
                <a:lnTo>
                  <a:pt x="81850" y="39780"/>
                </a:lnTo>
                <a:lnTo>
                  <a:pt x="81860" y="39780"/>
                </a:lnTo>
                <a:lnTo>
                  <a:pt x="81860" y="39790"/>
                </a:lnTo>
                <a:lnTo>
                  <a:pt x="81850" y="39790"/>
                </a:lnTo>
                <a:lnTo>
                  <a:pt x="81840" y="39800"/>
                </a:lnTo>
                <a:lnTo>
                  <a:pt x="81850" y="39800"/>
                </a:lnTo>
                <a:lnTo>
                  <a:pt x="81860" y="39800"/>
                </a:lnTo>
                <a:lnTo>
                  <a:pt x="81850" y="39800"/>
                </a:lnTo>
                <a:lnTo>
                  <a:pt x="81850" y="39810"/>
                </a:lnTo>
                <a:lnTo>
                  <a:pt x="81850" y="39820"/>
                </a:lnTo>
                <a:lnTo>
                  <a:pt x="81860" y="39820"/>
                </a:lnTo>
                <a:lnTo>
                  <a:pt x="81860" y="39810"/>
                </a:lnTo>
                <a:lnTo>
                  <a:pt x="81870" y="39810"/>
                </a:lnTo>
                <a:lnTo>
                  <a:pt x="81870" y="39820"/>
                </a:lnTo>
                <a:lnTo>
                  <a:pt x="81860" y="39820"/>
                </a:lnTo>
                <a:lnTo>
                  <a:pt x="81850" y="39820"/>
                </a:lnTo>
                <a:lnTo>
                  <a:pt x="81840" y="39820"/>
                </a:lnTo>
                <a:lnTo>
                  <a:pt x="81840" y="39830"/>
                </a:lnTo>
                <a:lnTo>
                  <a:pt x="81830" y="39830"/>
                </a:lnTo>
                <a:lnTo>
                  <a:pt x="81830" y="39820"/>
                </a:lnTo>
                <a:lnTo>
                  <a:pt x="81830" y="39830"/>
                </a:lnTo>
                <a:lnTo>
                  <a:pt x="81820" y="39830"/>
                </a:lnTo>
                <a:lnTo>
                  <a:pt x="81830" y="39830"/>
                </a:lnTo>
                <a:lnTo>
                  <a:pt x="81840" y="39830"/>
                </a:lnTo>
                <a:lnTo>
                  <a:pt x="81840" y="39840"/>
                </a:lnTo>
                <a:lnTo>
                  <a:pt x="81840" y="39830"/>
                </a:lnTo>
                <a:lnTo>
                  <a:pt x="81850" y="39830"/>
                </a:lnTo>
                <a:lnTo>
                  <a:pt x="81860" y="39830"/>
                </a:lnTo>
                <a:lnTo>
                  <a:pt x="81860" y="39820"/>
                </a:lnTo>
                <a:lnTo>
                  <a:pt x="81870" y="39820"/>
                </a:lnTo>
                <a:lnTo>
                  <a:pt x="81880" y="39820"/>
                </a:lnTo>
                <a:lnTo>
                  <a:pt x="81870" y="39820"/>
                </a:lnTo>
                <a:lnTo>
                  <a:pt x="81870" y="39830"/>
                </a:lnTo>
                <a:lnTo>
                  <a:pt x="81860" y="39830"/>
                </a:lnTo>
                <a:lnTo>
                  <a:pt x="81850" y="39830"/>
                </a:lnTo>
                <a:lnTo>
                  <a:pt x="81850" y="39840"/>
                </a:lnTo>
                <a:lnTo>
                  <a:pt x="81840" y="39840"/>
                </a:lnTo>
                <a:lnTo>
                  <a:pt x="81840" y="39850"/>
                </a:lnTo>
                <a:lnTo>
                  <a:pt x="81840" y="39860"/>
                </a:lnTo>
                <a:lnTo>
                  <a:pt x="81850" y="39860"/>
                </a:lnTo>
                <a:lnTo>
                  <a:pt x="81860" y="39860"/>
                </a:lnTo>
                <a:lnTo>
                  <a:pt x="81860" y="39870"/>
                </a:lnTo>
                <a:lnTo>
                  <a:pt x="81870" y="39870"/>
                </a:lnTo>
                <a:lnTo>
                  <a:pt x="81860" y="39870"/>
                </a:lnTo>
                <a:lnTo>
                  <a:pt x="81860" y="39880"/>
                </a:lnTo>
                <a:lnTo>
                  <a:pt x="81860" y="39890"/>
                </a:lnTo>
                <a:lnTo>
                  <a:pt x="81850" y="39890"/>
                </a:lnTo>
                <a:lnTo>
                  <a:pt x="81850" y="39900"/>
                </a:lnTo>
                <a:lnTo>
                  <a:pt x="81860" y="39900"/>
                </a:lnTo>
                <a:lnTo>
                  <a:pt x="81850" y="39900"/>
                </a:lnTo>
                <a:lnTo>
                  <a:pt x="81850" y="39910"/>
                </a:lnTo>
                <a:lnTo>
                  <a:pt x="81840" y="39910"/>
                </a:lnTo>
                <a:lnTo>
                  <a:pt x="81850" y="39910"/>
                </a:lnTo>
                <a:lnTo>
                  <a:pt x="81850" y="39920"/>
                </a:lnTo>
                <a:lnTo>
                  <a:pt x="81840" y="39920"/>
                </a:lnTo>
                <a:lnTo>
                  <a:pt x="81850" y="39920"/>
                </a:lnTo>
                <a:lnTo>
                  <a:pt x="81860" y="39920"/>
                </a:lnTo>
                <a:lnTo>
                  <a:pt x="81850" y="39920"/>
                </a:lnTo>
                <a:lnTo>
                  <a:pt x="81840" y="39920"/>
                </a:lnTo>
                <a:lnTo>
                  <a:pt x="81840" y="39930"/>
                </a:lnTo>
                <a:lnTo>
                  <a:pt x="81840" y="39940"/>
                </a:lnTo>
                <a:lnTo>
                  <a:pt x="81850" y="39940"/>
                </a:lnTo>
                <a:lnTo>
                  <a:pt x="81860" y="39940"/>
                </a:lnTo>
                <a:lnTo>
                  <a:pt x="81870" y="39940"/>
                </a:lnTo>
                <a:lnTo>
                  <a:pt x="81860" y="39940"/>
                </a:lnTo>
                <a:lnTo>
                  <a:pt x="81850" y="39940"/>
                </a:lnTo>
                <a:lnTo>
                  <a:pt x="81850" y="39950"/>
                </a:lnTo>
                <a:lnTo>
                  <a:pt x="81850" y="39960"/>
                </a:lnTo>
                <a:lnTo>
                  <a:pt x="81850" y="39970"/>
                </a:lnTo>
                <a:lnTo>
                  <a:pt x="81860" y="39970"/>
                </a:lnTo>
                <a:lnTo>
                  <a:pt x="81850" y="39970"/>
                </a:lnTo>
                <a:lnTo>
                  <a:pt x="81850" y="39980"/>
                </a:lnTo>
                <a:lnTo>
                  <a:pt x="81850" y="39990"/>
                </a:lnTo>
                <a:lnTo>
                  <a:pt x="81860" y="39990"/>
                </a:lnTo>
                <a:lnTo>
                  <a:pt x="81860" y="40000"/>
                </a:lnTo>
                <a:lnTo>
                  <a:pt x="81860" y="40010"/>
                </a:lnTo>
                <a:lnTo>
                  <a:pt x="81850" y="40010"/>
                </a:lnTo>
                <a:lnTo>
                  <a:pt x="81850" y="40020"/>
                </a:lnTo>
                <a:lnTo>
                  <a:pt x="81860" y="40020"/>
                </a:lnTo>
                <a:lnTo>
                  <a:pt x="81870" y="40030"/>
                </a:lnTo>
                <a:lnTo>
                  <a:pt x="81860" y="40030"/>
                </a:lnTo>
                <a:lnTo>
                  <a:pt x="81870" y="40030"/>
                </a:lnTo>
                <a:lnTo>
                  <a:pt x="81870" y="40040"/>
                </a:lnTo>
                <a:lnTo>
                  <a:pt x="81860" y="40040"/>
                </a:lnTo>
                <a:lnTo>
                  <a:pt x="81870" y="40040"/>
                </a:lnTo>
                <a:lnTo>
                  <a:pt x="81860" y="40040"/>
                </a:lnTo>
                <a:lnTo>
                  <a:pt x="81860" y="40050"/>
                </a:lnTo>
                <a:lnTo>
                  <a:pt x="81860" y="40060"/>
                </a:lnTo>
                <a:lnTo>
                  <a:pt x="81870" y="40060"/>
                </a:lnTo>
                <a:lnTo>
                  <a:pt x="81860" y="40060"/>
                </a:lnTo>
                <a:lnTo>
                  <a:pt x="81860" y="40070"/>
                </a:lnTo>
                <a:lnTo>
                  <a:pt x="81860" y="40080"/>
                </a:lnTo>
                <a:lnTo>
                  <a:pt x="81860" y="40090"/>
                </a:lnTo>
                <a:lnTo>
                  <a:pt x="81860" y="40100"/>
                </a:lnTo>
                <a:lnTo>
                  <a:pt x="81870" y="40100"/>
                </a:lnTo>
                <a:lnTo>
                  <a:pt x="81870" y="40110"/>
                </a:lnTo>
                <a:lnTo>
                  <a:pt x="81880" y="40110"/>
                </a:lnTo>
                <a:lnTo>
                  <a:pt x="81870" y="40110"/>
                </a:lnTo>
                <a:lnTo>
                  <a:pt x="81870" y="40100"/>
                </a:lnTo>
                <a:lnTo>
                  <a:pt x="81870" y="40110"/>
                </a:lnTo>
                <a:lnTo>
                  <a:pt x="81860" y="40110"/>
                </a:lnTo>
                <a:lnTo>
                  <a:pt x="81860" y="40120"/>
                </a:lnTo>
                <a:lnTo>
                  <a:pt x="81870" y="40120"/>
                </a:lnTo>
                <a:lnTo>
                  <a:pt x="81870" y="40130"/>
                </a:lnTo>
                <a:lnTo>
                  <a:pt x="81870" y="40140"/>
                </a:lnTo>
                <a:lnTo>
                  <a:pt x="81870" y="40150"/>
                </a:lnTo>
                <a:lnTo>
                  <a:pt x="81880" y="40150"/>
                </a:lnTo>
                <a:lnTo>
                  <a:pt x="81870" y="40150"/>
                </a:lnTo>
                <a:lnTo>
                  <a:pt x="81860" y="40150"/>
                </a:lnTo>
                <a:lnTo>
                  <a:pt x="81860" y="40160"/>
                </a:lnTo>
                <a:lnTo>
                  <a:pt x="81850" y="40170"/>
                </a:lnTo>
                <a:lnTo>
                  <a:pt x="81850" y="40180"/>
                </a:lnTo>
                <a:lnTo>
                  <a:pt x="81860" y="40180"/>
                </a:lnTo>
                <a:lnTo>
                  <a:pt x="81860" y="40190"/>
                </a:lnTo>
                <a:lnTo>
                  <a:pt x="81870" y="40190"/>
                </a:lnTo>
                <a:lnTo>
                  <a:pt x="81880" y="40190"/>
                </a:lnTo>
                <a:lnTo>
                  <a:pt x="81870" y="40190"/>
                </a:lnTo>
                <a:lnTo>
                  <a:pt x="81860" y="40190"/>
                </a:lnTo>
                <a:lnTo>
                  <a:pt x="81850" y="40190"/>
                </a:lnTo>
                <a:lnTo>
                  <a:pt x="81840" y="40190"/>
                </a:lnTo>
                <a:lnTo>
                  <a:pt x="81840" y="40200"/>
                </a:lnTo>
                <a:lnTo>
                  <a:pt x="81840" y="40210"/>
                </a:lnTo>
                <a:lnTo>
                  <a:pt x="81840" y="40220"/>
                </a:lnTo>
                <a:lnTo>
                  <a:pt x="81840" y="40230"/>
                </a:lnTo>
                <a:lnTo>
                  <a:pt x="81850" y="40230"/>
                </a:lnTo>
                <a:lnTo>
                  <a:pt x="81850" y="40240"/>
                </a:lnTo>
                <a:lnTo>
                  <a:pt x="81860" y="40240"/>
                </a:lnTo>
                <a:lnTo>
                  <a:pt x="81860" y="40230"/>
                </a:lnTo>
                <a:lnTo>
                  <a:pt x="81860" y="40240"/>
                </a:lnTo>
                <a:lnTo>
                  <a:pt x="81870" y="40240"/>
                </a:lnTo>
                <a:lnTo>
                  <a:pt x="81860" y="40240"/>
                </a:lnTo>
                <a:lnTo>
                  <a:pt x="81860" y="40250"/>
                </a:lnTo>
                <a:lnTo>
                  <a:pt x="81860" y="40240"/>
                </a:lnTo>
                <a:lnTo>
                  <a:pt x="81850" y="40250"/>
                </a:lnTo>
                <a:lnTo>
                  <a:pt x="81840" y="40250"/>
                </a:lnTo>
                <a:lnTo>
                  <a:pt x="81840" y="40260"/>
                </a:lnTo>
                <a:lnTo>
                  <a:pt x="81840" y="40270"/>
                </a:lnTo>
                <a:lnTo>
                  <a:pt x="81850" y="40270"/>
                </a:lnTo>
                <a:lnTo>
                  <a:pt x="81840" y="40270"/>
                </a:lnTo>
                <a:lnTo>
                  <a:pt x="81840" y="40280"/>
                </a:lnTo>
                <a:lnTo>
                  <a:pt x="81840" y="40290"/>
                </a:lnTo>
                <a:lnTo>
                  <a:pt x="81850" y="40290"/>
                </a:lnTo>
                <a:lnTo>
                  <a:pt x="81850" y="40300"/>
                </a:lnTo>
                <a:lnTo>
                  <a:pt x="81850" y="40310"/>
                </a:lnTo>
                <a:lnTo>
                  <a:pt x="81840" y="40320"/>
                </a:lnTo>
                <a:lnTo>
                  <a:pt x="81840" y="40330"/>
                </a:lnTo>
                <a:lnTo>
                  <a:pt x="81850" y="40340"/>
                </a:lnTo>
                <a:lnTo>
                  <a:pt x="81850" y="40350"/>
                </a:lnTo>
                <a:lnTo>
                  <a:pt x="81850" y="40360"/>
                </a:lnTo>
                <a:lnTo>
                  <a:pt x="81850" y="40370"/>
                </a:lnTo>
                <a:lnTo>
                  <a:pt x="81860" y="40370"/>
                </a:lnTo>
                <a:lnTo>
                  <a:pt x="81860" y="40380"/>
                </a:lnTo>
                <a:lnTo>
                  <a:pt x="81860" y="40390"/>
                </a:lnTo>
                <a:lnTo>
                  <a:pt x="81860" y="40400"/>
                </a:lnTo>
                <a:lnTo>
                  <a:pt x="81860" y="40410"/>
                </a:lnTo>
                <a:lnTo>
                  <a:pt x="81860" y="40420"/>
                </a:lnTo>
                <a:lnTo>
                  <a:pt x="81860" y="40430"/>
                </a:lnTo>
                <a:lnTo>
                  <a:pt x="81860" y="40440"/>
                </a:lnTo>
                <a:lnTo>
                  <a:pt x="81850" y="40440"/>
                </a:lnTo>
                <a:lnTo>
                  <a:pt x="81860" y="40450"/>
                </a:lnTo>
                <a:lnTo>
                  <a:pt x="81860" y="40460"/>
                </a:lnTo>
                <a:lnTo>
                  <a:pt x="81860" y="40470"/>
                </a:lnTo>
                <a:lnTo>
                  <a:pt x="81860" y="40480"/>
                </a:lnTo>
                <a:lnTo>
                  <a:pt x="81860" y="40490"/>
                </a:lnTo>
                <a:lnTo>
                  <a:pt x="81870" y="40500"/>
                </a:lnTo>
                <a:lnTo>
                  <a:pt x="81870" y="40510"/>
                </a:lnTo>
                <a:lnTo>
                  <a:pt x="81870" y="40520"/>
                </a:lnTo>
                <a:lnTo>
                  <a:pt x="81870" y="40530"/>
                </a:lnTo>
                <a:lnTo>
                  <a:pt x="81870" y="40540"/>
                </a:lnTo>
                <a:lnTo>
                  <a:pt x="81870" y="40550"/>
                </a:lnTo>
                <a:lnTo>
                  <a:pt x="81870" y="40560"/>
                </a:lnTo>
                <a:lnTo>
                  <a:pt x="81870" y="40570"/>
                </a:lnTo>
                <a:lnTo>
                  <a:pt x="81870" y="40580"/>
                </a:lnTo>
                <a:lnTo>
                  <a:pt x="81870" y="40590"/>
                </a:lnTo>
                <a:lnTo>
                  <a:pt x="81870" y="40600"/>
                </a:lnTo>
                <a:lnTo>
                  <a:pt x="81870" y="40610"/>
                </a:lnTo>
                <a:lnTo>
                  <a:pt x="81860" y="40610"/>
                </a:lnTo>
                <a:lnTo>
                  <a:pt x="81860" y="40620"/>
                </a:lnTo>
                <a:lnTo>
                  <a:pt x="81860" y="40630"/>
                </a:lnTo>
                <a:lnTo>
                  <a:pt x="81860" y="40640"/>
                </a:lnTo>
                <a:lnTo>
                  <a:pt x="81860" y="40650"/>
                </a:lnTo>
                <a:lnTo>
                  <a:pt x="81870" y="40650"/>
                </a:lnTo>
                <a:lnTo>
                  <a:pt x="81870" y="40660"/>
                </a:lnTo>
                <a:lnTo>
                  <a:pt x="81870" y="40670"/>
                </a:lnTo>
                <a:lnTo>
                  <a:pt x="81870" y="40680"/>
                </a:lnTo>
                <a:lnTo>
                  <a:pt x="81870" y="40690"/>
                </a:lnTo>
                <a:lnTo>
                  <a:pt x="81860" y="40700"/>
                </a:lnTo>
                <a:lnTo>
                  <a:pt x="81860" y="40710"/>
                </a:lnTo>
                <a:lnTo>
                  <a:pt x="81860" y="40720"/>
                </a:lnTo>
                <a:lnTo>
                  <a:pt x="81850" y="40720"/>
                </a:lnTo>
                <a:lnTo>
                  <a:pt x="81850" y="40730"/>
                </a:lnTo>
                <a:lnTo>
                  <a:pt x="81850" y="40740"/>
                </a:lnTo>
                <a:lnTo>
                  <a:pt x="81840" y="40740"/>
                </a:lnTo>
                <a:lnTo>
                  <a:pt x="81840" y="40750"/>
                </a:lnTo>
                <a:lnTo>
                  <a:pt x="81840" y="40760"/>
                </a:lnTo>
                <a:lnTo>
                  <a:pt x="81840" y="40770"/>
                </a:lnTo>
                <a:lnTo>
                  <a:pt x="81840" y="40780"/>
                </a:lnTo>
                <a:lnTo>
                  <a:pt x="81840" y="40790"/>
                </a:lnTo>
                <a:lnTo>
                  <a:pt x="81850" y="40800"/>
                </a:lnTo>
                <a:lnTo>
                  <a:pt x="81840" y="40810"/>
                </a:lnTo>
                <a:lnTo>
                  <a:pt x="81830" y="40810"/>
                </a:lnTo>
                <a:lnTo>
                  <a:pt x="81830" y="40820"/>
                </a:lnTo>
                <a:lnTo>
                  <a:pt x="81820" y="40820"/>
                </a:lnTo>
                <a:lnTo>
                  <a:pt x="81830" y="40840"/>
                </a:lnTo>
                <a:lnTo>
                  <a:pt x="81830" y="40850"/>
                </a:lnTo>
                <a:lnTo>
                  <a:pt x="81830" y="40860"/>
                </a:lnTo>
                <a:lnTo>
                  <a:pt x="81820" y="40860"/>
                </a:lnTo>
                <a:lnTo>
                  <a:pt x="81820" y="40870"/>
                </a:lnTo>
                <a:lnTo>
                  <a:pt x="81820" y="40880"/>
                </a:lnTo>
                <a:lnTo>
                  <a:pt x="81820" y="40890"/>
                </a:lnTo>
                <a:lnTo>
                  <a:pt x="81820" y="40900"/>
                </a:lnTo>
                <a:lnTo>
                  <a:pt x="81820" y="40910"/>
                </a:lnTo>
                <a:lnTo>
                  <a:pt x="81830" y="40910"/>
                </a:lnTo>
                <a:lnTo>
                  <a:pt x="81830" y="40920"/>
                </a:lnTo>
                <a:lnTo>
                  <a:pt x="81820" y="40920"/>
                </a:lnTo>
                <a:lnTo>
                  <a:pt x="81820" y="40930"/>
                </a:lnTo>
                <a:lnTo>
                  <a:pt x="81830" y="40930"/>
                </a:lnTo>
                <a:lnTo>
                  <a:pt x="81830" y="40940"/>
                </a:lnTo>
                <a:lnTo>
                  <a:pt x="81830" y="40950"/>
                </a:lnTo>
                <a:lnTo>
                  <a:pt x="81830" y="40960"/>
                </a:lnTo>
                <a:lnTo>
                  <a:pt x="81830" y="40970"/>
                </a:lnTo>
                <a:lnTo>
                  <a:pt x="81820" y="40970"/>
                </a:lnTo>
                <a:lnTo>
                  <a:pt x="81820" y="40980"/>
                </a:lnTo>
                <a:lnTo>
                  <a:pt x="81810" y="40980"/>
                </a:lnTo>
                <a:lnTo>
                  <a:pt x="81810" y="40990"/>
                </a:lnTo>
                <a:lnTo>
                  <a:pt x="81810" y="41000"/>
                </a:lnTo>
                <a:lnTo>
                  <a:pt x="81800" y="41010"/>
                </a:lnTo>
                <a:lnTo>
                  <a:pt x="81800" y="41020"/>
                </a:lnTo>
                <a:lnTo>
                  <a:pt x="81800" y="41030"/>
                </a:lnTo>
                <a:lnTo>
                  <a:pt x="81800" y="41040"/>
                </a:lnTo>
                <a:lnTo>
                  <a:pt x="81790" y="41040"/>
                </a:lnTo>
                <a:lnTo>
                  <a:pt x="81790" y="41050"/>
                </a:lnTo>
                <a:lnTo>
                  <a:pt x="81780" y="41050"/>
                </a:lnTo>
                <a:lnTo>
                  <a:pt x="81780" y="41060"/>
                </a:lnTo>
                <a:lnTo>
                  <a:pt x="81770" y="41060"/>
                </a:lnTo>
                <a:lnTo>
                  <a:pt x="81770" y="41070"/>
                </a:lnTo>
                <a:lnTo>
                  <a:pt x="81770" y="41080"/>
                </a:lnTo>
                <a:lnTo>
                  <a:pt x="81770" y="41090"/>
                </a:lnTo>
                <a:lnTo>
                  <a:pt x="81770" y="41100"/>
                </a:lnTo>
                <a:lnTo>
                  <a:pt x="81770" y="41110"/>
                </a:lnTo>
                <a:lnTo>
                  <a:pt x="81770" y="41120"/>
                </a:lnTo>
                <a:lnTo>
                  <a:pt x="81770" y="41130"/>
                </a:lnTo>
                <a:lnTo>
                  <a:pt x="81770" y="41140"/>
                </a:lnTo>
                <a:lnTo>
                  <a:pt x="81770" y="41150"/>
                </a:lnTo>
                <a:lnTo>
                  <a:pt x="81770" y="41160"/>
                </a:lnTo>
                <a:lnTo>
                  <a:pt x="81770" y="41170"/>
                </a:lnTo>
                <a:lnTo>
                  <a:pt x="81780" y="41170"/>
                </a:lnTo>
                <a:lnTo>
                  <a:pt x="81780" y="41180"/>
                </a:lnTo>
                <a:lnTo>
                  <a:pt x="81790" y="41180"/>
                </a:lnTo>
                <a:lnTo>
                  <a:pt x="81800" y="41190"/>
                </a:lnTo>
                <a:lnTo>
                  <a:pt x="81820" y="41200"/>
                </a:lnTo>
                <a:lnTo>
                  <a:pt x="81830" y="41200"/>
                </a:lnTo>
                <a:lnTo>
                  <a:pt x="81840" y="41190"/>
                </a:lnTo>
                <a:lnTo>
                  <a:pt x="81850" y="41190"/>
                </a:lnTo>
                <a:lnTo>
                  <a:pt x="81860" y="41190"/>
                </a:lnTo>
                <a:lnTo>
                  <a:pt x="81860" y="41200"/>
                </a:lnTo>
                <a:lnTo>
                  <a:pt x="81860" y="41190"/>
                </a:lnTo>
                <a:lnTo>
                  <a:pt x="81860" y="41200"/>
                </a:lnTo>
                <a:lnTo>
                  <a:pt x="81870" y="41200"/>
                </a:lnTo>
                <a:lnTo>
                  <a:pt x="81870" y="41210"/>
                </a:lnTo>
                <a:lnTo>
                  <a:pt x="81880" y="41210"/>
                </a:lnTo>
                <a:lnTo>
                  <a:pt x="81880" y="41220"/>
                </a:lnTo>
                <a:lnTo>
                  <a:pt x="81890" y="41220"/>
                </a:lnTo>
                <a:lnTo>
                  <a:pt x="81890" y="41230"/>
                </a:lnTo>
                <a:lnTo>
                  <a:pt x="81900" y="41230"/>
                </a:lnTo>
                <a:lnTo>
                  <a:pt x="81900" y="41240"/>
                </a:lnTo>
                <a:lnTo>
                  <a:pt x="81910" y="41240"/>
                </a:lnTo>
                <a:lnTo>
                  <a:pt x="81910" y="41250"/>
                </a:lnTo>
                <a:lnTo>
                  <a:pt x="81920" y="41250"/>
                </a:lnTo>
                <a:lnTo>
                  <a:pt x="81920" y="41260"/>
                </a:lnTo>
                <a:lnTo>
                  <a:pt x="81910" y="41270"/>
                </a:lnTo>
                <a:lnTo>
                  <a:pt x="81910" y="41280"/>
                </a:lnTo>
                <a:lnTo>
                  <a:pt x="81920" y="41280"/>
                </a:lnTo>
                <a:lnTo>
                  <a:pt x="81920" y="41290"/>
                </a:lnTo>
                <a:lnTo>
                  <a:pt x="81920" y="41300"/>
                </a:lnTo>
                <a:lnTo>
                  <a:pt x="81910" y="41300"/>
                </a:lnTo>
                <a:lnTo>
                  <a:pt x="81910" y="41310"/>
                </a:lnTo>
                <a:lnTo>
                  <a:pt x="81910" y="41320"/>
                </a:lnTo>
                <a:lnTo>
                  <a:pt x="81900" y="41330"/>
                </a:lnTo>
                <a:lnTo>
                  <a:pt x="81900" y="41340"/>
                </a:lnTo>
                <a:lnTo>
                  <a:pt x="81910" y="41340"/>
                </a:lnTo>
                <a:lnTo>
                  <a:pt x="81910" y="41350"/>
                </a:lnTo>
                <a:lnTo>
                  <a:pt x="81910" y="41360"/>
                </a:lnTo>
                <a:lnTo>
                  <a:pt x="81920" y="41360"/>
                </a:lnTo>
                <a:lnTo>
                  <a:pt x="81910" y="41360"/>
                </a:lnTo>
                <a:lnTo>
                  <a:pt x="81910" y="41370"/>
                </a:lnTo>
                <a:lnTo>
                  <a:pt x="81920" y="41370"/>
                </a:lnTo>
                <a:lnTo>
                  <a:pt x="81910" y="41370"/>
                </a:lnTo>
                <a:lnTo>
                  <a:pt x="81910" y="41380"/>
                </a:lnTo>
                <a:lnTo>
                  <a:pt x="81900" y="41380"/>
                </a:lnTo>
                <a:lnTo>
                  <a:pt x="81900" y="41390"/>
                </a:lnTo>
                <a:lnTo>
                  <a:pt x="81900" y="41400"/>
                </a:lnTo>
                <a:lnTo>
                  <a:pt x="81890" y="41400"/>
                </a:lnTo>
                <a:lnTo>
                  <a:pt x="81890" y="41410"/>
                </a:lnTo>
                <a:lnTo>
                  <a:pt x="81880" y="41410"/>
                </a:lnTo>
                <a:lnTo>
                  <a:pt x="81880" y="41420"/>
                </a:lnTo>
                <a:lnTo>
                  <a:pt x="81870" y="41430"/>
                </a:lnTo>
                <a:lnTo>
                  <a:pt x="81870" y="41440"/>
                </a:lnTo>
                <a:lnTo>
                  <a:pt x="81860" y="41440"/>
                </a:lnTo>
                <a:lnTo>
                  <a:pt x="81860" y="41450"/>
                </a:lnTo>
                <a:lnTo>
                  <a:pt x="81850" y="41450"/>
                </a:lnTo>
                <a:lnTo>
                  <a:pt x="81850" y="41460"/>
                </a:lnTo>
                <a:lnTo>
                  <a:pt x="81840" y="41470"/>
                </a:lnTo>
                <a:lnTo>
                  <a:pt x="81840" y="41480"/>
                </a:lnTo>
                <a:lnTo>
                  <a:pt x="81830" y="41480"/>
                </a:lnTo>
                <a:lnTo>
                  <a:pt x="81830" y="41490"/>
                </a:lnTo>
                <a:lnTo>
                  <a:pt x="81830" y="41500"/>
                </a:lnTo>
                <a:lnTo>
                  <a:pt x="81820" y="41500"/>
                </a:lnTo>
                <a:lnTo>
                  <a:pt x="81820" y="41510"/>
                </a:lnTo>
                <a:lnTo>
                  <a:pt x="81810" y="41510"/>
                </a:lnTo>
                <a:lnTo>
                  <a:pt x="81810" y="41520"/>
                </a:lnTo>
                <a:lnTo>
                  <a:pt x="81810" y="41530"/>
                </a:lnTo>
                <a:lnTo>
                  <a:pt x="81800" y="41530"/>
                </a:lnTo>
                <a:lnTo>
                  <a:pt x="81810" y="41530"/>
                </a:lnTo>
                <a:lnTo>
                  <a:pt x="81810" y="41540"/>
                </a:lnTo>
                <a:lnTo>
                  <a:pt x="81810" y="41550"/>
                </a:lnTo>
                <a:lnTo>
                  <a:pt x="81800" y="41550"/>
                </a:lnTo>
                <a:lnTo>
                  <a:pt x="81800" y="41560"/>
                </a:lnTo>
                <a:lnTo>
                  <a:pt x="81790" y="41560"/>
                </a:lnTo>
                <a:lnTo>
                  <a:pt x="81790" y="41570"/>
                </a:lnTo>
                <a:lnTo>
                  <a:pt x="81790" y="41580"/>
                </a:lnTo>
                <a:lnTo>
                  <a:pt x="81790" y="41590"/>
                </a:lnTo>
                <a:lnTo>
                  <a:pt x="81790" y="41600"/>
                </a:lnTo>
                <a:lnTo>
                  <a:pt x="81790" y="41610"/>
                </a:lnTo>
                <a:lnTo>
                  <a:pt x="81790" y="41620"/>
                </a:lnTo>
                <a:lnTo>
                  <a:pt x="81790" y="41630"/>
                </a:lnTo>
                <a:lnTo>
                  <a:pt x="81790" y="41640"/>
                </a:lnTo>
                <a:lnTo>
                  <a:pt x="81790" y="41650"/>
                </a:lnTo>
                <a:lnTo>
                  <a:pt x="81790" y="41660"/>
                </a:lnTo>
                <a:lnTo>
                  <a:pt x="81790" y="41670"/>
                </a:lnTo>
                <a:lnTo>
                  <a:pt x="81790" y="41680"/>
                </a:lnTo>
                <a:lnTo>
                  <a:pt x="81800" y="41690"/>
                </a:lnTo>
                <a:lnTo>
                  <a:pt x="81800" y="41700"/>
                </a:lnTo>
                <a:lnTo>
                  <a:pt x="81800" y="41710"/>
                </a:lnTo>
                <a:lnTo>
                  <a:pt x="81810" y="41710"/>
                </a:lnTo>
                <a:lnTo>
                  <a:pt x="81820" y="41710"/>
                </a:lnTo>
                <a:lnTo>
                  <a:pt x="81830" y="41710"/>
                </a:lnTo>
                <a:lnTo>
                  <a:pt x="81830" y="41720"/>
                </a:lnTo>
                <a:lnTo>
                  <a:pt x="81820" y="41720"/>
                </a:lnTo>
                <a:lnTo>
                  <a:pt x="81820" y="41730"/>
                </a:lnTo>
                <a:lnTo>
                  <a:pt x="81810" y="41730"/>
                </a:lnTo>
                <a:lnTo>
                  <a:pt x="81810" y="41740"/>
                </a:lnTo>
                <a:lnTo>
                  <a:pt x="81810" y="41750"/>
                </a:lnTo>
                <a:lnTo>
                  <a:pt x="81810" y="41760"/>
                </a:lnTo>
                <a:lnTo>
                  <a:pt x="81810" y="41770"/>
                </a:lnTo>
                <a:lnTo>
                  <a:pt x="81820" y="41770"/>
                </a:lnTo>
                <a:lnTo>
                  <a:pt x="81820" y="41780"/>
                </a:lnTo>
                <a:lnTo>
                  <a:pt x="81830" y="41780"/>
                </a:lnTo>
                <a:lnTo>
                  <a:pt x="81830" y="41790"/>
                </a:lnTo>
                <a:lnTo>
                  <a:pt x="81830" y="41800"/>
                </a:lnTo>
                <a:lnTo>
                  <a:pt x="81830" y="41810"/>
                </a:lnTo>
                <a:lnTo>
                  <a:pt x="81840" y="41810"/>
                </a:lnTo>
                <a:lnTo>
                  <a:pt x="81840" y="41820"/>
                </a:lnTo>
                <a:lnTo>
                  <a:pt x="81850" y="41820"/>
                </a:lnTo>
                <a:lnTo>
                  <a:pt x="81850" y="41830"/>
                </a:lnTo>
                <a:lnTo>
                  <a:pt x="81860" y="41830"/>
                </a:lnTo>
                <a:lnTo>
                  <a:pt x="81860" y="41840"/>
                </a:lnTo>
                <a:lnTo>
                  <a:pt x="81860" y="41850"/>
                </a:lnTo>
                <a:lnTo>
                  <a:pt x="81860" y="41860"/>
                </a:lnTo>
                <a:lnTo>
                  <a:pt x="81870" y="41860"/>
                </a:lnTo>
                <a:lnTo>
                  <a:pt x="81870" y="41870"/>
                </a:lnTo>
                <a:lnTo>
                  <a:pt x="81880" y="41870"/>
                </a:lnTo>
                <a:lnTo>
                  <a:pt x="81880" y="41880"/>
                </a:lnTo>
                <a:lnTo>
                  <a:pt x="81880" y="41890"/>
                </a:lnTo>
                <a:lnTo>
                  <a:pt x="81890" y="41890"/>
                </a:lnTo>
                <a:lnTo>
                  <a:pt x="81900" y="41890"/>
                </a:lnTo>
                <a:lnTo>
                  <a:pt x="81900" y="41900"/>
                </a:lnTo>
                <a:lnTo>
                  <a:pt x="81890" y="41900"/>
                </a:lnTo>
                <a:lnTo>
                  <a:pt x="81900" y="41900"/>
                </a:lnTo>
                <a:lnTo>
                  <a:pt x="81900" y="41910"/>
                </a:lnTo>
                <a:lnTo>
                  <a:pt x="81910" y="41920"/>
                </a:lnTo>
                <a:lnTo>
                  <a:pt x="81910" y="41930"/>
                </a:lnTo>
                <a:lnTo>
                  <a:pt x="81920" y="41930"/>
                </a:lnTo>
                <a:lnTo>
                  <a:pt x="81930" y="41940"/>
                </a:lnTo>
                <a:lnTo>
                  <a:pt x="81930" y="41950"/>
                </a:lnTo>
                <a:lnTo>
                  <a:pt x="81940" y="41950"/>
                </a:lnTo>
                <a:lnTo>
                  <a:pt x="81950" y="41950"/>
                </a:lnTo>
                <a:lnTo>
                  <a:pt x="81960" y="41950"/>
                </a:lnTo>
                <a:lnTo>
                  <a:pt x="81960" y="41960"/>
                </a:lnTo>
                <a:lnTo>
                  <a:pt x="81970" y="41960"/>
                </a:lnTo>
                <a:lnTo>
                  <a:pt x="81960" y="41960"/>
                </a:lnTo>
                <a:lnTo>
                  <a:pt x="81960" y="41970"/>
                </a:lnTo>
                <a:lnTo>
                  <a:pt x="81970" y="41970"/>
                </a:lnTo>
                <a:lnTo>
                  <a:pt x="81970" y="41980"/>
                </a:lnTo>
                <a:lnTo>
                  <a:pt x="81970" y="41990"/>
                </a:lnTo>
                <a:lnTo>
                  <a:pt x="81970" y="42000"/>
                </a:lnTo>
                <a:lnTo>
                  <a:pt x="81970" y="42010"/>
                </a:lnTo>
                <a:lnTo>
                  <a:pt x="81960" y="42010"/>
                </a:lnTo>
                <a:lnTo>
                  <a:pt x="81960" y="42020"/>
                </a:lnTo>
                <a:lnTo>
                  <a:pt x="81970" y="42020"/>
                </a:lnTo>
                <a:lnTo>
                  <a:pt x="81960" y="42020"/>
                </a:lnTo>
                <a:lnTo>
                  <a:pt x="81960" y="42030"/>
                </a:lnTo>
                <a:lnTo>
                  <a:pt x="81960" y="420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