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Paide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aid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7060" y="23180"/>
                </a:moveTo>
                <a:lnTo>
                  <a:pt x="57090" y="23200"/>
                </a:lnTo>
                <a:lnTo>
                  <a:pt x="57250" y="23300"/>
                </a:lnTo>
                <a:lnTo>
                  <a:pt x="57300" y="23330"/>
                </a:lnTo>
                <a:lnTo>
                  <a:pt x="57340" y="23360"/>
                </a:lnTo>
                <a:lnTo>
                  <a:pt x="57380" y="23390"/>
                </a:lnTo>
                <a:lnTo>
                  <a:pt x="57470" y="23440"/>
                </a:lnTo>
                <a:lnTo>
                  <a:pt x="57780" y="23670"/>
                </a:lnTo>
                <a:lnTo>
                  <a:pt x="57800" y="23680"/>
                </a:lnTo>
                <a:lnTo>
                  <a:pt x="57780" y="23710"/>
                </a:lnTo>
                <a:lnTo>
                  <a:pt x="57770" y="23720"/>
                </a:lnTo>
                <a:lnTo>
                  <a:pt x="57760" y="23750"/>
                </a:lnTo>
                <a:lnTo>
                  <a:pt x="57750" y="23760"/>
                </a:lnTo>
                <a:lnTo>
                  <a:pt x="57750" y="23770"/>
                </a:lnTo>
                <a:lnTo>
                  <a:pt x="57750" y="23780"/>
                </a:lnTo>
                <a:lnTo>
                  <a:pt x="57740" y="23790"/>
                </a:lnTo>
                <a:lnTo>
                  <a:pt x="57730" y="23810"/>
                </a:lnTo>
                <a:lnTo>
                  <a:pt x="57720" y="23830"/>
                </a:lnTo>
                <a:lnTo>
                  <a:pt x="57700" y="23840"/>
                </a:lnTo>
                <a:lnTo>
                  <a:pt x="57700" y="23850"/>
                </a:lnTo>
                <a:lnTo>
                  <a:pt x="57690" y="23860"/>
                </a:lnTo>
                <a:lnTo>
                  <a:pt x="57690" y="23890"/>
                </a:lnTo>
                <a:lnTo>
                  <a:pt x="57690" y="23900"/>
                </a:lnTo>
                <a:lnTo>
                  <a:pt x="57690" y="23910"/>
                </a:lnTo>
                <a:lnTo>
                  <a:pt x="57690" y="23920"/>
                </a:lnTo>
                <a:lnTo>
                  <a:pt x="57690" y="23930"/>
                </a:lnTo>
                <a:lnTo>
                  <a:pt x="57680" y="23950"/>
                </a:lnTo>
                <a:lnTo>
                  <a:pt x="57680" y="23960"/>
                </a:lnTo>
                <a:lnTo>
                  <a:pt x="57680" y="23970"/>
                </a:lnTo>
                <a:lnTo>
                  <a:pt x="57680" y="23980"/>
                </a:lnTo>
                <a:lnTo>
                  <a:pt x="57670" y="23980"/>
                </a:lnTo>
                <a:lnTo>
                  <a:pt x="57670" y="23990"/>
                </a:lnTo>
                <a:lnTo>
                  <a:pt x="57660" y="23990"/>
                </a:lnTo>
                <a:lnTo>
                  <a:pt x="57660" y="24000"/>
                </a:lnTo>
                <a:lnTo>
                  <a:pt x="57660" y="24010"/>
                </a:lnTo>
                <a:lnTo>
                  <a:pt x="57660" y="24020"/>
                </a:lnTo>
                <a:lnTo>
                  <a:pt x="57650" y="24070"/>
                </a:lnTo>
                <a:lnTo>
                  <a:pt x="57650" y="24080"/>
                </a:lnTo>
                <a:lnTo>
                  <a:pt x="57670" y="24080"/>
                </a:lnTo>
                <a:lnTo>
                  <a:pt x="57780" y="24090"/>
                </a:lnTo>
                <a:lnTo>
                  <a:pt x="57860" y="24100"/>
                </a:lnTo>
                <a:lnTo>
                  <a:pt x="58190" y="24130"/>
                </a:lnTo>
                <a:lnTo>
                  <a:pt x="58210" y="24140"/>
                </a:lnTo>
                <a:lnTo>
                  <a:pt x="58270" y="24140"/>
                </a:lnTo>
                <a:lnTo>
                  <a:pt x="58380" y="24150"/>
                </a:lnTo>
                <a:lnTo>
                  <a:pt x="58420" y="24160"/>
                </a:lnTo>
                <a:lnTo>
                  <a:pt x="58470" y="24160"/>
                </a:lnTo>
                <a:lnTo>
                  <a:pt x="58640" y="24180"/>
                </a:lnTo>
                <a:lnTo>
                  <a:pt x="58760" y="24190"/>
                </a:lnTo>
                <a:lnTo>
                  <a:pt x="58710" y="24290"/>
                </a:lnTo>
                <a:lnTo>
                  <a:pt x="58830" y="24510"/>
                </a:lnTo>
                <a:lnTo>
                  <a:pt x="58860" y="24560"/>
                </a:lnTo>
                <a:lnTo>
                  <a:pt x="58870" y="24590"/>
                </a:lnTo>
                <a:lnTo>
                  <a:pt x="58960" y="24720"/>
                </a:lnTo>
                <a:lnTo>
                  <a:pt x="59030" y="24810"/>
                </a:lnTo>
                <a:lnTo>
                  <a:pt x="59090" y="24890"/>
                </a:lnTo>
                <a:lnTo>
                  <a:pt x="59110" y="24920"/>
                </a:lnTo>
                <a:lnTo>
                  <a:pt x="59110" y="24910"/>
                </a:lnTo>
                <a:lnTo>
                  <a:pt x="59120" y="24910"/>
                </a:lnTo>
                <a:lnTo>
                  <a:pt x="59120" y="24900"/>
                </a:lnTo>
                <a:lnTo>
                  <a:pt x="59120" y="24890"/>
                </a:lnTo>
                <a:lnTo>
                  <a:pt x="59120" y="24880"/>
                </a:lnTo>
                <a:lnTo>
                  <a:pt x="59120" y="24870"/>
                </a:lnTo>
                <a:lnTo>
                  <a:pt x="59110" y="24870"/>
                </a:lnTo>
                <a:lnTo>
                  <a:pt x="59110" y="24860"/>
                </a:lnTo>
                <a:lnTo>
                  <a:pt x="59110" y="24850"/>
                </a:lnTo>
                <a:lnTo>
                  <a:pt x="59120" y="24850"/>
                </a:lnTo>
                <a:lnTo>
                  <a:pt x="59130" y="24850"/>
                </a:lnTo>
                <a:lnTo>
                  <a:pt x="59130" y="24860"/>
                </a:lnTo>
                <a:lnTo>
                  <a:pt x="59140" y="24860"/>
                </a:lnTo>
                <a:lnTo>
                  <a:pt x="59150" y="24860"/>
                </a:lnTo>
                <a:lnTo>
                  <a:pt x="59160" y="24860"/>
                </a:lnTo>
                <a:lnTo>
                  <a:pt x="59170" y="24850"/>
                </a:lnTo>
                <a:lnTo>
                  <a:pt x="59180" y="24850"/>
                </a:lnTo>
                <a:lnTo>
                  <a:pt x="59180" y="24840"/>
                </a:lnTo>
                <a:lnTo>
                  <a:pt x="59180" y="24830"/>
                </a:lnTo>
                <a:lnTo>
                  <a:pt x="59180" y="24820"/>
                </a:lnTo>
                <a:lnTo>
                  <a:pt x="59190" y="24810"/>
                </a:lnTo>
                <a:lnTo>
                  <a:pt x="59200" y="24720"/>
                </a:lnTo>
                <a:lnTo>
                  <a:pt x="59200" y="24640"/>
                </a:lnTo>
                <a:lnTo>
                  <a:pt x="59200" y="24540"/>
                </a:lnTo>
                <a:lnTo>
                  <a:pt x="59200" y="24410"/>
                </a:lnTo>
                <a:lnTo>
                  <a:pt x="59200" y="24360"/>
                </a:lnTo>
                <a:lnTo>
                  <a:pt x="59350" y="24200"/>
                </a:lnTo>
                <a:lnTo>
                  <a:pt x="59430" y="24210"/>
                </a:lnTo>
                <a:lnTo>
                  <a:pt x="59500" y="24210"/>
                </a:lnTo>
                <a:lnTo>
                  <a:pt x="59510" y="24210"/>
                </a:lnTo>
                <a:lnTo>
                  <a:pt x="59510" y="24220"/>
                </a:lnTo>
                <a:lnTo>
                  <a:pt x="59520" y="24230"/>
                </a:lnTo>
                <a:lnTo>
                  <a:pt x="59530" y="24230"/>
                </a:lnTo>
                <a:lnTo>
                  <a:pt x="59530" y="24220"/>
                </a:lnTo>
                <a:lnTo>
                  <a:pt x="59540" y="24220"/>
                </a:lnTo>
                <a:lnTo>
                  <a:pt x="59540" y="24230"/>
                </a:lnTo>
                <a:lnTo>
                  <a:pt x="59550" y="24230"/>
                </a:lnTo>
                <a:lnTo>
                  <a:pt x="59560" y="24230"/>
                </a:lnTo>
                <a:lnTo>
                  <a:pt x="59570" y="24230"/>
                </a:lnTo>
                <a:lnTo>
                  <a:pt x="59580" y="24220"/>
                </a:lnTo>
                <a:lnTo>
                  <a:pt x="59580" y="24210"/>
                </a:lnTo>
                <a:lnTo>
                  <a:pt x="59580" y="24200"/>
                </a:lnTo>
                <a:lnTo>
                  <a:pt x="59590" y="24200"/>
                </a:lnTo>
                <a:lnTo>
                  <a:pt x="59590" y="24190"/>
                </a:lnTo>
                <a:lnTo>
                  <a:pt x="59600" y="24190"/>
                </a:lnTo>
                <a:lnTo>
                  <a:pt x="59600" y="24200"/>
                </a:lnTo>
                <a:lnTo>
                  <a:pt x="59590" y="24200"/>
                </a:lnTo>
                <a:lnTo>
                  <a:pt x="59600" y="24200"/>
                </a:lnTo>
                <a:lnTo>
                  <a:pt x="59610" y="24200"/>
                </a:lnTo>
                <a:lnTo>
                  <a:pt x="59610" y="24190"/>
                </a:lnTo>
                <a:lnTo>
                  <a:pt x="59600" y="24190"/>
                </a:lnTo>
                <a:lnTo>
                  <a:pt x="59600" y="24180"/>
                </a:lnTo>
                <a:lnTo>
                  <a:pt x="59660" y="24160"/>
                </a:lnTo>
                <a:lnTo>
                  <a:pt x="59740" y="24130"/>
                </a:lnTo>
                <a:lnTo>
                  <a:pt x="59750" y="24130"/>
                </a:lnTo>
                <a:lnTo>
                  <a:pt x="59760" y="24120"/>
                </a:lnTo>
                <a:lnTo>
                  <a:pt x="59770" y="24110"/>
                </a:lnTo>
                <a:lnTo>
                  <a:pt x="59790" y="24090"/>
                </a:lnTo>
                <a:lnTo>
                  <a:pt x="59800" y="24080"/>
                </a:lnTo>
                <a:lnTo>
                  <a:pt x="59800" y="24060"/>
                </a:lnTo>
                <a:lnTo>
                  <a:pt x="59810" y="24050"/>
                </a:lnTo>
                <a:lnTo>
                  <a:pt x="59820" y="24040"/>
                </a:lnTo>
                <a:lnTo>
                  <a:pt x="59830" y="24040"/>
                </a:lnTo>
                <a:lnTo>
                  <a:pt x="59840" y="24030"/>
                </a:lnTo>
                <a:lnTo>
                  <a:pt x="59850" y="24030"/>
                </a:lnTo>
                <a:lnTo>
                  <a:pt x="59850" y="24020"/>
                </a:lnTo>
                <a:lnTo>
                  <a:pt x="59840" y="24010"/>
                </a:lnTo>
                <a:lnTo>
                  <a:pt x="59840" y="24000"/>
                </a:lnTo>
                <a:lnTo>
                  <a:pt x="59840" y="23990"/>
                </a:lnTo>
                <a:lnTo>
                  <a:pt x="59840" y="23980"/>
                </a:lnTo>
                <a:lnTo>
                  <a:pt x="59840" y="23970"/>
                </a:lnTo>
                <a:lnTo>
                  <a:pt x="59840" y="23960"/>
                </a:lnTo>
                <a:lnTo>
                  <a:pt x="59830" y="23950"/>
                </a:lnTo>
                <a:lnTo>
                  <a:pt x="59830" y="23940"/>
                </a:lnTo>
                <a:lnTo>
                  <a:pt x="59830" y="23920"/>
                </a:lnTo>
                <a:lnTo>
                  <a:pt x="59830" y="23910"/>
                </a:lnTo>
                <a:lnTo>
                  <a:pt x="59830" y="23830"/>
                </a:lnTo>
                <a:lnTo>
                  <a:pt x="59830" y="23820"/>
                </a:lnTo>
                <a:lnTo>
                  <a:pt x="59830" y="23800"/>
                </a:lnTo>
                <a:lnTo>
                  <a:pt x="59830" y="23780"/>
                </a:lnTo>
                <a:lnTo>
                  <a:pt x="59830" y="23760"/>
                </a:lnTo>
                <a:lnTo>
                  <a:pt x="59840" y="23720"/>
                </a:lnTo>
                <a:lnTo>
                  <a:pt x="59840" y="23710"/>
                </a:lnTo>
                <a:lnTo>
                  <a:pt x="59840" y="23700"/>
                </a:lnTo>
                <a:lnTo>
                  <a:pt x="59840" y="23680"/>
                </a:lnTo>
                <a:lnTo>
                  <a:pt x="59840" y="23670"/>
                </a:lnTo>
                <a:lnTo>
                  <a:pt x="59840" y="23660"/>
                </a:lnTo>
                <a:lnTo>
                  <a:pt x="59850" y="23650"/>
                </a:lnTo>
                <a:lnTo>
                  <a:pt x="59850" y="23640"/>
                </a:lnTo>
                <a:lnTo>
                  <a:pt x="59850" y="23630"/>
                </a:lnTo>
                <a:lnTo>
                  <a:pt x="59910" y="23570"/>
                </a:lnTo>
                <a:lnTo>
                  <a:pt x="59920" y="23580"/>
                </a:lnTo>
                <a:lnTo>
                  <a:pt x="59980" y="23600"/>
                </a:lnTo>
                <a:lnTo>
                  <a:pt x="60000" y="23600"/>
                </a:lnTo>
                <a:lnTo>
                  <a:pt x="60030" y="23620"/>
                </a:lnTo>
                <a:lnTo>
                  <a:pt x="60030" y="23630"/>
                </a:lnTo>
                <a:lnTo>
                  <a:pt x="60080" y="23640"/>
                </a:lnTo>
                <a:lnTo>
                  <a:pt x="60120" y="23650"/>
                </a:lnTo>
                <a:lnTo>
                  <a:pt x="60140" y="23660"/>
                </a:lnTo>
                <a:lnTo>
                  <a:pt x="60170" y="23620"/>
                </a:lnTo>
                <a:lnTo>
                  <a:pt x="60190" y="23640"/>
                </a:lnTo>
                <a:lnTo>
                  <a:pt x="60230" y="23700"/>
                </a:lnTo>
                <a:lnTo>
                  <a:pt x="60260" y="23720"/>
                </a:lnTo>
                <a:lnTo>
                  <a:pt x="60280" y="23730"/>
                </a:lnTo>
                <a:lnTo>
                  <a:pt x="60310" y="23750"/>
                </a:lnTo>
                <a:lnTo>
                  <a:pt x="60350" y="23770"/>
                </a:lnTo>
                <a:lnTo>
                  <a:pt x="60370" y="23780"/>
                </a:lnTo>
                <a:lnTo>
                  <a:pt x="60390" y="23790"/>
                </a:lnTo>
                <a:lnTo>
                  <a:pt x="60420" y="23810"/>
                </a:lnTo>
                <a:lnTo>
                  <a:pt x="60450" y="23840"/>
                </a:lnTo>
                <a:lnTo>
                  <a:pt x="60470" y="23850"/>
                </a:lnTo>
                <a:lnTo>
                  <a:pt x="60490" y="23870"/>
                </a:lnTo>
                <a:lnTo>
                  <a:pt x="60500" y="23870"/>
                </a:lnTo>
                <a:lnTo>
                  <a:pt x="60500" y="23880"/>
                </a:lnTo>
                <a:lnTo>
                  <a:pt x="60530" y="23900"/>
                </a:lnTo>
                <a:lnTo>
                  <a:pt x="60550" y="23910"/>
                </a:lnTo>
                <a:lnTo>
                  <a:pt x="60560" y="23920"/>
                </a:lnTo>
                <a:lnTo>
                  <a:pt x="60570" y="23930"/>
                </a:lnTo>
                <a:lnTo>
                  <a:pt x="60590" y="23960"/>
                </a:lnTo>
                <a:lnTo>
                  <a:pt x="60600" y="23960"/>
                </a:lnTo>
                <a:lnTo>
                  <a:pt x="60620" y="23960"/>
                </a:lnTo>
                <a:lnTo>
                  <a:pt x="60650" y="23960"/>
                </a:lnTo>
                <a:lnTo>
                  <a:pt x="60660" y="23960"/>
                </a:lnTo>
                <a:lnTo>
                  <a:pt x="60670" y="23960"/>
                </a:lnTo>
                <a:lnTo>
                  <a:pt x="60720" y="23960"/>
                </a:lnTo>
                <a:lnTo>
                  <a:pt x="60740" y="23960"/>
                </a:lnTo>
                <a:lnTo>
                  <a:pt x="60810" y="23950"/>
                </a:lnTo>
                <a:lnTo>
                  <a:pt x="60840" y="23950"/>
                </a:lnTo>
                <a:lnTo>
                  <a:pt x="60880" y="23940"/>
                </a:lnTo>
                <a:lnTo>
                  <a:pt x="60920" y="23930"/>
                </a:lnTo>
                <a:lnTo>
                  <a:pt x="60960" y="23930"/>
                </a:lnTo>
                <a:lnTo>
                  <a:pt x="60970" y="23930"/>
                </a:lnTo>
                <a:lnTo>
                  <a:pt x="61010" y="23920"/>
                </a:lnTo>
                <a:lnTo>
                  <a:pt x="61040" y="23910"/>
                </a:lnTo>
                <a:lnTo>
                  <a:pt x="61080" y="23880"/>
                </a:lnTo>
                <a:lnTo>
                  <a:pt x="61090" y="23880"/>
                </a:lnTo>
                <a:lnTo>
                  <a:pt x="61120" y="23880"/>
                </a:lnTo>
                <a:lnTo>
                  <a:pt x="61150" y="23850"/>
                </a:lnTo>
                <a:lnTo>
                  <a:pt x="61180" y="23830"/>
                </a:lnTo>
                <a:lnTo>
                  <a:pt x="61220" y="23840"/>
                </a:lnTo>
                <a:lnTo>
                  <a:pt x="61240" y="23830"/>
                </a:lnTo>
                <a:lnTo>
                  <a:pt x="61290" y="23820"/>
                </a:lnTo>
                <a:lnTo>
                  <a:pt x="61300" y="23880"/>
                </a:lnTo>
                <a:lnTo>
                  <a:pt x="61360" y="23880"/>
                </a:lnTo>
                <a:lnTo>
                  <a:pt x="61380" y="23880"/>
                </a:lnTo>
                <a:lnTo>
                  <a:pt x="61390" y="23950"/>
                </a:lnTo>
                <a:lnTo>
                  <a:pt x="61390" y="23960"/>
                </a:lnTo>
                <a:lnTo>
                  <a:pt x="61400" y="23960"/>
                </a:lnTo>
                <a:lnTo>
                  <a:pt x="61410" y="23980"/>
                </a:lnTo>
                <a:lnTo>
                  <a:pt x="61430" y="23940"/>
                </a:lnTo>
                <a:lnTo>
                  <a:pt x="61430" y="23980"/>
                </a:lnTo>
                <a:lnTo>
                  <a:pt x="61460" y="24040"/>
                </a:lnTo>
                <a:lnTo>
                  <a:pt x="61470" y="24050"/>
                </a:lnTo>
                <a:lnTo>
                  <a:pt x="61470" y="24130"/>
                </a:lnTo>
                <a:lnTo>
                  <a:pt x="61510" y="24220"/>
                </a:lnTo>
                <a:lnTo>
                  <a:pt x="61530" y="24260"/>
                </a:lnTo>
                <a:lnTo>
                  <a:pt x="61530" y="24270"/>
                </a:lnTo>
                <a:lnTo>
                  <a:pt x="61550" y="24350"/>
                </a:lnTo>
                <a:lnTo>
                  <a:pt x="61560" y="24420"/>
                </a:lnTo>
                <a:lnTo>
                  <a:pt x="61550" y="24430"/>
                </a:lnTo>
                <a:lnTo>
                  <a:pt x="61550" y="24460"/>
                </a:lnTo>
                <a:lnTo>
                  <a:pt x="61550" y="24470"/>
                </a:lnTo>
                <a:lnTo>
                  <a:pt x="61550" y="24480"/>
                </a:lnTo>
                <a:lnTo>
                  <a:pt x="61540" y="24500"/>
                </a:lnTo>
                <a:lnTo>
                  <a:pt x="61540" y="24520"/>
                </a:lnTo>
                <a:lnTo>
                  <a:pt x="61540" y="24540"/>
                </a:lnTo>
                <a:lnTo>
                  <a:pt x="61530" y="24550"/>
                </a:lnTo>
                <a:lnTo>
                  <a:pt x="61530" y="24560"/>
                </a:lnTo>
                <a:lnTo>
                  <a:pt x="61530" y="24580"/>
                </a:lnTo>
                <a:lnTo>
                  <a:pt x="61530" y="24590"/>
                </a:lnTo>
                <a:lnTo>
                  <a:pt x="61530" y="24610"/>
                </a:lnTo>
                <a:lnTo>
                  <a:pt x="61530" y="24680"/>
                </a:lnTo>
                <a:lnTo>
                  <a:pt x="61540" y="24750"/>
                </a:lnTo>
                <a:lnTo>
                  <a:pt x="61520" y="24740"/>
                </a:lnTo>
                <a:lnTo>
                  <a:pt x="61510" y="24750"/>
                </a:lnTo>
                <a:lnTo>
                  <a:pt x="61510" y="24780"/>
                </a:lnTo>
                <a:lnTo>
                  <a:pt x="61500" y="24810"/>
                </a:lnTo>
                <a:lnTo>
                  <a:pt x="61490" y="24830"/>
                </a:lnTo>
                <a:lnTo>
                  <a:pt x="61490" y="24850"/>
                </a:lnTo>
                <a:lnTo>
                  <a:pt x="61470" y="24900"/>
                </a:lnTo>
                <a:lnTo>
                  <a:pt x="61470" y="24920"/>
                </a:lnTo>
                <a:lnTo>
                  <a:pt x="61460" y="24940"/>
                </a:lnTo>
                <a:lnTo>
                  <a:pt x="61460" y="24960"/>
                </a:lnTo>
                <a:lnTo>
                  <a:pt x="61460" y="24990"/>
                </a:lnTo>
                <a:lnTo>
                  <a:pt x="61460" y="25040"/>
                </a:lnTo>
                <a:lnTo>
                  <a:pt x="61460" y="25050"/>
                </a:lnTo>
                <a:lnTo>
                  <a:pt x="61440" y="25060"/>
                </a:lnTo>
                <a:lnTo>
                  <a:pt x="61410" y="25060"/>
                </a:lnTo>
                <a:lnTo>
                  <a:pt x="61360" y="25080"/>
                </a:lnTo>
                <a:lnTo>
                  <a:pt x="61350" y="25080"/>
                </a:lnTo>
                <a:lnTo>
                  <a:pt x="61320" y="25090"/>
                </a:lnTo>
                <a:lnTo>
                  <a:pt x="61300" y="25100"/>
                </a:lnTo>
                <a:lnTo>
                  <a:pt x="61280" y="25100"/>
                </a:lnTo>
                <a:lnTo>
                  <a:pt x="61260" y="25120"/>
                </a:lnTo>
                <a:lnTo>
                  <a:pt x="61240" y="25140"/>
                </a:lnTo>
                <a:lnTo>
                  <a:pt x="61230" y="25150"/>
                </a:lnTo>
                <a:lnTo>
                  <a:pt x="61240" y="25160"/>
                </a:lnTo>
                <a:lnTo>
                  <a:pt x="61240" y="25180"/>
                </a:lnTo>
                <a:lnTo>
                  <a:pt x="61240" y="25190"/>
                </a:lnTo>
                <a:lnTo>
                  <a:pt x="61260" y="25210"/>
                </a:lnTo>
                <a:lnTo>
                  <a:pt x="61260" y="25220"/>
                </a:lnTo>
                <a:lnTo>
                  <a:pt x="61260" y="25230"/>
                </a:lnTo>
                <a:lnTo>
                  <a:pt x="61270" y="25260"/>
                </a:lnTo>
                <a:lnTo>
                  <a:pt x="61280" y="25280"/>
                </a:lnTo>
                <a:lnTo>
                  <a:pt x="61280" y="25290"/>
                </a:lnTo>
                <a:lnTo>
                  <a:pt x="61290" y="25320"/>
                </a:lnTo>
                <a:lnTo>
                  <a:pt x="61310" y="25350"/>
                </a:lnTo>
                <a:lnTo>
                  <a:pt x="61320" y="25370"/>
                </a:lnTo>
                <a:lnTo>
                  <a:pt x="61330" y="25430"/>
                </a:lnTo>
                <a:lnTo>
                  <a:pt x="61330" y="25440"/>
                </a:lnTo>
                <a:lnTo>
                  <a:pt x="61330" y="25450"/>
                </a:lnTo>
                <a:lnTo>
                  <a:pt x="61340" y="25490"/>
                </a:lnTo>
                <a:lnTo>
                  <a:pt x="61350" y="25530"/>
                </a:lnTo>
                <a:lnTo>
                  <a:pt x="61360" y="25590"/>
                </a:lnTo>
                <a:lnTo>
                  <a:pt x="61350" y="25680"/>
                </a:lnTo>
                <a:lnTo>
                  <a:pt x="61420" y="25670"/>
                </a:lnTo>
                <a:lnTo>
                  <a:pt x="61450" y="25620"/>
                </a:lnTo>
                <a:lnTo>
                  <a:pt x="61450" y="25590"/>
                </a:lnTo>
                <a:lnTo>
                  <a:pt x="61540" y="25570"/>
                </a:lnTo>
                <a:lnTo>
                  <a:pt x="61630" y="25550"/>
                </a:lnTo>
                <a:lnTo>
                  <a:pt x="61630" y="25600"/>
                </a:lnTo>
                <a:lnTo>
                  <a:pt x="61680" y="25610"/>
                </a:lnTo>
                <a:lnTo>
                  <a:pt x="61710" y="25610"/>
                </a:lnTo>
                <a:lnTo>
                  <a:pt x="61730" y="25650"/>
                </a:lnTo>
                <a:lnTo>
                  <a:pt x="61740" y="25680"/>
                </a:lnTo>
                <a:lnTo>
                  <a:pt x="61760" y="25710"/>
                </a:lnTo>
                <a:lnTo>
                  <a:pt x="61770" y="25740"/>
                </a:lnTo>
                <a:lnTo>
                  <a:pt x="61790" y="25760"/>
                </a:lnTo>
                <a:lnTo>
                  <a:pt x="61800" y="25780"/>
                </a:lnTo>
                <a:lnTo>
                  <a:pt x="61850" y="25750"/>
                </a:lnTo>
                <a:lnTo>
                  <a:pt x="61910" y="25710"/>
                </a:lnTo>
                <a:lnTo>
                  <a:pt x="61930" y="25690"/>
                </a:lnTo>
                <a:lnTo>
                  <a:pt x="61960" y="25680"/>
                </a:lnTo>
                <a:lnTo>
                  <a:pt x="61980" y="25660"/>
                </a:lnTo>
                <a:lnTo>
                  <a:pt x="62000" y="25690"/>
                </a:lnTo>
                <a:lnTo>
                  <a:pt x="62030" y="25710"/>
                </a:lnTo>
                <a:lnTo>
                  <a:pt x="62040" y="25720"/>
                </a:lnTo>
                <a:lnTo>
                  <a:pt x="62050" y="25720"/>
                </a:lnTo>
                <a:lnTo>
                  <a:pt x="62090" y="25770"/>
                </a:lnTo>
                <a:lnTo>
                  <a:pt x="62110" y="25780"/>
                </a:lnTo>
                <a:lnTo>
                  <a:pt x="62120" y="25840"/>
                </a:lnTo>
                <a:lnTo>
                  <a:pt x="62120" y="25910"/>
                </a:lnTo>
                <a:lnTo>
                  <a:pt x="62050" y="25860"/>
                </a:lnTo>
                <a:lnTo>
                  <a:pt x="61990" y="25910"/>
                </a:lnTo>
                <a:lnTo>
                  <a:pt x="61950" y="25940"/>
                </a:lnTo>
                <a:lnTo>
                  <a:pt x="61880" y="25980"/>
                </a:lnTo>
                <a:lnTo>
                  <a:pt x="61920" y="26040"/>
                </a:lnTo>
                <a:lnTo>
                  <a:pt x="61930" y="26060"/>
                </a:lnTo>
                <a:lnTo>
                  <a:pt x="61850" y="26110"/>
                </a:lnTo>
                <a:lnTo>
                  <a:pt x="61840" y="26120"/>
                </a:lnTo>
                <a:lnTo>
                  <a:pt x="61790" y="26130"/>
                </a:lnTo>
                <a:lnTo>
                  <a:pt x="61760" y="26150"/>
                </a:lnTo>
                <a:lnTo>
                  <a:pt x="61750" y="26150"/>
                </a:lnTo>
                <a:lnTo>
                  <a:pt x="61690" y="26180"/>
                </a:lnTo>
                <a:lnTo>
                  <a:pt x="61660" y="26140"/>
                </a:lnTo>
                <a:lnTo>
                  <a:pt x="61620" y="26170"/>
                </a:lnTo>
                <a:lnTo>
                  <a:pt x="61630" y="26190"/>
                </a:lnTo>
                <a:lnTo>
                  <a:pt x="61630" y="26200"/>
                </a:lnTo>
                <a:lnTo>
                  <a:pt x="61630" y="26220"/>
                </a:lnTo>
                <a:lnTo>
                  <a:pt x="61630" y="26240"/>
                </a:lnTo>
                <a:lnTo>
                  <a:pt x="61640" y="26290"/>
                </a:lnTo>
                <a:lnTo>
                  <a:pt x="61640" y="26300"/>
                </a:lnTo>
                <a:lnTo>
                  <a:pt x="61650" y="26340"/>
                </a:lnTo>
                <a:lnTo>
                  <a:pt x="61650" y="26360"/>
                </a:lnTo>
                <a:lnTo>
                  <a:pt x="61650" y="26400"/>
                </a:lnTo>
                <a:lnTo>
                  <a:pt x="61640" y="26450"/>
                </a:lnTo>
                <a:lnTo>
                  <a:pt x="61640" y="26490"/>
                </a:lnTo>
                <a:lnTo>
                  <a:pt x="61650" y="26510"/>
                </a:lnTo>
                <a:lnTo>
                  <a:pt x="61650" y="26570"/>
                </a:lnTo>
                <a:lnTo>
                  <a:pt x="61560" y="26590"/>
                </a:lnTo>
                <a:lnTo>
                  <a:pt x="61460" y="26610"/>
                </a:lnTo>
                <a:lnTo>
                  <a:pt x="61440" y="26580"/>
                </a:lnTo>
                <a:lnTo>
                  <a:pt x="61420" y="26540"/>
                </a:lnTo>
                <a:lnTo>
                  <a:pt x="61390" y="26510"/>
                </a:lnTo>
                <a:lnTo>
                  <a:pt x="61380" y="26480"/>
                </a:lnTo>
                <a:lnTo>
                  <a:pt x="61370" y="26480"/>
                </a:lnTo>
                <a:lnTo>
                  <a:pt x="61370" y="26470"/>
                </a:lnTo>
                <a:lnTo>
                  <a:pt x="61310" y="26600"/>
                </a:lnTo>
                <a:lnTo>
                  <a:pt x="61310" y="26610"/>
                </a:lnTo>
                <a:lnTo>
                  <a:pt x="61310" y="26620"/>
                </a:lnTo>
                <a:lnTo>
                  <a:pt x="61300" y="26620"/>
                </a:lnTo>
                <a:lnTo>
                  <a:pt x="61300" y="26630"/>
                </a:lnTo>
                <a:lnTo>
                  <a:pt x="61280" y="26650"/>
                </a:lnTo>
                <a:lnTo>
                  <a:pt x="61260" y="26660"/>
                </a:lnTo>
                <a:lnTo>
                  <a:pt x="61260" y="26670"/>
                </a:lnTo>
                <a:lnTo>
                  <a:pt x="61240" y="26680"/>
                </a:lnTo>
                <a:lnTo>
                  <a:pt x="61230" y="26670"/>
                </a:lnTo>
                <a:lnTo>
                  <a:pt x="61200" y="26680"/>
                </a:lnTo>
                <a:lnTo>
                  <a:pt x="61190" y="26670"/>
                </a:lnTo>
                <a:lnTo>
                  <a:pt x="61140" y="26620"/>
                </a:lnTo>
                <a:lnTo>
                  <a:pt x="61090" y="26580"/>
                </a:lnTo>
                <a:lnTo>
                  <a:pt x="61080" y="26580"/>
                </a:lnTo>
                <a:lnTo>
                  <a:pt x="61060" y="26560"/>
                </a:lnTo>
                <a:lnTo>
                  <a:pt x="61020" y="26650"/>
                </a:lnTo>
                <a:lnTo>
                  <a:pt x="61000" y="26680"/>
                </a:lnTo>
                <a:lnTo>
                  <a:pt x="60990" y="26710"/>
                </a:lnTo>
                <a:lnTo>
                  <a:pt x="60940" y="26680"/>
                </a:lnTo>
                <a:lnTo>
                  <a:pt x="60920" y="26680"/>
                </a:lnTo>
                <a:lnTo>
                  <a:pt x="60910" y="26680"/>
                </a:lnTo>
                <a:lnTo>
                  <a:pt x="60870" y="26670"/>
                </a:lnTo>
                <a:lnTo>
                  <a:pt x="60720" y="26740"/>
                </a:lnTo>
                <a:lnTo>
                  <a:pt x="60720" y="26770"/>
                </a:lnTo>
                <a:lnTo>
                  <a:pt x="60730" y="26830"/>
                </a:lnTo>
                <a:lnTo>
                  <a:pt x="60740" y="26850"/>
                </a:lnTo>
                <a:lnTo>
                  <a:pt x="60730" y="26860"/>
                </a:lnTo>
                <a:lnTo>
                  <a:pt x="60730" y="26930"/>
                </a:lnTo>
                <a:lnTo>
                  <a:pt x="60690" y="26940"/>
                </a:lnTo>
                <a:lnTo>
                  <a:pt x="60680" y="26970"/>
                </a:lnTo>
                <a:lnTo>
                  <a:pt x="60670" y="27010"/>
                </a:lnTo>
                <a:lnTo>
                  <a:pt x="60670" y="27050"/>
                </a:lnTo>
                <a:lnTo>
                  <a:pt x="60660" y="27060"/>
                </a:lnTo>
                <a:lnTo>
                  <a:pt x="60680" y="27130"/>
                </a:lnTo>
                <a:lnTo>
                  <a:pt x="60680" y="27140"/>
                </a:lnTo>
                <a:lnTo>
                  <a:pt x="60650" y="27140"/>
                </a:lnTo>
                <a:lnTo>
                  <a:pt x="60620" y="27130"/>
                </a:lnTo>
                <a:lnTo>
                  <a:pt x="60600" y="27130"/>
                </a:lnTo>
                <a:lnTo>
                  <a:pt x="60580" y="27130"/>
                </a:lnTo>
                <a:lnTo>
                  <a:pt x="60570" y="27130"/>
                </a:lnTo>
                <a:lnTo>
                  <a:pt x="60560" y="27140"/>
                </a:lnTo>
                <a:lnTo>
                  <a:pt x="60530" y="27150"/>
                </a:lnTo>
                <a:lnTo>
                  <a:pt x="60500" y="27160"/>
                </a:lnTo>
                <a:lnTo>
                  <a:pt x="60490" y="27160"/>
                </a:lnTo>
                <a:lnTo>
                  <a:pt x="60480" y="27170"/>
                </a:lnTo>
                <a:lnTo>
                  <a:pt x="60470" y="27170"/>
                </a:lnTo>
                <a:lnTo>
                  <a:pt x="60460" y="27170"/>
                </a:lnTo>
                <a:lnTo>
                  <a:pt x="60450" y="27170"/>
                </a:lnTo>
                <a:lnTo>
                  <a:pt x="60450" y="27180"/>
                </a:lnTo>
                <a:lnTo>
                  <a:pt x="60440" y="27190"/>
                </a:lnTo>
                <a:lnTo>
                  <a:pt x="60410" y="27210"/>
                </a:lnTo>
                <a:lnTo>
                  <a:pt x="60440" y="27280"/>
                </a:lnTo>
                <a:lnTo>
                  <a:pt x="60470" y="27340"/>
                </a:lnTo>
                <a:lnTo>
                  <a:pt x="60480" y="27350"/>
                </a:lnTo>
                <a:lnTo>
                  <a:pt x="60460" y="27350"/>
                </a:lnTo>
                <a:lnTo>
                  <a:pt x="60430" y="27360"/>
                </a:lnTo>
                <a:lnTo>
                  <a:pt x="60410" y="27370"/>
                </a:lnTo>
                <a:lnTo>
                  <a:pt x="60390" y="27370"/>
                </a:lnTo>
                <a:lnTo>
                  <a:pt x="60380" y="27380"/>
                </a:lnTo>
                <a:lnTo>
                  <a:pt x="60360" y="27390"/>
                </a:lnTo>
                <a:lnTo>
                  <a:pt x="60340" y="27400"/>
                </a:lnTo>
                <a:lnTo>
                  <a:pt x="60330" y="27400"/>
                </a:lnTo>
                <a:lnTo>
                  <a:pt x="60320" y="27400"/>
                </a:lnTo>
                <a:lnTo>
                  <a:pt x="60290" y="27410"/>
                </a:lnTo>
                <a:lnTo>
                  <a:pt x="60220" y="27430"/>
                </a:lnTo>
                <a:lnTo>
                  <a:pt x="60150" y="27450"/>
                </a:lnTo>
                <a:lnTo>
                  <a:pt x="60160" y="27440"/>
                </a:lnTo>
                <a:lnTo>
                  <a:pt x="60080" y="27460"/>
                </a:lnTo>
                <a:lnTo>
                  <a:pt x="60030" y="27470"/>
                </a:lnTo>
                <a:lnTo>
                  <a:pt x="59950" y="27490"/>
                </a:lnTo>
                <a:lnTo>
                  <a:pt x="59900" y="27500"/>
                </a:lnTo>
                <a:lnTo>
                  <a:pt x="59840" y="27510"/>
                </a:lnTo>
                <a:lnTo>
                  <a:pt x="59840" y="27520"/>
                </a:lnTo>
                <a:lnTo>
                  <a:pt x="59820" y="27520"/>
                </a:lnTo>
                <a:lnTo>
                  <a:pt x="59730" y="27540"/>
                </a:lnTo>
                <a:lnTo>
                  <a:pt x="59690" y="27550"/>
                </a:lnTo>
                <a:lnTo>
                  <a:pt x="59620" y="27570"/>
                </a:lnTo>
                <a:lnTo>
                  <a:pt x="59580" y="27580"/>
                </a:lnTo>
                <a:lnTo>
                  <a:pt x="59590" y="27610"/>
                </a:lnTo>
                <a:lnTo>
                  <a:pt x="59590" y="27620"/>
                </a:lnTo>
                <a:lnTo>
                  <a:pt x="59590" y="27670"/>
                </a:lnTo>
                <a:lnTo>
                  <a:pt x="59590" y="27740"/>
                </a:lnTo>
                <a:lnTo>
                  <a:pt x="59600" y="27780"/>
                </a:lnTo>
                <a:lnTo>
                  <a:pt x="59600" y="27840"/>
                </a:lnTo>
                <a:lnTo>
                  <a:pt x="59600" y="27860"/>
                </a:lnTo>
                <a:lnTo>
                  <a:pt x="59610" y="27890"/>
                </a:lnTo>
                <a:lnTo>
                  <a:pt x="59620" y="27910"/>
                </a:lnTo>
                <a:lnTo>
                  <a:pt x="59620" y="27920"/>
                </a:lnTo>
                <a:lnTo>
                  <a:pt x="59630" y="27950"/>
                </a:lnTo>
                <a:lnTo>
                  <a:pt x="59640" y="27980"/>
                </a:lnTo>
                <a:lnTo>
                  <a:pt x="59640" y="27990"/>
                </a:lnTo>
                <a:lnTo>
                  <a:pt x="59650" y="28010"/>
                </a:lnTo>
                <a:lnTo>
                  <a:pt x="59650" y="28100"/>
                </a:lnTo>
                <a:lnTo>
                  <a:pt x="59650" y="28110"/>
                </a:lnTo>
                <a:lnTo>
                  <a:pt x="59710" y="28120"/>
                </a:lnTo>
                <a:lnTo>
                  <a:pt x="59730" y="28120"/>
                </a:lnTo>
                <a:lnTo>
                  <a:pt x="59750" y="28160"/>
                </a:lnTo>
                <a:lnTo>
                  <a:pt x="59760" y="28180"/>
                </a:lnTo>
                <a:lnTo>
                  <a:pt x="59760" y="28190"/>
                </a:lnTo>
                <a:lnTo>
                  <a:pt x="59780" y="28250"/>
                </a:lnTo>
                <a:lnTo>
                  <a:pt x="59820" y="28370"/>
                </a:lnTo>
                <a:lnTo>
                  <a:pt x="59850" y="28340"/>
                </a:lnTo>
                <a:lnTo>
                  <a:pt x="59870" y="28320"/>
                </a:lnTo>
                <a:lnTo>
                  <a:pt x="59890" y="28300"/>
                </a:lnTo>
                <a:lnTo>
                  <a:pt x="59910" y="28290"/>
                </a:lnTo>
                <a:lnTo>
                  <a:pt x="59920" y="28280"/>
                </a:lnTo>
                <a:lnTo>
                  <a:pt x="59930" y="28280"/>
                </a:lnTo>
                <a:lnTo>
                  <a:pt x="59970" y="28270"/>
                </a:lnTo>
                <a:lnTo>
                  <a:pt x="60010" y="28270"/>
                </a:lnTo>
                <a:lnTo>
                  <a:pt x="60050" y="28270"/>
                </a:lnTo>
                <a:lnTo>
                  <a:pt x="60060" y="28270"/>
                </a:lnTo>
                <a:lnTo>
                  <a:pt x="60110" y="28250"/>
                </a:lnTo>
                <a:lnTo>
                  <a:pt x="60170" y="28220"/>
                </a:lnTo>
                <a:lnTo>
                  <a:pt x="60180" y="28220"/>
                </a:lnTo>
                <a:lnTo>
                  <a:pt x="60190" y="28210"/>
                </a:lnTo>
                <a:lnTo>
                  <a:pt x="60240" y="28140"/>
                </a:lnTo>
                <a:lnTo>
                  <a:pt x="60280" y="28150"/>
                </a:lnTo>
                <a:lnTo>
                  <a:pt x="60290" y="28150"/>
                </a:lnTo>
                <a:lnTo>
                  <a:pt x="60300" y="28150"/>
                </a:lnTo>
                <a:lnTo>
                  <a:pt x="60320" y="28160"/>
                </a:lnTo>
                <a:lnTo>
                  <a:pt x="60340" y="28160"/>
                </a:lnTo>
                <a:lnTo>
                  <a:pt x="60360" y="28160"/>
                </a:lnTo>
                <a:lnTo>
                  <a:pt x="60370" y="28150"/>
                </a:lnTo>
                <a:lnTo>
                  <a:pt x="60380" y="28150"/>
                </a:lnTo>
                <a:lnTo>
                  <a:pt x="60410" y="28160"/>
                </a:lnTo>
                <a:lnTo>
                  <a:pt x="60430" y="28160"/>
                </a:lnTo>
                <a:lnTo>
                  <a:pt x="60480" y="28170"/>
                </a:lnTo>
                <a:lnTo>
                  <a:pt x="60490" y="28170"/>
                </a:lnTo>
                <a:lnTo>
                  <a:pt x="60500" y="28150"/>
                </a:lnTo>
                <a:lnTo>
                  <a:pt x="60500" y="28140"/>
                </a:lnTo>
                <a:lnTo>
                  <a:pt x="60510" y="28140"/>
                </a:lnTo>
                <a:lnTo>
                  <a:pt x="60510" y="28130"/>
                </a:lnTo>
                <a:lnTo>
                  <a:pt x="60510" y="28120"/>
                </a:lnTo>
                <a:lnTo>
                  <a:pt x="60520" y="28110"/>
                </a:lnTo>
                <a:lnTo>
                  <a:pt x="60540" y="28090"/>
                </a:lnTo>
                <a:lnTo>
                  <a:pt x="60560" y="28090"/>
                </a:lnTo>
                <a:lnTo>
                  <a:pt x="60580" y="28070"/>
                </a:lnTo>
                <a:lnTo>
                  <a:pt x="60620" y="28050"/>
                </a:lnTo>
                <a:lnTo>
                  <a:pt x="60660" y="28020"/>
                </a:lnTo>
                <a:lnTo>
                  <a:pt x="60670" y="28010"/>
                </a:lnTo>
                <a:lnTo>
                  <a:pt x="60680" y="28010"/>
                </a:lnTo>
                <a:lnTo>
                  <a:pt x="60710" y="28010"/>
                </a:lnTo>
                <a:lnTo>
                  <a:pt x="60710" y="28000"/>
                </a:lnTo>
                <a:lnTo>
                  <a:pt x="60720" y="28000"/>
                </a:lnTo>
                <a:lnTo>
                  <a:pt x="60770" y="27990"/>
                </a:lnTo>
                <a:lnTo>
                  <a:pt x="60780" y="27990"/>
                </a:lnTo>
                <a:lnTo>
                  <a:pt x="60820" y="27970"/>
                </a:lnTo>
                <a:lnTo>
                  <a:pt x="60820" y="27960"/>
                </a:lnTo>
                <a:lnTo>
                  <a:pt x="60840" y="27950"/>
                </a:lnTo>
                <a:lnTo>
                  <a:pt x="60860" y="27940"/>
                </a:lnTo>
                <a:lnTo>
                  <a:pt x="60890" y="27960"/>
                </a:lnTo>
                <a:lnTo>
                  <a:pt x="60910" y="27980"/>
                </a:lnTo>
                <a:lnTo>
                  <a:pt x="60940" y="27990"/>
                </a:lnTo>
                <a:lnTo>
                  <a:pt x="60950" y="28000"/>
                </a:lnTo>
                <a:lnTo>
                  <a:pt x="60970" y="28010"/>
                </a:lnTo>
                <a:lnTo>
                  <a:pt x="61020" y="28040"/>
                </a:lnTo>
                <a:lnTo>
                  <a:pt x="61070" y="28020"/>
                </a:lnTo>
                <a:lnTo>
                  <a:pt x="61100" y="28010"/>
                </a:lnTo>
                <a:lnTo>
                  <a:pt x="61140" y="28000"/>
                </a:lnTo>
                <a:lnTo>
                  <a:pt x="61170" y="28000"/>
                </a:lnTo>
                <a:lnTo>
                  <a:pt x="61200" y="28000"/>
                </a:lnTo>
                <a:lnTo>
                  <a:pt x="61190" y="28010"/>
                </a:lnTo>
                <a:lnTo>
                  <a:pt x="61190" y="28060"/>
                </a:lnTo>
                <a:lnTo>
                  <a:pt x="61190" y="28120"/>
                </a:lnTo>
                <a:lnTo>
                  <a:pt x="61180" y="28190"/>
                </a:lnTo>
                <a:lnTo>
                  <a:pt x="61180" y="28200"/>
                </a:lnTo>
                <a:lnTo>
                  <a:pt x="61190" y="28230"/>
                </a:lnTo>
                <a:lnTo>
                  <a:pt x="61190" y="28250"/>
                </a:lnTo>
                <a:lnTo>
                  <a:pt x="61180" y="28250"/>
                </a:lnTo>
                <a:lnTo>
                  <a:pt x="61180" y="28260"/>
                </a:lnTo>
                <a:lnTo>
                  <a:pt x="61170" y="28290"/>
                </a:lnTo>
                <a:lnTo>
                  <a:pt x="61160" y="28310"/>
                </a:lnTo>
                <a:lnTo>
                  <a:pt x="61160" y="28330"/>
                </a:lnTo>
                <a:lnTo>
                  <a:pt x="61140" y="28370"/>
                </a:lnTo>
                <a:lnTo>
                  <a:pt x="61120" y="28430"/>
                </a:lnTo>
                <a:lnTo>
                  <a:pt x="61120" y="28440"/>
                </a:lnTo>
                <a:lnTo>
                  <a:pt x="61120" y="28450"/>
                </a:lnTo>
                <a:lnTo>
                  <a:pt x="61110" y="28460"/>
                </a:lnTo>
                <a:lnTo>
                  <a:pt x="61100" y="28490"/>
                </a:lnTo>
                <a:lnTo>
                  <a:pt x="61090" y="28530"/>
                </a:lnTo>
                <a:lnTo>
                  <a:pt x="61070" y="28580"/>
                </a:lnTo>
                <a:lnTo>
                  <a:pt x="61060" y="28620"/>
                </a:lnTo>
                <a:lnTo>
                  <a:pt x="61020" y="28710"/>
                </a:lnTo>
                <a:lnTo>
                  <a:pt x="61020" y="28730"/>
                </a:lnTo>
                <a:lnTo>
                  <a:pt x="61020" y="28740"/>
                </a:lnTo>
                <a:lnTo>
                  <a:pt x="61020" y="28750"/>
                </a:lnTo>
                <a:lnTo>
                  <a:pt x="61020" y="28760"/>
                </a:lnTo>
                <a:lnTo>
                  <a:pt x="61010" y="28810"/>
                </a:lnTo>
                <a:lnTo>
                  <a:pt x="61010" y="28840"/>
                </a:lnTo>
                <a:lnTo>
                  <a:pt x="61000" y="28870"/>
                </a:lnTo>
                <a:lnTo>
                  <a:pt x="60990" y="28890"/>
                </a:lnTo>
                <a:lnTo>
                  <a:pt x="60990" y="28920"/>
                </a:lnTo>
                <a:lnTo>
                  <a:pt x="60980" y="28940"/>
                </a:lnTo>
                <a:lnTo>
                  <a:pt x="60970" y="28970"/>
                </a:lnTo>
                <a:lnTo>
                  <a:pt x="60960" y="29020"/>
                </a:lnTo>
                <a:lnTo>
                  <a:pt x="60960" y="29030"/>
                </a:lnTo>
                <a:lnTo>
                  <a:pt x="60960" y="29050"/>
                </a:lnTo>
                <a:lnTo>
                  <a:pt x="60950" y="29070"/>
                </a:lnTo>
                <a:lnTo>
                  <a:pt x="60950" y="29080"/>
                </a:lnTo>
                <a:lnTo>
                  <a:pt x="60950" y="29090"/>
                </a:lnTo>
                <a:lnTo>
                  <a:pt x="60940" y="29160"/>
                </a:lnTo>
                <a:lnTo>
                  <a:pt x="60930" y="29200"/>
                </a:lnTo>
                <a:lnTo>
                  <a:pt x="60930" y="29220"/>
                </a:lnTo>
                <a:lnTo>
                  <a:pt x="60920" y="29240"/>
                </a:lnTo>
                <a:lnTo>
                  <a:pt x="60930" y="29270"/>
                </a:lnTo>
                <a:lnTo>
                  <a:pt x="60940" y="29290"/>
                </a:lnTo>
                <a:lnTo>
                  <a:pt x="60940" y="29310"/>
                </a:lnTo>
                <a:lnTo>
                  <a:pt x="60950" y="29360"/>
                </a:lnTo>
                <a:lnTo>
                  <a:pt x="60930" y="29370"/>
                </a:lnTo>
                <a:lnTo>
                  <a:pt x="60880" y="29350"/>
                </a:lnTo>
                <a:lnTo>
                  <a:pt x="60800" y="29320"/>
                </a:lnTo>
                <a:lnTo>
                  <a:pt x="60800" y="29300"/>
                </a:lnTo>
                <a:lnTo>
                  <a:pt x="60760" y="29310"/>
                </a:lnTo>
                <a:lnTo>
                  <a:pt x="60740" y="29320"/>
                </a:lnTo>
                <a:lnTo>
                  <a:pt x="60710" y="29330"/>
                </a:lnTo>
                <a:lnTo>
                  <a:pt x="60680" y="29330"/>
                </a:lnTo>
                <a:lnTo>
                  <a:pt x="60690" y="29360"/>
                </a:lnTo>
                <a:lnTo>
                  <a:pt x="60690" y="29410"/>
                </a:lnTo>
                <a:lnTo>
                  <a:pt x="60650" y="29420"/>
                </a:lnTo>
                <a:lnTo>
                  <a:pt x="60630" y="29410"/>
                </a:lnTo>
                <a:lnTo>
                  <a:pt x="60610" y="29400"/>
                </a:lnTo>
                <a:lnTo>
                  <a:pt x="60590" y="29400"/>
                </a:lnTo>
                <a:lnTo>
                  <a:pt x="60580" y="29410"/>
                </a:lnTo>
                <a:lnTo>
                  <a:pt x="60540" y="29400"/>
                </a:lnTo>
                <a:lnTo>
                  <a:pt x="60540" y="29420"/>
                </a:lnTo>
                <a:lnTo>
                  <a:pt x="60540" y="29430"/>
                </a:lnTo>
                <a:lnTo>
                  <a:pt x="60550" y="29440"/>
                </a:lnTo>
                <a:lnTo>
                  <a:pt x="60570" y="29450"/>
                </a:lnTo>
                <a:lnTo>
                  <a:pt x="60580" y="29460"/>
                </a:lnTo>
                <a:lnTo>
                  <a:pt x="60580" y="29570"/>
                </a:lnTo>
                <a:lnTo>
                  <a:pt x="60630" y="29810"/>
                </a:lnTo>
                <a:lnTo>
                  <a:pt x="60710" y="29900"/>
                </a:lnTo>
                <a:lnTo>
                  <a:pt x="60680" y="29890"/>
                </a:lnTo>
                <a:lnTo>
                  <a:pt x="60670" y="29880"/>
                </a:lnTo>
                <a:lnTo>
                  <a:pt x="60660" y="29880"/>
                </a:lnTo>
                <a:lnTo>
                  <a:pt x="60640" y="29870"/>
                </a:lnTo>
                <a:lnTo>
                  <a:pt x="60620" y="29870"/>
                </a:lnTo>
                <a:lnTo>
                  <a:pt x="60590" y="29870"/>
                </a:lnTo>
                <a:lnTo>
                  <a:pt x="60540" y="29880"/>
                </a:lnTo>
                <a:lnTo>
                  <a:pt x="60510" y="29890"/>
                </a:lnTo>
                <a:lnTo>
                  <a:pt x="60420" y="29940"/>
                </a:lnTo>
                <a:lnTo>
                  <a:pt x="60410" y="29930"/>
                </a:lnTo>
                <a:lnTo>
                  <a:pt x="60380" y="29880"/>
                </a:lnTo>
                <a:lnTo>
                  <a:pt x="60370" y="29890"/>
                </a:lnTo>
                <a:lnTo>
                  <a:pt x="60310" y="29920"/>
                </a:lnTo>
                <a:lnTo>
                  <a:pt x="60290" y="29910"/>
                </a:lnTo>
                <a:lnTo>
                  <a:pt x="60240" y="29860"/>
                </a:lnTo>
                <a:lnTo>
                  <a:pt x="60160" y="29930"/>
                </a:lnTo>
                <a:lnTo>
                  <a:pt x="60130" y="29950"/>
                </a:lnTo>
                <a:lnTo>
                  <a:pt x="60100" y="29930"/>
                </a:lnTo>
                <a:lnTo>
                  <a:pt x="60090" y="29930"/>
                </a:lnTo>
                <a:lnTo>
                  <a:pt x="60080" y="29930"/>
                </a:lnTo>
                <a:lnTo>
                  <a:pt x="60070" y="29920"/>
                </a:lnTo>
                <a:lnTo>
                  <a:pt x="60060" y="29920"/>
                </a:lnTo>
                <a:lnTo>
                  <a:pt x="60030" y="29950"/>
                </a:lnTo>
                <a:lnTo>
                  <a:pt x="60010" y="29960"/>
                </a:lnTo>
                <a:lnTo>
                  <a:pt x="59970" y="30010"/>
                </a:lnTo>
                <a:lnTo>
                  <a:pt x="59920" y="30070"/>
                </a:lnTo>
                <a:lnTo>
                  <a:pt x="59880" y="30110"/>
                </a:lnTo>
                <a:lnTo>
                  <a:pt x="59830" y="30160"/>
                </a:lnTo>
                <a:lnTo>
                  <a:pt x="59820" y="30150"/>
                </a:lnTo>
                <a:lnTo>
                  <a:pt x="59800" y="30150"/>
                </a:lnTo>
                <a:lnTo>
                  <a:pt x="59770" y="30150"/>
                </a:lnTo>
                <a:lnTo>
                  <a:pt x="59770" y="30170"/>
                </a:lnTo>
                <a:lnTo>
                  <a:pt x="59760" y="30180"/>
                </a:lnTo>
                <a:lnTo>
                  <a:pt x="59760" y="30190"/>
                </a:lnTo>
                <a:lnTo>
                  <a:pt x="59720" y="30290"/>
                </a:lnTo>
                <a:lnTo>
                  <a:pt x="59680" y="30360"/>
                </a:lnTo>
                <a:lnTo>
                  <a:pt x="59660" y="30410"/>
                </a:lnTo>
                <a:lnTo>
                  <a:pt x="59660" y="30420"/>
                </a:lnTo>
                <a:lnTo>
                  <a:pt x="59650" y="30440"/>
                </a:lnTo>
                <a:lnTo>
                  <a:pt x="59640" y="30460"/>
                </a:lnTo>
                <a:lnTo>
                  <a:pt x="59640" y="30480"/>
                </a:lnTo>
                <a:lnTo>
                  <a:pt x="59640" y="30500"/>
                </a:lnTo>
                <a:lnTo>
                  <a:pt x="59630" y="30500"/>
                </a:lnTo>
                <a:lnTo>
                  <a:pt x="59620" y="30580"/>
                </a:lnTo>
                <a:lnTo>
                  <a:pt x="59420" y="30410"/>
                </a:lnTo>
                <a:lnTo>
                  <a:pt x="59250" y="30280"/>
                </a:lnTo>
                <a:lnTo>
                  <a:pt x="59180" y="30220"/>
                </a:lnTo>
                <a:lnTo>
                  <a:pt x="59180" y="30230"/>
                </a:lnTo>
                <a:lnTo>
                  <a:pt x="59170" y="30240"/>
                </a:lnTo>
                <a:lnTo>
                  <a:pt x="59160" y="30250"/>
                </a:lnTo>
                <a:lnTo>
                  <a:pt x="59140" y="30260"/>
                </a:lnTo>
                <a:lnTo>
                  <a:pt x="59130" y="30260"/>
                </a:lnTo>
                <a:lnTo>
                  <a:pt x="59120" y="30260"/>
                </a:lnTo>
                <a:lnTo>
                  <a:pt x="59110" y="30270"/>
                </a:lnTo>
                <a:lnTo>
                  <a:pt x="59100" y="30270"/>
                </a:lnTo>
                <a:lnTo>
                  <a:pt x="59100" y="30280"/>
                </a:lnTo>
                <a:lnTo>
                  <a:pt x="59110" y="30290"/>
                </a:lnTo>
                <a:lnTo>
                  <a:pt x="59110" y="30310"/>
                </a:lnTo>
                <a:lnTo>
                  <a:pt x="59120" y="30310"/>
                </a:lnTo>
                <a:lnTo>
                  <a:pt x="59120" y="30320"/>
                </a:lnTo>
                <a:lnTo>
                  <a:pt x="59120" y="30330"/>
                </a:lnTo>
                <a:lnTo>
                  <a:pt x="59110" y="30330"/>
                </a:lnTo>
                <a:lnTo>
                  <a:pt x="59110" y="30340"/>
                </a:lnTo>
                <a:lnTo>
                  <a:pt x="59110" y="30350"/>
                </a:lnTo>
                <a:lnTo>
                  <a:pt x="59120" y="30360"/>
                </a:lnTo>
                <a:lnTo>
                  <a:pt x="59110" y="30380"/>
                </a:lnTo>
                <a:lnTo>
                  <a:pt x="59100" y="30380"/>
                </a:lnTo>
                <a:lnTo>
                  <a:pt x="59100" y="30390"/>
                </a:lnTo>
                <a:lnTo>
                  <a:pt x="59090" y="30410"/>
                </a:lnTo>
                <a:lnTo>
                  <a:pt x="59080" y="30420"/>
                </a:lnTo>
                <a:lnTo>
                  <a:pt x="59090" y="30430"/>
                </a:lnTo>
                <a:lnTo>
                  <a:pt x="59080" y="30430"/>
                </a:lnTo>
                <a:lnTo>
                  <a:pt x="59080" y="30440"/>
                </a:lnTo>
                <a:lnTo>
                  <a:pt x="59070" y="30440"/>
                </a:lnTo>
                <a:lnTo>
                  <a:pt x="59070" y="30450"/>
                </a:lnTo>
                <a:lnTo>
                  <a:pt x="59080" y="30460"/>
                </a:lnTo>
                <a:lnTo>
                  <a:pt x="59090" y="30460"/>
                </a:lnTo>
                <a:lnTo>
                  <a:pt x="59090" y="30470"/>
                </a:lnTo>
                <a:lnTo>
                  <a:pt x="59080" y="30470"/>
                </a:lnTo>
                <a:lnTo>
                  <a:pt x="59070" y="30480"/>
                </a:lnTo>
                <a:lnTo>
                  <a:pt x="59050" y="30480"/>
                </a:lnTo>
                <a:lnTo>
                  <a:pt x="59040" y="30490"/>
                </a:lnTo>
                <a:lnTo>
                  <a:pt x="59050" y="30520"/>
                </a:lnTo>
                <a:lnTo>
                  <a:pt x="59040" y="30530"/>
                </a:lnTo>
                <a:lnTo>
                  <a:pt x="59050" y="30540"/>
                </a:lnTo>
                <a:lnTo>
                  <a:pt x="59050" y="30550"/>
                </a:lnTo>
                <a:lnTo>
                  <a:pt x="59020" y="30560"/>
                </a:lnTo>
                <a:lnTo>
                  <a:pt x="59010" y="30550"/>
                </a:lnTo>
                <a:lnTo>
                  <a:pt x="59000" y="30550"/>
                </a:lnTo>
                <a:lnTo>
                  <a:pt x="59000" y="30570"/>
                </a:lnTo>
                <a:lnTo>
                  <a:pt x="58990" y="30590"/>
                </a:lnTo>
                <a:lnTo>
                  <a:pt x="58980" y="30590"/>
                </a:lnTo>
                <a:lnTo>
                  <a:pt x="58970" y="30590"/>
                </a:lnTo>
                <a:lnTo>
                  <a:pt x="58970" y="30600"/>
                </a:lnTo>
                <a:lnTo>
                  <a:pt x="58970" y="30610"/>
                </a:lnTo>
                <a:lnTo>
                  <a:pt x="58970" y="30620"/>
                </a:lnTo>
                <a:lnTo>
                  <a:pt x="58960" y="30630"/>
                </a:lnTo>
                <a:lnTo>
                  <a:pt x="58950" y="30630"/>
                </a:lnTo>
                <a:lnTo>
                  <a:pt x="58950" y="30640"/>
                </a:lnTo>
                <a:lnTo>
                  <a:pt x="58960" y="30650"/>
                </a:lnTo>
                <a:lnTo>
                  <a:pt x="58950" y="30660"/>
                </a:lnTo>
                <a:lnTo>
                  <a:pt x="58960" y="30670"/>
                </a:lnTo>
                <a:lnTo>
                  <a:pt x="58950" y="30680"/>
                </a:lnTo>
                <a:lnTo>
                  <a:pt x="58940" y="30680"/>
                </a:lnTo>
                <a:lnTo>
                  <a:pt x="58940" y="30690"/>
                </a:lnTo>
                <a:lnTo>
                  <a:pt x="58930" y="30690"/>
                </a:lnTo>
                <a:lnTo>
                  <a:pt x="58920" y="30690"/>
                </a:lnTo>
                <a:lnTo>
                  <a:pt x="58910" y="30700"/>
                </a:lnTo>
                <a:lnTo>
                  <a:pt x="58910" y="30710"/>
                </a:lnTo>
                <a:lnTo>
                  <a:pt x="58910" y="30720"/>
                </a:lnTo>
                <a:lnTo>
                  <a:pt x="58910" y="30730"/>
                </a:lnTo>
                <a:lnTo>
                  <a:pt x="58900" y="30740"/>
                </a:lnTo>
                <a:lnTo>
                  <a:pt x="58900" y="30750"/>
                </a:lnTo>
                <a:lnTo>
                  <a:pt x="58890" y="30770"/>
                </a:lnTo>
                <a:lnTo>
                  <a:pt x="58880" y="30780"/>
                </a:lnTo>
                <a:lnTo>
                  <a:pt x="58880" y="30790"/>
                </a:lnTo>
                <a:lnTo>
                  <a:pt x="58860" y="30800"/>
                </a:lnTo>
                <a:lnTo>
                  <a:pt x="58860" y="30790"/>
                </a:lnTo>
                <a:lnTo>
                  <a:pt x="58860" y="30800"/>
                </a:lnTo>
                <a:lnTo>
                  <a:pt x="58850" y="30800"/>
                </a:lnTo>
                <a:lnTo>
                  <a:pt x="58850" y="30810"/>
                </a:lnTo>
                <a:lnTo>
                  <a:pt x="58840" y="30810"/>
                </a:lnTo>
                <a:lnTo>
                  <a:pt x="58840" y="30820"/>
                </a:lnTo>
                <a:lnTo>
                  <a:pt x="58830" y="30820"/>
                </a:lnTo>
                <a:lnTo>
                  <a:pt x="58830" y="30830"/>
                </a:lnTo>
                <a:lnTo>
                  <a:pt x="58830" y="30840"/>
                </a:lnTo>
                <a:lnTo>
                  <a:pt x="58840" y="30850"/>
                </a:lnTo>
                <a:lnTo>
                  <a:pt x="58830" y="30860"/>
                </a:lnTo>
                <a:lnTo>
                  <a:pt x="58830" y="30870"/>
                </a:lnTo>
                <a:lnTo>
                  <a:pt x="58820" y="30870"/>
                </a:lnTo>
                <a:lnTo>
                  <a:pt x="58810" y="30880"/>
                </a:lnTo>
                <a:lnTo>
                  <a:pt x="58800" y="30880"/>
                </a:lnTo>
                <a:lnTo>
                  <a:pt x="58800" y="30890"/>
                </a:lnTo>
                <a:lnTo>
                  <a:pt x="58800" y="30900"/>
                </a:lnTo>
                <a:lnTo>
                  <a:pt x="58800" y="30910"/>
                </a:lnTo>
                <a:lnTo>
                  <a:pt x="58800" y="30920"/>
                </a:lnTo>
                <a:lnTo>
                  <a:pt x="58800" y="30930"/>
                </a:lnTo>
                <a:lnTo>
                  <a:pt x="58790" y="30940"/>
                </a:lnTo>
                <a:lnTo>
                  <a:pt x="58790" y="30950"/>
                </a:lnTo>
                <a:lnTo>
                  <a:pt x="58780" y="30950"/>
                </a:lnTo>
                <a:lnTo>
                  <a:pt x="58770" y="30950"/>
                </a:lnTo>
                <a:lnTo>
                  <a:pt x="58770" y="30960"/>
                </a:lnTo>
                <a:lnTo>
                  <a:pt x="58770" y="30970"/>
                </a:lnTo>
                <a:lnTo>
                  <a:pt x="58760" y="30970"/>
                </a:lnTo>
                <a:lnTo>
                  <a:pt x="58760" y="30980"/>
                </a:lnTo>
                <a:lnTo>
                  <a:pt x="58760" y="30990"/>
                </a:lnTo>
                <a:lnTo>
                  <a:pt x="58760" y="31000"/>
                </a:lnTo>
                <a:lnTo>
                  <a:pt x="58750" y="31010"/>
                </a:lnTo>
                <a:lnTo>
                  <a:pt x="58730" y="31010"/>
                </a:lnTo>
                <a:lnTo>
                  <a:pt x="58720" y="31010"/>
                </a:lnTo>
                <a:lnTo>
                  <a:pt x="58710" y="31020"/>
                </a:lnTo>
                <a:lnTo>
                  <a:pt x="58700" y="31020"/>
                </a:lnTo>
                <a:lnTo>
                  <a:pt x="58690" y="31030"/>
                </a:lnTo>
                <a:lnTo>
                  <a:pt x="58680" y="31040"/>
                </a:lnTo>
                <a:lnTo>
                  <a:pt x="58680" y="31050"/>
                </a:lnTo>
                <a:lnTo>
                  <a:pt x="58670" y="31060"/>
                </a:lnTo>
                <a:lnTo>
                  <a:pt x="58660" y="31070"/>
                </a:lnTo>
                <a:lnTo>
                  <a:pt x="58650" y="31080"/>
                </a:lnTo>
                <a:lnTo>
                  <a:pt x="58650" y="31090"/>
                </a:lnTo>
                <a:lnTo>
                  <a:pt x="58630" y="31100"/>
                </a:lnTo>
                <a:lnTo>
                  <a:pt x="58620" y="31100"/>
                </a:lnTo>
                <a:lnTo>
                  <a:pt x="58600" y="31100"/>
                </a:lnTo>
                <a:lnTo>
                  <a:pt x="58580" y="31090"/>
                </a:lnTo>
                <a:lnTo>
                  <a:pt x="58570" y="31090"/>
                </a:lnTo>
                <a:lnTo>
                  <a:pt x="58550" y="31090"/>
                </a:lnTo>
                <a:lnTo>
                  <a:pt x="58540" y="31080"/>
                </a:lnTo>
                <a:lnTo>
                  <a:pt x="58530" y="31080"/>
                </a:lnTo>
                <a:lnTo>
                  <a:pt x="58520" y="31080"/>
                </a:lnTo>
                <a:lnTo>
                  <a:pt x="58520" y="31070"/>
                </a:lnTo>
                <a:lnTo>
                  <a:pt x="58520" y="31050"/>
                </a:lnTo>
                <a:lnTo>
                  <a:pt x="58510" y="31050"/>
                </a:lnTo>
                <a:lnTo>
                  <a:pt x="58500" y="31050"/>
                </a:lnTo>
                <a:lnTo>
                  <a:pt x="58490" y="31070"/>
                </a:lnTo>
                <a:lnTo>
                  <a:pt x="58480" y="31070"/>
                </a:lnTo>
                <a:lnTo>
                  <a:pt x="58480" y="31080"/>
                </a:lnTo>
                <a:lnTo>
                  <a:pt x="58470" y="31070"/>
                </a:lnTo>
                <a:lnTo>
                  <a:pt x="58460" y="31060"/>
                </a:lnTo>
                <a:lnTo>
                  <a:pt x="58450" y="31060"/>
                </a:lnTo>
                <a:lnTo>
                  <a:pt x="58440" y="31060"/>
                </a:lnTo>
                <a:lnTo>
                  <a:pt x="58430" y="31060"/>
                </a:lnTo>
                <a:lnTo>
                  <a:pt x="58420" y="31070"/>
                </a:lnTo>
                <a:lnTo>
                  <a:pt x="58410" y="31080"/>
                </a:lnTo>
                <a:lnTo>
                  <a:pt x="58400" y="31080"/>
                </a:lnTo>
                <a:lnTo>
                  <a:pt x="58390" y="31090"/>
                </a:lnTo>
                <a:lnTo>
                  <a:pt x="58380" y="31090"/>
                </a:lnTo>
                <a:lnTo>
                  <a:pt x="58370" y="31100"/>
                </a:lnTo>
                <a:lnTo>
                  <a:pt x="58360" y="31100"/>
                </a:lnTo>
                <a:lnTo>
                  <a:pt x="58350" y="31100"/>
                </a:lnTo>
                <a:lnTo>
                  <a:pt x="58350" y="31090"/>
                </a:lnTo>
                <a:lnTo>
                  <a:pt x="58340" y="31090"/>
                </a:lnTo>
                <a:lnTo>
                  <a:pt x="58330" y="31090"/>
                </a:lnTo>
                <a:lnTo>
                  <a:pt x="58320" y="31090"/>
                </a:lnTo>
                <a:lnTo>
                  <a:pt x="58310" y="31090"/>
                </a:lnTo>
                <a:lnTo>
                  <a:pt x="58310" y="31080"/>
                </a:lnTo>
                <a:lnTo>
                  <a:pt x="58300" y="31080"/>
                </a:lnTo>
                <a:lnTo>
                  <a:pt x="58300" y="31090"/>
                </a:lnTo>
                <a:lnTo>
                  <a:pt x="58290" y="31090"/>
                </a:lnTo>
                <a:lnTo>
                  <a:pt x="58280" y="31100"/>
                </a:lnTo>
                <a:lnTo>
                  <a:pt x="58270" y="31100"/>
                </a:lnTo>
                <a:lnTo>
                  <a:pt x="58260" y="31110"/>
                </a:lnTo>
                <a:lnTo>
                  <a:pt x="58250" y="31110"/>
                </a:lnTo>
                <a:lnTo>
                  <a:pt x="58250" y="31120"/>
                </a:lnTo>
                <a:lnTo>
                  <a:pt x="58240" y="31120"/>
                </a:lnTo>
                <a:lnTo>
                  <a:pt x="58230" y="31120"/>
                </a:lnTo>
                <a:lnTo>
                  <a:pt x="58220" y="31130"/>
                </a:lnTo>
                <a:lnTo>
                  <a:pt x="58210" y="31130"/>
                </a:lnTo>
                <a:lnTo>
                  <a:pt x="58200" y="31140"/>
                </a:lnTo>
                <a:lnTo>
                  <a:pt x="58190" y="31140"/>
                </a:lnTo>
                <a:lnTo>
                  <a:pt x="58180" y="31140"/>
                </a:lnTo>
                <a:lnTo>
                  <a:pt x="58170" y="31150"/>
                </a:lnTo>
                <a:lnTo>
                  <a:pt x="58160" y="31150"/>
                </a:lnTo>
                <a:lnTo>
                  <a:pt x="58150" y="31150"/>
                </a:lnTo>
                <a:lnTo>
                  <a:pt x="58140" y="31150"/>
                </a:lnTo>
                <a:lnTo>
                  <a:pt x="58120" y="31150"/>
                </a:lnTo>
                <a:lnTo>
                  <a:pt x="58120" y="31140"/>
                </a:lnTo>
                <a:lnTo>
                  <a:pt x="58110" y="31140"/>
                </a:lnTo>
                <a:lnTo>
                  <a:pt x="58100" y="31140"/>
                </a:lnTo>
                <a:lnTo>
                  <a:pt x="58100" y="31130"/>
                </a:lnTo>
                <a:lnTo>
                  <a:pt x="58090" y="31120"/>
                </a:lnTo>
                <a:lnTo>
                  <a:pt x="58080" y="31110"/>
                </a:lnTo>
                <a:lnTo>
                  <a:pt x="58070" y="31100"/>
                </a:lnTo>
                <a:lnTo>
                  <a:pt x="58060" y="31090"/>
                </a:lnTo>
                <a:lnTo>
                  <a:pt x="58050" y="31090"/>
                </a:lnTo>
                <a:lnTo>
                  <a:pt x="58030" y="31090"/>
                </a:lnTo>
                <a:lnTo>
                  <a:pt x="58020" y="31090"/>
                </a:lnTo>
                <a:lnTo>
                  <a:pt x="57960" y="31090"/>
                </a:lnTo>
                <a:lnTo>
                  <a:pt x="57950" y="31090"/>
                </a:lnTo>
                <a:lnTo>
                  <a:pt x="57940" y="31090"/>
                </a:lnTo>
                <a:lnTo>
                  <a:pt x="57930" y="31090"/>
                </a:lnTo>
                <a:lnTo>
                  <a:pt x="57920" y="31090"/>
                </a:lnTo>
                <a:lnTo>
                  <a:pt x="57910" y="31080"/>
                </a:lnTo>
                <a:lnTo>
                  <a:pt x="57900" y="31070"/>
                </a:lnTo>
                <a:lnTo>
                  <a:pt x="57890" y="31070"/>
                </a:lnTo>
                <a:lnTo>
                  <a:pt x="57870" y="31060"/>
                </a:lnTo>
                <a:lnTo>
                  <a:pt x="57870" y="31050"/>
                </a:lnTo>
                <a:lnTo>
                  <a:pt x="57860" y="31050"/>
                </a:lnTo>
                <a:lnTo>
                  <a:pt x="57860" y="31040"/>
                </a:lnTo>
                <a:lnTo>
                  <a:pt x="57830" y="31040"/>
                </a:lnTo>
                <a:lnTo>
                  <a:pt x="57820" y="31050"/>
                </a:lnTo>
                <a:lnTo>
                  <a:pt x="57790" y="31070"/>
                </a:lnTo>
                <a:lnTo>
                  <a:pt x="57780" y="31070"/>
                </a:lnTo>
                <a:lnTo>
                  <a:pt x="57770" y="31080"/>
                </a:lnTo>
                <a:lnTo>
                  <a:pt x="57760" y="31090"/>
                </a:lnTo>
                <a:lnTo>
                  <a:pt x="57760" y="31100"/>
                </a:lnTo>
                <a:lnTo>
                  <a:pt x="57750" y="31100"/>
                </a:lnTo>
                <a:lnTo>
                  <a:pt x="57730" y="31110"/>
                </a:lnTo>
                <a:lnTo>
                  <a:pt x="57710" y="31120"/>
                </a:lnTo>
                <a:lnTo>
                  <a:pt x="57700" y="31120"/>
                </a:lnTo>
                <a:lnTo>
                  <a:pt x="57690" y="31140"/>
                </a:lnTo>
                <a:lnTo>
                  <a:pt x="57680" y="31150"/>
                </a:lnTo>
                <a:lnTo>
                  <a:pt x="57660" y="31150"/>
                </a:lnTo>
                <a:lnTo>
                  <a:pt x="57650" y="31150"/>
                </a:lnTo>
                <a:lnTo>
                  <a:pt x="57650" y="31140"/>
                </a:lnTo>
                <a:lnTo>
                  <a:pt x="57660" y="31100"/>
                </a:lnTo>
                <a:lnTo>
                  <a:pt x="57670" y="31090"/>
                </a:lnTo>
                <a:lnTo>
                  <a:pt x="57670" y="31080"/>
                </a:lnTo>
                <a:lnTo>
                  <a:pt x="57670" y="31070"/>
                </a:lnTo>
                <a:lnTo>
                  <a:pt x="57670" y="31060"/>
                </a:lnTo>
                <a:lnTo>
                  <a:pt x="57680" y="31060"/>
                </a:lnTo>
                <a:lnTo>
                  <a:pt x="57700" y="30980"/>
                </a:lnTo>
                <a:lnTo>
                  <a:pt x="57700" y="30970"/>
                </a:lnTo>
                <a:lnTo>
                  <a:pt x="57730" y="30870"/>
                </a:lnTo>
                <a:lnTo>
                  <a:pt x="57730" y="30860"/>
                </a:lnTo>
                <a:lnTo>
                  <a:pt x="57730" y="30850"/>
                </a:lnTo>
                <a:lnTo>
                  <a:pt x="57740" y="30840"/>
                </a:lnTo>
                <a:lnTo>
                  <a:pt x="57740" y="30810"/>
                </a:lnTo>
                <a:lnTo>
                  <a:pt x="57750" y="30780"/>
                </a:lnTo>
                <a:lnTo>
                  <a:pt x="57680" y="30770"/>
                </a:lnTo>
                <a:lnTo>
                  <a:pt x="57570" y="30760"/>
                </a:lnTo>
                <a:lnTo>
                  <a:pt x="57580" y="30740"/>
                </a:lnTo>
                <a:lnTo>
                  <a:pt x="57600" y="30700"/>
                </a:lnTo>
                <a:lnTo>
                  <a:pt x="57600" y="30680"/>
                </a:lnTo>
                <a:lnTo>
                  <a:pt x="57610" y="30660"/>
                </a:lnTo>
                <a:lnTo>
                  <a:pt x="57630" y="30610"/>
                </a:lnTo>
                <a:lnTo>
                  <a:pt x="57630" y="30600"/>
                </a:lnTo>
                <a:lnTo>
                  <a:pt x="57640" y="30600"/>
                </a:lnTo>
                <a:lnTo>
                  <a:pt x="57710" y="30600"/>
                </a:lnTo>
                <a:lnTo>
                  <a:pt x="57710" y="30570"/>
                </a:lnTo>
                <a:lnTo>
                  <a:pt x="57770" y="30500"/>
                </a:lnTo>
                <a:lnTo>
                  <a:pt x="57820" y="30430"/>
                </a:lnTo>
                <a:lnTo>
                  <a:pt x="57880" y="30340"/>
                </a:lnTo>
                <a:lnTo>
                  <a:pt x="57830" y="30310"/>
                </a:lnTo>
                <a:lnTo>
                  <a:pt x="57830" y="30300"/>
                </a:lnTo>
                <a:lnTo>
                  <a:pt x="57810" y="30270"/>
                </a:lnTo>
                <a:lnTo>
                  <a:pt x="57810" y="30260"/>
                </a:lnTo>
                <a:lnTo>
                  <a:pt x="57780" y="30170"/>
                </a:lnTo>
                <a:lnTo>
                  <a:pt x="57740" y="30060"/>
                </a:lnTo>
                <a:lnTo>
                  <a:pt x="57730" y="30040"/>
                </a:lnTo>
                <a:lnTo>
                  <a:pt x="57700" y="29960"/>
                </a:lnTo>
                <a:lnTo>
                  <a:pt x="57700" y="29940"/>
                </a:lnTo>
                <a:lnTo>
                  <a:pt x="57690" y="29910"/>
                </a:lnTo>
                <a:lnTo>
                  <a:pt x="57680" y="29880"/>
                </a:lnTo>
                <a:lnTo>
                  <a:pt x="57660" y="29840"/>
                </a:lnTo>
                <a:lnTo>
                  <a:pt x="57590" y="29650"/>
                </a:lnTo>
                <a:lnTo>
                  <a:pt x="57590" y="29640"/>
                </a:lnTo>
                <a:lnTo>
                  <a:pt x="57580" y="29640"/>
                </a:lnTo>
                <a:lnTo>
                  <a:pt x="57580" y="29630"/>
                </a:lnTo>
                <a:lnTo>
                  <a:pt x="57570" y="29630"/>
                </a:lnTo>
                <a:lnTo>
                  <a:pt x="57560" y="29620"/>
                </a:lnTo>
                <a:lnTo>
                  <a:pt x="57560" y="29630"/>
                </a:lnTo>
                <a:lnTo>
                  <a:pt x="57550" y="29640"/>
                </a:lnTo>
                <a:lnTo>
                  <a:pt x="57540" y="29640"/>
                </a:lnTo>
                <a:lnTo>
                  <a:pt x="57540" y="29650"/>
                </a:lnTo>
                <a:lnTo>
                  <a:pt x="57530" y="29650"/>
                </a:lnTo>
                <a:lnTo>
                  <a:pt x="57520" y="29650"/>
                </a:lnTo>
                <a:lnTo>
                  <a:pt x="57510" y="29650"/>
                </a:lnTo>
                <a:lnTo>
                  <a:pt x="57510" y="29640"/>
                </a:lnTo>
                <a:lnTo>
                  <a:pt x="57500" y="29640"/>
                </a:lnTo>
                <a:lnTo>
                  <a:pt x="57490" y="29640"/>
                </a:lnTo>
                <a:lnTo>
                  <a:pt x="57500" y="29640"/>
                </a:lnTo>
                <a:lnTo>
                  <a:pt x="57510" y="29620"/>
                </a:lnTo>
                <a:lnTo>
                  <a:pt x="57530" y="29600"/>
                </a:lnTo>
                <a:lnTo>
                  <a:pt x="57530" y="29590"/>
                </a:lnTo>
                <a:lnTo>
                  <a:pt x="57530" y="29570"/>
                </a:lnTo>
                <a:lnTo>
                  <a:pt x="57530" y="29560"/>
                </a:lnTo>
                <a:lnTo>
                  <a:pt x="57530" y="29550"/>
                </a:lnTo>
                <a:lnTo>
                  <a:pt x="57530" y="29540"/>
                </a:lnTo>
                <a:lnTo>
                  <a:pt x="57530" y="29520"/>
                </a:lnTo>
                <a:lnTo>
                  <a:pt x="57520" y="29510"/>
                </a:lnTo>
                <a:lnTo>
                  <a:pt x="57520" y="29500"/>
                </a:lnTo>
                <a:lnTo>
                  <a:pt x="57530" y="29490"/>
                </a:lnTo>
                <a:lnTo>
                  <a:pt x="57530" y="29480"/>
                </a:lnTo>
                <a:lnTo>
                  <a:pt x="57530" y="29450"/>
                </a:lnTo>
                <a:lnTo>
                  <a:pt x="57520" y="29450"/>
                </a:lnTo>
                <a:lnTo>
                  <a:pt x="57520" y="29440"/>
                </a:lnTo>
                <a:lnTo>
                  <a:pt x="57520" y="29430"/>
                </a:lnTo>
                <a:lnTo>
                  <a:pt x="57520" y="29420"/>
                </a:lnTo>
                <a:lnTo>
                  <a:pt x="57520" y="29410"/>
                </a:lnTo>
                <a:lnTo>
                  <a:pt x="57520" y="29390"/>
                </a:lnTo>
                <a:lnTo>
                  <a:pt x="57520" y="29380"/>
                </a:lnTo>
                <a:lnTo>
                  <a:pt x="57530" y="29360"/>
                </a:lnTo>
                <a:lnTo>
                  <a:pt x="57530" y="29340"/>
                </a:lnTo>
                <a:lnTo>
                  <a:pt x="57530" y="29330"/>
                </a:lnTo>
                <a:lnTo>
                  <a:pt x="57530" y="29310"/>
                </a:lnTo>
                <a:lnTo>
                  <a:pt x="57530" y="29300"/>
                </a:lnTo>
                <a:lnTo>
                  <a:pt x="57530" y="29290"/>
                </a:lnTo>
                <a:lnTo>
                  <a:pt x="57540" y="29290"/>
                </a:lnTo>
                <a:lnTo>
                  <a:pt x="57540" y="29280"/>
                </a:lnTo>
                <a:lnTo>
                  <a:pt x="57530" y="29280"/>
                </a:lnTo>
                <a:lnTo>
                  <a:pt x="57540" y="29260"/>
                </a:lnTo>
                <a:lnTo>
                  <a:pt x="57540" y="29250"/>
                </a:lnTo>
                <a:lnTo>
                  <a:pt x="57540" y="29240"/>
                </a:lnTo>
                <a:lnTo>
                  <a:pt x="57540" y="29230"/>
                </a:lnTo>
                <a:lnTo>
                  <a:pt x="57540" y="29220"/>
                </a:lnTo>
                <a:lnTo>
                  <a:pt x="57540" y="29210"/>
                </a:lnTo>
                <a:lnTo>
                  <a:pt x="57530" y="29210"/>
                </a:lnTo>
                <a:lnTo>
                  <a:pt x="57530" y="29200"/>
                </a:lnTo>
                <a:lnTo>
                  <a:pt x="57530" y="29190"/>
                </a:lnTo>
                <a:lnTo>
                  <a:pt x="57530" y="29180"/>
                </a:lnTo>
                <a:lnTo>
                  <a:pt x="57530" y="29170"/>
                </a:lnTo>
                <a:lnTo>
                  <a:pt x="57530" y="29160"/>
                </a:lnTo>
                <a:lnTo>
                  <a:pt x="57540" y="29150"/>
                </a:lnTo>
                <a:lnTo>
                  <a:pt x="57540" y="29140"/>
                </a:lnTo>
                <a:lnTo>
                  <a:pt x="57540" y="29130"/>
                </a:lnTo>
                <a:lnTo>
                  <a:pt x="57550" y="29130"/>
                </a:lnTo>
                <a:lnTo>
                  <a:pt x="57550" y="29120"/>
                </a:lnTo>
                <a:lnTo>
                  <a:pt x="57540" y="29110"/>
                </a:lnTo>
                <a:lnTo>
                  <a:pt x="57550" y="29100"/>
                </a:lnTo>
                <a:lnTo>
                  <a:pt x="57550" y="29090"/>
                </a:lnTo>
                <a:lnTo>
                  <a:pt x="57580" y="29090"/>
                </a:lnTo>
                <a:lnTo>
                  <a:pt x="57590" y="29070"/>
                </a:lnTo>
                <a:lnTo>
                  <a:pt x="57590" y="29060"/>
                </a:lnTo>
                <a:lnTo>
                  <a:pt x="57580" y="29050"/>
                </a:lnTo>
                <a:lnTo>
                  <a:pt x="57580" y="29040"/>
                </a:lnTo>
                <a:lnTo>
                  <a:pt x="57580" y="29030"/>
                </a:lnTo>
                <a:lnTo>
                  <a:pt x="57570" y="29030"/>
                </a:lnTo>
                <a:lnTo>
                  <a:pt x="57580" y="29030"/>
                </a:lnTo>
                <a:lnTo>
                  <a:pt x="57580" y="29020"/>
                </a:lnTo>
                <a:lnTo>
                  <a:pt x="57590" y="29010"/>
                </a:lnTo>
                <a:lnTo>
                  <a:pt x="57600" y="29000"/>
                </a:lnTo>
                <a:lnTo>
                  <a:pt x="57620" y="28980"/>
                </a:lnTo>
                <a:lnTo>
                  <a:pt x="57630" y="28970"/>
                </a:lnTo>
                <a:lnTo>
                  <a:pt x="57640" y="28960"/>
                </a:lnTo>
                <a:lnTo>
                  <a:pt x="57650" y="28960"/>
                </a:lnTo>
                <a:lnTo>
                  <a:pt x="57650" y="28950"/>
                </a:lnTo>
                <a:lnTo>
                  <a:pt x="57640" y="28940"/>
                </a:lnTo>
                <a:lnTo>
                  <a:pt x="57640" y="28930"/>
                </a:lnTo>
                <a:lnTo>
                  <a:pt x="57640" y="28920"/>
                </a:lnTo>
                <a:lnTo>
                  <a:pt x="57650" y="28910"/>
                </a:lnTo>
                <a:lnTo>
                  <a:pt x="57680" y="28880"/>
                </a:lnTo>
                <a:lnTo>
                  <a:pt x="57690" y="28860"/>
                </a:lnTo>
                <a:lnTo>
                  <a:pt x="57710" y="28840"/>
                </a:lnTo>
                <a:lnTo>
                  <a:pt x="57700" y="28790"/>
                </a:lnTo>
                <a:lnTo>
                  <a:pt x="57700" y="28780"/>
                </a:lnTo>
                <a:lnTo>
                  <a:pt x="57700" y="28770"/>
                </a:lnTo>
                <a:lnTo>
                  <a:pt x="57700" y="28760"/>
                </a:lnTo>
                <a:lnTo>
                  <a:pt x="57700" y="28750"/>
                </a:lnTo>
                <a:lnTo>
                  <a:pt x="57690" y="28730"/>
                </a:lnTo>
                <a:lnTo>
                  <a:pt x="57730" y="28730"/>
                </a:lnTo>
                <a:lnTo>
                  <a:pt x="57750" y="28730"/>
                </a:lnTo>
                <a:lnTo>
                  <a:pt x="57780" y="28730"/>
                </a:lnTo>
                <a:lnTo>
                  <a:pt x="57800" y="28730"/>
                </a:lnTo>
                <a:lnTo>
                  <a:pt x="57830" y="28630"/>
                </a:lnTo>
                <a:lnTo>
                  <a:pt x="57840" y="28620"/>
                </a:lnTo>
                <a:lnTo>
                  <a:pt x="57790" y="28580"/>
                </a:lnTo>
                <a:lnTo>
                  <a:pt x="57760" y="28580"/>
                </a:lnTo>
                <a:lnTo>
                  <a:pt x="57760" y="28570"/>
                </a:lnTo>
                <a:lnTo>
                  <a:pt x="57760" y="28560"/>
                </a:lnTo>
                <a:lnTo>
                  <a:pt x="57760" y="28550"/>
                </a:lnTo>
                <a:lnTo>
                  <a:pt x="57750" y="28540"/>
                </a:lnTo>
                <a:lnTo>
                  <a:pt x="57750" y="28530"/>
                </a:lnTo>
                <a:lnTo>
                  <a:pt x="57750" y="28520"/>
                </a:lnTo>
                <a:lnTo>
                  <a:pt x="57750" y="28510"/>
                </a:lnTo>
                <a:lnTo>
                  <a:pt x="57750" y="28500"/>
                </a:lnTo>
                <a:lnTo>
                  <a:pt x="57750" y="28490"/>
                </a:lnTo>
                <a:lnTo>
                  <a:pt x="57740" y="28480"/>
                </a:lnTo>
                <a:lnTo>
                  <a:pt x="57740" y="28470"/>
                </a:lnTo>
                <a:lnTo>
                  <a:pt x="57740" y="28460"/>
                </a:lnTo>
                <a:lnTo>
                  <a:pt x="57730" y="28460"/>
                </a:lnTo>
                <a:lnTo>
                  <a:pt x="57730" y="28450"/>
                </a:lnTo>
                <a:lnTo>
                  <a:pt x="57720" y="28450"/>
                </a:lnTo>
                <a:lnTo>
                  <a:pt x="57720" y="28440"/>
                </a:lnTo>
                <a:lnTo>
                  <a:pt x="57720" y="28430"/>
                </a:lnTo>
                <a:lnTo>
                  <a:pt x="57710" y="28430"/>
                </a:lnTo>
                <a:lnTo>
                  <a:pt x="57710" y="28420"/>
                </a:lnTo>
                <a:lnTo>
                  <a:pt x="57700" y="28410"/>
                </a:lnTo>
                <a:lnTo>
                  <a:pt x="57700" y="28400"/>
                </a:lnTo>
                <a:lnTo>
                  <a:pt x="57690" y="28400"/>
                </a:lnTo>
                <a:lnTo>
                  <a:pt x="57680" y="28400"/>
                </a:lnTo>
                <a:lnTo>
                  <a:pt x="57710" y="28460"/>
                </a:lnTo>
                <a:lnTo>
                  <a:pt x="57690" y="28480"/>
                </a:lnTo>
                <a:lnTo>
                  <a:pt x="57680" y="28530"/>
                </a:lnTo>
                <a:lnTo>
                  <a:pt x="57660" y="28580"/>
                </a:lnTo>
                <a:lnTo>
                  <a:pt x="57530" y="28580"/>
                </a:lnTo>
                <a:lnTo>
                  <a:pt x="57510" y="28560"/>
                </a:lnTo>
                <a:lnTo>
                  <a:pt x="57500" y="28560"/>
                </a:lnTo>
                <a:lnTo>
                  <a:pt x="57440" y="28470"/>
                </a:lnTo>
                <a:lnTo>
                  <a:pt x="57430" y="28480"/>
                </a:lnTo>
                <a:lnTo>
                  <a:pt x="57430" y="28490"/>
                </a:lnTo>
                <a:lnTo>
                  <a:pt x="57420" y="28490"/>
                </a:lnTo>
                <a:lnTo>
                  <a:pt x="57420" y="28480"/>
                </a:lnTo>
                <a:lnTo>
                  <a:pt x="57420" y="28470"/>
                </a:lnTo>
                <a:lnTo>
                  <a:pt x="57410" y="28460"/>
                </a:lnTo>
                <a:lnTo>
                  <a:pt x="57400" y="28440"/>
                </a:lnTo>
                <a:lnTo>
                  <a:pt x="57390" y="28410"/>
                </a:lnTo>
                <a:lnTo>
                  <a:pt x="57390" y="28400"/>
                </a:lnTo>
                <a:lnTo>
                  <a:pt x="57380" y="28400"/>
                </a:lnTo>
                <a:lnTo>
                  <a:pt x="57380" y="28390"/>
                </a:lnTo>
                <a:lnTo>
                  <a:pt x="57370" y="28390"/>
                </a:lnTo>
                <a:lnTo>
                  <a:pt x="57360" y="28380"/>
                </a:lnTo>
                <a:lnTo>
                  <a:pt x="57380" y="28260"/>
                </a:lnTo>
                <a:lnTo>
                  <a:pt x="57390" y="28230"/>
                </a:lnTo>
                <a:lnTo>
                  <a:pt x="57400" y="28190"/>
                </a:lnTo>
                <a:lnTo>
                  <a:pt x="57400" y="28180"/>
                </a:lnTo>
                <a:lnTo>
                  <a:pt x="57400" y="28170"/>
                </a:lnTo>
                <a:lnTo>
                  <a:pt x="57400" y="28150"/>
                </a:lnTo>
                <a:lnTo>
                  <a:pt x="57410" y="28130"/>
                </a:lnTo>
                <a:lnTo>
                  <a:pt x="57410" y="28110"/>
                </a:lnTo>
                <a:lnTo>
                  <a:pt x="57410" y="28100"/>
                </a:lnTo>
                <a:lnTo>
                  <a:pt x="57420" y="28100"/>
                </a:lnTo>
                <a:lnTo>
                  <a:pt x="57420" y="28090"/>
                </a:lnTo>
                <a:lnTo>
                  <a:pt x="57430" y="28090"/>
                </a:lnTo>
                <a:lnTo>
                  <a:pt x="57430" y="28080"/>
                </a:lnTo>
                <a:lnTo>
                  <a:pt x="57440" y="28070"/>
                </a:lnTo>
                <a:lnTo>
                  <a:pt x="57450" y="28060"/>
                </a:lnTo>
                <a:lnTo>
                  <a:pt x="57450" y="28050"/>
                </a:lnTo>
                <a:lnTo>
                  <a:pt x="57460" y="28040"/>
                </a:lnTo>
                <a:lnTo>
                  <a:pt x="57490" y="28010"/>
                </a:lnTo>
                <a:lnTo>
                  <a:pt x="57530" y="27970"/>
                </a:lnTo>
                <a:lnTo>
                  <a:pt x="57540" y="27960"/>
                </a:lnTo>
                <a:lnTo>
                  <a:pt x="57550" y="27950"/>
                </a:lnTo>
                <a:lnTo>
                  <a:pt x="57570" y="27930"/>
                </a:lnTo>
                <a:lnTo>
                  <a:pt x="57600" y="27910"/>
                </a:lnTo>
                <a:lnTo>
                  <a:pt x="57630" y="27880"/>
                </a:lnTo>
                <a:lnTo>
                  <a:pt x="57580" y="27740"/>
                </a:lnTo>
                <a:lnTo>
                  <a:pt x="57510" y="27760"/>
                </a:lnTo>
                <a:lnTo>
                  <a:pt x="57430" y="27790"/>
                </a:lnTo>
                <a:lnTo>
                  <a:pt x="57420" y="27800"/>
                </a:lnTo>
                <a:lnTo>
                  <a:pt x="57380" y="27810"/>
                </a:lnTo>
                <a:lnTo>
                  <a:pt x="57370" y="27790"/>
                </a:lnTo>
                <a:lnTo>
                  <a:pt x="57370" y="27770"/>
                </a:lnTo>
                <a:lnTo>
                  <a:pt x="57370" y="27750"/>
                </a:lnTo>
                <a:lnTo>
                  <a:pt x="57360" y="27720"/>
                </a:lnTo>
                <a:lnTo>
                  <a:pt x="57350" y="27680"/>
                </a:lnTo>
                <a:lnTo>
                  <a:pt x="57350" y="27660"/>
                </a:lnTo>
                <a:lnTo>
                  <a:pt x="57350" y="27650"/>
                </a:lnTo>
                <a:lnTo>
                  <a:pt x="57350" y="27640"/>
                </a:lnTo>
                <a:lnTo>
                  <a:pt x="57340" y="27640"/>
                </a:lnTo>
                <a:lnTo>
                  <a:pt x="57340" y="27630"/>
                </a:lnTo>
                <a:lnTo>
                  <a:pt x="57340" y="27600"/>
                </a:lnTo>
                <a:lnTo>
                  <a:pt x="57330" y="27580"/>
                </a:lnTo>
                <a:lnTo>
                  <a:pt x="57330" y="27570"/>
                </a:lnTo>
                <a:lnTo>
                  <a:pt x="57320" y="27560"/>
                </a:lnTo>
                <a:lnTo>
                  <a:pt x="57320" y="27550"/>
                </a:lnTo>
                <a:lnTo>
                  <a:pt x="57310" y="27540"/>
                </a:lnTo>
                <a:lnTo>
                  <a:pt x="57310" y="27500"/>
                </a:lnTo>
                <a:lnTo>
                  <a:pt x="57290" y="27440"/>
                </a:lnTo>
                <a:lnTo>
                  <a:pt x="57260" y="27360"/>
                </a:lnTo>
                <a:lnTo>
                  <a:pt x="57250" y="27300"/>
                </a:lnTo>
                <a:lnTo>
                  <a:pt x="57230" y="27240"/>
                </a:lnTo>
                <a:lnTo>
                  <a:pt x="57200" y="27150"/>
                </a:lnTo>
                <a:lnTo>
                  <a:pt x="57180" y="27070"/>
                </a:lnTo>
                <a:lnTo>
                  <a:pt x="57170" y="27040"/>
                </a:lnTo>
                <a:lnTo>
                  <a:pt x="57170" y="27030"/>
                </a:lnTo>
                <a:lnTo>
                  <a:pt x="57170" y="27010"/>
                </a:lnTo>
                <a:lnTo>
                  <a:pt x="57170" y="26980"/>
                </a:lnTo>
                <a:lnTo>
                  <a:pt x="57180" y="26980"/>
                </a:lnTo>
                <a:lnTo>
                  <a:pt x="57180" y="26960"/>
                </a:lnTo>
                <a:lnTo>
                  <a:pt x="57180" y="26940"/>
                </a:lnTo>
                <a:lnTo>
                  <a:pt x="57180" y="26900"/>
                </a:lnTo>
                <a:lnTo>
                  <a:pt x="57170" y="26880"/>
                </a:lnTo>
                <a:lnTo>
                  <a:pt x="57120" y="26810"/>
                </a:lnTo>
                <a:lnTo>
                  <a:pt x="57110" y="26760"/>
                </a:lnTo>
                <a:lnTo>
                  <a:pt x="57100" y="26690"/>
                </a:lnTo>
                <a:lnTo>
                  <a:pt x="57100" y="26660"/>
                </a:lnTo>
                <a:lnTo>
                  <a:pt x="57100" y="26650"/>
                </a:lnTo>
                <a:lnTo>
                  <a:pt x="57090" y="26640"/>
                </a:lnTo>
                <a:lnTo>
                  <a:pt x="57090" y="26630"/>
                </a:lnTo>
                <a:lnTo>
                  <a:pt x="57090" y="26620"/>
                </a:lnTo>
                <a:lnTo>
                  <a:pt x="57090" y="26610"/>
                </a:lnTo>
                <a:lnTo>
                  <a:pt x="57080" y="26600"/>
                </a:lnTo>
                <a:lnTo>
                  <a:pt x="57080" y="26580"/>
                </a:lnTo>
                <a:lnTo>
                  <a:pt x="57080" y="26570"/>
                </a:lnTo>
                <a:lnTo>
                  <a:pt x="57050" y="26390"/>
                </a:lnTo>
                <a:lnTo>
                  <a:pt x="57050" y="26380"/>
                </a:lnTo>
                <a:lnTo>
                  <a:pt x="57030" y="26320"/>
                </a:lnTo>
                <a:lnTo>
                  <a:pt x="56990" y="26210"/>
                </a:lnTo>
                <a:lnTo>
                  <a:pt x="56990" y="26200"/>
                </a:lnTo>
                <a:lnTo>
                  <a:pt x="56980" y="26190"/>
                </a:lnTo>
                <a:lnTo>
                  <a:pt x="56980" y="26170"/>
                </a:lnTo>
                <a:lnTo>
                  <a:pt x="56970" y="26160"/>
                </a:lnTo>
                <a:lnTo>
                  <a:pt x="56970" y="26140"/>
                </a:lnTo>
                <a:lnTo>
                  <a:pt x="56960" y="26120"/>
                </a:lnTo>
                <a:lnTo>
                  <a:pt x="56950" y="26110"/>
                </a:lnTo>
                <a:lnTo>
                  <a:pt x="56940" y="26080"/>
                </a:lnTo>
                <a:lnTo>
                  <a:pt x="56940" y="26070"/>
                </a:lnTo>
                <a:lnTo>
                  <a:pt x="56920" y="26020"/>
                </a:lnTo>
                <a:lnTo>
                  <a:pt x="56920" y="26010"/>
                </a:lnTo>
                <a:lnTo>
                  <a:pt x="56900" y="25970"/>
                </a:lnTo>
                <a:lnTo>
                  <a:pt x="56860" y="25870"/>
                </a:lnTo>
                <a:lnTo>
                  <a:pt x="56850" y="25840"/>
                </a:lnTo>
                <a:lnTo>
                  <a:pt x="56820" y="25780"/>
                </a:lnTo>
                <a:lnTo>
                  <a:pt x="56810" y="25780"/>
                </a:lnTo>
                <a:lnTo>
                  <a:pt x="56780" y="25770"/>
                </a:lnTo>
                <a:lnTo>
                  <a:pt x="56740" y="25770"/>
                </a:lnTo>
                <a:lnTo>
                  <a:pt x="56720" y="25770"/>
                </a:lnTo>
                <a:lnTo>
                  <a:pt x="56700" y="25770"/>
                </a:lnTo>
                <a:lnTo>
                  <a:pt x="56690" y="25770"/>
                </a:lnTo>
                <a:lnTo>
                  <a:pt x="56670" y="25770"/>
                </a:lnTo>
                <a:lnTo>
                  <a:pt x="56630" y="25770"/>
                </a:lnTo>
                <a:lnTo>
                  <a:pt x="56590" y="25770"/>
                </a:lnTo>
                <a:lnTo>
                  <a:pt x="56570" y="25770"/>
                </a:lnTo>
                <a:lnTo>
                  <a:pt x="56570" y="25780"/>
                </a:lnTo>
                <a:lnTo>
                  <a:pt x="56520" y="25780"/>
                </a:lnTo>
                <a:lnTo>
                  <a:pt x="56480" y="25780"/>
                </a:lnTo>
                <a:lnTo>
                  <a:pt x="56470" y="25780"/>
                </a:lnTo>
                <a:lnTo>
                  <a:pt x="56430" y="25830"/>
                </a:lnTo>
                <a:lnTo>
                  <a:pt x="56400" y="25850"/>
                </a:lnTo>
                <a:lnTo>
                  <a:pt x="56380" y="25850"/>
                </a:lnTo>
                <a:lnTo>
                  <a:pt x="56380" y="25840"/>
                </a:lnTo>
                <a:lnTo>
                  <a:pt x="56360" y="25800"/>
                </a:lnTo>
                <a:lnTo>
                  <a:pt x="56360" y="25790"/>
                </a:lnTo>
                <a:lnTo>
                  <a:pt x="56390" y="25710"/>
                </a:lnTo>
                <a:lnTo>
                  <a:pt x="56380" y="25700"/>
                </a:lnTo>
                <a:lnTo>
                  <a:pt x="56350" y="25700"/>
                </a:lnTo>
                <a:lnTo>
                  <a:pt x="56260" y="25720"/>
                </a:lnTo>
                <a:lnTo>
                  <a:pt x="56200" y="25730"/>
                </a:lnTo>
                <a:lnTo>
                  <a:pt x="56150" y="25740"/>
                </a:lnTo>
                <a:lnTo>
                  <a:pt x="56100" y="25740"/>
                </a:lnTo>
                <a:lnTo>
                  <a:pt x="56100" y="25750"/>
                </a:lnTo>
                <a:lnTo>
                  <a:pt x="56050" y="25750"/>
                </a:lnTo>
                <a:lnTo>
                  <a:pt x="55990" y="25760"/>
                </a:lnTo>
                <a:lnTo>
                  <a:pt x="55950" y="25770"/>
                </a:lnTo>
                <a:lnTo>
                  <a:pt x="55920" y="25770"/>
                </a:lnTo>
                <a:lnTo>
                  <a:pt x="55870" y="25770"/>
                </a:lnTo>
                <a:lnTo>
                  <a:pt x="55870" y="25780"/>
                </a:lnTo>
                <a:lnTo>
                  <a:pt x="55860" y="25780"/>
                </a:lnTo>
                <a:lnTo>
                  <a:pt x="55860" y="25770"/>
                </a:lnTo>
                <a:lnTo>
                  <a:pt x="55830" y="25620"/>
                </a:lnTo>
                <a:lnTo>
                  <a:pt x="55830" y="25610"/>
                </a:lnTo>
                <a:lnTo>
                  <a:pt x="55830" y="25590"/>
                </a:lnTo>
                <a:lnTo>
                  <a:pt x="55830" y="25580"/>
                </a:lnTo>
                <a:lnTo>
                  <a:pt x="55810" y="25490"/>
                </a:lnTo>
                <a:lnTo>
                  <a:pt x="55800" y="25400"/>
                </a:lnTo>
                <a:lnTo>
                  <a:pt x="55830" y="25360"/>
                </a:lnTo>
                <a:lnTo>
                  <a:pt x="55830" y="25350"/>
                </a:lnTo>
                <a:lnTo>
                  <a:pt x="55900" y="25150"/>
                </a:lnTo>
                <a:lnTo>
                  <a:pt x="55900" y="25130"/>
                </a:lnTo>
                <a:lnTo>
                  <a:pt x="55900" y="25120"/>
                </a:lnTo>
                <a:lnTo>
                  <a:pt x="55890" y="24970"/>
                </a:lnTo>
                <a:lnTo>
                  <a:pt x="55890" y="24940"/>
                </a:lnTo>
                <a:lnTo>
                  <a:pt x="55910" y="24830"/>
                </a:lnTo>
                <a:lnTo>
                  <a:pt x="55910" y="24810"/>
                </a:lnTo>
                <a:lnTo>
                  <a:pt x="55920" y="24800"/>
                </a:lnTo>
                <a:lnTo>
                  <a:pt x="55930" y="24750"/>
                </a:lnTo>
                <a:lnTo>
                  <a:pt x="55930" y="24740"/>
                </a:lnTo>
                <a:lnTo>
                  <a:pt x="55930" y="24730"/>
                </a:lnTo>
                <a:lnTo>
                  <a:pt x="55930" y="24710"/>
                </a:lnTo>
                <a:lnTo>
                  <a:pt x="55930" y="24700"/>
                </a:lnTo>
                <a:lnTo>
                  <a:pt x="55930" y="24690"/>
                </a:lnTo>
                <a:lnTo>
                  <a:pt x="55930" y="24680"/>
                </a:lnTo>
                <a:lnTo>
                  <a:pt x="55930" y="24670"/>
                </a:lnTo>
                <a:lnTo>
                  <a:pt x="55930" y="24660"/>
                </a:lnTo>
                <a:lnTo>
                  <a:pt x="55930" y="24650"/>
                </a:lnTo>
                <a:lnTo>
                  <a:pt x="55930" y="24640"/>
                </a:lnTo>
                <a:lnTo>
                  <a:pt x="55940" y="24600"/>
                </a:lnTo>
                <a:lnTo>
                  <a:pt x="55940" y="24590"/>
                </a:lnTo>
                <a:lnTo>
                  <a:pt x="55940" y="24580"/>
                </a:lnTo>
                <a:lnTo>
                  <a:pt x="55940" y="24490"/>
                </a:lnTo>
                <a:lnTo>
                  <a:pt x="55940" y="24480"/>
                </a:lnTo>
                <a:lnTo>
                  <a:pt x="55940" y="24470"/>
                </a:lnTo>
                <a:lnTo>
                  <a:pt x="55940" y="24460"/>
                </a:lnTo>
                <a:lnTo>
                  <a:pt x="55940" y="24440"/>
                </a:lnTo>
                <a:lnTo>
                  <a:pt x="55940" y="24420"/>
                </a:lnTo>
                <a:lnTo>
                  <a:pt x="55940" y="24400"/>
                </a:lnTo>
                <a:lnTo>
                  <a:pt x="55940" y="24390"/>
                </a:lnTo>
                <a:lnTo>
                  <a:pt x="55950" y="24390"/>
                </a:lnTo>
                <a:lnTo>
                  <a:pt x="55950" y="24370"/>
                </a:lnTo>
                <a:lnTo>
                  <a:pt x="55950" y="24360"/>
                </a:lnTo>
                <a:lnTo>
                  <a:pt x="55950" y="24340"/>
                </a:lnTo>
                <a:lnTo>
                  <a:pt x="55960" y="24320"/>
                </a:lnTo>
                <a:lnTo>
                  <a:pt x="55960" y="24290"/>
                </a:lnTo>
                <a:lnTo>
                  <a:pt x="55960" y="24280"/>
                </a:lnTo>
                <a:lnTo>
                  <a:pt x="55970" y="24250"/>
                </a:lnTo>
                <a:lnTo>
                  <a:pt x="55960" y="24200"/>
                </a:lnTo>
                <a:lnTo>
                  <a:pt x="55960" y="24190"/>
                </a:lnTo>
                <a:lnTo>
                  <a:pt x="55950" y="24180"/>
                </a:lnTo>
                <a:lnTo>
                  <a:pt x="55920" y="24130"/>
                </a:lnTo>
                <a:lnTo>
                  <a:pt x="55900" y="24100"/>
                </a:lnTo>
                <a:lnTo>
                  <a:pt x="55890" y="24080"/>
                </a:lnTo>
                <a:lnTo>
                  <a:pt x="55860" y="24020"/>
                </a:lnTo>
                <a:lnTo>
                  <a:pt x="55810" y="23970"/>
                </a:lnTo>
                <a:lnTo>
                  <a:pt x="55780" y="23940"/>
                </a:lnTo>
                <a:lnTo>
                  <a:pt x="55740" y="23890"/>
                </a:lnTo>
                <a:lnTo>
                  <a:pt x="55700" y="23850"/>
                </a:lnTo>
                <a:lnTo>
                  <a:pt x="55700" y="23840"/>
                </a:lnTo>
                <a:lnTo>
                  <a:pt x="55690" y="23840"/>
                </a:lnTo>
                <a:lnTo>
                  <a:pt x="55670" y="23820"/>
                </a:lnTo>
                <a:lnTo>
                  <a:pt x="55730" y="23700"/>
                </a:lnTo>
                <a:lnTo>
                  <a:pt x="55770" y="23670"/>
                </a:lnTo>
                <a:lnTo>
                  <a:pt x="55800" y="23650"/>
                </a:lnTo>
                <a:lnTo>
                  <a:pt x="55880" y="23590"/>
                </a:lnTo>
                <a:lnTo>
                  <a:pt x="55880" y="23580"/>
                </a:lnTo>
                <a:lnTo>
                  <a:pt x="55900" y="23570"/>
                </a:lnTo>
                <a:lnTo>
                  <a:pt x="55920" y="23550"/>
                </a:lnTo>
                <a:lnTo>
                  <a:pt x="55930" y="23540"/>
                </a:lnTo>
                <a:lnTo>
                  <a:pt x="55950" y="23520"/>
                </a:lnTo>
                <a:lnTo>
                  <a:pt x="55960" y="23500"/>
                </a:lnTo>
                <a:lnTo>
                  <a:pt x="55970" y="23490"/>
                </a:lnTo>
                <a:lnTo>
                  <a:pt x="55980" y="23480"/>
                </a:lnTo>
                <a:lnTo>
                  <a:pt x="55980" y="23490"/>
                </a:lnTo>
                <a:lnTo>
                  <a:pt x="56030" y="23430"/>
                </a:lnTo>
                <a:lnTo>
                  <a:pt x="56050" y="23420"/>
                </a:lnTo>
                <a:lnTo>
                  <a:pt x="56050" y="23380"/>
                </a:lnTo>
                <a:lnTo>
                  <a:pt x="56060" y="23380"/>
                </a:lnTo>
                <a:lnTo>
                  <a:pt x="56080" y="23400"/>
                </a:lnTo>
                <a:lnTo>
                  <a:pt x="56140" y="23450"/>
                </a:lnTo>
                <a:lnTo>
                  <a:pt x="56200" y="23470"/>
                </a:lnTo>
                <a:lnTo>
                  <a:pt x="56290" y="23500"/>
                </a:lnTo>
                <a:lnTo>
                  <a:pt x="56340" y="23560"/>
                </a:lnTo>
                <a:lnTo>
                  <a:pt x="56350" y="23570"/>
                </a:lnTo>
                <a:lnTo>
                  <a:pt x="56460" y="23700"/>
                </a:lnTo>
                <a:lnTo>
                  <a:pt x="56470" y="23830"/>
                </a:lnTo>
                <a:lnTo>
                  <a:pt x="56480" y="23900"/>
                </a:lnTo>
                <a:lnTo>
                  <a:pt x="56530" y="23950"/>
                </a:lnTo>
                <a:lnTo>
                  <a:pt x="56580" y="23990"/>
                </a:lnTo>
                <a:lnTo>
                  <a:pt x="56620" y="24010"/>
                </a:lnTo>
                <a:lnTo>
                  <a:pt x="56670" y="24060"/>
                </a:lnTo>
                <a:lnTo>
                  <a:pt x="56700" y="24010"/>
                </a:lnTo>
                <a:lnTo>
                  <a:pt x="56800" y="23720"/>
                </a:lnTo>
                <a:lnTo>
                  <a:pt x="56840" y="23600"/>
                </a:lnTo>
                <a:lnTo>
                  <a:pt x="56840" y="23590"/>
                </a:lnTo>
                <a:lnTo>
                  <a:pt x="56870" y="23520"/>
                </a:lnTo>
                <a:lnTo>
                  <a:pt x="56930" y="23380"/>
                </a:lnTo>
                <a:lnTo>
                  <a:pt x="56940" y="23380"/>
                </a:lnTo>
                <a:lnTo>
                  <a:pt x="57020" y="23290"/>
                </a:lnTo>
                <a:lnTo>
                  <a:pt x="57060" y="2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