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Otepää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Otepää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120" y="52090"/>
                </a:moveTo>
                <a:lnTo>
                  <a:pt x="66090" y="52030"/>
                </a:lnTo>
                <a:lnTo>
                  <a:pt x="66090" y="52020"/>
                </a:lnTo>
                <a:lnTo>
                  <a:pt x="66070" y="51990"/>
                </a:lnTo>
                <a:lnTo>
                  <a:pt x="66070" y="51980"/>
                </a:lnTo>
                <a:lnTo>
                  <a:pt x="66070" y="51990"/>
                </a:lnTo>
                <a:lnTo>
                  <a:pt x="66080" y="51990"/>
                </a:lnTo>
                <a:lnTo>
                  <a:pt x="66090" y="51990"/>
                </a:lnTo>
                <a:lnTo>
                  <a:pt x="66090" y="51980"/>
                </a:lnTo>
                <a:lnTo>
                  <a:pt x="66100" y="51980"/>
                </a:lnTo>
                <a:lnTo>
                  <a:pt x="66100" y="51970"/>
                </a:lnTo>
                <a:lnTo>
                  <a:pt x="66110" y="51970"/>
                </a:lnTo>
                <a:lnTo>
                  <a:pt x="66110" y="51960"/>
                </a:lnTo>
                <a:lnTo>
                  <a:pt x="66100" y="51960"/>
                </a:lnTo>
                <a:lnTo>
                  <a:pt x="66100" y="51950"/>
                </a:lnTo>
                <a:lnTo>
                  <a:pt x="66110" y="51950"/>
                </a:lnTo>
                <a:lnTo>
                  <a:pt x="66100" y="51950"/>
                </a:lnTo>
                <a:lnTo>
                  <a:pt x="66110" y="51930"/>
                </a:lnTo>
                <a:lnTo>
                  <a:pt x="66120" y="51920"/>
                </a:lnTo>
                <a:lnTo>
                  <a:pt x="66140" y="51910"/>
                </a:lnTo>
                <a:lnTo>
                  <a:pt x="66170" y="51920"/>
                </a:lnTo>
                <a:lnTo>
                  <a:pt x="66170" y="51910"/>
                </a:lnTo>
                <a:lnTo>
                  <a:pt x="66200" y="51890"/>
                </a:lnTo>
                <a:lnTo>
                  <a:pt x="66200" y="51860"/>
                </a:lnTo>
                <a:lnTo>
                  <a:pt x="66220" y="51850"/>
                </a:lnTo>
                <a:lnTo>
                  <a:pt x="66220" y="51860"/>
                </a:lnTo>
                <a:lnTo>
                  <a:pt x="66240" y="51860"/>
                </a:lnTo>
                <a:lnTo>
                  <a:pt x="66250" y="51800"/>
                </a:lnTo>
                <a:lnTo>
                  <a:pt x="66220" y="51820"/>
                </a:lnTo>
                <a:lnTo>
                  <a:pt x="66190" y="51840"/>
                </a:lnTo>
                <a:lnTo>
                  <a:pt x="66170" y="51840"/>
                </a:lnTo>
                <a:lnTo>
                  <a:pt x="66140" y="51830"/>
                </a:lnTo>
                <a:lnTo>
                  <a:pt x="66130" y="51830"/>
                </a:lnTo>
                <a:lnTo>
                  <a:pt x="66110" y="51830"/>
                </a:lnTo>
                <a:lnTo>
                  <a:pt x="66100" y="51800"/>
                </a:lnTo>
                <a:lnTo>
                  <a:pt x="66080" y="51790"/>
                </a:lnTo>
                <a:lnTo>
                  <a:pt x="66060" y="51770"/>
                </a:lnTo>
                <a:lnTo>
                  <a:pt x="66050" y="51760"/>
                </a:lnTo>
                <a:lnTo>
                  <a:pt x="66050" y="51740"/>
                </a:lnTo>
                <a:lnTo>
                  <a:pt x="66060" y="51730"/>
                </a:lnTo>
                <a:lnTo>
                  <a:pt x="66060" y="51700"/>
                </a:lnTo>
                <a:lnTo>
                  <a:pt x="66080" y="51700"/>
                </a:lnTo>
                <a:lnTo>
                  <a:pt x="66130" y="51680"/>
                </a:lnTo>
                <a:lnTo>
                  <a:pt x="66180" y="51690"/>
                </a:lnTo>
                <a:lnTo>
                  <a:pt x="66180" y="51710"/>
                </a:lnTo>
                <a:lnTo>
                  <a:pt x="66190" y="51720"/>
                </a:lnTo>
                <a:lnTo>
                  <a:pt x="66210" y="51710"/>
                </a:lnTo>
                <a:lnTo>
                  <a:pt x="66220" y="51730"/>
                </a:lnTo>
                <a:lnTo>
                  <a:pt x="66240" y="51710"/>
                </a:lnTo>
                <a:lnTo>
                  <a:pt x="66200" y="51680"/>
                </a:lnTo>
                <a:lnTo>
                  <a:pt x="66160" y="51650"/>
                </a:lnTo>
                <a:lnTo>
                  <a:pt x="66110" y="51660"/>
                </a:lnTo>
                <a:lnTo>
                  <a:pt x="66100" y="51650"/>
                </a:lnTo>
                <a:lnTo>
                  <a:pt x="66100" y="51630"/>
                </a:lnTo>
                <a:lnTo>
                  <a:pt x="66100" y="51610"/>
                </a:lnTo>
                <a:lnTo>
                  <a:pt x="66130" y="51610"/>
                </a:lnTo>
                <a:lnTo>
                  <a:pt x="66140" y="51630"/>
                </a:lnTo>
                <a:lnTo>
                  <a:pt x="66150" y="51630"/>
                </a:lnTo>
                <a:lnTo>
                  <a:pt x="66160" y="51620"/>
                </a:lnTo>
                <a:lnTo>
                  <a:pt x="66180" y="51620"/>
                </a:lnTo>
                <a:lnTo>
                  <a:pt x="66240" y="51580"/>
                </a:lnTo>
                <a:lnTo>
                  <a:pt x="66240" y="51640"/>
                </a:lnTo>
                <a:lnTo>
                  <a:pt x="66280" y="51640"/>
                </a:lnTo>
                <a:lnTo>
                  <a:pt x="66290" y="51600"/>
                </a:lnTo>
                <a:lnTo>
                  <a:pt x="66310" y="51580"/>
                </a:lnTo>
                <a:lnTo>
                  <a:pt x="66320" y="51580"/>
                </a:lnTo>
                <a:lnTo>
                  <a:pt x="66340" y="51620"/>
                </a:lnTo>
                <a:lnTo>
                  <a:pt x="66350" y="51640"/>
                </a:lnTo>
                <a:lnTo>
                  <a:pt x="66340" y="51650"/>
                </a:lnTo>
                <a:lnTo>
                  <a:pt x="66340" y="51660"/>
                </a:lnTo>
                <a:lnTo>
                  <a:pt x="66340" y="51680"/>
                </a:lnTo>
                <a:lnTo>
                  <a:pt x="66340" y="51730"/>
                </a:lnTo>
                <a:lnTo>
                  <a:pt x="66370" y="51730"/>
                </a:lnTo>
                <a:lnTo>
                  <a:pt x="66370" y="51720"/>
                </a:lnTo>
                <a:lnTo>
                  <a:pt x="66410" y="51720"/>
                </a:lnTo>
                <a:lnTo>
                  <a:pt x="66400" y="51740"/>
                </a:lnTo>
                <a:lnTo>
                  <a:pt x="66400" y="51750"/>
                </a:lnTo>
                <a:lnTo>
                  <a:pt x="66400" y="51760"/>
                </a:lnTo>
                <a:lnTo>
                  <a:pt x="66390" y="51760"/>
                </a:lnTo>
                <a:lnTo>
                  <a:pt x="66390" y="51770"/>
                </a:lnTo>
                <a:lnTo>
                  <a:pt x="66380" y="51770"/>
                </a:lnTo>
                <a:lnTo>
                  <a:pt x="66370" y="51760"/>
                </a:lnTo>
                <a:lnTo>
                  <a:pt x="66360" y="51780"/>
                </a:lnTo>
                <a:lnTo>
                  <a:pt x="66360" y="51800"/>
                </a:lnTo>
                <a:lnTo>
                  <a:pt x="66350" y="51800"/>
                </a:lnTo>
                <a:lnTo>
                  <a:pt x="66350" y="51820"/>
                </a:lnTo>
                <a:lnTo>
                  <a:pt x="66370" y="51810"/>
                </a:lnTo>
                <a:lnTo>
                  <a:pt x="66410" y="51800"/>
                </a:lnTo>
                <a:lnTo>
                  <a:pt x="66420" y="51770"/>
                </a:lnTo>
                <a:lnTo>
                  <a:pt x="66420" y="51760"/>
                </a:lnTo>
                <a:lnTo>
                  <a:pt x="66430" y="51760"/>
                </a:lnTo>
                <a:lnTo>
                  <a:pt x="66440" y="51760"/>
                </a:lnTo>
                <a:lnTo>
                  <a:pt x="66440" y="51750"/>
                </a:lnTo>
                <a:lnTo>
                  <a:pt x="66450" y="51750"/>
                </a:lnTo>
                <a:lnTo>
                  <a:pt x="66450" y="51740"/>
                </a:lnTo>
                <a:lnTo>
                  <a:pt x="66450" y="51730"/>
                </a:lnTo>
                <a:lnTo>
                  <a:pt x="66460" y="51730"/>
                </a:lnTo>
                <a:lnTo>
                  <a:pt x="66470" y="51710"/>
                </a:lnTo>
                <a:lnTo>
                  <a:pt x="66480" y="51700"/>
                </a:lnTo>
                <a:lnTo>
                  <a:pt x="66510" y="51670"/>
                </a:lnTo>
                <a:lnTo>
                  <a:pt x="66530" y="51630"/>
                </a:lnTo>
                <a:lnTo>
                  <a:pt x="66540" y="51620"/>
                </a:lnTo>
                <a:lnTo>
                  <a:pt x="66520" y="51610"/>
                </a:lnTo>
                <a:lnTo>
                  <a:pt x="66520" y="51580"/>
                </a:lnTo>
                <a:lnTo>
                  <a:pt x="66540" y="51550"/>
                </a:lnTo>
                <a:lnTo>
                  <a:pt x="66560" y="51570"/>
                </a:lnTo>
                <a:lnTo>
                  <a:pt x="66580" y="51580"/>
                </a:lnTo>
                <a:lnTo>
                  <a:pt x="66580" y="51590"/>
                </a:lnTo>
                <a:lnTo>
                  <a:pt x="66610" y="51600"/>
                </a:lnTo>
                <a:lnTo>
                  <a:pt x="66630" y="51620"/>
                </a:lnTo>
                <a:lnTo>
                  <a:pt x="66630" y="51610"/>
                </a:lnTo>
                <a:lnTo>
                  <a:pt x="66640" y="51590"/>
                </a:lnTo>
                <a:lnTo>
                  <a:pt x="66620" y="51590"/>
                </a:lnTo>
                <a:lnTo>
                  <a:pt x="66610" y="51590"/>
                </a:lnTo>
                <a:lnTo>
                  <a:pt x="66610" y="51580"/>
                </a:lnTo>
                <a:lnTo>
                  <a:pt x="66610" y="51570"/>
                </a:lnTo>
                <a:lnTo>
                  <a:pt x="66610" y="51540"/>
                </a:lnTo>
                <a:lnTo>
                  <a:pt x="66630" y="51530"/>
                </a:lnTo>
                <a:lnTo>
                  <a:pt x="66700" y="51410"/>
                </a:lnTo>
                <a:lnTo>
                  <a:pt x="66740" y="51360"/>
                </a:lnTo>
                <a:lnTo>
                  <a:pt x="66760" y="51360"/>
                </a:lnTo>
                <a:lnTo>
                  <a:pt x="66770" y="51360"/>
                </a:lnTo>
                <a:lnTo>
                  <a:pt x="66800" y="51320"/>
                </a:lnTo>
                <a:lnTo>
                  <a:pt x="66800" y="51290"/>
                </a:lnTo>
                <a:lnTo>
                  <a:pt x="66790" y="51260"/>
                </a:lnTo>
                <a:lnTo>
                  <a:pt x="66810" y="51250"/>
                </a:lnTo>
                <a:lnTo>
                  <a:pt x="66820" y="51250"/>
                </a:lnTo>
                <a:lnTo>
                  <a:pt x="66820" y="51240"/>
                </a:lnTo>
                <a:lnTo>
                  <a:pt x="66840" y="51210"/>
                </a:lnTo>
                <a:lnTo>
                  <a:pt x="66860" y="51200"/>
                </a:lnTo>
                <a:lnTo>
                  <a:pt x="66870" y="51190"/>
                </a:lnTo>
                <a:lnTo>
                  <a:pt x="66890" y="51180"/>
                </a:lnTo>
                <a:lnTo>
                  <a:pt x="66900" y="51180"/>
                </a:lnTo>
                <a:lnTo>
                  <a:pt x="66920" y="51160"/>
                </a:lnTo>
                <a:lnTo>
                  <a:pt x="66960" y="51150"/>
                </a:lnTo>
                <a:lnTo>
                  <a:pt x="66980" y="51140"/>
                </a:lnTo>
                <a:lnTo>
                  <a:pt x="67000" y="51130"/>
                </a:lnTo>
                <a:lnTo>
                  <a:pt x="67010" y="51120"/>
                </a:lnTo>
                <a:lnTo>
                  <a:pt x="67020" y="51120"/>
                </a:lnTo>
                <a:lnTo>
                  <a:pt x="67050" y="51110"/>
                </a:lnTo>
                <a:lnTo>
                  <a:pt x="67060" y="51110"/>
                </a:lnTo>
                <a:lnTo>
                  <a:pt x="67100" y="51090"/>
                </a:lnTo>
                <a:lnTo>
                  <a:pt x="67100" y="51080"/>
                </a:lnTo>
                <a:lnTo>
                  <a:pt x="67110" y="51060"/>
                </a:lnTo>
                <a:lnTo>
                  <a:pt x="67130" y="51030"/>
                </a:lnTo>
                <a:lnTo>
                  <a:pt x="67170" y="51020"/>
                </a:lnTo>
                <a:lnTo>
                  <a:pt x="67180" y="51020"/>
                </a:lnTo>
                <a:lnTo>
                  <a:pt x="67250" y="51010"/>
                </a:lnTo>
                <a:lnTo>
                  <a:pt x="67280" y="51000"/>
                </a:lnTo>
                <a:lnTo>
                  <a:pt x="67330" y="50970"/>
                </a:lnTo>
                <a:lnTo>
                  <a:pt x="67340" y="50960"/>
                </a:lnTo>
                <a:lnTo>
                  <a:pt x="67360" y="50950"/>
                </a:lnTo>
                <a:lnTo>
                  <a:pt x="67370" y="50940"/>
                </a:lnTo>
                <a:lnTo>
                  <a:pt x="67380" y="50940"/>
                </a:lnTo>
                <a:lnTo>
                  <a:pt x="67390" y="50950"/>
                </a:lnTo>
                <a:lnTo>
                  <a:pt x="67410" y="50950"/>
                </a:lnTo>
                <a:lnTo>
                  <a:pt x="67470" y="50960"/>
                </a:lnTo>
                <a:lnTo>
                  <a:pt x="67480" y="50940"/>
                </a:lnTo>
                <a:lnTo>
                  <a:pt x="67510" y="50960"/>
                </a:lnTo>
                <a:lnTo>
                  <a:pt x="67530" y="50960"/>
                </a:lnTo>
                <a:lnTo>
                  <a:pt x="67580" y="50990"/>
                </a:lnTo>
                <a:lnTo>
                  <a:pt x="67610" y="51000"/>
                </a:lnTo>
                <a:lnTo>
                  <a:pt x="67640" y="51060"/>
                </a:lnTo>
                <a:lnTo>
                  <a:pt x="67670" y="51060"/>
                </a:lnTo>
                <a:lnTo>
                  <a:pt x="67680" y="51070"/>
                </a:lnTo>
                <a:lnTo>
                  <a:pt x="67710" y="51060"/>
                </a:lnTo>
                <a:lnTo>
                  <a:pt x="67720" y="51070"/>
                </a:lnTo>
                <a:lnTo>
                  <a:pt x="67740" y="51090"/>
                </a:lnTo>
                <a:lnTo>
                  <a:pt x="67750" y="51100"/>
                </a:lnTo>
                <a:lnTo>
                  <a:pt x="67760" y="51100"/>
                </a:lnTo>
                <a:lnTo>
                  <a:pt x="67800" y="51060"/>
                </a:lnTo>
                <a:lnTo>
                  <a:pt x="67810" y="51050"/>
                </a:lnTo>
                <a:lnTo>
                  <a:pt x="67810" y="51040"/>
                </a:lnTo>
                <a:lnTo>
                  <a:pt x="67830" y="51020"/>
                </a:lnTo>
                <a:lnTo>
                  <a:pt x="67840" y="51010"/>
                </a:lnTo>
                <a:lnTo>
                  <a:pt x="67880" y="50980"/>
                </a:lnTo>
                <a:lnTo>
                  <a:pt x="67920" y="50960"/>
                </a:lnTo>
                <a:lnTo>
                  <a:pt x="67970" y="50920"/>
                </a:lnTo>
                <a:lnTo>
                  <a:pt x="67960" y="50920"/>
                </a:lnTo>
                <a:lnTo>
                  <a:pt x="67970" y="50910"/>
                </a:lnTo>
                <a:lnTo>
                  <a:pt x="67970" y="50920"/>
                </a:lnTo>
                <a:lnTo>
                  <a:pt x="67990" y="50910"/>
                </a:lnTo>
                <a:lnTo>
                  <a:pt x="68000" y="50900"/>
                </a:lnTo>
                <a:lnTo>
                  <a:pt x="68010" y="50890"/>
                </a:lnTo>
                <a:lnTo>
                  <a:pt x="68020" y="50880"/>
                </a:lnTo>
                <a:lnTo>
                  <a:pt x="68030" y="50870"/>
                </a:lnTo>
                <a:lnTo>
                  <a:pt x="68040" y="50860"/>
                </a:lnTo>
                <a:lnTo>
                  <a:pt x="68050" y="50850"/>
                </a:lnTo>
                <a:lnTo>
                  <a:pt x="68070" y="50820"/>
                </a:lnTo>
                <a:lnTo>
                  <a:pt x="68080" y="50830"/>
                </a:lnTo>
                <a:lnTo>
                  <a:pt x="68090" y="50810"/>
                </a:lnTo>
                <a:lnTo>
                  <a:pt x="68100" y="50800"/>
                </a:lnTo>
                <a:lnTo>
                  <a:pt x="68110" y="50790"/>
                </a:lnTo>
                <a:lnTo>
                  <a:pt x="68120" y="50770"/>
                </a:lnTo>
                <a:lnTo>
                  <a:pt x="68130" y="50760"/>
                </a:lnTo>
                <a:lnTo>
                  <a:pt x="68140" y="50750"/>
                </a:lnTo>
                <a:lnTo>
                  <a:pt x="68150" y="50730"/>
                </a:lnTo>
                <a:lnTo>
                  <a:pt x="68160" y="50720"/>
                </a:lnTo>
                <a:lnTo>
                  <a:pt x="68160" y="50710"/>
                </a:lnTo>
                <a:lnTo>
                  <a:pt x="68170" y="50700"/>
                </a:lnTo>
                <a:lnTo>
                  <a:pt x="68180" y="50680"/>
                </a:lnTo>
                <a:lnTo>
                  <a:pt x="68180" y="50670"/>
                </a:lnTo>
                <a:lnTo>
                  <a:pt x="68190" y="50670"/>
                </a:lnTo>
                <a:lnTo>
                  <a:pt x="68240" y="50570"/>
                </a:lnTo>
                <a:lnTo>
                  <a:pt x="68250" y="50560"/>
                </a:lnTo>
                <a:lnTo>
                  <a:pt x="68260" y="50550"/>
                </a:lnTo>
                <a:lnTo>
                  <a:pt x="68260" y="50540"/>
                </a:lnTo>
                <a:lnTo>
                  <a:pt x="68270" y="50530"/>
                </a:lnTo>
                <a:lnTo>
                  <a:pt x="68280" y="50520"/>
                </a:lnTo>
                <a:lnTo>
                  <a:pt x="68290" y="50510"/>
                </a:lnTo>
                <a:lnTo>
                  <a:pt x="68290" y="50500"/>
                </a:lnTo>
                <a:lnTo>
                  <a:pt x="68300" y="50500"/>
                </a:lnTo>
                <a:lnTo>
                  <a:pt x="68300" y="50490"/>
                </a:lnTo>
                <a:lnTo>
                  <a:pt x="68310" y="50480"/>
                </a:lnTo>
                <a:lnTo>
                  <a:pt x="68310" y="50470"/>
                </a:lnTo>
                <a:lnTo>
                  <a:pt x="68320" y="50470"/>
                </a:lnTo>
                <a:lnTo>
                  <a:pt x="68320" y="50460"/>
                </a:lnTo>
                <a:lnTo>
                  <a:pt x="68330" y="50450"/>
                </a:lnTo>
                <a:lnTo>
                  <a:pt x="68360" y="50400"/>
                </a:lnTo>
                <a:lnTo>
                  <a:pt x="68370" y="50400"/>
                </a:lnTo>
                <a:lnTo>
                  <a:pt x="68380" y="50380"/>
                </a:lnTo>
                <a:lnTo>
                  <a:pt x="68390" y="50360"/>
                </a:lnTo>
                <a:lnTo>
                  <a:pt x="68400" y="50360"/>
                </a:lnTo>
                <a:lnTo>
                  <a:pt x="68420" y="50350"/>
                </a:lnTo>
                <a:lnTo>
                  <a:pt x="68510" y="50330"/>
                </a:lnTo>
                <a:lnTo>
                  <a:pt x="68510" y="50340"/>
                </a:lnTo>
                <a:lnTo>
                  <a:pt x="68520" y="50360"/>
                </a:lnTo>
                <a:lnTo>
                  <a:pt x="68530" y="50410"/>
                </a:lnTo>
                <a:lnTo>
                  <a:pt x="68550" y="50470"/>
                </a:lnTo>
                <a:lnTo>
                  <a:pt x="68550" y="50480"/>
                </a:lnTo>
                <a:lnTo>
                  <a:pt x="68560" y="50530"/>
                </a:lnTo>
                <a:lnTo>
                  <a:pt x="68570" y="50540"/>
                </a:lnTo>
                <a:lnTo>
                  <a:pt x="68560" y="50540"/>
                </a:lnTo>
                <a:lnTo>
                  <a:pt x="68560" y="50550"/>
                </a:lnTo>
                <a:lnTo>
                  <a:pt x="68550" y="50560"/>
                </a:lnTo>
                <a:lnTo>
                  <a:pt x="68550" y="50570"/>
                </a:lnTo>
                <a:lnTo>
                  <a:pt x="68560" y="50570"/>
                </a:lnTo>
                <a:lnTo>
                  <a:pt x="68560" y="50580"/>
                </a:lnTo>
                <a:lnTo>
                  <a:pt x="68560" y="50590"/>
                </a:lnTo>
                <a:lnTo>
                  <a:pt x="68560" y="50600"/>
                </a:lnTo>
                <a:lnTo>
                  <a:pt x="68570" y="50600"/>
                </a:lnTo>
                <a:lnTo>
                  <a:pt x="68570" y="50590"/>
                </a:lnTo>
                <a:lnTo>
                  <a:pt x="68580" y="50580"/>
                </a:lnTo>
                <a:lnTo>
                  <a:pt x="68580" y="50590"/>
                </a:lnTo>
                <a:lnTo>
                  <a:pt x="68590" y="50600"/>
                </a:lnTo>
                <a:lnTo>
                  <a:pt x="68600" y="50610"/>
                </a:lnTo>
                <a:lnTo>
                  <a:pt x="68610" y="50610"/>
                </a:lnTo>
                <a:lnTo>
                  <a:pt x="68620" y="50620"/>
                </a:lnTo>
                <a:lnTo>
                  <a:pt x="68630" y="50630"/>
                </a:lnTo>
                <a:lnTo>
                  <a:pt x="68630" y="50640"/>
                </a:lnTo>
                <a:lnTo>
                  <a:pt x="68640" y="50640"/>
                </a:lnTo>
                <a:lnTo>
                  <a:pt x="68630" y="50650"/>
                </a:lnTo>
                <a:lnTo>
                  <a:pt x="68640" y="50650"/>
                </a:lnTo>
                <a:lnTo>
                  <a:pt x="68640" y="50660"/>
                </a:lnTo>
                <a:lnTo>
                  <a:pt x="68650" y="50660"/>
                </a:lnTo>
                <a:lnTo>
                  <a:pt x="68650" y="50670"/>
                </a:lnTo>
                <a:lnTo>
                  <a:pt x="68660" y="50670"/>
                </a:lnTo>
                <a:lnTo>
                  <a:pt x="68650" y="50670"/>
                </a:lnTo>
                <a:lnTo>
                  <a:pt x="68650" y="50680"/>
                </a:lnTo>
                <a:lnTo>
                  <a:pt x="68660" y="50680"/>
                </a:lnTo>
                <a:lnTo>
                  <a:pt x="68670" y="50680"/>
                </a:lnTo>
                <a:lnTo>
                  <a:pt x="68680" y="50680"/>
                </a:lnTo>
                <a:lnTo>
                  <a:pt x="68700" y="50680"/>
                </a:lnTo>
                <a:lnTo>
                  <a:pt x="68710" y="50680"/>
                </a:lnTo>
                <a:lnTo>
                  <a:pt x="68710" y="50690"/>
                </a:lnTo>
                <a:lnTo>
                  <a:pt x="68720" y="50690"/>
                </a:lnTo>
                <a:lnTo>
                  <a:pt x="68720" y="50700"/>
                </a:lnTo>
                <a:lnTo>
                  <a:pt x="68710" y="50700"/>
                </a:lnTo>
                <a:lnTo>
                  <a:pt x="68720" y="50710"/>
                </a:lnTo>
                <a:lnTo>
                  <a:pt x="68720" y="50720"/>
                </a:lnTo>
                <a:lnTo>
                  <a:pt x="68730" y="50710"/>
                </a:lnTo>
                <a:lnTo>
                  <a:pt x="68740" y="50710"/>
                </a:lnTo>
                <a:lnTo>
                  <a:pt x="68740" y="50720"/>
                </a:lnTo>
                <a:lnTo>
                  <a:pt x="68740" y="50710"/>
                </a:lnTo>
                <a:lnTo>
                  <a:pt x="68750" y="50710"/>
                </a:lnTo>
                <a:lnTo>
                  <a:pt x="68750" y="50720"/>
                </a:lnTo>
                <a:lnTo>
                  <a:pt x="68760" y="50720"/>
                </a:lnTo>
                <a:lnTo>
                  <a:pt x="68760" y="50730"/>
                </a:lnTo>
                <a:lnTo>
                  <a:pt x="68760" y="50740"/>
                </a:lnTo>
                <a:lnTo>
                  <a:pt x="68770" y="50740"/>
                </a:lnTo>
                <a:lnTo>
                  <a:pt x="68770" y="50750"/>
                </a:lnTo>
                <a:lnTo>
                  <a:pt x="68760" y="50750"/>
                </a:lnTo>
                <a:lnTo>
                  <a:pt x="68770" y="50750"/>
                </a:lnTo>
                <a:lnTo>
                  <a:pt x="68770" y="50760"/>
                </a:lnTo>
                <a:lnTo>
                  <a:pt x="68780" y="50760"/>
                </a:lnTo>
                <a:lnTo>
                  <a:pt x="68780" y="50750"/>
                </a:lnTo>
                <a:lnTo>
                  <a:pt x="68820" y="50740"/>
                </a:lnTo>
                <a:lnTo>
                  <a:pt x="68860" y="50730"/>
                </a:lnTo>
                <a:lnTo>
                  <a:pt x="68880" y="50720"/>
                </a:lnTo>
                <a:lnTo>
                  <a:pt x="68920" y="50710"/>
                </a:lnTo>
                <a:lnTo>
                  <a:pt x="68970" y="50710"/>
                </a:lnTo>
                <a:lnTo>
                  <a:pt x="69030" y="50700"/>
                </a:lnTo>
                <a:lnTo>
                  <a:pt x="69060" y="50690"/>
                </a:lnTo>
                <a:lnTo>
                  <a:pt x="69070" y="50690"/>
                </a:lnTo>
                <a:lnTo>
                  <a:pt x="69090" y="50660"/>
                </a:lnTo>
                <a:lnTo>
                  <a:pt x="69110" y="50650"/>
                </a:lnTo>
                <a:lnTo>
                  <a:pt x="69150" y="50630"/>
                </a:lnTo>
                <a:lnTo>
                  <a:pt x="69080" y="50550"/>
                </a:lnTo>
                <a:lnTo>
                  <a:pt x="69110" y="50550"/>
                </a:lnTo>
                <a:lnTo>
                  <a:pt x="69120" y="50500"/>
                </a:lnTo>
                <a:lnTo>
                  <a:pt x="69160" y="50470"/>
                </a:lnTo>
                <a:lnTo>
                  <a:pt x="69120" y="50450"/>
                </a:lnTo>
                <a:lnTo>
                  <a:pt x="69120" y="50440"/>
                </a:lnTo>
                <a:lnTo>
                  <a:pt x="69120" y="50410"/>
                </a:lnTo>
                <a:lnTo>
                  <a:pt x="69080" y="50420"/>
                </a:lnTo>
                <a:lnTo>
                  <a:pt x="69060" y="50420"/>
                </a:lnTo>
                <a:lnTo>
                  <a:pt x="69050" y="50390"/>
                </a:lnTo>
                <a:lnTo>
                  <a:pt x="69040" y="50390"/>
                </a:lnTo>
                <a:lnTo>
                  <a:pt x="69040" y="50380"/>
                </a:lnTo>
                <a:lnTo>
                  <a:pt x="69050" y="50360"/>
                </a:lnTo>
                <a:lnTo>
                  <a:pt x="69050" y="50340"/>
                </a:lnTo>
                <a:lnTo>
                  <a:pt x="69060" y="50330"/>
                </a:lnTo>
                <a:lnTo>
                  <a:pt x="69070" y="50330"/>
                </a:lnTo>
                <a:lnTo>
                  <a:pt x="69070" y="50320"/>
                </a:lnTo>
                <a:lnTo>
                  <a:pt x="69060" y="50320"/>
                </a:lnTo>
                <a:lnTo>
                  <a:pt x="69060" y="50310"/>
                </a:lnTo>
                <a:lnTo>
                  <a:pt x="69050" y="50310"/>
                </a:lnTo>
                <a:lnTo>
                  <a:pt x="69040" y="50310"/>
                </a:lnTo>
                <a:lnTo>
                  <a:pt x="69040" y="50300"/>
                </a:lnTo>
                <a:lnTo>
                  <a:pt x="69040" y="50290"/>
                </a:lnTo>
                <a:lnTo>
                  <a:pt x="69040" y="50280"/>
                </a:lnTo>
                <a:lnTo>
                  <a:pt x="69040" y="50270"/>
                </a:lnTo>
                <a:lnTo>
                  <a:pt x="69030" y="50260"/>
                </a:lnTo>
                <a:lnTo>
                  <a:pt x="69040" y="50260"/>
                </a:lnTo>
                <a:lnTo>
                  <a:pt x="69040" y="50250"/>
                </a:lnTo>
                <a:lnTo>
                  <a:pt x="69030" y="50250"/>
                </a:lnTo>
                <a:lnTo>
                  <a:pt x="69030" y="50240"/>
                </a:lnTo>
                <a:lnTo>
                  <a:pt x="69030" y="50230"/>
                </a:lnTo>
                <a:lnTo>
                  <a:pt x="69030" y="50220"/>
                </a:lnTo>
                <a:lnTo>
                  <a:pt x="69030" y="50210"/>
                </a:lnTo>
                <a:lnTo>
                  <a:pt x="69030" y="50200"/>
                </a:lnTo>
                <a:lnTo>
                  <a:pt x="69030" y="50140"/>
                </a:lnTo>
                <a:lnTo>
                  <a:pt x="69020" y="50140"/>
                </a:lnTo>
                <a:lnTo>
                  <a:pt x="69010" y="50100"/>
                </a:lnTo>
                <a:lnTo>
                  <a:pt x="69010" y="50090"/>
                </a:lnTo>
                <a:lnTo>
                  <a:pt x="69050" y="50100"/>
                </a:lnTo>
                <a:lnTo>
                  <a:pt x="69080" y="50100"/>
                </a:lnTo>
                <a:lnTo>
                  <a:pt x="69090" y="50110"/>
                </a:lnTo>
                <a:lnTo>
                  <a:pt x="69110" y="50110"/>
                </a:lnTo>
                <a:lnTo>
                  <a:pt x="69120" y="50120"/>
                </a:lnTo>
                <a:lnTo>
                  <a:pt x="69120" y="50110"/>
                </a:lnTo>
                <a:lnTo>
                  <a:pt x="69120" y="50070"/>
                </a:lnTo>
                <a:lnTo>
                  <a:pt x="69150" y="50070"/>
                </a:lnTo>
                <a:lnTo>
                  <a:pt x="69160" y="50060"/>
                </a:lnTo>
                <a:lnTo>
                  <a:pt x="69180" y="50050"/>
                </a:lnTo>
                <a:lnTo>
                  <a:pt x="69220" y="50040"/>
                </a:lnTo>
                <a:lnTo>
                  <a:pt x="69230" y="50030"/>
                </a:lnTo>
                <a:lnTo>
                  <a:pt x="69250" y="50020"/>
                </a:lnTo>
                <a:lnTo>
                  <a:pt x="69330" y="49980"/>
                </a:lnTo>
                <a:lnTo>
                  <a:pt x="69450" y="50040"/>
                </a:lnTo>
                <a:lnTo>
                  <a:pt x="69460" y="50040"/>
                </a:lnTo>
                <a:lnTo>
                  <a:pt x="69470" y="5004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30" y="50030"/>
                </a:lnTo>
                <a:lnTo>
                  <a:pt x="69540" y="50030"/>
                </a:lnTo>
                <a:lnTo>
                  <a:pt x="69540" y="50020"/>
                </a:lnTo>
                <a:lnTo>
                  <a:pt x="69540" y="50010"/>
                </a:lnTo>
                <a:lnTo>
                  <a:pt x="69520" y="49970"/>
                </a:lnTo>
                <a:lnTo>
                  <a:pt x="69510" y="49940"/>
                </a:lnTo>
                <a:lnTo>
                  <a:pt x="69510" y="49920"/>
                </a:lnTo>
                <a:lnTo>
                  <a:pt x="69500" y="49900"/>
                </a:lnTo>
                <a:lnTo>
                  <a:pt x="69540" y="49850"/>
                </a:lnTo>
                <a:lnTo>
                  <a:pt x="69580" y="49870"/>
                </a:lnTo>
                <a:lnTo>
                  <a:pt x="69590" y="49870"/>
                </a:lnTo>
                <a:lnTo>
                  <a:pt x="69610" y="49880"/>
                </a:lnTo>
                <a:lnTo>
                  <a:pt x="69660" y="49970"/>
                </a:lnTo>
                <a:lnTo>
                  <a:pt x="69680" y="49950"/>
                </a:lnTo>
                <a:lnTo>
                  <a:pt x="69690" y="49940"/>
                </a:lnTo>
                <a:lnTo>
                  <a:pt x="69700" y="49940"/>
                </a:lnTo>
                <a:lnTo>
                  <a:pt x="69710" y="49940"/>
                </a:lnTo>
                <a:lnTo>
                  <a:pt x="69710" y="49930"/>
                </a:lnTo>
                <a:lnTo>
                  <a:pt x="69710" y="49920"/>
                </a:lnTo>
                <a:lnTo>
                  <a:pt x="69710" y="49910"/>
                </a:lnTo>
                <a:lnTo>
                  <a:pt x="69720" y="49910"/>
                </a:lnTo>
                <a:lnTo>
                  <a:pt x="69720" y="49900"/>
                </a:lnTo>
                <a:lnTo>
                  <a:pt x="69710" y="49900"/>
                </a:lnTo>
                <a:lnTo>
                  <a:pt x="69720" y="49900"/>
                </a:lnTo>
                <a:lnTo>
                  <a:pt x="69720" y="49890"/>
                </a:lnTo>
                <a:lnTo>
                  <a:pt x="69720" y="49880"/>
                </a:lnTo>
                <a:lnTo>
                  <a:pt x="69730" y="49880"/>
                </a:lnTo>
                <a:lnTo>
                  <a:pt x="69730" y="49870"/>
                </a:lnTo>
                <a:lnTo>
                  <a:pt x="69720" y="49870"/>
                </a:lnTo>
                <a:lnTo>
                  <a:pt x="69720" y="49880"/>
                </a:lnTo>
                <a:lnTo>
                  <a:pt x="69720" y="49870"/>
                </a:lnTo>
                <a:lnTo>
                  <a:pt x="69710" y="49870"/>
                </a:lnTo>
                <a:lnTo>
                  <a:pt x="69720" y="49870"/>
                </a:lnTo>
                <a:lnTo>
                  <a:pt x="69720" y="49860"/>
                </a:lnTo>
                <a:lnTo>
                  <a:pt x="69720" y="49850"/>
                </a:lnTo>
                <a:lnTo>
                  <a:pt x="69720" y="49840"/>
                </a:lnTo>
                <a:lnTo>
                  <a:pt x="69720" y="49830"/>
                </a:lnTo>
                <a:lnTo>
                  <a:pt x="69730" y="49820"/>
                </a:lnTo>
                <a:lnTo>
                  <a:pt x="69730" y="49830"/>
                </a:lnTo>
                <a:lnTo>
                  <a:pt x="69740" y="49840"/>
                </a:lnTo>
                <a:lnTo>
                  <a:pt x="69740" y="49830"/>
                </a:lnTo>
                <a:lnTo>
                  <a:pt x="69750" y="49830"/>
                </a:lnTo>
                <a:lnTo>
                  <a:pt x="69750" y="49840"/>
                </a:lnTo>
                <a:lnTo>
                  <a:pt x="69760" y="49840"/>
                </a:lnTo>
                <a:lnTo>
                  <a:pt x="69770" y="49840"/>
                </a:lnTo>
                <a:lnTo>
                  <a:pt x="69770" y="49850"/>
                </a:lnTo>
                <a:lnTo>
                  <a:pt x="69770" y="49860"/>
                </a:lnTo>
                <a:lnTo>
                  <a:pt x="69780" y="49860"/>
                </a:lnTo>
                <a:lnTo>
                  <a:pt x="69780" y="49870"/>
                </a:lnTo>
                <a:lnTo>
                  <a:pt x="69780" y="49880"/>
                </a:lnTo>
                <a:lnTo>
                  <a:pt x="69790" y="49880"/>
                </a:lnTo>
                <a:lnTo>
                  <a:pt x="69800" y="49880"/>
                </a:lnTo>
                <a:lnTo>
                  <a:pt x="69800" y="49890"/>
                </a:lnTo>
                <a:lnTo>
                  <a:pt x="69810" y="49890"/>
                </a:lnTo>
                <a:lnTo>
                  <a:pt x="69810" y="49900"/>
                </a:lnTo>
                <a:lnTo>
                  <a:pt x="69820" y="49900"/>
                </a:lnTo>
                <a:lnTo>
                  <a:pt x="69820" y="4989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30" y="49890"/>
                </a:lnTo>
                <a:lnTo>
                  <a:pt x="69830" y="49900"/>
                </a:lnTo>
                <a:lnTo>
                  <a:pt x="69840" y="49900"/>
                </a:lnTo>
                <a:lnTo>
                  <a:pt x="69840" y="49910"/>
                </a:lnTo>
                <a:lnTo>
                  <a:pt x="69840" y="49900"/>
                </a:lnTo>
                <a:lnTo>
                  <a:pt x="69850" y="49900"/>
                </a:lnTo>
                <a:lnTo>
                  <a:pt x="69850" y="49910"/>
                </a:lnTo>
                <a:lnTo>
                  <a:pt x="69860" y="49910"/>
                </a:lnTo>
                <a:lnTo>
                  <a:pt x="69870" y="49910"/>
                </a:lnTo>
                <a:lnTo>
                  <a:pt x="69880" y="49910"/>
                </a:lnTo>
                <a:lnTo>
                  <a:pt x="69890" y="49910"/>
                </a:lnTo>
                <a:lnTo>
                  <a:pt x="69900" y="49910"/>
                </a:lnTo>
                <a:lnTo>
                  <a:pt x="69910" y="49910"/>
                </a:lnTo>
                <a:lnTo>
                  <a:pt x="69900" y="49910"/>
                </a:lnTo>
                <a:lnTo>
                  <a:pt x="69900" y="49920"/>
                </a:lnTo>
                <a:lnTo>
                  <a:pt x="69910" y="49920"/>
                </a:lnTo>
                <a:lnTo>
                  <a:pt x="69910" y="49910"/>
                </a:lnTo>
                <a:lnTo>
                  <a:pt x="69920" y="49910"/>
                </a:lnTo>
                <a:lnTo>
                  <a:pt x="69930" y="49910"/>
                </a:lnTo>
                <a:lnTo>
                  <a:pt x="69930" y="49900"/>
                </a:lnTo>
                <a:lnTo>
                  <a:pt x="69950" y="49840"/>
                </a:lnTo>
                <a:lnTo>
                  <a:pt x="70020" y="49800"/>
                </a:lnTo>
                <a:lnTo>
                  <a:pt x="70030" y="49800"/>
                </a:lnTo>
                <a:lnTo>
                  <a:pt x="70040" y="49750"/>
                </a:lnTo>
                <a:lnTo>
                  <a:pt x="69980" y="49720"/>
                </a:lnTo>
                <a:lnTo>
                  <a:pt x="69990" y="49700"/>
                </a:lnTo>
                <a:lnTo>
                  <a:pt x="70000" y="49660"/>
                </a:lnTo>
                <a:lnTo>
                  <a:pt x="70060" y="49700"/>
                </a:lnTo>
                <a:lnTo>
                  <a:pt x="70110" y="49710"/>
                </a:lnTo>
                <a:lnTo>
                  <a:pt x="70110" y="49680"/>
                </a:lnTo>
                <a:lnTo>
                  <a:pt x="70100" y="49600"/>
                </a:lnTo>
                <a:lnTo>
                  <a:pt x="70090" y="49530"/>
                </a:lnTo>
                <a:lnTo>
                  <a:pt x="70100" y="49470"/>
                </a:lnTo>
                <a:lnTo>
                  <a:pt x="70090" y="49410"/>
                </a:lnTo>
                <a:lnTo>
                  <a:pt x="70090" y="49400"/>
                </a:lnTo>
                <a:lnTo>
                  <a:pt x="70080" y="49400"/>
                </a:lnTo>
                <a:lnTo>
                  <a:pt x="70090" y="49400"/>
                </a:lnTo>
                <a:lnTo>
                  <a:pt x="70080" y="49400"/>
                </a:lnTo>
                <a:lnTo>
                  <a:pt x="70100" y="49350"/>
                </a:lnTo>
                <a:lnTo>
                  <a:pt x="70090" y="49320"/>
                </a:lnTo>
                <a:lnTo>
                  <a:pt x="70120" y="49320"/>
                </a:lnTo>
                <a:lnTo>
                  <a:pt x="70130" y="49310"/>
                </a:lnTo>
                <a:lnTo>
                  <a:pt x="70120" y="49300"/>
                </a:lnTo>
                <a:lnTo>
                  <a:pt x="70130" y="49300"/>
                </a:lnTo>
                <a:lnTo>
                  <a:pt x="70140" y="49290"/>
                </a:lnTo>
                <a:lnTo>
                  <a:pt x="70140" y="49280"/>
                </a:lnTo>
                <a:lnTo>
                  <a:pt x="70130" y="49260"/>
                </a:lnTo>
                <a:lnTo>
                  <a:pt x="70130" y="49220"/>
                </a:lnTo>
                <a:lnTo>
                  <a:pt x="70120" y="49220"/>
                </a:lnTo>
                <a:lnTo>
                  <a:pt x="70100" y="49280"/>
                </a:lnTo>
                <a:lnTo>
                  <a:pt x="70100" y="49300"/>
                </a:lnTo>
                <a:lnTo>
                  <a:pt x="70080" y="49310"/>
                </a:lnTo>
                <a:lnTo>
                  <a:pt x="70080" y="49350"/>
                </a:lnTo>
                <a:lnTo>
                  <a:pt x="70000" y="49330"/>
                </a:lnTo>
                <a:lnTo>
                  <a:pt x="70010" y="49280"/>
                </a:lnTo>
                <a:lnTo>
                  <a:pt x="70020" y="49260"/>
                </a:lnTo>
                <a:lnTo>
                  <a:pt x="70060" y="49270"/>
                </a:lnTo>
                <a:lnTo>
                  <a:pt x="70080" y="49270"/>
                </a:lnTo>
                <a:lnTo>
                  <a:pt x="70110" y="49190"/>
                </a:lnTo>
                <a:lnTo>
                  <a:pt x="70080" y="49170"/>
                </a:lnTo>
                <a:lnTo>
                  <a:pt x="70070" y="49170"/>
                </a:lnTo>
                <a:lnTo>
                  <a:pt x="70080" y="49160"/>
                </a:lnTo>
                <a:lnTo>
                  <a:pt x="70090" y="49130"/>
                </a:lnTo>
                <a:lnTo>
                  <a:pt x="70120" y="49100"/>
                </a:lnTo>
                <a:lnTo>
                  <a:pt x="70130" y="49080"/>
                </a:lnTo>
                <a:lnTo>
                  <a:pt x="70170" y="49120"/>
                </a:lnTo>
                <a:lnTo>
                  <a:pt x="70180" y="49110"/>
                </a:lnTo>
                <a:lnTo>
                  <a:pt x="70200" y="49110"/>
                </a:lnTo>
                <a:lnTo>
                  <a:pt x="70220" y="49100"/>
                </a:lnTo>
                <a:lnTo>
                  <a:pt x="70230" y="49100"/>
                </a:lnTo>
                <a:lnTo>
                  <a:pt x="70260" y="49080"/>
                </a:lnTo>
                <a:lnTo>
                  <a:pt x="70260" y="49070"/>
                </a:lnTo>
                <a:lnTo>
                  <a:pt x="70270" y="49070"/>
                </a:lnTo>
                <a:lnTo>
                  <a:pt x="70280" y="49060"/>
                </a:lnTo>
                <a:lnTo>
                  <a:pt x="70290" y="49050"/>
                </a:lnTo>
                <a:lnTo>
                  <a:pt x="70300" y="49050"/>
                </a:lnTo>
                <a:lnTo>
                  <a:pt x="70310" y="49050"/>
                </a:lnTo>
                <a:lnTo>
                  <a:pt x="70310" y="49040"/>
                </a:lnTo>
                <a:lnTo>
                  <a:pt x="70320" y="49040"/>
                </a:lnTo>
                <a:lnTo>
                  <a:pt x="70320" y="49030"/>
                </a:lnTo>
                <a:lnTo>
                  <a:pt x="70330" y="49030"/>
                </a:lnTo>
                <a:lnTo>
                  <a:pt x="70330" y="49020"/>
                </a:lnTo>
                <a:lnTo>
                  <a:pt x="70340" y="49020"/>
                </a:lnTo>
                <a:lnTo>
                  <a:pt x="70340" y="49030"/>
                </a:lnTo>
                <a:lnTo>
                  <a:pt x="70340" y="49020"/>
                </a:lnTo>
                <a:lnTo>
                  <a:pt x="70350" y="49030"/>
                </a:lnTo>
                <a:lnTo>
                  <a:pt x="70350" y="49040"/>
                </a:lnTo>
                <a:lnTo>
                  <a:pt x="70350" y="49050"/>
                </a:lnTo>
                <a:lnTo>
                  <a:pt x="70350" y="49060"/>
                </a:lnTo>
                <a:lnTo>
                  <a:pt x="70340" y="49060"/>
                </a:lnTo>
                <a:lnTo>
                  <a:pt x="70350" y="49060"/>
                </a:lnTo>
                <a:lnTo>
                  <a:pt x="70350" y="4907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60" y="49070"/>
                </a:lnTo>
                <a:lnTo>
                  <a:pt x="70360" y="49080"/>
                </a:lnTo>
                <a:lnTo>
                  <a:pt x="70370" y="49080"/>
                </a:lnTo>
                <a:lnTo>
                  <a:pt x="70370" y="49090"/>
                </a:lnTo>
                <a:lnTo>
                  <a:pt x="70370" y="49080"/>
                </a:lnTo>
                <a:lnTo>
                  <a:pt x="70420" y="49050"/>
                </a:lnTo>
                <a:lnTo>
                  <a:pt x="70420" y="49040"/>
                </a:lnTo>
                <a:lnTo>
                  <a:pt x="70450" y="49100"/>
                </a:lnTo>
                <a:lnTo>
                  <a:pt x="70460" y="49120"/>
                </a:lnTo>
                <a:lnTo>
                  <a:pt x="70470" y="49150"/>
                </a:lnTo>
                <a:lnTo>
                  <a:pt x="70480" y="49160"/>
                </a:lnTo>
                <a:lnTo>
                  <a:pt x="70510" y="49150"/>
                </a:lnTo>
                <a:lnTo>
                  <a:pt x="70530" y="49130"/>
                </a:lnTo>
                <a:lnTo>
                  <a:pt x="70580" y="49090"/>
                </a:lnTo>
                <a:lnTo>
                  <a:pt x="70600" y="49060"/>
                </a:lnTo>
                <a:lnTo>
                  <a:pt x="70620" y="49040"/>
                </a:lnTo>
                <a:lnTo>
                  <a:pt x="70630" y="49030"/>
                </a:lnTo>
                <a:lnTo>
                  <a:pt x="70640" y="49010"/>
                </a:lnTo>
                <a:lnTo>
                  <a:pt x="70660" y="49000"/>
                </a:lnTo>
                <a:lnTo>
                  <a:pt x="70720" y="48960"/>
                </a:lnTo>
                <a:lnTo>
                  <a:pt x="70750" y="48940"/>
                </a:lnTo>
                <a:lnTo>
                  <a:pt x="70760" y="48930"/>
                </a:lnTo>
                <a:lnTo>
                  <a:pt x="70790" y="48910"/>
                </a:lnTo>
                <a:lnTo>
                  <a:pt x="70810" y="48900"/>
                </a:lnTo>
                <a:lnTo>
                  <a:pt x="70820" y="48890"/>
                </a:lnTo>
                <a:lnTo>
                  <a:pt x="70860" y="48860"/>
                </a:lnTo>
                <a:lnTo>
                  <a:pt x="70880" y="48860"/>
                </a:lnTo>
                <a:lnTo>
                  <a:pt x="70890" y="48860"/>
                </a:lnTo>
                <a:lnTo>
                  <a:pt x="70920" y="48860"/>
                </a:lnTo>
                <a:lnTo>
                  <a:pt x="70940" y="48860"/>
                </a:lnTo>
                <a:lnTo>
                  <a:pt x="70950" y="48860"/>
                </a:lnTo>
                <a:lnTo>
                  <a:pt x="70980" y="48850"/>
                </a:lnTo>
                <a:lnTo>
                  <a:pt x="70990" y="48850"/>
                </a:lnTo>
                <a:lnTo>
                  <a:pt x="71030" y="48850"/>
                </a:lnTo>
                <a:lnTo>
                  <a:pt x="71070" y="48860"/>
                </a:lnTo>
                <a:lnTo>
                  <a:pt x="71100" y="48820"/>
                </a:lnTo>
                <a:lnTo>
                  <a:pt x="71120" y="48800"/>
                </a:lnTo>
                <a:lnTo>
                  <a:pt x="71140" y="48790"/>
                </a:lnTo>
                <a:lnTo>
                  <a:pt x="71160" y="48760"/>
                </a:lnTo>
                <a:lnTo>
                  <a:pt x="71170" y="48730"/>
                </a:lnTo>
                <a:lnTo>
                  <a:pt x="71180" y="48700"/>
                </a:lnTo>
                <a:lnTo>
                  <a:pt x="71190" y="48680"/>
                </a:lnTo>
                <a:lnTo>
                  <a:pt x="71190" y="48660"/>
                </a:lnTo>
                <a:lnTo>
                  <a:pt x="71200" y="48640"/>
                </a:lnTo>
                <a:lnTo>
                  <a:pt x="71220" y="48610"/>
                </a:lnTo>
                <a:lnTo>
                  <a:pt x="71220" y="48600"/>
                </a:lnTo>
                <a:lnTo>
                  <a:pt x="71230" y="48600"/>
                </a:lnTo>
                <a:lnTo>
                  <a:pt x="71240" y="48600"/>
                </a:lnTo>
                <a:lnTo>
                  <a:pt x="71240" y="48590"/>
                </a:lnTo>
                <a:lnTo>
                  <a:pt x="71250" y="48590"/>
                </a:lnTo>
                <a:lnTo>
                  <a:pt x="71250" y="48580"/>
                </a:lnTo>
                <a:lnTo>
                  <a:pt x="71260" y="48580"/>
                </a:lnTo>
                <a:lnTo>
                  <a:pt x="71260" y="48570"/>
                </a:lnTo>
                <a:lnTo>
                  <a:pt x="71270" y="48570"/>
                </a:lnTo>
                <a:lnTo>
                  <a:pt x="71280" y="48570"/>
                </a:lnTo>
                <a:lnTo>
                  <a:pt x="71290" y="48570"/>
                </a:lnTo>
                <a:lnTo>
                  <a:pt x="71300" y="48570"/>
                </a:lnTo>
                <a:lnTo>
                  <a:pt x="71310" y="48570"/>
                </a:lnTo>
                <a:lnTo>
                  <a:pt x="71330" y="48560"/>
                </a:lnTo>
                <a:lnTo>
                  <a:pt x="71340" y="48560"/>
                </a:lnTo>
                <a:lnTo>
                  <a:pt x="71340" y="48550"/>
                </a:lnTo>
                <a:lnTo>
                  <a:pt x="71350" y="48550"/>
                </a:lnTo>
                <a:lnTo>
                  <a:pt x="71360" y="48550"/>
                </a:lnTo>
                <a:lnTo>
                  <a:pt x="71380" y="48540"/>
                </a:lnTo>
                <a:lnTo>
                  <a:pt x="71390" y="48540"/>
                </a:lnTo>
                <a:lnTo>
                  <a:pt x="71400" y="48540"/>
                </a:lnTo>
                <a:lnTo>
                  <a:pt x="71410" y="48540"/>
                </a:lnTo>
                <a:lnTo>
                  <a:pt x="71420" y="48540"/>
                </a:lnTo>
                <a:lnTo>
                  <a:pt x="71430" y="48530"/>
                </a:lnTo>
                <a:lnTo>
                  <a:pt x="71440" y="48530"/>
                </a:lnTo>
                <a:lnTo>
                  <a:pt x="71450" y="48530"/>
                </a:lnTo>
                <a:lnTo>
                  <a:pt x="71460" y="48530"/>
                </a:lnTo>
                <a:lnTo>
                  <a:pt x="71470" y="48530"/>
                </a:lnTo>
                <a:lnTo>
                  <a:pt x="71480" y="48530"/>
                </a:lnTo>
                <a:lnTo>
                  <a:pt x="71490" y="48530"/>
                </a:lnTo>
                <a:lnTo>
                  <a:pt x="71500" y="48530"/>
                </a:lnTo>
                <a:lnTo>
                  <a:pt x="71510" y="48530"/>
                </a:lnTo>
                <a:lnTo>
                  <a:pt x="71520" y="48540"/>
                </a:lnTo>
                <a:lnTo>
                  <a:pt x="71530" y="48540"/>
                </a:lnTo>
                <a:lnTo>
                  <a:pt x="71550" y="48550"/>
                </a:lnTo>
                <a:lnTo>
                  <a:pt x="71570" y="48550"/>
                </a:lnTo>
                <a:lnTo>
                  <a:pt x="71580" y="48550"/>
                </a:lnTo>
                <a:lnTo>
                  <a:pt x="71590" y="48560"/>
                </a:lnTo>
                <a:lnTo>
                  <a:pt x="71610" y="48530"/>
                </a:lnTo>
                <a:lnTo>
                  <a:pt x="71610" y="48520"/>
                </a:lnTo>
                <a:lnTo>
                  <a:pt x="71620" y="48510"/>
                </a:lnTo>
                <a:lnTo>
                  <a:pt x="71670" y="48530"/>
                </a:lnTo>
                <a:lnTo>
                  <a:pt x="71700" y="48550"/>
                </a:lnTo>
                <a:lnTo>
                  <a:pt x="71710" y="48560"/>
                </a:lnTo>
                <a:lnTo>
                  <a:pt x="71760" y="48550"/>
                </a:lnTo>
                <a:lnTo>
                  <a:pt x="71800" y="48550"/>
                </a:lnTo>
                <a:lnTo>
                  <a:pt x="71810" y="48540"/>
                </a:lnTo>
                <a:lnTo>
                  <a:pt x="71860" y="48520"/>
                </a:lnTo>
                <a:lnTo>
                  <a:pt x="71900" y="48520"/>
                </a:lnTo>
                <a:lnTo>
                  <a:pt x="71920" y="48530"/>
                </a:lnTo>
                <a:lnTo>
                  <a:pt x="71930" y="48540"/>
                </a:lnTo>
                <a:lnTo>
                  <a:pt x="71980" y="48540"/>
                </a:lnTo>
                <a:lnTo>
                  <a:pt x="72010" y="48540"/>
                </a:lnTo>
                <a:lnTo>
                  <a:pt x="72040" y="48540"/>
                </a:lnTo>
                <a:lnTo>
                  <a:pt x="72070" y="48560"/>
                </a:lnTo>
                <a:lnTo>
                  <a:pt x="72090" y="48580"/>
                </a:lnTo>
                <a:lnTo>
                  <a:pt x="72160" y="48630"/>
                </a:lnTo>
                <a:lnTo>
                  <a:pt x="72170" y="48650"/>
                </a:lnTo>
                <a:lnTo>
                  <a:pt x="72200" y="48650"/>
                </a:lnTo>
                <a:lnTo>
                  <a:pt x="72240" y="48660"/>
                </a:lnTo>
                <a:lnTo>
                  <a:pt x="72260" y="48670"/>
                </a:lnTo>
                <a:lnTo>
                  <a:pt x="72320" y="48720"/>
                </a:lnTo>
                <a:lnTo>
                  <a:pt x="72320" y="48740"/>
                </a:lnTo>
                <a:lnTo>
                  <a:pt x="72330" y="48750"/>
                </a:lnTo>
                <a:lnTo>
                  <a:pt x="72340" y="48770"/>
                </a:lnTo>
                <a:lnTo>
                  <a:pt x="72340" y="48780"/>
                </a:lnTo>
                <a:lnTo>
                  <a:pt x="72340" y="48800"/>
                </a:lnTo>
                <a:lnTo>
                  <a:pt x="72330" y="48830"/>
                </a:lnTo>
                <a:lnTo>
                  <a:pt x="72300" y="48870"/>
                </a:lnTo>
                <a:lnTo>
                  <a:pt x="72310" y="48920"/>
                </a:lnTo>
                <a:lnTo>
                  <a:pt x="72310" y="48930"/>
                </a:lnTo>
                <a:lnTo>
                  <a:pt x="72310" y="48950"/>
                </a:lnTo>
                <a:lnTo>
                  <a:pt x="72310" y="48990"/>
                </a:lnTo>
                <a:lnTo>
                  <a:pt x="72310" y="49000"/>
                </a:lnTo>
                <a:lnTo>
                  <a:pt x="72310" y="49010"/>
                </a:lnTo>
                <a:lnTo>
                  <a:pt x="72320" y="49030"/>
                </a:lnTo>
                <a:lnTo>
                  <a:pt x="72330" y="49040"/>
                </a:lnTo>
                <a:lnTo>
                  <a:pt x="72340" y="49040"/>
                </a:lnTo>
                <a:lnTo>
                  <a:pt x="72360" y="49040"/>
                </a:lnTo>
                <a:lnTo>
                  <a:pt x="72390" y="49050"/>
                </a:lnTo>
                <a:lnTo>
                  <a:pt x="72430" y="49050"/>
                </a:lnTo>
                <a:lnTo>
                  <a:pt x="72440" y="49040"/>
                </a:lnTo>
                <a:lnTo>
                  <a:pt x="72440" y="49080"/>
                </a:lnTo>
                <a:lnTo>
                  <a:pt x="72450" y="49080"/>
                </a:lnTo>
                <a:lnTo>
                  <a:pt x="72480" y="49080"/>
                </a:lnTo>
                <a:lnTo>
                  <a:pt x="72500" y="49100"/>
                </a:lnTo>
                <a:lnTo>
                  <a:pt x="72540" y="49110"/>
                </a:lnTo>
                <a:lnTo>
                  <a:pt x="72550" y="49120"/>
                </a:lnTo>
                <a:lnTo>
                  <a:pt x="72560" y="49120"/>
                </a:lnTo>
                <a:lnTo>
                  <a:pt x="72590" y="49120"/>
                </a:lnTo>
                <a:lnTo>
                  <a:pt x="72600" y="49130"/>
                </a:lnTo>
                <a:lnTo>
                  <a:pt x="72630" y="49150"/>
                </a:lnTo>
                <a:lnTo>
                  <a:pt x="72650" y="49160"/>
                </a:lnTo>
                <a:lnTo>
                  <a:pt x="72650" y="49170"/>
                </a:lnTo>
                <a:lnTo>
                  <a:pt x="72660" y="49170"/>
                </a:lnTo>
                <a:lnTo>
                  <a:pt x="72670" y="49170"/>
                </a:lnTo>
                <a:lnTo>
                  <a:pt x="72700" y="49170"/>
                </a:lnTo>
                <a:lnTo>
                  <a:pt x="72720" y="49170"/>
                </a:lnTo>
                <a:lnTo>
                  <a:pt x="72750" y="49170"/>
                </a:lnTo>
                <a:lnTo>
                  <a:pt x="72760" y="49180"/>
                </a:lnTo>
                <a:lnTo>
                  <a:pt x="72800" y="49240"/>
                </a:lnTo>
                <a:lnTo>
                  <a:pt x="72810" y="49240"/>
                </a:lnTo>
                <a:lnTo>
                  <a:pt x="72840" y="49280"/>
                </a:lnTo>
                <a:lnTo>
                  <a:pt x="72860" y="49300"/>
                </a:lnTo>
                <a:lnTo>
                  <a:pt x="72830" y="49330"/>
                </a:lnTo>
                <a:lnTo>
                  <a:pt x="72820" y="49330"/>
                </a:lnTo>
                <a:lnTo>
                  <a:pt x="72790" y="49340"/>
                </a:lnTo>
                <a:lnTo>
                  <a:pt x="72790" y="49390"/>
                </a:lnTo>
                <a:lnTo>
                  <a:pt x="72800" y="49440"/>
                </a:lnTo>
                <a:lnTo>
                  <a:pt x="72800" y="49520"/>
                </a:lnTo>
                <a:lnTo>
                  <a:pt x="72800" y="49540"/>
                </a:lnTo>
                <a:lnTo>
                  <a:pt x="72800" y="49580"/>
                </a:lnTo>
                <a:lnTo>
                  <a:pt x="73110" y="49590"/>
                </a:lnTo>
                <a:lnTo>
                  <a:pt x="73110" y="49640"/>
                </a:lnTo>
                <a:lnTo>
                  <a:pt x="73110" y="49690"/>
                </a:lnTo>
                <a:lnTo>
                  <a:pt x="73100" y="49690"/>
                </a:lnTo>
                <a:lnTo>
                  <a:pt x="73090" y="49700"/>
                </a:lnTo>
                <a:lnTo>
                  <a:pt x="73080" y="49700"/>
                </a:lnTo>
                <a:lnTo>
                  <a:pt x="73080" y="49710"/>
                </a:lnTo>
                <a:lnTo>
                  <a:pt x="73070" y="49710"/>
                </a:lnTo>
                <a:lnTo>
                  <a:pt x="73060" y="49710"/>
                </a:lnTo>
                <a:lnTo>
                  <a:pt x="73060" y="49720"/>
                </a:lnTo>
                <a:lnTo>
                  <a:pt x="73040" y="49730"/>
                </a:lnTo>
                <a:lnTo>
                  <a:pt x="73030" y="49730"/>
                </a:lnTo>
                <a:lnTo>
                  <a:pt x="73020" y="49740"/>
                </a:lnTo>
                <a:lnTo>
                  <a:pt x="73010" y="49740"/>
                </a:lnTo>
                <a:lnTo>
                  <a:pt x="73000" y="49740"/>
                </a:lnTo>
                <a:lnTo>
                  <a:pt x="73000" y="49750"/>
                </a:lnTo>
                <a:lnTo>
                  <a:pt x="72990" y="49750"/>
                </a:lnTo>
                <a:lnTo>
                  <a:pt x="72970" y="49750"/>
                </a:lnTo>
                <a:lnTo>
                  <a:pt x="72960" y="49750"/>
                </a:lnTo>
                <a:lnTo>
                  <a:pt x="72950" y="49750"/>
                </a:lnTo>
                <a:lnTo>
                  <a:pt x="72940" y="49750"/>
                </a:lnTo>
                <a:lnTo>
                  <a:pt x="72930" y="49760"/>
                </a:lnTo>
                <a:lnTo>
                  <a:pt x="72890" y="49760"/>
                </a:lnTo>
                <a:lnTo>
                  <a:pt x="72880" y="49800"/>
                </a:lnTo>
                <a:lnTo>
                  <a:pt x="72880" y="49820"/>
                </a:lnTo>
                <a:lnTo>
                  <a:pt x="72870" y="49850"/>
                </a:lnTo>
                <a:lnTo>
                  <a:pt x="72870" y="49870"/>
                </a:lnTo>
                <a:lnTo>
                  <a:pt x="72890" y="49900"/>
                </a:lnTo>
                <a:lnTo>
                  <a:pt x="72900" y="49910"/>
                </a:lnTo>
                <a:lnTo>
                  <a:pt x="72890" y="49920"/>
                </a:lnTo>
                <a:lnTo>
                  <a:pt x="72890" y="49930"/>
                </a:lnTo>
                <a:lnTo>
                  <a:pt x="72880" y="49940"/>
                </a:lnTo>
                <a:lnTo>
                  <a:pt x="72880" y="49970"/>
                </a:lnTo>
                <a:lnTo>
                  <a:pt x="72880" y="49990"/>
                </a:lnTo>
                <a:lnTo>
                  <a:pt x="72870" y="50000"/>
                </a:lnTo>
                <a:lnTo>
                  <a:pt x="72890" y="50010"/>
                </a:lnTo>
                <a:lnTo>
                  <a:pt x="72890" y="50030"/>
                </a:lnTo>
                <a:lnTo>
                  <a:pt x="72920" y="50030"/>
                </a:lnTo>
                <a:lnTo>
                  <a:pt x="72910" y="50040"/>
                </a:lnTo>
                <a:lnTo>
                  <a:pt x="72900" y="50050"/>
                </a:lnTo>
                <a:lnTo>
                  <a:pt x="72880" y="50060"/>
                </a:lnTo>
                <a:lnTo>
                  <a:pt x="72870" y="50070"/>
                </a:lnTo>
                <a:lnTo>
                  <a:pt x="72850" y="50090"/>
                </a:lnTo>
                <a:lnTo>
                  <a:pt x="72810" y="50110"/>
                </a:lnTo>
                <a:lnTo>
                  <a:pt x="72800" y="50120"/>
                </a:lnTo>
                <a:lnTo>
                  <a:pt x="72790" y="50120"/>
                </a:lnTo>
                <a:lnTo>
                  <a:pt x="72750" y="50150"/>
                </a:lnTo>
                <a:lnTo>
                  <a:pt x="72740" y="50160"/>
                </a:lnTo>
                <a:lnTo>
                  <a:pt x="72730" y="50170"/>
                </a:lnTo>
                <a:lnTo>
                  <a:pt x="72720" y="50170"/>
                </a:lnTo>
                <a:lnTo>
                  <a:pt x="72720" y="50200"/>
                </a:lnTo>
                <a:lnTo>
                  <a:pt x="72730" y="50220"/>
                </a:lnTo>
                <a:lnTo>
                  <a:pt x="72730" y="50230"/>
                </a:lnTo>
                <a:lnTo>
                  <a:pt x="72730" y="50240"/>
                </a:lnTo>
                <a:lnTo>
                  <a:pt x="72730" y="50250"/>
                </a:lnTo>
                <a:lnTo>
                  <a:pt x="72710" y="50250"/>
                </a:lnTo>
                <a:lnTo>
                  <a:pt x="72700" y="50260"/>
                </a:lnTo>
                <a:lnTo>
                  <a:pt x="72690" y="50260"/>
                </a:lnTo>
                <a:lnTo>
                  <a:pt x="72660" y="50260"/>
                </a:lnTo>
                <a:lnTo>
                  <a:pt x="72640" y="50260"/>
                </a:lnTo>
                <a:lnTo>
                  <a:pt x="72640" y="50300"/>
                </a:lnTo>
                <a:lnTo>
                  <a:pt x="72650" y="50310"/>
                </a:lnTo>
                <a:lnTo>
                  <a:pt x="72650" y="50320"/>
                </a:lnTo>
                <a:lnTo>
                  <a:pt x="72650" y="50340"/>
                </a:lnTo>
                <a:lnTo>
                  <a:pt x="72660" y="50370"/>
                </a:lnTo>
                <a:lnTo>
                  <a:pt x="72660" y="50390"/>
                </a:lnTo>
                <a:lnTo>
                  <a:pt x="72670" y="50470"/>
                </a:lnTo>
                <a:lnTo>
                  <a:pt x="72680" y="50530"/>
                </a:lnTo>
                <a:lnTo>
                  <a:pt x="72700" y="50600"/>
                </a:lnTo>
                <a:lnTo>
                  <a:pt x="72690" y="50650"/>
                </a:lnTo>
                <a:lnTo>
                  <a:pt x="72670" y="50660"/>
                </a:lnTo>
                <a:lnTo>
                  <a:pt x="72620" y="50690"/>
                </a:lnTo>
                <a:lnTo>
                  <a:pt x="72600" y="50710"/>
                </a:lnTo>
                <a:lnTo>
                  <a:pt x="72570" y="50730"/>
                </a:lnTo>
                <a:lnTo>
                  <a:pt x="72550" y="50760"/>
                </a:lnTo>
                <a:lnTo>
                  <a:pt x="72540" y="50780"/>
                </a:lnTo>
                <a:lnTo>
                  <a:pt x="72510" y="50800"/>
                </a:lnTo>
                <a:lnTo>
                  <a:pt x="72450" y="50850"/>
                </a:lnTo>
                <a:lnTo>
                  <a:pt x="72440" y="50930"/>
                </a:lnTo>
                <a:lnTo>
                  <a:pt x="72410" y="51000"/>
                </a:lnTo>
                <a:lnTo>
                  <a:pt x="72420" y="51010"/>
                </a:lnTo>
                <a:lnTo>
                  <a:pt x="72430" y="51030"/>
                </a:lnTo>
                <a:lnTo>
                  <a:pt x="72400" y="51050"/>
                </a:lnTo>
                <a:lnTo>
                  <a:pt x="72390" y="51060"/>
                </a:lnTo>
                <a:lnTo>
                  <a:pt x="72370" y="51090"/>
                </a:lnTo>
                <a:lnTo>
                  <a:pt x="72360" y="51110"/>
                </a:lnTo>
                <a:lnTo>
                  <a:pt x="72360" y="51120"/>
                </a:lnTo>
                <a:lnTo>
                  <a:pt x="72330" y="51160"/>
                </a:lnTo>
                <a:lnTo>
                  <a:pt x="72350" y="51160"/>
                </a:lnTo>
                <a:lnTo>
                  <a:pt x="72360" y="51170"/>
                </a:lnTo>
                <a:lnTo>
                  <a:pt x="72380" y="51170"/>
                </a:lnTo>
                <a:lnTo>
                  <a:pt x="72390" y="51170"/>
                </a:lnTo>
                <a:lnTo>
                  <a:pt x="72400" y="51170"/>
                </a:lnTo>
                <a:lnTo>
                  <a:pt x="72410" y="51180"/>
                </a:lnTo>
                <a:lnTo>
                  <a:pt x="72410" y="51190"/>
                </a:lnTo>
                <a:lnTo>
                  <a:pt x="72420" y="51200"/>
                </a:lnTo>
                <a:lnTo>
                  <a:pt x="72400" y="51240"/>
                </a:lnTo>
                <a:lnTo>
                  <a:pt x="72400" y="51270"/>
                </a:lnTo>
                <a:lnTo>
                  <a:pt x="72410" y="51300"/>
                </a:lnTo>
                <a:lnTo>
                  <a:pt x="72400" y="51320"/>
                </a:lnTo>
                <a:lnTo>
                  <a:pt x="72400" y="51330"/>
                </a:lnTo>
                <a:lnTo>
                  <a:pt x="72400" y="51360"/>
                </a:lnTo>
                <a:lnTo>
                  <a:pt x="72410" y="51380"/>
                </a:lnTo>
                <a:lnTo>
                  <a:pt x="72400" y="51430"/>
                </a:lnTo>
                <a:lnTo>
                  <a:pt x="72430" y="51420"/>
                </a:lnTo>
                <a:lnTo>
                  <a:pt x="72470" y="51410"/>
                </a:lnTo>
                <a:lnTo>
                  <a:pt x="72480" y="51410"/>
                </a:lnTo>
                <a:lnTo>
                  <a:pt x="72490" y="51410"/>
                </a:lnTo>
                <a:lnTo>
                  <a:pt x="72500" y="51410"/>
                </a:lnTo>
                <a:lnTo>
                  <a:pt x="72510" y="51410"/>
                </a:lnTo>
                <a:lnTo>
                  <a:pt x="72510" y="51400"/>
                </a:lnTo>
                <a:lnTo>
                  <a:pt x="72520" y="51400"/>
                </a:lnTo>
                <a:lnTo>
                  <a:pt x="72530" y="51390"/>
                </a:lnTo>
                <a:lnTo>
                  <a:pt x="72540" y="51390"/>
                </a:lnTo>
                <a:lnTo>
                  <a:pt x="72550" y="51370"/>
                </a:lnTo>
                <a:lnTo>
                  <a:pt x="72560" y="51370"/>
                </a:lnTo>
                <a:lnTo>
                  <a:pt x="72570" y="51360"/>
                </a:lnTo>
                <a:lnTo>
                  <a:pt x="72570" y="51370"/>
                </a:lnTo>
                <a:lnTo>
                  <a:pt x="72580" y="51380"/>
                </a:lnTo>
                <a:lnTo>
                  <a:pt x="72570" y="51390"/>
                </a:lnTo>
                <a:lnTo>
                  <a:pt x="72580" y="51410"/>
                </a:lnTo>
                <a:lnTo>
                  <a:pt x="72580" y="51450"/>
                </a:lnTo>
                <a:lnTo>
                  <a:pt x="72580" y="51490"/>
                </a:lnTo>
                <a:lnTo>
                  <a:pt x="72580" y="51510"/>
                </a:lnTo>
                <a:lnTo>
                  <a:pt x="72570" y="51510"/>
                </a:lnTo>
                <a:lnTo>
                  <a:pt x="72550" y="51550"/>
                </a:lnTo>
                <a:lnTo>
                  <a:pt x="72530" y="51570"/>
                </a:lnTo>
                <a:lnTo>
                  <a:pt x="72520" y="51590"/>
                </a:lnTo>
                <a:lnTo>
                  <a:pt x="72500" y="51600"/>
                </a:lnTo>
                <a:lnTo>
                  <a:pt x="72480" y="51630"/>
                </a:lnTo>
                <a:lnTo>
                  <a:pt x="72480" y="51640"/>
                </a:lnTo>
                <a:lnTo>
                  <a:pt x="72490" y="51650"/>
                </a:lnTo>
                <a:lnTo>
                  <a:pt x="72490" y="51670"/>
                </a:lnTo>
                <a:lnTo>
                  <a:pt x="72480" y="51730"/>
                </a:lnTo>
                <a:lnTo>
                  <a:pt x="72480" y="51770"/>
                </a:lnTo>
                <a:lnTo>
                  <a:pt x="72480" y="51790"/>
                </a:lnTo>
                <a:lnTo>
                  <a:pt x="72480" y="51800"/>
                </a:lnTo>
                <a:lnTo>
                  <a:pt x="72490" y="51810"/>
                </a:lnTo>
                <a:lnTo>
                  <a:pt x="72510" y="51840"/>
                </a:lnTo>
                <a:lnTo>
                  <a:pt x="72530" y="51860"/>
                </a:lnTo>
                <a:lnTo>
                  <a:pt x="72540" y="51870"/>
                </a:lnTo>
                <a:lnTo>
                  <a:pt x="72570" y="51880"/>
                </a:lnTo>
                <a:lnTo>
                  <a:pt x="72590" y="51890"/>
                </a:lnTo>
                <a:lnTo>
                  <a:pt x="72600" y="51890"/>
                </a:lnTo>
                <a:lnTo>
                  <a:pt x="72620" y="51890"/>
                </a:lnTo>
                <a:lnTo>
                  <a:pt x="72680" y="51900"/>
                </a:lnTo>
                <a:lnTo>
                  <a:pt x="72670" y="51900"/>
                </a:lnTo>
                <a:lnTo>
                  <a:pt x="72670" y="51910"/>
                </a:lnTo>
                <a:lnTo>
                  <a:pt x="72670" y="51920"/>
                </a:lnTo>
                <a:lnTo>
                  <a:pt x="72660" y="51920"/>
                </a:lnTo>
                <a:lnTo>
                  <a:pt x="72660" y="51930"/>
                </a:lnTo>
                <a:lnTo>
                  <a:pt x="72650" y="51930"/>
                </a:lnTo>
                <a:lnTo>
                  <a:pt x="72650" y="51940"/>
                </a:lnTo>
                <a:lnTo>
                  <a:pt x="72650" y="51960"/>
                </a:lnTo>
                <a:lnTo>
                  <a:pt x="72650" y="51970"/>
                </a:lnTo>
                <a:lnTo>
                  <a:pt x="72650" y="51980"/>
                </a:lnTo>
                <a:lnTo>
                  <a:pt x="72650" y="51990"/>
                </a:lnTo>
                <a:lnTo>
                  <a:pt x="72650" y="52000"/>
                </a:lnTo>
                <a:lnTo>
                  <a:pt x="72650" y="52010"/>
                </a:lnTo>
                <a:lnTo>
                  <a:pt x="72650" y="52020"/>
                </a:lnTo>
                <a:lnTo>
                  <a:pt x="72650" y="52030"/>
                </a:lnTo>
                <a:lnTo>
                  <a:pt x="72650" y="52040"/>
                </a:lnTo>
                <a:lnTo>
                  <a:pt x="72650" y="52050"/>
                </a:lnTo>
                <a:lnTo>
                  <a:pt x="72650" y="52060"/>
                </a:lnTo>
                <a:lnTo>
                  <a:pt x="72650" y="52070"/>
                </a:lnTo>
                <a:lnTo>
                  <a:pt x="72650" y="52080"/>
                </a:lnTo>
                <a:lnTo>
                  <a:pt x="72650" y="52090"/>
                </a:lnTo>
                <a:lnTo>
                  <a:pt x="72640" y="52090"/>
                </a:lnTo>
                <a:lnTo>
                  <a:pt x="72640" y="52100"/>
                </a:lnTo>
                <a:lnTo>
                  <a:pt x="72630" y="52100"/>
                </a:lnTo>
                <a:lnTo>
                  <a:pt x="72630" y="52110"/>
                </a:lnTo>
                <a:lnTo>
                  <a:pt x="72620" y="52120"/>
                </a:lnTo>
                <a:lnTo>
                  <a:pt x="72630" y="52120"/>
                </a:lnTo>
                <a:lnTo>
                  <a:pt x="72630" y="52130"/>
                </a:lnTo>
                <a:lnTo>
                  <a:pt x="72620" y="52140"/>
                </a:lnTo>
                <a:lnTo>
                  <a:pt x="72620" y="52150"/>
                </a:lnTo>
                <a:lnTo>
                  <a:pt x="72620" y="52160"/>
                </a:lnTo>
                <a:lnTo>
                  <a:pt x="72630" y="52170"/>
                </a:lnTo>
                <a:lnTo>
                  <a:pt x="72640" y="52180"/>
                </a:lnTo>
                <a:lnTo>
                  <a:pt x="72650" y="52190"/>
                </a:lnTo>
                <a:lnTo>
                  <a:pt x="72640" y="52190"/>
                </a:lnTo>
                <a:lnTo>
                  <a:pt x="72640" y="52200"/>
                </a:lnTo>
                <a:lnTo>
                  <a:pt x="72640" y="52210"/>
                </a:lnTo>
                <a:lnTo>
                  <a:pt x="72640" y="52220"/>
                </a:lnTo>
                <a:lnTo>
                  <a:pt x="72630" y="52220"/>
                </a:lnTo>
                <a:lnTo>
                  <a:pt x="72630" y="52230"/>
                </a:lnTo>
                <a:lnTo>
                  <a:pt x="72620" y="52230"/>
                </a:lnTo>
                <a:lnTo>
                  <a:pt x="72620" y="52240"/>
                </a:lnTo>
                <a:lnTo>
                  <a:pt x="72620" y="52250"/>
                </a:lnTo>
                <a:lnTo>
                  <a:pt x="72630" y="52250"/>
                </a:lnTo>
                <a:lnTo>
                  <a:pt x="72640" y="52260"/>
                </a:lnTo>
                <a:lnTo>
                  <a:pt x="72640" y="52270"/>
                </a:lnTo>
                <a:lnTo>
                  <a:pt x="72650" y="52270"/>
                </a:lnTo>
                <a:lnTo>
                  <a:pt x="72650" y="52280"/>
                </a:lnTo>
                <a:lnTo>
                  <a:pt x="72640" y="52280"/>
                </a:lnTo>
                <a:lnTo>
                  <a:pt x="72640" y="52290"/>
                </a:lnTo>
                <a:lnTo>
                  <a:pt x="72640" y="52300"/>
                </a:lnTo>
                <a:lnTo>
                  <a:pt x="72640" y="52310"/>
                </a:lnTo>
                <a:lnTo>
                  <a:pt x="72640" y="52320"/>
                </a:lnTo>
                <a:lnTo>
                  <a:pt x="72640" y="52330"/>
                </a:lnTo>
                <a:lnTo>
                  <a:pt x="72640" y="52340"/>
                </a:lnTo>
                <a:lnTo>
                  <a:pt x="72640" y="52350"/>
                </a:lnTo>
                <a:lnTo>
                  <a:pt x="72640" y="52360"/>
                </a:lnTo>
                <a:lnTo>
                  <a:pt x="72650" y="52360"/>
                </a:lnTo>
                <a:lnTo>
                  <a:pt x="72650" y="52370"/>
                </a:lnTo>
                <a:lnTo>
                  <a:pt x="72640" y="52370"/>
                </a:lnTo>
                <a:lnTo>
                  <a:pt x="72640" y="52380"/>
                </a:lnTo>
                <a:lnTo>
                  <a:pt x="72640" y="52390"/>
                </a:lnTo>
                <a:lnTo>
                  <a:pt x="72630" y="52390"/>
                </a:lnTo>
                <a:lnTo>
                  <a:pt x="72630" y="52400"/>
                </a:lnTo>
                <a:lnTo>
                  <a:pt x="72620" y="52400"/>
                </a:lnTo>
                <a:lnTo>
                  <a:pt x="72620" y="52410"/>
                </a:lnTo>
                <a:lnTo>
                  <a:pt x="72610" y="52420"/>
                </a:lnTo>
                <a:lnTo>
                  <a:pt x="72600" y="52410"/>
                </a:lnTo>
                <a:lnTo>
                  <a:pt x="72590" y="52410"/>
                </a:lnTo>
                <a:lnTo>
                  <a:pt x="72590" y="52400"/>
                </a:lnTo>
                <a:lnTo>
                  <a:pt x="72580" y="52400"/>
                </a:lnTo>
                <a:lnTo>
                  <a:pt x="72570" y="52400"/>
                </a:lnTo>
                <a:lnTo>
                  <a:pt x="72570" y="52390"/>
                </a:lnTo>
                <a:lnTo>
                  <a:pt x="72560" y="52390"/>
                </a:lnTo>
                <a:lnTo>
                  <a:pt x="72550" y="52390"/>
                </a:lnTo>
                <a:lnTo>
                  <a:pt x="72540" y="52390"/>
                </a:lnTo>
                <a:lnTo>
                  <a:pt x="72540" y="52400"/>
                </a:lnTo>
                <a:lnTo>
                  <a:pt x="72540" y="52410"/>
                </a:lnTo>
                <a:lnTo>
                  <a:pt x="72530" y="52410"/>
                </a:lnTo>
                <a:lnTo>
                  <a:pt x="72530" y="52420"/>
                </a:lnTo>
                <a:lnTo>
                  <a:pt x="72530" y="52430"/>
                </a:lnTo>
                <a:lnTo>
                  <a:pt x="72530" y="5244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20" y="52440"/>
                </a:lnTo>
                <a:lnTo>
                  <a:pt x="72520" y="52450"/>
                </a:lnTo>
                <a:lnTo>
                  <a:pt x="72510" y="52450"/>
                </a:lnTo>
                <a:lnTo>
                  <a:pt x="72510" y="52460"/>
                </a:lnTo>
                <a:lnTo>
                  <a:pt x="72500" y="52460"/>
                </a:lnTo>
                <a:lnTo>
                  <a:pt x="72500" y="52470"/>
                </a:lnTo>
                <a:lnTo>
                  <a:pt x="72510" y="52470"/>
                </a:lnTo>
                <a:lnTo>
                  <a:pt x="72510" y="52480"/>
                </a:lnTo>
                <a:lnTo>
                  <a:pt x="72510" y="52490"/>
                </a:lnTo>
                <a:lnTo>
                  <a:pt x="72510" y="52500"/>
                </a:lnTo>
                <a:lnTo>
                  <a:pt x="72510" y="52510"/>
                </a:lnTo>
                <a:lnTo>
                  <a:pt x="72510" y="52520"/>
                </a:lnTo>
                <a:lnTo>
                  <a:pt x="72520" y="52520"/>
                </a:lnTo>
                <a:lnTo>
                  <a:pt x="72520" y="52530"/>
                </a:lnTo>
                <a:lnTo>
                  <a:pt x="72530" y="52530"/>
                </a:lnTo>
                <a:lnTo>
                  <a:pt x="72530" y="52520"/>
                </a:lnTo>
                <a:lnTo>
                  <a:pt x="72530" y="52530"/>
                </a:lnTo>
                <a:lnTo>
                  <a:pt x="72540" y="52530"/>
                </a:lnTo>
                <a:lnTo>
                  <a:pt x="72540" y="52540"/>
                </a:lnTo>
                <a:lnTo>
                  <a:pt x="72540" y="52550"/>
                </a:lnTo>
                <a:lnTo>
                  <a:pt x="72540" y="52560"/>
                </a:lnTo>
                <a:lnTo>
                  <a:pt x="72550" y="52560"/>
                </a:lnTo>
                <a:lnTo>
                  <a:pt x="72540" y="52560"/>
                </a:lnTo>
                <a:lnTo>
                  <a:pt x="72540" y="52570"/>
                </a:lnTo>
                <a:lnTo>
                  <a:pt x="72540" y="52560"/>
                </a:lnTo>
                <a:lnTo>
                  <a:pt x="72530" y="52560"/>
                </a:lnTo>
                <a:lnTo>
                  <a:pt x="72530" y="52570"/>
                </a:lnTo>
                <a:lnTo>
                  <a:pt x="72520" y="52570"/>
                </a:lnTo>
                <a:lnTo>
                  <a:pt x="72530" y="52570"/>
                </a:lnTo>
                <a:lnTo>
                  <a:pt x="72530" y="52580"/>
                </a:lnTo>
                <a:lnTo>
                  <a:pt x="72520" y="52580"/>
                </a:lnTo>
                <a:lnTo>
                  <a:pt x="72520" y="52590"/>
                </a:lnTo>
                <a:lnTo>
                  <a:pt x="72520" y="52600"/>
                </a:lnTo>
                <a:lnTo>
                  <a:pt x="72520" y="52610"/>
                </a:lnTo>
                <a:lnTo>
                  <a:pt x="72520" y="52620"/>
                </a:lnTo>
                <a:lnTo>
                  <a:pt x="72530" y="52620"/>
                </a:lnTo>
                <a:lnTo>
                  <a:pt x="72530" y="52630"/>
                </a:lnTo>
                <a:lnTo>
                  <a:pt x="72530" y="52640"/>
                </a:lnTo>
                <a:lnTo>
                  <a:pt x="72520" y="52640"/>
                </a:lnTo>
                <a:lnTo>
                  <a:pt x="72530" y="52640"/>
                </a:lnTo>
                <a:lnTo>
                  <a:pt x="72530" y="52650"/>
                </a:lnTo>
                <a:lnTo>
                  <a:pt x="72520" y="52650"/>
                </a:lnTo>
                <a:lnTo>
                  <a:pt x="72520" y="52660"/>
                </a:lnTo>
                <a:lnTo>
                  <a:pt x="72520" y="52670"/>
                </a:lnTo>
                <a:lnTo>
                  <a:pt x="72510" y="52670"/>
                </a:lnTo>
                <a:lnTo>
                  <a:pt x="72500" y="52670"/>
                </a:lnTo>
                <a:lnTo>
                  <a:pt x="72490" y="52670"/>
                </a:lnTo>
                <a:lnTo>
                  <a:pt x="72490" y="52680"/>
                </a:lnTo>
                <a:lnTo>
                  <a:pt x="72480" y="52680"/>
                </a:lnTo>
                <a:lnTo>
                  <a:pt x="72470" y="52680"/>
                </a:lnTo>
                <a:lnTo>
                  <a:pt x="72460" y="52680"/>
                </a:lnTo>
                <a:lnTo>
                  <a:pt x="72450" y="52670"/>
                </a:lnTo>
                <a:lnTo>
                  <a:pt x="72440" y="52670"/>
                </a:lnTo>
                <a:lnTo>
                  <a:pt x="72440" y="52660"/>
                </a:lnTo>
                <a:lnTo>
                  <a:pt x="72430" y="52660"/>
                </a:lnTo>
                <a:lnTo>
                  <a:pt x="72420" y="52660"/>
                </a:lnTo>
                <a:lnTo>
                  <a:pt x="72420" y="52670"/>
                </a:lnTo>
                <a:lnTo>
                  <a:pt x="72420" y="52680"/>
                </a:lnTo>
                <a:lnTo>
                  <a:pt x="72420" y="52690"/>
                </a:lnTo>
                <a:lnTo>
                  <a:pt x="72410" y="52690"/>
                </a:lnTo>
                <a:lnTo>
                  <a:pt x="72410" y="52680"/>
                </a:lnTo>
                <a:lnTo>
                  <a:pt x="72400" y="52680"/>
                </a:lnTo>
                <a:lnTo>
                  <a:pt x="72400" y="52670"/>
                </a:lnTo>
                <a:lnTo>
                  <a:pt x="72400" y="52680"/>
                </a:lnTo>
                <a:lnTo>
                  <a:pt x="72390" y="52680"/>
                </a:lnTo>
                <a:lnTo>
                  <a:pt x="72390" y="52670"/>
                </a:lnTo>
                <a:lnTo>
                  <a:pt x="72390" y="52680"/>
                </a:lnTo>
                <a:lnTo>
                  <a:pt x="72390" y="52690"/>
                </a:lnTo>
                <a:lnTo>
                  <a:pt x="72380" y="52690"/>
                </a:lnTo>
                <a:lnTo>
                  <a:pt x="72370" y="52690"/>
                </a:lnTo>
                <a:lnTo>
                  <a:pt x="72370" y="52700"/>
                </a:lnTo>
                <a:lnTo>
                  <a:pt x="72380" y="52700"/>
                </a:lnTo>
                <a:lnTo>
                  <a:pt x="72380" y="52710"/>
                </a:lnTo>
                <a:lnTo>
                  <a:pt x="72370" y="52710"/>
                </a:lnTo>
                <a:lnTo>
                  <a:pt x="72380" y="52710"/>
                </a:lnTo>
                <a:lnTo>
                  <a:pt x="72380" y="52720"/>
                </a:lnTo>
                <a:lnTo>
                  <a:pt x="72380" y="52730"/>
                </a:lnTo>
                <a:lnTo>
                  <a:pt x="72370" y="52730"/>
                </a:lnTo>
                <a:lnTo>
                  <a:pt x="72370" y="52720"/>
                </a:lnTo>
                <a:lnTo>
                  <a:pt x="72360" y="52720"/>
                </a:lnTo>
                <a:lnTo>
                  <a:pt x="72350" y="52720"/>
                </a:lnTo>
                <a:lnTo>
                  <a:pt x="72350" y="52730"/>
                </a:lnTo>
                <a:lnTo>
                  <a:pt x="72340" y="52730"/>
                </a:lnTo>
                <a:lnTo>
                  <a:pt x="72340" y="52740"/>
                </a:lnTo>
                <a:lnTo>
                  <a:pt x="72340" y="5275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40" y="52760"/>
                </a:lnTo>
                <a:lnTo>
                  <a:pt x="72350" y="52760"/>
                </a:lnTo>
                <a:lnTo>
                  <a:pt x="72350" y="52770"/>
                </a:lnTo>
                <a:lnTo>
                  <a:pt x="72350" y="52780"/>
                </a:lnTo>
                <a:lnTo>
                  <a:pt x="72350" y="52790"/>
                </a:lnTo>
                <a:lnTo>
                  <a:pt x="72340" y="52790"/>
                </a:lnTo>
                <a:lnTo>
                  <a:pt x="72340" y="52800"/>
                </a:lnTo>
                <a:lnTo>
                  <a:pt x="72330" y="52800"/>
                </a:lnTo>
                <a:lnTo>
                  <a:pt x="72330" y="52810"/>
                </a:lnTo>
                <a:lnTo>
                  <a:pt x="72320" y="52810"/>
                </a:lnTo>
                <a:lnTo>
                  <a:pt x="72330" y="52810"/>
                </a:lnTo>
                <a:lnTo>
                  <a:pt x="72330" y="5282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20" y="52820"/>
                </a:lnTo>
                <a:lnTo>
                  <a:pt x="72320" y="52810"/>
                </a:lnTo>
                <a:lnTo>
                  <a:pt x="72310" y="52810"/>
                </a:lnTo>
                <a:lnTo>
                  <a:pt x="72310" y="52820"/>
                </a:lnTo>
                <a:lnTo>
                  <a:pt x="72310" y="52830"/>
                </a:lnTo>
                <a:lnTo>
                  <a:pt x="72310" y="52840"/>
                </a:lnTo>
                <a:lnTo>
                  <a:pt x="72320" y="52840"/>
                </a:lnTo>
                <a:lnTo>
                  <a:pt x="72310" y="52850"/>
                </a:lnTo>
                <a:lnTo>
                  <a:pt x="72320" y="52850"/>
                </a:lnTo>
                <a:lnTo>
                  <a:pt x="72320" y="52860"/>
                </a:lnTo>
                <a:lnTo>
                  <a:pt x="72310" y="52860"/>
                </a:lnTo>
                <a:lnTo>
                  <a:pt x="72310" y="52870"/>
                </a:lnTo>
                <a:lnTo>
                  <a:pt x="72320" y="52870"/>
                </a:lnTo>
                <a:lnTo>
                  <a:pt x="72320" y="52880"/>
                </a:lnTo>
                <a:lnTo>
                  <a:pt x="72320" y="52890"/>
                </a:lnTo>
                <a:lnTo>
                  <a:pt x="72310" y="52890"/>
                </a:lnTo>
                <a:lnTo>
                  <a:pt x="72310" y="52900"/>
                </a:lnTo>
                <a:lnTo>
                  <a:pt x="72310" y="52910"/>
                </a:lnTo>
                <a:lnTo>
                  <a:pt x="72300" y="52910"/>
                </a:lnTo>
                <a:lnTo>
                  <a:pt x="72310" y="52910"/>
                </a:lnTo>
                <a:lnTo>
                  <a:pt x="72310" y="52920"/>
                </a:lnTo>
                <a:lnTo>
                  <a:pt x="72310" y="52930"/>
                </a:lnTo>
                <a:lnTo>
                  <a:pt x="72320" y="52930"/>
                </a:lnTo>
                <a:lnTo>
                  <a:pt x="72320" y="52940"/>
                </a:lnTo>
                <a:lnTo>
                  <a:pt x="72330" y="52940"/>
                </a:lnTo>
                <a:lnTo>
                  <a:pt x="72340" y="52940"/>
                </a:lnTo>
                <a:lnTo>
                  <a:pt x="72350" y="52940"/>
                </a:lnTo>
                <a:lnTo>
                  <a:pt x="72350" y="52950"/>
                </a:lnTo>
                <a:lnTo>
                  <a:pt x="72360" y="52950"/>
                </a:lnTo>
                <a:lnTo>
                  <a:pt x="72360" y="52960"/>
                </a:lnTo>
                <a:lnTo>
                  <a:pt x="72350" y="52960"/>
                </a:lnTo>
                <a:lnTo>
                  <a:pt x="72350" y="52970"/>
                </a:lnTo>
                <a:lnTo>
                  <a:pt x="72360" y="52970"/>
                </a:lnTo>
                <a:lnTo>
                  <a:pt x="72370" y="52970"/>
                </a:lnTo>
                <a:lnTo>
                  <a:pt x="72370" y="52980"/>
                </a:lnTo>
                <a:lnTo>
                  <a:pt x="72370" y="52970"/>
                </a:lnTo>
                <a:lnTo>
                  <a:pt x="72380" y="52970"/>
                </a:lnTo>
                <a:lnTo>
                  <a:pt x="72380" y="52980"/>
                </a:lnTo>
                <a:lnTo>
                  <a:pt x="72370" y="52980"/>
                </a:lnTo>
                <a:lnTo>
                  <a:pt x="72380" y="52980"/>
                </a:lnTo>
                <a:lnTo>
                  <a:pt x="72380" y="52990"/>
                </a:lnTo>
                <a:lnTo>
                  <a:pt x="72380" y="53000"/>
                </a:lnTo>
                <a:lnTo>
                  <a:pt x="72370" y="53000"/>
                </a:lnTo>
                <a:lnTo>
                  <a:pt x="72370" y="53010"/>
                </a:lnTo>
                <a:lnTo>
                  <a:pt x="72360" y="53010"/>
                </a:lnTo>
                <a:lnTo>
                  <a:pt x="72370" y="53010"/>
                </a:lnTo>
                <a:lnTo>
                  <a:pt x="72370" y="53020"/>
                </a:lnTo>
                <a:lnTo>
                  <a:pt x="72360" y="53020"/>
                </a:lnTo>
                <a:lnTo>
                  <a:pt x="72370" y="53030"/>
                </a:lnTo>
                <a:lnTo>
                  <a:pt x="72370" y="53040"/>
                </a:lnTo>
                <a:lnTo>
                  <a:pt x="72380" y="53040"/>
                </a:lnTo>
                <a:lnTo>
                  <a:pt x="72380" y="53030"/>
                </a:lnTo>
                <a:lnTo>
                  <a:pt x="72380" y="53040"/>
                </a:lnTo>
                <a:lnTo>
                  <a:pt x="72390" y="53050"/>
                </a:lnTo>
                <a:lnTo>
                  <a:pt x="72400" y="53050"/>
                </a:lnTo>
                <a:lnTo>
                  <a:pt x="72410" y="53050"/>
                </a:lnTo>
                <a:lnTo>
                  <a:pt x="72410" y="53060"/>
                </a:lnTo>
                <a:lnTo>
                  <a:pt x="72420" y="53090"/>
                </a:lnTo>
                <a:lnTo>
                  <a:pt x="72430" y="53100"/>
                </a:lnTo>
                <a:lnTo>
                  <a:pt x="72440" y="53120"/>
                </a:lnTo>
                <a:lnTo>
                  <a:pt x="72450" y="53130"/>
                </a:lnTo>
                <a:lnTo>
                  <a:pt x="72470" y="53170"/>
                </a:lnTo>
                <a:lnTo>
                  <a:pt x="72480" y="53170"/>
                </a:lnTo>
                <a:lnTo>
                  <a:pt x="72490" y="53170"/>
                </a:lnTo>
                <a:lnTo>
                  <a:pt x="72510" y="53170"/>
                </a:lnTo>
                <a:lnTo>
                  <a:pt x="72520" y="53170"/>
                </a:lnTo>
                <a:lnTo>
                  <a:pt x="72530" y="53170"/>
                </a:lnTo>
                <a:lnTo>
                  <a:pt x="72540" y="53180"/>
                </a:lnTo>
                <a:lnTo>
                  <a:pt x="72550" y="53200"/>
                </a:lnTo>
                <a:lnTo>
                  <a:pt x="72550" y="53210"/>
                </a:lnTo>
                <a:lnTo>
                  <a:pt x="72560" y="53210"/>
                </a:lnTo>
                <a:lnTo>
                  <a:pt x="72570" y="53210"/>
                </a:lnTo>
                <a:lnTo>
                  <a:pt x="72590" y="53220"/>
                </a:lnTo>
                <a:lnTo>
                  <a:pt x="72620" y="53240"/>
                </a:lnTo>
                <a:lnTo>
                  <a:pt x="72620" y="53250"/>
                </a:lnTo>
                <a:lnTo>
                  <a:pt x="72620" y="53240"/>
                </a:lnTo>
                <a:lnTo>
                  <a:pt x="72610" y="53240"/>
                </a:lnTo>
                <a:lnTo>
                  <a:pt x="72610" y="53230"/>
                </a:lnTo>
                <a:lnTo>
                  <a:pt x="72600" y="53230"/>
                </a:lnTo>
                <a:lnTo>
                  <a:pt x="72600" y="53240"/>
                </a:lnTo>
                <a:lnTo>
                  <a:pt x="72580" y="53260"/>
                </a:lnTo>
                <a:lnTo>
                  <a:pt x="72570" y="53230"/>
                </a:lnTo>
                <a:lnTo>
                  <a:pt x="72560" y="53220"/>
                </a:lnTo>
                <a:lnTo>
                  <a:pt x="72540" y="53220"/>
                </a:lnTo>
                <a:lnTo>
                  <a:pt x="72530" y="53230"/>
                </a:lnTo>
                <a:lnTo>
                  <a:pt x="72530" y="53220"/>
                </a:lnTo>
                <a:lnTo>
                  <a:pt x="72490" y="53210"/>
                </a:lnTo>
                <a:lnTo>
                  <a:pt x="72470" y="53250"/>
                </a:lnTo>
                <a:lnTo>
                  <a:pt x="72470" y="53310"/>
                </a:lnTo>
                <a:lnTo>
                  <a:pt x="72460" y="53340"/>
                </a:lnTo>
                <a:lnTo>
                  <a:pt x="72500" y="53350"/>
                </a:lnTo>
                <a:lnTo>
                  <a:pt x="72520" y="53350"/>
                </a:lnTo>
                <a:lnTo>
                  <a:pt x="72510" y="53360"/>
                </a:lnTo>
                <a:lnTo>
                  <a:pt x="72510" y="53370"/>
                </a:lnTo>
                <a:lnTo>
                  <a:pt x="72500" y="53400"/>
                </a:lnTo>
                <a:lnTo>
                  <a:pt x="72510" y="53420"/>
                </a:lnTo>
                <a:lnTo>
                  <a:pt x="72510" y="53430"/>
                </a:lnTo>
                <a:lnTo>
                  <a:pt x="72520" y="53450"/>
                </a:lnTo>
                <a:lnTo>
                  <a:pt x="72520" y="53480"/>
                </a:lnTo>
                <a:lnTo>
                  <a:pt x="72500" y="53530"/>
                </a:lnTo>
                <a:lnTo>
                  <a:pt x="72550" y="53570"/>
                </a:lnTo>
                <a:lnTo>
                  <a:pt x="72560" y="53570"/>
                </a:lnTo>
                <a:lnTo>
                  <a:pt x="72560" y="53580"/>
                </a:lnTo>
                <a:lnTo>
                  <a:pt x="72550" y="53580"/>
                </a:lnTo>
                <a:lnTo>
                  <a:pt x="72550" y="53570"/>
                </a:lnTo>
                <a:lnTo>
                  <a:pt x="72550" y="53580"/>
                </a:lnTo>
                <a:lnTo>
                  <a:pt x="72550" y="53590"/>
                </a:lnTo>
                <a:lnTo>
                  <a:pt x="72560" y="53590"/>
                </a:lnTo>
                <a:lnTo>
                  <a:pt x="72550" y="53590"/>
                </a:lnTo>
                <a:lnTo>
                  <a:pt x="72550" y="53600"/>
                </a:lnTo>
                <a:lnTo>
                  <a:pt x="72560" y="53600"/>
                </a:lnTo>
                <a:lnTo>
                  <a:pt x="72560" y="53610"/>
                </a:lnTo>
                <a:lnTo>
                  <a:pt x="72550" y="53610"/>
                </a:lnTo>
                <a:lnTo>
                  <a:pt x="72540" y="53610"/>
                </a:lnTo>
                <a:lnTo>
                  <a:pt x="72530" y="53610"/>
                </a:lnTo>
                <a:lnTo>
                  <a:pt x="72530" y="53600"/>
                </a:lnTo>
                <a:lnTo>
                  <a:pt x="72530" y="53590"/>
                </a:lnTo>
                <a:lnTo>
                  <a:pt x="72530" y="53580"/>
                </a:lnTo>
                <a:lnTo>
                  <a:pt x="72520" y="53580"/>
                </a:lnTo>
                <a:lnTo>
                  <a:pt x="72510" y="53580"/>
                </a:lnTo>
                <a:lnTo>
                  <a:pt x="72500" y="53580"/>
                </a:lnTo>
                <a:lnTo>
                  <a:pt x="72490" y="53580"/>
                </a:lnTo>
                <a:lnTo>
                  <a:pt x="72480" y="53580"/>
                </a:lnTo>
                <a:lnTo>
                  <a:pt x="72480" y="53590"/>
                </a:lnTo>
                <a:lnTo>
                  <a:pt x="72470" y="53590"/>
                </a:lnTo>
                <a:lnTo>
                  <a:pt x="72460" y="53590"/>
                </a:lnTo>
                <a:lnTo>
                  <a:pt x="72450" y="53590"/>
                </a:lnTo>
                <a:lnTo>
                  <a:pt x="72450" y="53600"/>
                </a:lnTo>
                <a:lnTo>
                  <a:pt x="72440" y="53610"/>
                </a:lnTo>
                <a:lnTo>
                  <a:pt x="72450" y="53610"/>
                </a:lnTo>
                <a:lnTo>
                  <a:pt x="72450" y="53620"/>
                </a:lnTo>
                <a:lnTo>
                  <a:pt x="72460" y="53620"/>
                </a:lnTo>
                <a:lnTo>
                  <a:pt x="72460" y="53630"/>
                </a:lnTo>
                <a:lnTo>
                  <a:pt x="72460" y="53650"/>
                </a:lnTo>
                <a:lnTo>
                  <a:pt x="72470" y="53660"/>
                </a:lnTo>
                <a:lnTo>
                  <a:pt x="72470" y="53670"/>
                </a:lnTo>
                <a:lnTo>
                  <a:pt x="72500" y="53720"/>
                </a:lnTo>
                <a:lnTo>
                  <a:pt x="72480" y="53740"/>
                </a:lnTo>
                <a:lnTo>
                  <a:pt x="72480" y="53750"/>
                </a:lnTo>
                <a:lnTo>
                  <a:pt x="72460" y="53770"/>
                </a:lnTo>
                <a:lnTo>
                  <a:pt x="72460" y="53790"/>
                </a:lnTo>
                <a:lnTo>
                  <a:pt x="72470" y="53820"/>
                </a:lnTo>
                <a:lnTo>
                  <a:pt x="72480" y="53840"/>
                </a:lnTo>
                <a:lnTo>
                  <a:pt x="72440" y="53860"/>
                </a:lnTo>
                <a:lnTo>
                  <a:pt x="72450" y="53890"/>
                </a:lnTo>
                <a:lnTo>
                  <a:pt x="72460" y="53910"/>
                </a:lnTo>
                <a:lnTo>
                  <a:pt x="72420" y="53910"/>
                </a:lnTo>
                <a:lnTo>
                  <a:pt x="72410" y="53920"/>
                </a:lnTo>
                <a:lnTo>
                  <a:pt x="72370" y="53930"/>
                </a:lnTo>
                <a:lnTo>
                  <a:pt x="72310" y="53970"/>
                </a:lnTo>
                <a:lnTo>
                  <a:pt x="72320" y="53990"/>
                </a:lnTo>
                <a:lnTo>
                  <a:pt x="72300" y="54000"/>
                </a:lnTo>
                <a:lnTo>
                  <a:pt x="72280" y="54010"/>
                </a:lnTo>
                <a:lnTo>
                  <a:pt x="72310" y="54100"/>
                </a:lnTo>
                <a:lnTo>
                  <a:pt x="72300" y="54100"/>
                </a:lnTo>
                <a:lnTo>
                  <a:pt x="72250" y="54110"/>
                </a:lnTo>
                <a:lnTo>
                  <a:pt x="72220" y="54080"/>
                </a:lnTo>
                <a:lnTo>
                  <a:pt x="72180" y="54110"/>
                </a:lnTo>
                <a:lnTo>
                  <a:pt x="72170" y="54130"/>
                </a:lnTo>
                <a:lnTo>
                  <a:pt x="72150" y="54160"/>
                </a:lnTo>
                <a:lnTo>
                  <a:pt x="72140" y="54200"/>
                </a:lnTo>
                <a:lnTo>
                  <a:pt x="72110" y="54230"/>
                </a:lnTo>
                <a:lnTo>
                  <a:pt x="72080" y="54190"/>
                </a:lnTo>
                <a:lnTo>
                  <a:pt x="72060" y="54180"/>
                </a:lnTo>
                <a:lnTo>
                  <a:pt x="72050" y="54170"/>
                </a:lnTo>
                <a:lnTo>
                  <a:pt x="72030" y="54160"/>
                </a:lnTo>
                <a:lnTo>
                  <a:pt x="71990" y="54140"/>
                </a:lnTo>
                <a:lnTo>
                  <a:pt x="71940" y="54140"/>
                </a:lnTo>
                <a:lnTo>
                  <a:pt x="71930" y="54140"/>
                </a:lnTo>
                <a:lnTo>
                  <a:pt x="71890" y="54140"/>
                </a:lnTo>
                <a:lnTo>
                  <a:pt x="71890" y="54150"/>
                </a:lnTo>
                <a:lnTo>
                  <a:pt x="71890" y="54160"/>
                </a:lnTo>
                <a:lnTo>
                  <a:pt x="71880" y="54160"/>
                </a:lnTo>
                <a:lnTo>
                  <a:pt x="71880" y="54170"/>
                </a:lnTo>
                <a:lnTo>
                  <a:pt x="71870" y="54180"/>
                </a:lnTo>
                <a:lnTo>
                  <a:pt x="71860" y="54180"/>
                </a:lnTo>
                <a:lnTo>
                  <a:pt x="71860" y="54190"/>
                </a:lnTo>
                <a:lnTo>
                  <a:pt x="71850" y="54190"/>
                </a:lnTo>
                <a:lnTo>
                  <a:pt x="71840" y="54190"/>
                </a:lnTo>
                <a:lnTo>
                  <a:pt x="71830" y="54200"/>
                </a:lnTo>
                <a:lnTo>
                  <a:pt x="71830" y="54210"/>
                </a:lnTo>
                <a:lnTo>
                  <a:pt x="71820" y="54210"/>
                </a:lnTo>
                <a:lnTo>
                  <a:pt x="71810" y="54220"/>
                </a:lnTo>
                <a:lnTo>
                  <a:pt x="71800" y="54220"/>
                </a:lnTo>
                <a:lnTo>
                  <a:pt x="71790" y="54230"/>
                </a:lnTo>
                <a:lnTo>
                  <a:pt x="71790" y="54220"/>
                </a:lnTo>
                <a:lnTo>
                  <a:pt x="71780" y="54220"/>
                </a:lnTo>
                <a:lnTo>
                  <a:pt x="71770" y="54220"/>
                </a:lnTo>
                <a:lnTo>
                  <a:pt x="71770" y="54210"/>
                </a:lnTo>
                <a:lnTo>
                  <a:pt x="71770" y="54200"/>
                </a:lnTo>
                <a:lnTo>
                  <a:pt x="71760" y="54200"/>
                </a:lnTo>
                <a:lnTo>
                  <a:pt x="71750" y="54200"/>
                </a:lnTo>
                <a:lnTo>
                  <a:pt x="71740" y="54200"/>
                </a:lnTo>
                <a:lnTo>
                  <a:pt x="71730" y="54210"/>
                </a:lnTo>
                <a:lnTo>
                  <a:pt x="71720" y="54210"/>
                </a:lnTo>
                <a:lnTo>
                  <a:pt x="71720" y="5422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10" y="54220"/>
                </a:lnTo>
                <a:lnTo>
                  <a:pt x="71710" y="54210"/>
                </a:lnTo>
                <a:lnTo>
                  <a:pt x="71700" y="54210"/>
                </a:lnTo>
                <a:lnTo>
                  <a:pt x="71690" y="54210"/>
                </a:lnTo>
                <a:lnTo>
                  <a:pt x="71680" y="54210"/>
                </a:lnTo>
                <a:lnTo>
                  <a:pt x="71680" y="54200"/>
                </a:lnTo>
                <a:lnTo>
                  <a:pt x="71690" y="54200"/>
                </a:lnTo>
                <a:lnTo>
                  <a:pt x="71680" y="54200"/>
                </a:lnTo>
                <a:lnTo>
                  <a:pt x="71670" y="54200"/>
                </a:lnTo>
                <a:lnTo>
                  <a:pt x="71660" y="54200"/>
                </a:lnTo>
                <a:lnTo>
                  <a:pt x="71650" y="54200"/>
                </a:lnTo>
                <a:lnTo>
                  <a:pt x="71640" y="54200"/>
                </a:lnTo>
                <a:lnTo>
                  <a:pt x="71640" y="54190"/>
                </a:lnTo>
                <a:lnTo>
                  <a:pt x="71640" y="54200"/>
                </a:lnTo>
                <a:lnTo>
                  <a:pt x="71630" y="54200"/>
                </a:lnTo>
                <a:lnTo>
                  <a:pt x="71620" y="54200"/>
                </a:lnTo>
                <a:lnTo>
                  <a:pt x="71620" y="54210"/>
                </a:lnTo>
                <a:lnTo>
                  <a:pt x="71610" y="54210"/>
                </a:lnTo>
                <a:lnTo>
                  <a:pt x="71610" y="54220"/>
                </a:lnTo>
                <a:lnTo>
                  <a:pt x="71610" y="54230"/>
                </a:lnTo>
                <a:lnTo>
                  <a:pt x="71600" y="54230"/>
                </a:lnTo>
                <a:lnTo>
                  <a:pt x="71590" y="54240"/>
                </a:lnTo>
                <a:lnTo>
                  <a:pt x="71580" y="54240"/>
                </a:lnTo>
                <a:lnTo>
                  <a:pt x="71570" y="54250"/>
                </a:lnTo>
                <a:lnTo>
                  <a:pt x="71560" y="54270"/>
                </a:lnTo>
                <a:lnTo>
                  <a:pt x="71540" y="54250"/>
                </a:lnTo>
                <a:lnTo>
                  <a:pt x="71520" y="54230"/>
                </a:lnTo>
                <a:lnTo>
                  <a:pt x="71510" y="54220"/>
                </a:lnTo>
                <a:lnTo>
                  <a:pt x="71510" y="54210"/>
                </a:lnTo>
                <a:lnTo>
                  <a:pt x="71500" y="54190"/>
                </a:lnTo>
                <a:lnTo>
                  <a:pt x="71500" y="54180"/>
                </a:lnTo>
                <a:lnTo>
                  <a:pt x="71470" y="54180"/>
                </a:lnTo>
                <a:lnTo>
                  <a:pt x="71450" y="54170"/>
                </a:lnTo>
                <a:lnTo>
                  <a:pt x="71430" y="54170"/>
                </a:lnTo>
                <a:lnTo>
                  <a:pt x="71380" y="54150"/>
                </a:lnTo>
                <a:lnTo>
                  <a:pt x="71360" y="54150"/>
                </a:lnTo>
                <a:lnTo>
                  <a:pt x="71350" y="54130"/>
                </a:lnTo>
                <a:lnTo>
                  <a:pt x="71330" y="54120"/>
                </a:lnTo>
                <a:lnTo>
                  <a:pt x="71300" y="54150"/>
                </a:lnTo>
                <a:lnTo>
                  <a:pt x="71280" y="54170"/>
                </a:lnTo>
                <a:lnTo>
                  <a:pt x="71270" y="54180"/>
                </a:lnTo>
                <a:lnTo>
                  <a:pt x="71260" y="54180"/>
                </a:lnTo>
                <a:lnTo>
                  <a:pt x="71260" y="54190"/>
                </a:lnTo>
                <a:lnTo>
                  <a:pt x="71250" y="54190"/>
                </a:lnTo>
                <a:lnTo>
                  <a:pt x="71240" y="54190"/>
                </a:lnTo>
                <a:lnTo>
                  <a:pt x="71230" y="54190"/>
                </a:lnTo>
                <a:lnTo>
                  <a:pt x="71200" y="54220"/>
                </a:lnTo>
                <a:lnTo>
                  <a:pt x="71190" y="54230"/>
                </a:lnTo>
                <a:lnTo>
                  <a:pt x="71180" y="54230"/>
                </a:lnTo>
                <a:lnTo>
                  <a:pt x="71180" y="54240"/>
                </a:lnTo>
                <a:lnTo>
                  <a:pt x="71180" y="54250"/>
                </a:lnTo>
                <a:lnTo>
                  <a:pt x="71170" y="54260"/>
                </a:lnTo>
                <a:lnTo>
                  <a:pt x="71160" y="54270"/>
                </a:lnTo>
                <a:lnTo>
                  <a:pt x="71160" y="54280"/>
                </a:lnTo>
                <a:lnTo>
                  <a:pt x="71160" y="54290"/>
                </a:lnTo>
                <a:lnTo>
                  <a:pt x="71150" y="54300"/>
                </a:lnTo>
                <a:lnTo>
                  <a:pt x="71150" y="54310"/>
                </a:lnTo>
                <a:lnTo>
                  <a:pt x="71150" y="54320"/>
                </a:lnTo>
                <a:lnTo>
                  <a:pt x="71140" y="54320"/>
                </a:lnTo>
                <a:lnTo>
                  <a:pt x="71150" y="54320"/>
                </a:lnTo>
                <a:lnTo>
                  <a:pt x="71150" y="54330"/>
                </a:lnTo>
                <a:lnTo>
                  <a:pt x="71150" y="54340"/>
                </a:lnTo>
                <a:lnTo>
                  <a:pt x="71150" y="54350"/>
                </a:lnTo>
                <a:lnTo>
                  <a:pt x="71160" y="54360"/>
                </a:lnTo>
                <a:lnTo>
                  <a:pt x="71160" y="54370"/>
                </a:lnTo>
                <a:lnTo>
                  <a:pt x="71170" y="54370"/>
                </a:lnTo>
                <a:lnTo>
                  <a:pt x="71160" y="54370"/>
                </a:lnTo>
                <a:lnTo>
                  <a:pt x="71160" y="54390"/>
                </a:lnTo>
                <a:lnTo>
                  <a:pt x="71160" y="54410"/>
                </a:lnTo>
                <a:lnTo>
                  <a:pt x="71160" y="54420"/>
                </a:lnTo>
                <a:lnTo>
                  <a:pt x="71160" y="54430"/>
                </a:lnTo>
                <a:lnTo>
                  <a:pt x="71160" y="54440"/>
                </a:lnTo>
                <a:lnTo>
                  <a:pt x="71160" y="54450"/>
                </a:lnTo>
                <a:lnTo>
                  <a:pt x="71160" y="54460"/>
                </a:lnTo>
                <a:lnTo>
                  <a:pt x="71160" y="54550"/>
                </a:lnTo>
                <a:lnTo>
                  <a:pt x="71150" y="54550"/>
                </a:lnTo>
                <a:lnTo>
                  <a:pt x="71140" y="54560"/>
                </a:lnTo>
                <a:lnTo>
                  <a:pt x="71140" y="54550"/>
                </a:lnTo>
                <a:lnTo>
                  <a:pt x="71130" y="54550"/>
                </a:lnTo>
                <a:lnTo>
                  <a:pt x="71130" y="54540"/>
                </a:lnTo>
                <a:lnTo>
                  <a:pt x="71130" y="54530"/>
                </a:lnTo>
                <a:lnTo>
                  <a:pt x="71120" y="54530"/>
                </a:lnTo>
                <a:lnTo>
                  <a:pt x="71120" y="54520"/>
                </a:lnTo>
                <a:lnTo>
                  <a:pt x="71110" y="54520"/>
                </a:lnTo>
                <a:lnTo>
                  <a:pt x="71110" y="54510"/>
                </a:lnTo>
                <a:lnTo>
                  <a:pt x="71100" y="54510"/>
                </a:lnTo>
                <a:lnTo>
                  <a:pt x="71090" y="54500"/>
                </a:lnTo>
                <a:lnTo>
                  <a:pt x="71080" y="54500"/>
                </a:lnTo>
                <a:lnTo>
                  <a:pt x="71080" y="54510"/>
                </a:lnTo>
                <a:lnTo>
                  <a:pt x="71070" y="54510"/>
                </a:lnTo>
                <a:lnTo>
                  <a:pt x="71060" y="54510"/>
                </a:lnTo>
                <a:lnTo>
                  <a:pt x="71060" y="54520"/>
                </a:lnTo>
                <a:lnTo>
                  <a:pt x="71050" y="54520"/>
                </a:lnTo>
                <a:lnTo>
                  <a:pt x="71040" y="54520"/>
                </a:lnTo>
                <a:lnTo>
                  <a:pt x="71040" y="54530"/>
                </a:lnTo>
                <a:lnTo>
                  <a:pt x="71030" y="54520"/>
                </a:lnTo>
                <a:lnTo>
                  <a:pt x="71030" y="54510"/>
                </a:lnTo>
                <a:lnTo>
                  <a:pt x="71020" y="54510"/>
                </a:lnTo>
                <a:lnTo>
                  <a:pt x="71010" y="54520"/>
                </a:lnTo>
                <a:lnTo>
                  <a:pt x="71010" y="54510"/>
                </a:lnTo>
                <a:lnTo>
                  <a:pt x="71010" y="54520"/>
                </a:lnTo>
                <a:lnTo>
                  <a:pt x="71000" y="54520"/>
                </a:lnTo>
                <a:lnTo>
                  <a:pt x="70990" y="54520"/>
                </a:lnTo>
                <a:lnTo>
                  <a:pt x="70980" y="54520"/>
                </a:lnTo>
                <a:lnTo>
                  <a:pt x="70980" y="54510"/>
                </a:lnTo>
                <a:lnTo>
                  <a:pt x="70970" y="54510"/>
                </a:lnTo>
                <a:lnTo>
                  <a:pt x="70970" y="54500"/>
                </a:lnTo>
                <a:lnTo>
                  <a:pt x="70970" y="54490"/>
                </a:lnTo>
                <a:lnTo>
                  <a:pt x="70970" y="54480"/>
                </a:lnTo>
                <a:lnTo>
                  <a:pt x="70960" y="54480"/>
                </a:lnTo>
                <a:lnTo>
                  <a:pt x="70960" y="54470"/>
                </a:lnTo>
                <a:lnTo>
                  <a:pt x="70950" y="54470"/>
                </a:lnTo>
                <a:lnTo>
                  <a:pt x="70940" y="54470"/>
                </a:lnTo>
                <a:lnTo>
                  <a:pt x="70900" y="54470"/>
                </a:lnTo>
                <a:lnTo>
                  <a:pt x="70890" y="54470"/>
                </a:lnTo>
                <a:lnTo>
                  <a:pt x="70870" y="54490"/>
                </a:lnTo>
                <a:lnTo>
                  <a:pt x="70860" y="54490"/>
                </a:lnTo>
                <a:lnTo>
                  <a:pt x="70840" y="54500"/>
                </a:lnTo>
                <a:lnTo>
                  <a:pt x="70820" y="54510"/>
                </a:lnTo>
                <a:lnTo>
                  <a:pt x="70810" y="54500"/>
                </a:lnTo>
                <a:lnTo>
                  <a:pt x="70800" y="54490"/>
                </a:lnTo>
                <a:lnTo>
                  <a:pt x="70790" y="54480"/>
                </a:lnTo>
                <a:lnTo>
                  <a:pt x="70770" y="54470"/>
                </a:lnTo>
                <a:lnTo>
                  <a:pt x="70760" y="54470"/>
                </a:lnTo>
                <a:lnTo>
                  <a:pt x="70740" y="54470"/>
                </a:lnTo>
                <a:lnTo>
                  <a:pt x="70730" y="54470"/>
                </a:lnTo>
                <a:lnTo>
                  <a:pt x="70710" y="54470"/>
                </a:lnTo>
                <a:lnTo>
                  <a:pt x="70710" y="54460"/>
                </a:lnTo>
                <a:lnTo>
                  <a:pt x="70700" y="54470"/>
                </a:lnTo>
                <a:lnTo>
                  <a:pt x="70680" y="54480"/>
                </a:lnTo>
                <a:lnTo>
                  <a:pt x="70680" y="54490"/>
                </a:lnTo>
                <a:lnTo>
                  <a:pt x="70660" y="54530"/>
                </a:lnTo>
                <a:lnTo>
                  <a:pt x="70610" y="54550"/>
                </a:lnTo>
                <a:lnTo>
                  <a:pt x="70600" y="54550"/>
                </a:lnTo>
                <a:lnTo>
                  <a:pt x="70590" y="54560"/>
                </a:lnTo>
                <a:lnTo>
                  <a:pt x="70580" y="54560"/>
                </a:lnTo>
                <a:lnTo>
                  <a:pt x="70580" y="54550"/>
                </a:lnTo>
                <a:lnTo>
                  <a:pt x="70560" y="54550"/>
                </a:lnTo>
                <a:lnTo>
                  <a:pt x="70550" y="54550"/>
                </a:lnTo>
                <a:lnTo>
                  <a:pt x="70550" y="54560"/>
                </a:lnTo>
                <a:lnTo>
                  <a:pt x="70540" y="54560"/>
                </a:lnTo>
                <a:lnTo>
                  <a:pt x="70530" y="54560"/>
                </a:lnTo>
                <a:lnTo>
                  <a:pt x="70530" y="54550"/>
                </a:lnTo>
                <a:lnTo>
                  <a:pt x="70520" y="54550"/>
                </a:lnTo>
                <a:lnTo>
                  <a:pt x="70520" y="54560"/>
                </a:lnTo>
                <a:lnTo>
                  <a:pt x="70510" y="54560"/>
                </a:lnTo>
                <a:lnTo>
                  <a:pt x="70510" y="54570"/>
                </a:lnTo>
                <a:lnTo>
                  <a:pt x="70500" y="54570"/>
                </a:lnTo>
                <a:lnTo>
                  <a:pt x="70500" y="54580"/>
                </a:lnTo>
                <a:lnTo>
                  <a:pt x="70510" y="54580"/>
                </a:lnTo>
                <a:lnTo>
                  <a:pt x="70510" y="54590"/>
                </a:lnTo>
                <a:lnTo>
                  <a:pt x="70500" y="54600"/>
                </a:lnTo>
                <a:lnTo>
                  <a:pt x="70500" y="54610"/>
                </a:lnTo>
                <a:lnTo>
                  <a:pt x="70490" y="54620"/>
                </a:lnTo>
                <a:lnTo>
                  <a:pt x="70480" y="54630"/>
                </a:lnTo>
                <a:lnTo>
                  <a:pt x="70470" y="54640"/>
                </a:lnTo>
                <a:lnTo>
                  <a:pt x="70460" y="54640"/>
                </a:lnTo>
                <a:lnTo>
                  <a:pt x="70440" y="54640"/>
                </a:lnTo>
                <a:lnTo>
                  <a:pt x="70430" y="54650"/>
                </a:lnTo>
                <a:lnTo>
                  <a:pt x="70390" y="54650"/>
                </a:lnTo>
                <a:lnTo>
                  <a:pt x="70380" y="54650"/>
                </a:lnTo>
                <a:lnTo>
                  <a:pt x="70380" y="54660"/>
                </a:lnTo>
                <a:lnTo>
                  <a:pt x="70300" y="54650"/>
                </a:lnTo>
                <a:lnTo>
                  <a:pt x="70270" y="54650"/>
                </a:lnTo>
                <a:lnTo>
                  <a:pt x="70260" y="54650"/>
                </a:lnTo>
                <a:lnTo>
                  <a:pt x="70220" y="54610"/>
                </a:lnTo>
                <a:lnTo>
                  <a:pt x="70210" y="54570"/>
                </a:lnTo>
                <a:lnTo>
                  <a:pt x="70200" y="54550"/>
                </a:lnTo>
                <a:lnTo>
                  <a:pt x="70200" y="54540"/>
                </a:lnTo>
                <a:lnTo>
                  <a:pt x="70200" y="54530"/>
                </a:lnTo>
                <a:lnTo>
                  <a:pt x="70190" y="54500"/>
                </a:lnTo>
                <a:lnTo>
                  <a:pt x="70160" y="54480"/>
                </a:lnTo>
                <a:lnTo>
                  <a:pt x="70150" y="54480"/>
                </a:lnTo>
                <a:lnTo>
                  <a:pt x="70130" y="54470"/>
                </a:lnTo>
                <a:lnTo>
                  <a:pt x="70120" y="54490"/>
                </a:lnTo>
                <a:lnTo>
                  <a:pt x="70090" y="54520"/>
                </a:lnTo>
                <a:lnTo>
                  <a:pt x="70020" y="54580"/>
                </a:lnTo>
                <a:lnTo>
                  <a:pt x="70000" y="54600"/>
                </a:lnTo>
                <a:lnTo>
                  <a:pt x="70000" y="54610"/>
                </a:lnTo>
                <a:lnTo>
                  <a:pt x="70010" y="54660"/>
                </a:lnTo>
                <a:lnTo>
                  <a:pt x="69930" y="54720"/>
                </a:lnTo>
                <a:lnTo>
                  <a:pt x="69950" y="54770"/>
                </a:lnTo>
                <a:lnTo>
                  <a:pt x="69950" y="54780"/>
                </a:lnTo>
                <a:lnTo>
                  <a:pt x="69910" y="54790"/>
                </a:lnTo>
                <a:lnTo>
                  <a:pt x="69890" y="54840"/>
                </a:lnTo>
                <a:lnTo>
                  <a:pt x="69930" y="54880"/>
                </a:lnTo>
                <a:lnTo>
                  <a:pt x="70000" y="54950"/>
                </a:lnTo>
                <a:lnTo>
                  <a:pt x="70030" y="54950"/>
                </a:lnTo>
                <a:lnTo>
                  <a:pt x="70050" y="54960"/>
                </a:lnTo>
                <a:lnTo>
                  <a:pt x="70090" y="54980"/>
                </a:lnTo>
                <a:lnTo>
                  <a:pt x="70120" y="54990"/>
                </a:lnTo>
                <a:lnTo>
                  <a:pt x="70130" y="55070"/>
                </a:lnTo>
                <a:lnTo>
                  <a:pt x="70140" y="55080"/>
                </a:lnTo>
                <a:lnTo>
                  <a:pt x="70130" y="55080"/>
                </a:lnTo>
                <a:lnTo>
                  <a:pt x="70130" y="55100"/>
                </a:lnTo>
                <a:lnTo>
                  <a:pt x="70130" y="55110"/>
                </a:lnTo>
                <a:lnTo>
                  <a:pt x="70130" y="55120"/>
                </a:lnTo>
                <a:lnTo>
                  <a:pt x="70130" y="55130"/>
                </a:lnTo>
                <a:lnTo>
                  <a:pt x="70130" y="55140"/>
                </a:lnTo>
                <a:lnTo>
                  <a:pt x="70130" y="55150"/>
                </a:lnTo>
                <a:lnTo>
                  <a:pt x="70120" y="55160"/>
                </a:lnTo>
                <a:lnTo>
                  <a:pt x="70110" y="55170"/>
                </a:lnTo>
                <a:lnTo>
                  <a:pt x="70100" y="55180"/>
                </a:lnTo>
                <a:lnTo>
                  <a:pt x="70110" y="55190"/>
                </a:lnTo>
                <a:lnTo>
                  <a:pt x="70100" y="55190"/>
                </a:lnTo>
                <a:lnTo>
                  <a:pt x="70100" y="55200"/>
                </a:lnTo>
                <a:lnTo>
                  <a:pt x="70110" y="55200"/>
                </a:lnTo>
                <a:lnTo>
                  <a:pt x="70110" y="55220"/>
                </a:lnTo>
                <a:lnTo>
                  <a:pt x="70130" y="55220"/>
                </a:lnTo>
                <a:lnTo>
                  <a:pt x="70120" y="55250"/>
                </a:lnTo>
                <a:lnTo>
                  <a:pt x="70150" y="55260"/>
                </a:lnTo>
                <a:lnTo>
                  <a:pt x="70180" y="55290"/>
                </a:lnTo>
                <a:lnTo>
                  <a:pt x="70190" y="55330"/>
                </a:lnTo>
                <a:lnTo>
                  <a:pt x="70190" y="55340"/>
                </a:lnTo>
                <a:lnTo>
                  <a:pt x="70190" y="55380"/>
                </a:lnTo>
                <a:lnTo>
                  <a:pt x="70190" y="55390"/>
                </a:lnTo>
                <a:lnTo>
                  <a:pt x="70180" y="55440"/>
                </a:lnTo>
                <a:lnTo>
                  <a:pt x="70170" y="55460"/>
                </a:lnTo>
                <a:lnTo>
                  <a:pt x="70170" y="55490"/>
                </a:lnTo>
                <a:lnTo>
                  <a:pt x="70170" y="55510"/>
                </a:lnTo>
                <a:lnTo>
                  <a:pt x="70160" y="55510"/>
                </a:lnTo>
                <a:lnTo>
                  <a:pt x="70160" y="55540"/>
                </a:lnTo>
                <a:lnTo>
                  <a:pt x="70160" y="55560"/>
                </a:lnTo>
                <a:lnTo>
                  <a:pt x="70100" y="55590"/>
                </a:lnTo>
                <a:lnTo>
                  <a:pt x="70010" y="55630"/>
                </a:lnTo>
                <a:lnTo>
                  <a:pt x="70010" y="55640"/>
                </a:lnTo>
                <a:lnTo>
                  <a:pt x="69980" y="55670"/>
                </a:lnTo>
                <a:lnTo>
                  <a:pt x="69970" y="55690"/>
                </a:lnTo>
                <a:lnTo>
                  <a:pt x="69930" y="55760"/>
                </a:lnTo>
                <a:lnTo>
                  <a:pt x="69910" y="55790"/>
                </a:lnTo>
                <a:lnTo>
                  <a:pt x="69900" y="55800"/>
                </a:lnTo>
                <a:lnTo>
                  <a:pt x="69880" y="55900"/>
                </a:lnTo>
                <a:lnTo>
                  <a:pt x="69880" y="55910"/>
                </a:lnTo>
                <a:lnTo>
                  <a:pt x="69870" y="55920"/>
                </a:lnTo>
                <a:lnTo>
                  <a:pt x="69870" y="55930"/>
                </a:lnTo>
                <a:lnTo>
                  <a:pt x="69810" y="55970"/>
                </a:lnTo>
                <a:lnTo>
                  <a:pt x="69750" y="56000"/>
                </a:lnTo>
                <a:lnTo>
                  <a:pt x="69720" y="56020"/>
                </a:lnTo>
                <a:lnTo>
                  <a:pt x="69670" y="56050"/>
                </a:lnTo>
                <a:lnTo>
                  <a:pt x="69670" y="56070"/>
                </a:lnTo>
                <a:lnTo>
                  <a:pt x="69650" y="56160"/>
                </a:lnTo>
                <a:lnTo>
                  <a:pt x="69620" y="56160"/>
                </a:lnTo>
                <a:lnTo>
                  <a:pt x="69610" y="56170"/>
                </a:lnTo>
                <a:lnTo>
                  <a:pt x="69600" y="56140"/>
                </a:lnTo>
                <a:lnTo>
                  <a:pt x="69600" y="56130"/>
                </a:lnTo>
                <a:lnTo>
                  <a:pt x="69560" y="56130"/>
                </a:lnTo>
                <a:lnTo>
                  <a:pt x="69410" y="56170"/>
                </a:lnTo>
                <a:lnTo>
                  <a:pt x="69400" y="56170"/>
                </a:lnTo>
                <a:lnTo>
                  <a:pt x="69410" y="56180"/>
                </a:lnTo>
                <a:lnTo>
                  <a:pt x="69410" y="56190"/>
                </a:lnTo>
                <a:lnTo>
                  <a:pt x="69400" y="56220"/>
                </a:lnTo>
                <a:lnTo>
                  <a:pt x="69370" y="56210"/>
                </a:lnTo>
                <a:lnTo>
                  <a:pt x="69350" y="56210"/>
                </a:lnTo>
                <a:lnTo>
                  <a:pt x="69340" y="56200"/>
                </a:lnTo>
                <a:lnTo>
                  <a:pt x="69290" y="56190"/>
                </a:lnTo>
                <a:lnTo>
                  <a:pt x="69180" y="56160"/>
                </a:lnTo>
                <a:lnTo>
                  <a:pt x="69130" y="56150"/>
                </a:lnTo>
                <a:lnTo>
                  <a:pt x="69110" y="56180"/>
                </a:lnTo>
                <a:lnTo>
                  <a:pt x="69100" y="56190"/>
                </a:lnTo>
                <a:lnTo>
                  <a:pt x="69080" y="56230"/>
                </a:lnTo>
                <a:lnTo>
                  <a:pt x="69070" y="56240"/>
                </a:lnTo>
                <a:lnTo>
                  <a:pt x="69040" y="56270"/>
                </a:lnTo>
                <a:lnTo>
                  <a:pt x="68960" y="56270"/>
                </a:lnTo>
                <a:lnTo>
                  <a:pt x="68950" y="56300"/>
                </a:lnTo>
                <a:lnTo>
                  <a:pt x="68950" y="56290"/>
                </a:lnTo>
                <a:lnTo>
                  <a:pt x="68950" y="56280"/>
                </a:lnTo>
                <a:lnTo>
                  <a:pt x="68960" y="56280"/>
                </a:lnTo>
                <a:lnTo>
                  <a:pt x="68960" y="56270"/>
                </a:lnTo>
                <a:lnTo>
                  <a:pt x="68950" y="56270"/>
                </a:lnTo>
                <a:lnTo>
                  <a:pt x="68950" y="56260"/>
                </a:lnTo>
                <a:lnTo>
                  <a:pt x="68940" y="56240"/>
                </a:lnTo>
                <a:lnTo>
                  <a:pt x="68930" y="56230"/>
                </a:lnTo>
                <a:lnTo>
                  <a:pt x="68920" y="56220"/>
                </a:lnTo>
                <a:lnTo>
                  <a:pt x="68920" y="56210"/>
                </a:lnTo>
                <a:lnTo>
                  <a:pt x="68920" y="56200"/>
                </a:lnTo>
                <a:lnTo>
                  <a:pt x="68920" y="56190"/>
                </a:lnTo>
                <a:lnTo>
                  <a:pt x="68910" y="56190"/>
                </a:lnTo>
                <a:lnTo>
                  <a:pt x="68890" y="56160"/>
                </a:lnTo>
                <a:lnTo>
                  <a:pt x="68880" y="56150"/>
                </a:lnTo>
                <a:lnTo>
                  <a:pt x="68870" y="56130"/>
                </a:lnTo>
                <a:lnTo>
                  <a:pt x="68850" y="56110"/>
                </a:lnTo>
                <a:lnTo>
                  <a:pt x="68840" y="56110"/>
                </a:lnTo>
                <a:lnTo>
                  <a:pt x="68820" y="56160"/>
                </a:lnTo>
                <a:lnTo>
                  <a:pt x="68780" y="56110"/>
                </a:lnTo>
                <a:lnTo>
                  <a:pt x="68770" y="56100"/>
                </a:lnTo>
                <a:lnTo>
                  <a:pt x="68760" y="56090"/>
                </a:lnTo>
                <a:lnTo>
                  <a:pt x="68760" y="56040"/>
                </a:lnTo>
                <a:lnTo>
                  <a:pt x="68750" y="56040"/>
                </a:lnTo>
                <a:lnTo>
                  <a:pt x="68740" y="56010"/>
                </a:lnTo>
                <a:lnTo>
                  <a:pt x="68740" y="55980"/>
                </a:lnTo>
                <a:lnTo>
                  <a:pt x="68690" y="55930"/>
                </a:lnTo>
                <a:lnTo>
                  <a:pt x="68490" y="55930"/>
                </a:lnTo>
                <a:lnTo>
                  <a:pt x="68410" y="55930"/>
                </a:lnTo>
                <a:lnTo>
                  <a:pt x="68390" y="55910"/>
                </a:lnTo>
                <a:lnTo>
                  <a:pt x="68370" y="55890"/>
                </a:lnTo>
                <a:lnTo>
                  <a:pt x="68360" y="55880"/>
                </a:lnTo>
                <a:lnTo>
                  <a:pt x="68350" y="55870"/>
                </a:lnTo>
                <a:lnTo>
                  <a:pt x="68350" y="55860"/>
                </a:lnTo>
                <a:lnTo>
                  <a:pt x="68340" y="55860"/>
                </a:lnTo>
                <a:lnTo>
                  <a:pt x="68330" y="55850"/>
                </a:lnTo>
                <a:lnTo>
                  <a:pt x="68320" y="55840"/>
                </a:lnTo>
                <a:lnTo>
                  <a:pt x="68310" y="55830"/>
                </a:lnTo>
                <a:lnTo>
                  <a:pt x="68300" y="55810"/>
                </a:lnTo>
                <a:lnTo>
                  <a:pt x="68280" y="55820"/>
                </a:lnTo>
                <a:lnTo>
                  <a:pt x="68230" y="55830"/>
                </a:lnTo>
                <a:lnTo>
                  <a:pt x="68220" y="55830"/>
                </a:lnTo>
                <a:lnTo>
                  <a:pt x="68220" y="55820"/>
                </a:lnTo>
                <a:lnTo>
                  <a:pt x="68210" y="55820"/>
                </a:lnTo>
                <a:lnTo>
                  <a:pt x="68200" y="55820"/>
                </a:lnTo>
                <a:lnTo>
                  <a:pt x="68180" y="55830"/>
                </a:lnTo>
                <a:lnTo>
                  <a:pt x="68160" y="55830"/>
                </a:lnTo>
                <a:lnTo>
                  <a:pt x="68150" y="55830"/>
                </a:lnTo>
                <a:lnTo>
                  <a:pt x="68140" y="55820"/>
                </a:lnTo>
                <a:lnTo>
                  <a:pt x="68120" y="55830"/>
                </a:lnTo>
                <a:lnTo>
                  <a:pt x="68100" y="55840"/>
                </a:lnTo>
                <a:lnTo>
                  <a:pt x="68080" y="55840"/>
                </a:lnTo>
                <a:lnTo>
                  <a:pt x="68070" y="55840"/>
                </a:lnTo>
                <a:lnTo>
                  <a:pt x="68040" y="55840"/>
                </a:lnTo>
                <a:lnTo>
                  <a:pt x="68020" y="55840"/>
                </a:lnTo>
                <a:lnTo>
                  <a:pt x="67970" y="55800"/>
                </a:lnTo>
                <a:lnTo>
                  <a:pt x="67930" y="55780"/>
                </a:lnTo>
                <a:lnTo>
                  <a:pt x="67850" y="55740"/>
                </a:lnTo>
                <a:lnTo>
                  <a:pt x="67780" y="55710"/>
                </a:lnTo>
                <a:lnTo>
                  <a:pt x="67780" y="55720"/>
                </a:lnTo>
                <a:lnTo>
                  <a:pt x="67770" y="55720"/>
                </a:lnTo>
                <a:lnTo>
                  <a:pt x="67770" y="55730"/>
                </a:lnTo>
                <a:lnTo>
                  <a:pt x="67760" y="55730"/>
                </a:lnTo>
                <a:lnTo>
                  <a:pt x="67750" y="55730"/>
                </a:lnTo>
                <a:lnTo>
                  <a:pt x="67750" y="55720"/>
                </a:lnTo>
                <a:lnTo>
                  <a:pt x="67750" y="55710"/>
                </a:lnTo>
                <a:lnTo>
                  <a:pt x="67740" y="55710"/>
                </a:lnTo>
                <a:lnTo>
                  <a:pt x="67740" y="55690"/>
                </a:lnTo>
                <a:lnTo>
                  <a:pt x="67740" y="55680"/>
                </a:lnTo>
                <a:lnTo>
                  <a:pt x="67750" y="55680"/>
                </a:lnTo>
                <a:lnTo>
                  <a:pt x="67760" y="55670"/>
                </a:lnTo>
                <a:lnTo>
                  <a:pt x="67760" y="55660"/>
                </a:lnTo>
                <a:lnTo>
                  <a:pt x="67750" y="55660"/>
                </a:lnTo>
                <a:lnTo>
                  <a:pt x="67740" y="55650"/>
                </a:lnTo>
                <a:lnTo>
                  <a:pt x="67730" y="55640"/>
                </a:lnTo>
                <a:lnTo>
                  <a:pt x="67730" y="55630"/>
                </a:lnTo>
                <a:lnTo>
                  <a:pt x="67740" y="55630"/>
                </a:lnTo>
                <a:lnTo>
                  <a:pt x="67750" y="55630"/>
                </a:lnTo>
                <a:lnTo>
                  <a:pt x="67760" y="55630"/>
                </a:lnTo>
                <a:lnTo>
                  <a:pt x="67760" y="55620"/>
                </a:lnTo>
                <a:lnTo>
                  <a:pt x="67760" y="55610"/>
                </a:lnTo>
                <a:lnTo>
                  <a:pt x="67770" y="55610"/>
                </a:lnTo>
                <a:lnTo>
                  <a:pt x="67780" y="55610"/>
                </a:lnTo>
                <a:lnTo>
                  <a:pt x="67780" y="55600"/>
                </a:lnTo>
                <a:lnTo>
                  <a:pt x="67770" y="55600"/>
                </a:lnTo>
                <a:lnTo>
                  <a:pt x="67770" y="55590"/>
                </a:lnTo>
                <a:lnTo>
                  <a:pt x="67780" y="55590"/>
                </a:lnTo>
                <a:lnTo>
                  <a:pt x="67790" y="55590"/>
                </a:lnTo>
                <a:lnTo>
                  <a:pt x="67800" y="55580"/>
                </a:lnTo>
                <a:lnTo>
                  <a:pt x="67800" y="55570"/>
                </a:lnTo>
                <a:lnTo>
                  <a:pt x="67810" y="55570"/>
                </a:lnTo>
                <a:lnTo>
                  <a:pt x="67800" y="55560"/>
                </a:lnTo>
                <a:lnTo>
                  <a:pt x="67800" y="55550"/>
                </a:lnTo>
                <a:lnTo>
                  <a:pt x="67810" y="55530"/>
                </a:lnTo>
                <a:lnTo>
                  <a:pt x="67810" y="55520"/>
                </a:lnTo>
                <a:lnTo>
                  <a:pt x="67800" y="55520"/>
                </a:lnTo>
                <a:lnTo>
                  <a:pt x="67800" y="55510"/>
                </a:lnTo>
                <a:lnTo>
                  <a:pt x="67790" y="55500"/>
                </a:lnTo>
                <a:lnTo>
                  <a:pt x="67790" y="55490"/>
                </a:lnTo>
                <a:lnTo>
                  <a:pt x="67790" y="55480"/>
                </a:lnTo>
                <a:lnTo>
                  <a:pt x="67800" y="55480"/>
                </a:lnTo>
                <a:lnTo>
                  <a:pt x="67790" y="55480"/>
                </a:lnTo>
                <a:lnTo>
                  <a:pt x="67800" y="55470"/>
                </a:lnTo>
                <a:lnTo>
                  <a:pt x="67800" y="55460"/>
                </a:lnTo>
                <a:lnTo>
                  <a:pt x="67810" y="55460"/>
                </a:lnTo>
                <a:lnTo>
                  <a:pt x="67810" y="55450"/>
                </a:lnTo>
                <a:lnTo>
                  <a:pt x="67800" y="55450"/>
                </a:lnTo>
                <a:lnTo>
                  <a:pt x="67800" y="55440"/>
                </a:lnTo>
                <a:lnTo>
                  <a:pt x="67790" y="55440"/>
                </a:lnTo>
                <a:lnTo>
                  <a:pt x="67800" y="55440"/>
                </a:lnTo>
                <a:lnTo>
                  <a:pt x="67800" y="55430"/>
                </a:lnTo>
                <a:lnTo>
                  <a:pt x="67790" y="55430"/>
                </a:lnTo>
                <a:lnTo>
                  <a:pt x="67790" y="55440"/>
                </a:lnTo>
                <a:lnTo>
                  <a:pt x="67780" y="55440"/>
                </a:lnTo>
                <a:lnTo>
                  <a:pt x="67780" y="55430"/>
                </a:lnTo>
                <a:lnTo>
                  <a:pt x="67770" y="55430"/>
                </a:lnTo>
                <a:lnTo>
                  <a:pt x="67770" y="55420"/>
                </a:lnTo>
                <a:lnTo>
                  <a:pt x="67770" y="55410"/>
                </a:lnTo>
                <a:lnTo>
                  <a:pt x="67770" y="55400"/>
                </a:lnTo>
                <a:lnTo>
                  <a:pt x="67780" y="55380"/>
                </a:lnTo>
                <a:lnTo>
                  <a:pt x="67770" y="55380"/>
                </a:lnTo>
                <a:lnTo>
                  <a:pt x="67760" y="55370"/>
                </a:lnTo>
                <a:lnTo>
                  <a:pt x="67750" y="55360"/>
                </a:lnTo>
                <a:lnTo>
                  <a:pt x="67750" y="55350"/>
                </a:lnTo>
                <a:lnTo>
                  <a:pt x="67750" y="55340"/>
                </a:lnTo>
                <a:lnTo>
                  <a:pt x="67740" y="55340"/>
                </a:lnTo>
                <a:lnTo>
                  <a:pt x="67740" y="55330"/>
                </a:lnTo>
                <a:lnTo>
                  <a:pt x="67740" y="55340"/>
                </a:lnTo>
                <a:lnTo>
                  <a:pt x="67750" y="55330"/>
                </a:lnTo>
                <a:lnTo>
                  <a:pt x="67740" y="55330"/>
                </a:lnTo>
                <a:lnTo>
                  <a:pt x="67750" y="55320"/>
                </a:lnTo>
                <a:lnTo>
                  <a:pt x="67750" y="55310"/>
                </a:lnTo>
                <a:lnTo>
                  <a:pt x="67750" y="55300"/>
                </a:lnTo>
                <a:lnTo>
                  <a:pt x="67760" y="55310"/>
                </a:lnTo>
                <a:lnTo>
                  <a:pt x="67760" y="55320"/>
                </a:lnTo>
                <a:lnTo>
                  <a:pt x="67770" y="55320"/>
                </a:lnTo>
                <a:lnTo>
                  <a:pt x="67770" y="55310"/>
                </a:lnTo>
                <a:lnTo>
                  <a:pt x="67760" y="55310"/>
                </a:lnTo>
                <a:lnTo>
                  <a:pt x="67770" y="55300"/>
                </a:lnTo>
                <a:lnTo>
                  <a:pt x="67760" y="55300"/>
                </a:lnTo>
                <a:lnTo>
                  <a:pt x="67770" y="55270"/>
                </a:lnTo>
                <a:lnTo>
                  <a:pt x="67760" y="55260"/>
                </a:lnTo>
                <a:lnTo>
                  <a:pt x="67770" y="55260"/>
                </a:lnTo>
                <a:lnTo>
                  <a:pt x="67770" y="55250"/>
                </a:lnTo>
                <a:lnTo>
                  <a:pt x="67760" y="55240"/>
                </a:lnTo>
                <a:lnTo>
                  <a:pt x="67770" y="55240"/>
                </a:lnTo>
                <a:lnTo>
                  <a:pt x="67770" y="55230"/>
                </a:lnTo>
                <a:lnTo>
                  <a:pt x="67780" y="55230"/>
                </a:lnTo>
                <a:lnTo>
                  <a:pt x="67780" y="55220"/>
                </a:lnTo>
                <a:lnTo>
                  <a:pt x="67780" y="55230"/>
                </a:lnTo>
                <a:lnTo>
                  <a:pt x="67770" y="55230"/>
                </a:lnTo>
                <a:lnTo>
                  <a:pt x="67770" y="55220"/>
                </a:lnTo>
                <a:lnTo>
                  <a:pt x="67770" y="55210"/>
                </a:lnTo>
                <a:lnTo>
                  <a:pt x="67780" y="55210"/>
                </a:lnTo>
                <a:lnTo>
                  <a:pt x="67770" y="55210"/>
                </a:lnTo>
                <a:lnTo>
                  <a:pt x="67770" y="55200"/>
                </a:lnTo>
                <a:lnTo>
                  <a:pt x="67760" y="55200"/>
                </a:lnTo>
                <a:lnTo>
                  <a:pt x="67750" y="55200"/>
                </a:lnTo>
                <a:lnTo>
                  <a:pt x="67760" y="55200"/>
                </a:lnTo>
                <a:lnTo>
                  <a:pt x="67760" y="55190"/>
                </a:lnTo>
                <a:lnTo>
                  <a:pt x="67770" y="55190"/>
                </a:lnTo>
                <a:lnTo>
                  <a:pt x="67760" y="55180"/>
                </a:lnTo>
                <a:lnTo>
                  <a:pt x="67750" y="55180"/>
                </a:lnTo>
                <a:lnTo>
                  <a:pt x="67750" y="55170"/>
                </a:lnTo>
                <a:lnTo>
                  <a:pt x="67750" y="55160"/>
                </a:lnTo>
                <a:lnTo>
                  <a:pt x="67750" y="55150"/>
                </a:lnTo>
                <a:lnTo>
                  <a:pt x="67760" y="55150"/>
                </a:lnTo>
                <a:lnTo>
                  <a:pt x="67770" y="55150"/>
                </a:lnTo>
                <a:lnTo>
                  <a:pt x="67770" y="55140"/>
                </a:lnTo>
                <a:lnTo>
                  <a:pt x="67770" y="55130"/>
                </a:lnTo>
                <a:lnTo>
                  <a:pt x="67760" y="55130"/>
                </a:lnTo>
                <a:lnTo>
                  <a:pt x="67760" y="55140"/>
                </a:lnTo>
                <a:lnTo>
                  <a:pt x="67760" y="55130"/>
                </a:lnTo>
                <a:lnTo>
                  <a:pt x="67750" y="55130"/>
                </a:lnTo>
                <a:lnTo>
                  <a:pt x="67760" y="55130"/>
                </a:lnTo>
                <a:lnTo>
                  <a:pt x="67760" y="55120"/>
                </a:lnTo>
                <a:lnTo>
                  <a:pt x="67760" y="55110"/>
                </a:lnTo>
                <a:lnTo>
                  <a:pt x="67770" y="55110"/>
                </a:lnTo>
                <a:lnTo>
                  <a:pt x="67770" y="55100"/>
                </a:lnTo>
                <a:lnTo>
                  <a:pt x="67760" y="55100"/>
                </a:lnTo>
                <a:lnTo>
                  <a:pt x="67760" y="55110"/>
                </a:lnTo>
                <a:lnTo>
                  <a:pt x="67760" y="55100"/>
                </a:lnTo>
                <a:lnTo>
                  <a:pt x="67760" y="55090"/>
                </a:lnTo>
                <a:lnTo>
                  <a:pt x="67760" y="55080"/>
                </a:lnTo>
                <a:lnTo>
                  <a:pt x="67770" y="55080"/>
                </a:lnTo>
                <a:lnTo>
                  <a:pt x="67760" y="55080"/>
                </a:lnTo>
                <a:lnTo>
                  <a:pt x="67760" y="55070"/>
                </a:lnTo>
                <a:lnTo>
                  <a:pt x="67750" y="55070"/>
                </a:lnTo>
                <a:lnTo>
                  <a:pt x="67750" y="55060"/>
                </a:lnTo>
                <a:lnTo>
                  <a:pt x="67760" y="55060"/>
                </a:lnTo>
                <a:lnTo>
                  <a:pt x="67760" y="55050"/>
                </a:lnTo>
                <a:lnTo>
                  <a:pt x="67760" y="55040"/>
                </a:lnTo>
                <a:lnTo>
                  <a:pt x="67760" y="55030"/>
                </a:lnTo>
                <a:lnTo>
                  <a:pt x="67760" y="55020"/>
                </a:lnTo>
                <a:lnTo>
                  <a:pt x="67770" y="55020"/>
                </a:lnTo>
                <a:lnTo>
                  <a:pt x="67770" y="55030"/>
                </a:lnTo>
                <a:lnTo>
                  <a:pt x="67780" y="55030"/>
                </a:lnTo>
                <a:lnTo>
                  <a:pt x="67780" y="55020"/>
                </a:lnTo>
                <a:lnTo>
                  <a:pt x="67780" y="55010"/>
                </a:lnTo>
                <a:lnTo>
                  <a:pt x="67770" y="55010"/>
                </a:lnTo>
                <a:lnTo>
                  <a:pt x="67760" y="55010"/>
                </a:lnTo>
                <a:lnTo>
                  <a:pt x="67750" y="55010"/>
                </a:lnTo>
                <a:lnTo>
                  <a:pt x="67740" y="55000"/>
                </a:lnTo>
                <a:lnTo>
                  <a:pt x="67730" y="55000"/>
                </a:lnTo>
                <a:lnTo>
                  <a:pt x="67720" y="54990"/>
                </a:lnTo>
                <a:lnTo>
                  <a:pt x="67710" y="54980"/>
                </a:lnTo>
                <a:lnTo>
                  <a:pt x="67710" y="54970"/>
                </a:lnTo>
                <a:lnTo>
                  <a:pt x="67700" y="54970"/>
                </a:lnTo>
                <a:lnTo>
                  <a:pt x="67700" y="54960"/>
                </a:lnTo>
                <a:lnTo>
                  <a:pt x="67700" y="54950"/>
                </a:lnTo>
                <a:lnTo>
                  <a:pt x="67690" y="54950"/>
                </a:lnTo>
                <a:lnTo>
                  <a:pt x="67690" y="54940"/>
                </a:lnTo>
                <a:lnTo>
                  <a:pt x="67700" y="54940"/>
                </a:lnTo>
                <a:lnTo>
                  <a:pt x="67700" y="54930"/>
                </a:lnTo>
                <a:lnTo>
                  <a:pt x="67700" y="54910"/>
                </a:lnTo>
                <a:lnTo>
                  <a:pt x="67690" y="54900"/>
                </a:lnTo>
                <a:lnTo>
                  <a:pt x="67690" y="54890"/>
                </a:lnTo>
                <a:lnTo>
                  <a:pt x="67680" y="54890"/>
                </a:lnTo>
                <a:lnTo>
                  <a:pt x="67670" y="54890"/>
                </a:lnTo>
                <a:lnTo>
                  <a:pt x="67670" y="54880"/>
                </a:lnTo>
                <a:lnTo>
                  <a:pt x="67660" y="54880"/>
                </a:lnTo>
                <a:lnTo>
                  <a:pt x="67650" y="54870"/>
                </a:lnTo>
                <a:lnTo>
                  <a:pt x="67650" y="54860"/>
                </a:lnTo>
                <a:lnTo>
                  <a:pt x="67640" y="54860"/>
                </a:lnTo>
                <a:lnTo>
                  <a:pt x="67640" y="54850"/>
                </a:lnTo>
                <a:lnTo>
                  <a:pt x="67640" y="54840"/>
                </a:lnTo>
                <a:lnTo>
                  <a:pt x="67630" y="54840"/>
                </a:lnTo>
                <a:lnTo>
                  <a:pt x="67630" y="54830"/>
                </a:lnTo>
                <a:lnTo>
                  <a:pt x="67620" y="54830"/>
                </a:lnTo>
                <a:lnTo>
                  <a:pt x="67620" y="54820"/>
                </a:lnTo>
                <a:lnTo>
                  <a:pt x="67630" y="54820"/>
                </a:lnTo>
                <a:lnTo>
                  <a:pt x="67630" y="54810"/>
                </a:lnTo>
                <a:lnTo>
                  <a:pt x="67620" y="54810"/>
                </a:lnTo>
                <a:lnTo>
                  <a:pt x="67610" y="54810"/>
                </a:lnTo>
                <a:lnTo>
                  <a:pt x="67600" y="54810"/>
                </a:lnTo>
                <a:lnTo>
                  <a:pt x="67610" y="54810"/>
                </a:lnTo>
                <a:lnTo>
                  <a:pt x="67610" y="54800"/>
                </a:lnTo>
                <a:lnTo>
                  <a:pt x="67610" y="54790"/>
                </a:lnTo>
                <a:lnTo>
                  <a:pt x="67620" y="54790"/>
                </a:lnTo>
                <a:lnTo>
                  <a:pt x="67630" y="54790"/>
                </a:lnTo>
                <a:lnTo>
                  <a:pt x="67640" y="54790"/>
                </a:lnTo>
                <a:lnTo>
                  <a:pt x="67640" y="54780"/>
                </a:lnTo>
                <a:lnTo>
                  <a:pt x="67640" y="54770"/>
                </a:lnTo>
                <a:lnTo>
                  <a:pt x="67630" y="54770"/>
                </a:lnTo>
                <a:lnTo>
                  <a:pt x="67620" y="54770"/>
                </a:lnTo>
                <a:lnTo>
                  <a:pt x="67620" y="54760"/>
                </a:lnTo>
                <a:lnTo>
                  <a:pt x="67620" y="54750"/>
                </a:lnTo>
                <a:lnTo>
                  <a:pt x="67610" y="54750"/>
                </a:lnTo>
                <a:lnTo>
                  <a:pt x="67610" y="54740"/>
                </a:lnTo>
                <a:lnTo>
                  <a:pt x="67610" y="54730"/>
                </a:lnTo>
                <a:lnTo>
                  <a:pt x="67620" y="54720"/>
                </a:lnTo>
                <a:lnTo>
                  <a:pt x="67620" y="54710"/>
                </a:lnTo>
                <a:lnTo>
                  <a:pt x="67610" y="54710"/>
                </a:lnTo>
                <a:lnTo>
                  <a:pt x="67610" y="54700"/>
                </a:lnTo>
                <a:lnTo>
                  <a:pt x="67610" y="54690"/>
                </a:lnTo>
                <a:lnTo>
                  <a:pt x="67610" y="54680"/>
                </a:lnTo>
                <a:lnTo>
                  <a:pt x="67600" y="54670"/>
                </a:lnTo>
                <a:lnTo>
                  <a:pt x="67600" y="54660"/>
                </a:lnTo>
                <a:lnTo>
                  <a:pt x="67600" y="54650"/>
                </a:lnTo>
                <a:lnTo>
                  <a:pt x="67590" y="54640"/>
                </a:lnTo>
                <a:lnTo>
                  <a:pt x="67590" y="54630"/>
                </a:lnTo>
                <a:lnTo>
                  <a:pt x="67580" y="54620"/>
                </a:lnTo>
                <a:lnTo>
                  <a:pt x="67570" y="54620"/>
                </a:lnTo>
                <a:lnTo>
                  <a:pt x="67570" y="54610"/>
                </a:lnTo>
                <a:lnTo>
                  <a:pt x="67580" y="54610"/>
                </a:lnTo>
                <a:lnTo>
                  <a:pt x="67580" y="54600"/>
                </a:lnTo>
                <a:lnTo>
                  <a:pt x="67600" y="54560"/>
                </a:lnTo>
                <a:lnTo>
                  <a:pt x="67600" y="54530"/>
                </a:lnTo>
                <a:lnTo>
                  <a:pt x="67620" y="54480"/>
                </a:lnTo>
                <a:lnTo>
                  <a:pt x="67620" y="54470"/>
                </a:lnTo>
                <a:lnTo>
                  <a:pt x="67620" y="54460"/>
                </a:lnTo>
                <a:lnTo>
                  <a:pt x="67630" y="54430"/>
                </a:lnTo>
                <a:lnTo>
                  <a:pt x="67630" y="54420"/>
                </a:lnTo>
                <a:lnTo>
                  <a:pt x="67640" y="54400"/>
                </a:lnTo>
                <a:lnTo>
                  <a:pt x="67640" y="54390"/>
                </a:lnTo>
                <a:lnTo>
                  <a:pt x="67640" y="54380"/>
                </a:lnTo>
                <a:lnTo>
                  <a:pt x="67650" y="54380"/>
                </a:lnTo>
                <a:lnTo>
                  <a:pt x="67650" y="54370"/>
                </a:lnTo>
                <a:lnTo>
                  <a:pt x="67660" y="54370"/>
                </a:lnTo>
                <a:lnTo>
                  <a:pt x="67660" y="54360"/>
                </a:lnTo>
                <a:lnTo>
                  <a:pt x="67650" y="54360"/>
                </a:lnTo>
                <a:lnTo>
                  <a:pt x="67650" y="54350"/>
                </a:lnTo>
                <a:lnTo>
                  <a:pt x="67660" y="54320"/>
                </a:lnTo>
                <a:lnTo>
                  <a:pt x="67660" y="54290"/>
                </a:lnTo>
                <a:lnTo>
                  <a:pt x="67670" y="54280"/>
                </a:lnTo>
                <a:lnTo>
                  <a:pt x="67680" y="54280"/>
                </a:lnTo>
                <a:lnTo>
                  <a:pt x="67680" y="54270"/>
                </a:lnTo>
                <a:lnTo>
                  <a:pt x="67700" y="54210"/>
                </a:lnTo>
                <a:lnTo>
                  <a:pt x="67710" y="54170"/>
                </a:lnTo>
                <a:lnTo>
                  <a:pt x="67710" y="54160"/>
                </a:lnTo>
                <a:lnTo>
                  <a:pt x="67710" y="54150"/>
                </a:lnTo>
                <a:lnTo>
                  <a:pt x="67710" y="54140"/>
                </a:lnTo>
                <a:lnTo>
                  <a:pt x="67710" y="54120"/>
                </a:lnTo>
                <a:lnTo>
                  <a:pt x="67710" y="54110"/>
                </a:lnTo>
                <a:lnTo>
                  <a:pt x="67700" y="54110"/>
                </a:lnTo>
                <a:lnTo>
                  <a:pt x="67700" y="54100"/>
                </a:lnTo>
                <a:lnTo>
                  <a:pt x="67700" y="54090"/>
                </a:lnTo>
                <a:lnTo>
                  <a:pt x="67700" y="54070"/>
                </a:lnTo>
                <a:lnTo>
                  <a:pt x="67690" y="54050"/>
                </a:lnTo>
                <a:lnTo>
                  <a:pt x="67680" y="54030"/>
                </a:lnTo>
                <a:lnTo>
                  <a:pt x="67670" y="54010"/>
                </a:lnTo>
                <a:lnTo>
                  <a:pt x="67610" y="53900"/>
                </a:lnTo>
                <a:lnTo>
                  <a:pt x="67610" y="53890"/>
                </a:lnTo>
                <a:lnTo>
                  <a:pt x="67600" y="53890"/>
                </a:lnTo>
                <a:lnTo>
                  <a:pt x="67600" y="53880"/>
                </a:lnTo>
                <a:lnTo>
                  <a:pt x="67590" y="53880"/>
                </a:lnTo>
                <a:lnTo>
                  <a:pt x="67570" y="53830"/>
                </a:lnTo>
                <a:lnTo>
                  <a:pt x="67550" y="53780"/>
                </a:lnTo>
                <a:lnTo>
                  <a:pt x="67550" y="53760"/>
                </a:lnTo>
                <a:lnTo>
                  <a:pt x="67540" y="53760"/>
                </a:lnTo>
                <a:lnTo>
                  <a:pt x="67530" y="53720"/>
                </a:lnTo>
                <a:lnTo>
                  <a:pt x="67540" y="53720"/>
                </a:lnTo>
                <a:lnTo>
                  <a:pt x="67530" y="53690"/>
                </a:lnTo>
                <a:lnTo>
                  <a:pt x="67520" y="53660"/>
                </a:lnTo>
                <a:lnTo>
                  <a:pt x="67520" y="53640"/>
                </a:lnTo>
                <a:lnTo>
                  <a:pt x="67510" y="53620"/>
                </a:lnTo>
                <a:lnTo>
                  <a:pt x="67510" y="53600"/>
                </a:lnTo>
                <a:lnTo>
                  <a:pt x="67510" y="53590"/>
                </a:lnTo>
                <a:lnTo>
                  <a:pt x="67500" y="53590"/>
                </a:lnTo>
                <a:lnTo>
                  <a:pt x="67490" y="53570"/>
                </a:lnTo>
                <a:lnTo>
                  <a:pt x="67490" y="53560"/>
                </a:lnTo>
                <a:lnTo>
                  <a:pt x="67490" y="53530"/>
                </a:lnTo>
                <a:lnTo>
                  <a:pt x="67480" y="53510"/>
                </a:lnTo>
                <a:lnTo>
                  <a:pt x="67480" y="53490"/>
                </a:lnTo>
                <a:lnTo>
                  <a:pt x="67480" y="53460"/>
                </a:lnTo>
                <a:lnTo>
                  <a:pt x="67470" y="53410"/>
                </a:lnTo>
                <a:lnTo>
                  <a:pt x="67470" y="53390"/>
                </a:lnTo>
                <a:lnTo>
                  <a:pt x="67470" y="53370"/>
                </a:lnTo>
                <a:lnTo>
                  <a:pt x="67470" y="53360"/>
                </a:lnTo>
                <a:lnTo>
                  <a:pt x="67470" y="53350"/>
                </a:lnTo>
                <a:lnTo>
                  <a:pt x="67470" y="53330"/>
                </a:lnTo>
                <a:lnTo>
                  <a:pt x="67480" y="53260"/>
                </a:lnTo>
                <a:lnTo>
                  <a:pt x="67480" y="53220"/>
                </a:lnTo>
                <a:lnTo>
                  <a:pt x="67480" y="53200"/>
                </a:lnTo>
                <a:lnTo>
                  <a:pt x="67490" y="53180"/>
                </a:lnTo>
                <a:lnTo>
                  <a:pt x="67490" y="53100"/>
                </a:lnTo>
                <a:lnTo>
                  <a:pt x="67500" y="53100"/>
                </a:lnTo>
                <a:lnTo>
                  <a:pt x="67500" y="53050"/>
                </a:lnTo>
                <a:lnTo>
                  <a:pt x="67410" y="53070"/>
                </a:lnTo>
                <a:lnTo>
                  <a:pt x="67350" y="53090"/>
                </a:lnTo>
                <a:lnTo>
                  <a:pt x="67350" y="53070"/>
                </a:lnTo>
                <a:lnTo>
                  <a:pt x="67340" y="53060"/>
                </a:lnTo>
                <a:lnTo>
                  <a:pt x="67340" y="53050"/>
                </a:lnTo>
                <a:lnTo>
                  <a:pt x="67340" y="53040"/>
                </a:lnTo>
                <a:lnTo>
                  <a:pt x="67330" y="53020"/>
                </a:lnTo>
                <a:lnTo>
                  <a:pt x="67330" y="53000"/>
                </a:lnTo>
                <a:lnTo>
                  <a:pt x="67320" y="53000"/>
                </a:lnTo>
                <a:lnTo>
                  <a:pt x="67270" y="53020"/>
                </a:lnTo>
                <a:lnTo>
                  <a:pt x="67230" y="53040"/>
                </a:lnTo>
                <a:lnTo>
                  <a:pt x="67220" y="53040"/>
                </a:lnTo>
                <a:lnTo>
                  <a:pt x="67210" y="53040"/>
                </a:lnTo>
                <a:lnTo>
                  <a:pt x="67170" y="53060"/>
                </a:lnTo>
                <a:lnTo>
                  <a:pt x="67160" y="53060"/>
                </a:lnTo>
                <a:lnTo>
                  <a:pt x="67150" y="53030"/>
                </a:lnTo>
                <a:lnTo>
                  <a:pt x="67150" y="53010"/>
                </a:lnTo>
                <a:lnTo>
                  <a:pt x="67150" y="52990"/>
                </a:lnTo>
                <a:lnTo>
                  <a:pt x="67150" y="52970"/>
                </a:lnTo>
                <a:lnTo>
                  <a:pt x="67150" y="52940"/>
                </a:lnTo>
                <a:lnTo>
                  <a:pt x="67150" y="52920"/>
                </a:lnTo>
                <a:lnTo>
                  <a:pt x="67150" y="52900"/>
                </a:lnTo>
                <a:lnTo>
                  <a:pt x="67150" y="52890"/>
                </a:lnTo>
                <a:lnTo>
                  <a:pt x="67100" y="52880"/>
                </a:lnTo>
                <a:lnTo>
                  <a:pt x="67060" y="52870"/>
                </a:lnTo>
                <a:lnTo>
                  <a:pt x="67020" y="52860"/>
                </a:lnTo>
                <a:lnTo>
                  <a:pt x="66990" y="52850"/>
                </a:lnTo>
                <a:lnTo>
                  <a:pt x="66970" y="52840"/>
                </a:lnTo>
                <a:lnTo>
                  <a:pt x="66950" y="52830"/>
                </a:lnTo>
                <a:lnTo>
                  <a:pt x="66920" y="52820"/>
                </a:lnTo>
                <a:lnTo>
                  <a:pt x="66900" y="52820"/>
                </a:lnTo>
                <a:lnTo>
                  <a:pt x="66880" y="52820"/>
                </a:lnTo>
                <a:lnTo>
                  <a:pt x="66860" y="52820"/>
                </a:lnTo>
                <a:lnTo>
                  <a:pt x="66820" y="52820"/>
                </a:lnTo>
                <a:lnTo>
                  <a:pt x="66790" y="52820"/>
                </a:lnTo>
                <a:lnTo>
                  <a:pt x="66730" y="52820"/>
                </a:lnTo>
                <a:lnTo>
                  <a:pt x="66710" y="52820"/>
                </a:lnTo>
                <a:lnTo>
                  <a:pt x="66700" y="52820"/>
                </a:lnTo>
                <a:lnTo>
                  <a:pt x="66690" y="52820"/>
                </a:lnTo>
                <a:lnTo>
                  <a:pt x="66640" y="52810"/>
                </a:lnTo>
                <a:lnTo>
                  <a:pt x="66600" y="52810"/>
                </a:lnTo>
                <a:lnTo>
                  <a:pt x="66590" y="52790"/>
                </a:lnTo>
                <a:lnTo>
                  <a:pt x="66580" y="52780"/>
                </a:lnTo>
                <a:lnTo>
                  <a:pt x="66580" y="52770"/>
                </a:lnTo>
                <a:lnTo>
                  <a:pt x="66580" y="52760"/>
                </a:lnTo>
                <a:lnTo>
                  <a:pt x="66580" y="52750"/>
                </a:lnTo>
                <a:lnTo>
                  <a:pt x="66580" y="52740"/>
                </a:lnTo>
                <a:lnTo>
                  <a:pt x="66580" y="52730"/>
                </a:lnTo>
                <a:lnTo>
                  <a:pt x="66580" y="52720"/>
                </a:lnTo>
                <a:lnTo>
                  <a:pt x="66580" y="52710"/>
                </a:lnTo>
                <a:lnTo>
                  <a:pt x="66580" y="52670"/>
                </a:lnTo>
                <a:lnTo>
                  <a:pt x="66580" y="52660"/>
                </a:lnTo>
                <a:lnTo>
                  <a:pt x="66590" y="52620"/>
                </a:lnTo>
                <a:lnTo>
                  <a:pt x="66520" y="52590"/>
                </a:lnTo>
                <a:lnTo>
                  <a:pt x="66490" y="52580"/>
                </a:lnTo>
                <a:lnTo>
                  <a:pt x="66480" y="52590"/>
                </a:lnTo>
                <a:lnTo>
                  <a:pt x="66450" y="52590"/>
                </a:lnTo>
                <a:lnTo>
                  <a:pt x="66440" y="52570"/>
                </a:lnTo>
                <a:lnTo>
                  <a:pt x="66440" y="52560"/>
                </a:lnTo>
                <a:lnTo>
                  <a:pt x="66400" y="52540"/>
                </a:lnTo>
                <a:lnTo>
                  <a:pt x="66350" y="52530"/>
                </a:lnTo>
                <a:lnTo>
                  <a:pt x="66330" y="52530"/>
                </a:lnTo>
                <a:lnTo>
                  <a:pt x="66330" y="52590"/>
                </a:lnTo>
                <a:lnTo>
                  <a:pt x="66330" y="52680"/>
                </a:lnTo>
                <a:lnTo>
                  <a:pt x="66320" y="52680"/>
                </a:lnTo>
                <a:lnTo>
                  <a:pt x="66310" y="52670"/>
                </a:lnTo>
                <a:lnTo>
                  <a:pt x="66300" y="52670"/>
                </a:lnTo>
                <a:lnTo>
                  <a:pt x="66280" y="52670"/>
                </a:lnTo>
                <a:lnTo>
                  <a:pt x="66270" y="52660"/>
                </a:lnTo>
                <a:lnTo>
                  <a:pt x="66260" y="52660"/>
                </a:lnTo>
                <a:lnTo>
                  <a:pt x="66220" y="52650"/>
                </a:lnTo>
                <a:lnTo>
                  <a:pt x="66200" y="52650"/>
                </a:lnTo>
                <a:lnTo>
                  <a:pt x="66180" y="52650"/>
                </a:lnTo>
                <a:lnTo>
                  <a:pt x="66170" y="52630"/>
                </a:lnTo>
                <a:lnTo>
                  <a:pt x="66150" y="52600"/>
                </a:lnTo>
                <a:lnTo>
                  <a:pt x="66170" y="52560"/>
                </a:lnTo>
                <a:lnTo>
                  <a:pt x="66190" y="52570"/>
                </a:lnTo>
                <a:lnTo>
                  <a:pt x="66200" y="52540"/>
                </a:lnTo>
                <a:lnTo>
                  <a:pt x="66250" y="52550"/>
                </a:lnTo>
                <a:lnTo>
                  <a:pt x="66270" y="52310"/>
                </a:lnTo>
                <a:lnTo>
                  <a:pt x="66280" y="52290"/>
                </a:lnTo>
                <a:lnTo>
                  <a:pt x="66230" y="52240"/>
                </a:lnTo>
                <a:lnTo>
                  <a:pt x="66210" y="52240"/>
                </a:lnTo>
                <a:lnTo>
                  <a:pt x="66190" y="52170"/>
                </a:lnTo>
                <a:lnTo>
                  <a:pt x="66180" y="52170"/>
                </a:lnTo>
                <a:lnTo>
                  <a:pt x="66170" y="52180"/>
                </a:lnTo>
                <a:lnTo>
                  <a:pt x="66160" y="52190"/>
                </a:lnTo>
                <a:lnTo>
                  <a:pt x="66150" y="52190"/>
                </a:lnTo>
                <a:lnTo>
                  <a:pt x="66130" y="52200"/>
                </a:lnTo>
                <a:lnTo>
                  <a:pt x="66110" y="52210"/>
                </a:lnTo>
                <a:lnTo>
                  <a:pt x="66100" y="52180"/>
                </a:lnTo>
                <a:lnTo>
                  <a:pt x="66120" y="52160"/>
                </a:lnTo>
                <a:lnTo>
                  <a:pt x="66130" y="52140"/>
                </a:lnTo>
                <a:lnTo>
                  <a:pt x="66150" y="52140"/>
                </a:lnTo>
                <a:lnTo>
                  <a:pt x="66140" y="52110"/>
                </a:lnTo>
                <a:lnTo>
                  <a:pt x="66140" y="52100"/>
                </a:lnTo>
                <a:lnTo>
                  <a:pt x="66130" y="52110"/>
                </a:lnTo>
                <a:lnTo>
                  <a:pt x="66120" y="5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