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Nõo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Nõo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0130" y="49080"/>
                </a:moveTo>
                <a:lnTo>
                  <a:pt x="70140" y="49060"/>
                </a:lnTo>
                <a:lnTo>
                  <a:pt x="70150" y="49060"/>
                </a:lnTo>
                <a:lnTo>
                  <a:pt x="70150" y="49050"/>
                </a:lnTo>
                <a:lnTo>
                  <a:pt x="70170" y="48960"/>
                </a:lnTo>
                <a:lnTo>
                  <a:pt x="70170" y="48930"/>
                </a:lnTo>
                <a:lnTo>
                  <a:pt x="70160" y="48910"/>
                </a:lnTo>
                <a:lnTo>
                  <a:pt x="70160" y="48900"/>
                </a:lnTo>
                <a:lnTo>
                  <a:pt x="70170" y="48890"/>
                </a:lnTo>
                <a:lnTo>
                  <a:pt x="70170" y="48880"/>
                </a:lnTo>
                <a:lnTo>
                  <a:pt x="70170" y="48870"/>
                </a:lnTo>
                <a:lnTo>
                  <a:pt x="70160" y="48870"/>
                </a:lnTo>
                <a:lnTo>
                  <a:pt x="70160" y="48860"/>
                </a:lnTo>
                <a:lnTo>
                  <a:pt x="70150" y="48860"/>
                </a:lnTo>
                <a:lnTo>
                  <a:pt x="70160" y="48860"/>
                </a:lnTo>
                <a:lnTo>
                  <a:pt x="70150" y="48830"/>
                </a:lnTo>
                <a:lnTo>
                  <a:pt x="70150" y="48790"/>
                </a:lnTo>
                <a:lnTo>
                  <a:pt x="70140" y="48760"/>
                </a:lnTo>
                <a:lnTo>
                  <a:pt x="70120" y="48730"/>
                </a:lnTo>
                <a:lnTo>
                  <a:pt x="70110" y="48690"/>
                </a:lnTo>
                <a:lnTo>
                  <a:pt x="70120" y="48660"/>
                </a:lnTo>
                <a:lnTo>
                  <a:pt x="70100" y="48620"/>
                </a:lnTo>
                <a:lnTo>
                  <a:pt x="70090" y="48610"/>
                </a:lnTo>
                <a:lnTo>
                  <a:pt x="70080" y="48600"/>
                </a:lnTo>
                <a:lnTo>
                  <a:pt x="70070" y="48610"/>
                </a:lnTo>
                <a:lnTo>
                  <a:pt x="70070" y="48600"/>
                </a:lnTo>
                <a:lnTo>
                  <a:pt x="70060" y="48600"/>
                </a:lnTo>
                <a:lnTo>
                  <a:pt x="70030" y="48590"/>
                </a:lnTo>
                <a:lnTo>
                  <a:pt x="70020" y="48580"/>
                </a:lnTo>
                <a:lnTo>
                  <a:pt x="70030" y="48560"/>
                </a:lnTo>
                <a:lnTo>
                  <a:pt x="70030" y="48550"/>
                </a:lnTo>
                <a:lnTo>
                  <a:pt x="70040" y="48500"/>
                </a:lnTo>
                <a:lnTo>
                  <a:pt x="70050" y="48500"/>
                </a:lnTo>
                <a:lnTo>
                  <a:pt x="70060" y="48470"/>
                </a:lnTo>
                <a:lnTo>
                  <a:pt x="70050" y="48460"/>
                </a:lnTo>
                <a:lnTo>
                  <a:pt x="70040" y="48450"/>
                </a:lnTo>
                <a:lnTo>
                  <a:pt x="70030" y="48440"/>
                </a:lnTo>
                <a:lnTo>
                  <a:pt x="70010" y="48420"/>
                </a:lnTo>
                <a:lnTo>
                  <a:pt x="70020" y="48400"/>
                </a:lnTo>
                <a:lnTo>
                  <a:pt x="70050" y="48350"/>
                </a:lnTo>
                <a:lnTo>
                  <a:pt x="70060" y="48340"/>
                </a:lnTo>
                <a:lnTo>
                  <a:pt x="70060" y="48330"/>
                </a:lnTo>
                <a:lnTo>
                  <a:pt x="70090" y="48290"/>
                </a:lnTo>
                <a:lnTo>
                  <a:pt x="70110" y="48260"/>
                </a:lnTo>
                <a:lnTo>
                  <a:pt x="70120" y="48240"/>
                </a:lnTo>
                <a:lnTo>
                  <a:pt x="70150" y="48230"/>
                </a:lnTo>
                <a:lnTo>
                  <a:pt x="70170" y="48210"/>
                </a:lnTo>
                <a:lnTo>
                  <a:pt x="70170" y="48190"/>
                </a:lnTo>
                <a:lnTo>
                  <a:pt x="70170" y="48180"/>
                </a:lnTo>
                <a:lnTo>
                  <a:pt x="70170" y="48170"/>
                </a:lnTo>
                <a:lnTo>
                  <a:pt x="70180" y="48120"/>
                </a:lnTo>
                <a:lnTo>
                  <a:pt x="70180" y="48110"/>
                </a:lnTo>
                <a:lnTo>
                  <a:pt x="70190" y="48090"/>
                </a:lnTo>
                <a:lnTo>
                  <a:pt x="70180" y="48070"/>
                </a:lnTo>
                <a:lnTo>
                  <a:pt x="70200" y="48040"/>
                </a:lnTo>
                <a:lnTo>
                  <a:pt x="70210" y="48030"/>
                </a:lnTo>
                <a:lnTo>
                  <a:pt x="70250" y="48020"/>
                </a:lnTo>
                <a:lnTo>
                  <a:pt x="70250" y="48030"/>
                </a:lnTo>
                <a:lnTo>
                  <a:pt x="70260" y="48030"/>
                </a:lnTo>
                <a:lnTo>
                  <a:pt x="70260" y="48060"/>
                </a:lnTo>
                <a:lnTo>
                  <a:pt x="70290" y="48070"/>
                </a:lnTo>
                <a:lnTo>
                  <a:pt x="70280" y="48100"/>
                </a:lnTo>
                <a:lnTo>
                  <a:pt x="70290" y="48130"/>
                </a:lnTo>
                <a:lnTo>
                  <a:pt x="70290" y="48140"/>
                </a:lnTo>
                <a:lnTo>
                  <a:pt x="70290" y="48150"/>
                </a:lnTo>
                <a:lnTo>
                  <a:pt x="70300" y="48150"/>
                </a:lnTo>
                <a:lnTo>
                  <a:pt x="70300" y="48160"/>
                </a:lnTo>
                <a:lnTo>
                  <a:pt x="70310" y="48160"/>
                </a:lnTo>
                <a:lnTo>
                  <a:pt x="70300" y="48160"/>
                </a:lnTo>
                <a:lnTo>
                  <a:pt x="70300" y="48150"/>
                </a:lnTo>
                <a:lnTo>
                  <a:pt x="70300" y="48140"/>
                </a:lnTo>
                <a:lnTo>
                  <a:pt x="70310" y="48140"/>
                </a:lnTo>
                <a:lnTo>
                  <a:pt x="70310" y="48130"/>
                </a:lnTo>
                <a:lnTo>
                  <a:pt x="70300" y="48130"/>
                </a:lnTo>
                <a:lnTo>
                  <a:pt x="70300" y="48140"/>
                </a:lnTo>
                <a:lnTo>
                  <a:pt x="70300" y="48130"/>
                </a:lnTo>
                <a:lnTo>
                  <a:pt x="70300" y="48120"/>
                </a:lnTo>
                <a:lnTo>
                  <a:pt x="70300" y="48130"/>
                </a:lnTo>
                <a:lnTo>
                  <a:pt x="70300" y="48120"/>
                </a:lnTo>
                <a:lnTo>
                  <a:pt x="70300" y="48110"/>
                </a:lnTo>
                <a:lnTo>
                  <a:pt x="70290" y="48110"/>
                </a:lnTo>
                <a:lnTo>
                  <a:pt x="70280" y="48110"/>
                </a:lnTo>
                <a:lnTo>
                  <a:pt x="70290" y="48110"/>
                </a:lnTo>
                <a:lnTo>
                  <a:pt x="70290" y="48100"/>
                </a:lnTo>
                <a:lnTo>
                  <a:pt x="70300" y="48100"/>
                </a:lnTo>
                <a:lnTo>
                  <a:pt x="70310" y="48100"/>
                </a:lnTo>
                <a:lnTo>
                  <a:pt x="70310" y="48110"/>
                </a:lnTo>
                <a:lnTo>
                  <a:pt x="70310" y="48100"/>
                </a:lnTo>
                <a:lnTo>
                  <a:pt x="70300" y="48100"/>
                </a:lnTo>
                <a:lnTo>
                  <a:pt x="70300" y="48090"/>
                </a:lnTo>
                <a:lnTo>
                  <a:pt x="70310" y="48090"/>
                </a:lnTo>
                <a:lnTo>
                  <a:pt x="70310" y="48080"/>
                </a:lnTo>
                <a:lnTo>
                  <a:pt x="70300" y="48080"/>
                </a:lnTo>
                <a:lnTo>
                  <a:pt x="70310" y="48080"/>
                </a:lnTo>
                <a:lnTo>
                  <a:pt x="70310" y="48070"/>
                </a:lnTo>
                <a:lnTo>
                  <a:pt x="70310" y="48060"/>
                </a:lnTo>
                <a:lnTo>
                  <a:pt x="70300" y="48060"/>
                </a:lnTo>
                <a:lnTo>
                  <a:pt x="70300" y="48050"/>
                </a:lnTo>
                <a:lnTo>
                  <a:pt x="70290" y="48050"/>
                </a:lnTo>
                <a:lnTo>
                  <a:pt x="70290" y="48060"/>
                </a:lnTo>
                <a:lnTo>
                  <a:pt x="70290" y="48050"/>
                </a:lnTo>
                <a:lnTo>
                  <a:pt x="70280" y="48050"/>
                </a:lnTo>
                <a:lnTo>
                  <a:pt x="70280" y="48060"/>
                </a:lnTo>
                <a:lnTo>
                  <a:pt x="70270" y="48060"/>
                </a:lnTo>
                <a:lnTo>
                  <a:pt x="70270" y="48050"/>
                </a:lnTo>
                <a:lnTo>
                  <a:pt x="70260" y="48050"/>
                </a:lnTo>
                <a:lnTo>
                  <a:pt x="70270" y="48050"/>
                </a:lnTo>
                <a:lnTo>
                  <a:pt x="70270" y="48040"/>
                </a:lnTo>
                <a:lnTo>
                  <a:pt x="70260" y="48040"/>
                </a:lnTo>
                <a:lnTo>
                  <a:pt x="70260" y="48030"/>
                </a:lnTo>
                <a:lnTo>
                  <a:pt x="70260" y="48020"/>
                </a:lnTo>
                <a:lnTo>
                  <a:pt x="70260" y="48030"/>
                </a:lnTo>
                <a:lnTo>
                  <a:pt x="70250" y="48030"/>
                </a:lnTo>
                <a:lnTo>
                  <a:pt x="70250" y="48020"/>
                </a:lnTo>
                <a:lnTo>
                  <a:pt x="70250" y="48010"/>
                </a:lnTo>
                <a:lnTo>
                  <a:pt x="70240" y="48010"/>
                </a:lnTo>
                <a:lnTo>
                  <a:pt x="70240" y="48000"/>
                </a:lnTo>
                <a:lnTo>
                  <a:pt x="70240" y="47990"/>
                </a:lnTo>
                <a:lnTo>
                  <a:pt x="70230" y="47990"/>
                </a:lnTo>
                <a:lnTo>
                  <a:pt x="70230" y="47980"/>
                </a:lnTo>
                <a:lnTo>
                  <a:pt x="70230" y="47970"/>
                </a:lnTo>
                <a:lnTo>
                  <a:pt x="70220" y="47970"/>
                </a:lnTo>
                <a:lnTo>
                  <a:pt x="70220" y="47960"/>
                </a:lnTo>
                <a:lnTo>
                  <a:pt x="70230" y="47950"/>
                </a:lnTo>
                <a:lnTo>
                  <a:pt x="70220" y="47950"/>
                </a:lnTo>
                <a:lnTo>
                  <a:pt x="70220" y="47940"/>
                </a:lnTo>
                <a:lnTo>
                  <a:pt x="70230" y="47930"/>
                </a:lnTo>
                <a:lnTo>
                  <a:pt x="70230" y="47920"/>
                </a:lnTo>
                <a:lnTo>
                  <a:pt x="70240" y="47920"/>
                </a:lnTo>
                <a:lnTo>
                  <a:pt x="70240" y="47910"/>
                </a:lnTo>
                <a:lnTo>
                  <a:pt x="70240" y="47900"/>
                </a:lnTo>
                <a:lnTo>
                  <a:pt x="70230" y="47910"/>
                </a:lnTo>
                <a:lnTo>
                  <a:pt x="70220" y="47910"/>
                </a:lnTo>
                <a:lnTo>
                  <a:pt x="70210" y="47900"/>
                </a:lnTo>
                <a:lnTo>
                  <a:pt x="70210" y="47890"/>
                </a:lnTo>
                <a:lnTo>
                  <a:pt x="70220" y="47890"/>
                </a:lnTo>
                <a:lnTo>
                  <a:pt x="70220" y="47880"/>
                </a:lnTo>
                <a:lnTo>
                  <a:pt x="70220" y="47870"/>
                </a:lnTo>
                <a:lnTo>
                  <a:pt x="70210" y="47860"/>
                </a:lnTo>
                <a:lnTo>
                  <a:pt x="70220" y="47860"/>
                </a:lnTo>
                <a:lnTo>
                  <a:pt x="70230" y="47860"/>
                </a:lnTo>
                <a:lnTo>
                  <a:pt x="70230" y="47850"/>
                </a:lnTo>
                <a:lnTo>
                  <a:pt x="70230" y="47840"/>
                </a:lnTo>
                <a:lnTo>
                  <a:pt x="70240" y="47840"/>
                </a:lnTo>
                <a:lnTo>
                  <a:pt x="70230" y="47840"/>
                </a:lnTo>
                <a:lnTo>
                  <a:pt x="70220" y="47840"/>
                </a:lnTo>
                <a:lnTo>
                  <a:pt x="70220" y="47830"/>
                </a:lnTo>
                <a:lnTo>
                  <a:pt x="70230" y="47830"/>
                </a:lnTo>
                <a:lnTo>
                  <a:pt x="70240" y="47820"/>
                </a:lnTo>
                <a:lnTo>
                  <a:pt x="70240" y="47810"/>
                </a:lnTo>
                <a:lnTo>
                  <a:pt x="70230" y="47810"/>
                </a:lnTo>
                <a:lnTo>
                  <a:pt x="70230" y="47800"/>
                </a:lnTo>
                <a:lnTo>
                  <a:pt x="70240" y="47800"/>
                </a:lnTo>
                <a:lnTo>
                  <a:pt x="70250" y="47800"/>
                </a:lnTo>
                <a:lnTo>
                  <a:pt x="70260" y="47800"/>
                </a:lnTo>
                <a:lnTo>
                  <a:pt x="70260" y="47810"/>
                </a:lnTo>
                <a:lnTo>
                  <a:pt x="70270" y="47810"/>
                </a:lnTo>
                <a:lnTo>
                  <a:pt x="70270" y="47800"/>
                </a:lnTo>
                <a:lnTo>
                  <a:pt x="70280" y="47800"/>
                </a:lnTo>
                <a:lnTo>
                  <a:pt x="70270" y="47800"/>
                </a:lnTo>
                <a:lnTo>
                  <a:pt x="70260" y="47800"/>
                </a:lnTo>
                <a:lnTo>
                  <a:pt x="70260" y="47790"/>
                </a:lnTo>
                <a:lnTo>
                  <a:pt x="70270" y="47790"/>
                </a:lnTo>
                <a:lnTo>
                  <a:pt x="70270" y="47780"/>
                </a:lnTo>
                <a:lnTo>
                  <a:pt x="70280" y="47780"/>
                </a:lnTo>
                <a:lnTo>
                  <a:pt x="70270" y="47780"/>
                </a:lnTo>
                <a:lnTo>
                  <a:pt x="70270" y="47770"/>
                </a:lnTo>
                <a:lnTo>
                  <a:pt x="70260" y="47770"/>
                </a:lnTo>
                <a:lnTo>
                  <a:pt x="70260" y="47760"/>
                </a:lnTo>
                <a:lnTo>
                  <a:pt x="70270" y="47760"/>
                </a:lnTo>
                <a:lnTo>
                  <a:pt x="70270" y="47770"/>
                </a:lnTo>
                <a:lnTo>
                  <a:pt x="70270" y="47760"/>
                </a:lnTo>
                <a:lnTo>
                  <a:pt x="70270" y="47750"/>
                </a:lnTo>
                <a:lnTo>
                  <a:pt x="70270" y="47760"/>
                </a:lnTo>
                <a:lnTo>
                  <a:pt x="70260" y="47760"/>
                </a:lnTo>
                <a:lnTo>
                  <a:pt x="70260" y="47750"/>
                </a:lnTo>
                <a:lnTo>
                  <a:pt x="70260" y="47740"/>
                </a:lnTo>
                <a:lnTo>
                  <a:pt x="70270" y="47740"/>
                </a:lnTo>
                <a:lnTo>
                  <a:pt x="70270" y="47730"/>
                </a:lnTo>
                <a:lnTo>
                  <a:pt x="70270" y="47720"/>
                </a:lnTo>
                <a:lnTo>
                  <a:pt x="70280" y="47720"/>
                </a:lnTo>
                <a:lnTo>
                  <a:pt x="70280" y="47730"/>
                </a:lnTo>
                <a:lnTo>
                  <a:pt x="70280" y="47740"/>
                </a:lnTo>
                <a:lnTo>
                  <a:pt x="70280" y="47750"/>
                </a:lnTo>
                <a:lnTo>
                  <a:pt x="70290" y="47750"/>
                </a:lnTo>
                <a:lnTo>
                  <a:pt x="70290" y="47740"/>
                </a:lnTo>
                <a:lnTo>
                  <a:pt x="70290" y="47730"/>
                </a:lnTo>
                <a:lnTo>
                  <a:pt x="70300" y="47730"/>
                </a:lnTo>
                <a:lnTo>
                  <a:pt x="70300" y="47720"/>
                </a:lnTo>
                <a:lnTo>
                  <a:pt x="70290" y="47720"/>
                </a:lnTo>
                <a:lnTo>
                  <a:pt x="70280" y="47720"/>
                </a:lnTo>
                <a:lnTo>
                  <a:pt x="70290" y="47720"/>
                </a:lnTo>
                <a:lnTo>
                  <a:pt x="70290" y="47710"/>
                </a:lnTo>
                <a:lnTo>
                  <a:pt x="70300" y="47710"/>
                </a:lnTo>
                <a:lnTo>
                  <a:pt x="70300" y="47700"/>
                </a:lnTo>
                <a:lnTo>
                  <a:pt x="70290" y="47700"/>
                </a:lnTo>
                <a:lnTo>
                  <a:pt x="70300" y="47690"/>
                </a:lnTo>
                <a:lnTo>
                  <a:pt x="70290" y="47690"/>
                </a:lnTo>
                <a:lnTo>
                  <a:pt x="70290" y="47680"/>
                </a:lnTo>
                <a:lnTo>
                  <a:pt x="70300" y="47680"/>
                </a:lnTo>
                <a:lnTo>
                  <a:pt x="70300" y="47670"/>
                </a:lnTo>
                <a:lnTo>
                  <a:pt x="70300" y="47660"/>
                </a:lnTo>
                <a:lnTo>
                  <a:pt x="70290" y="47660"/>
                </a:lnTo>
                <a:lnTo>
                  <a:pt x="70290" y="47650"/>
                </a:lnTo>
                <a:lnTo>
                  <a:pt x="70280" y="47650"/>
                </a:lnTo>
                <a:lnTo>
                  <a:pt x="70280" y="47640"/>
                </a:lnTo>
                <a:lnTo>
                  <a:pt x="70290" y="47640"/>
                </a:lnTo>
                <a:lnTo>
                  <a:pt x="70300" y="47640"/>
                </a:lnTo>
                <a:lnTo>
                  <a:pt x="70300" y="47650"/>
                </a:lnTo>
                <a:lnTo>
                  <a:pt x="70300" y="47640"/>
                </a:lnTo>
                <a:lnTo>
                  <a:pt x="70310" y="47640"/>
                </a:lnTo>
                <a:lnTo>
                  <a:pt x="70310" y="47630"/>
                </a:lnTo>
                <a:lnTo>
                  <a:pt x="70310" y="47620"/>
                </a:lnTo>
                <a:lnTo>
                  <a:pt x="70310" y="47610"/>
                </a:lnTo>
                <a:lnTo>
                  <a:pt x="70320" y="47610"/>
                </a:lnTo>
                <a:lnTo>
                  <a:pt x="70330" y="47610"/>
                </a:lnTo>
                <a:lnTo>
                  <a:pt x="70320" y="47600"/>
                </a:lnTo>
                <a:lnTo>
                  <a:pt x="70310" y="47600"/>
                </a:lnTo>
                <a:lnTo>
                  <a:pt x="70310" y="47590"/>
                </a:lnTo>
                <a:lnTo>
                  <a:pt x="70310" y="47580"/>
                </a:lnTo>
                <a:lnTo>
                  <a:pt x="70300" y="47580"/>
                </a:lnTo>
                <a:lnTo>
                  <a:pt x="70290" y="47580"/>
                </a:lnTo>
                <a:lnTo>
                  <a:pt x="70280" y="47580"/>
                </a:lnTo>
                <a:lnTo>
                  <a:pt x="70280" y="47570"/>
                </a:lnTo>
                <a:lnTo>
                  <a:pt x="70290" y="47570"/>
                </a:lnTo>
                <a:lnTo>
                  <a:pt x="70290" y="47560"/>
                </a:lnTo>
                <a:lnTo>
                  <a:pt x="70280" y="47550"/>
                </a:lnTo>
                <a:lnTo>
                  <a:pt x="70280" y="47540"/>
                </a:lnTo>
                <a:lnTo>
                  <a:pt x="70270" y="47540"/>
                </a:lnTo>
                <a:lnTo>
                  <a:pt x="70280" y="47530"/>
                </a:lnTo>
                <a:lnTo>
                  <a:pt x="70280" y="47520"/>
                </a:lnTo>
                <a:lnTo>
                  <a:pt x="70290" y="47520"/>
                </a:lnTo>
                <a:lnTo>
                  <a:pt x="70290" y="47510"/>
                </a:lnTo>
                <a:lnTo>
                  <a:pt x="70280" y="47510"/>
                </a:lnTo>
                <a:lnTo>
                  <a:pt x="70280" y="47500"/>
                </a:lnTo>
                <a:lnTo>
                  <a:pt x="70290" y="47500"/>
                </a:lnTo>
                <a:lnTo>
                  <a:pt x="70290" y="47490"/>
                </a:lnTo>
                <a:lnTo>
                  <a:pt x="70300" y="47490"/>
                </a:lnTo>
                <a:lnTo>
                  <a:pt x="70300" y="47480"/>
                </a:lnTo>
                <a:lnTo>
                  <a:pt x="70310" y="47480"/>
                </a:lnTo>
                <a:lnTo>
                  <a:pt x="70310" y="47470"/>
                </a:lnTo>
                <a:lnTo>
                  <a:pt x="70310" y="47460"/>
                </a:lnTo>
                <a:lnTo>
                  <a:pt x="70310" y="47450"/>
                </a:lnTo>
                <a:lnTo>
                  <a:pt x="70320" y="47450"/>
                </a:lnTo>
                <a:lnTo>
                  <a:pt x="70320" y="47440"/>
                </a:lnTo>
                <a:lnTo>
                  <a:pt x="70310" y="47440"/>
                </a:lnTo>
                <a:lnTo>
                  <a:pt x="70310" y="47430"/>
                </a:lnTo>
                <a:lnTo>
                  <a:pt x="70320" y="47430"/>
                </a:lnTo>
                <a:lnTo>
                  <a:pt x="70330" y="47430"/>
                </a:lnTo>
                <a:lnTo>
                  <a:pt x="70330" y="47420"/>
                </a:lnTo>
                <a:lnTo>
                  <a:pt x="70320" y="47420"/>
                </a:lnTo>
                <a:lnTo>
                  <a:pt x="70320" y="47410"/>
                </a:lnTo>
                <a:lnTo>
                  <a:pt x="70330" y="47410"/>
                </a:lnTo>
                <a:lnTo>
                  <a:pt x="70330" y="47420"/>
                </a:lnTo>
                <a:lnTo>
                  <a:pt x="70340" y="47420"/>
                </a:lnTo>
                <a:lnTo>
                  <a:pt x="70340" y="47430"/>
                </a:lnTo>
                <a:lnTo>
                  <a:pt x="70350" y="47430"/>
                </a:lnTo>
                <a:lnTo>
                  <a:pt x="70360" y="47420"/>
                </a:lnTo>
                <a:lnTo>
                  <a:pt x="70360" y="47430"/>
                </a:lnTo>
                <a:lnTo>
                  <a:pt x="70370" y="47430"/>
                </a:lnTo>
                <a:lnTo>
                  <a:pt x="70370" y="47420"/>
                </a:lnTo>
                <a:lnTo>
                  <a:pt x="70380" y="47420"/>
                </a:lnTo>
                <a:lnTo>
                  <a:pt x="70390" y="47410"/>
                </a:lnTo>
                <a:lnTo>
                  <a:pt x="70400" y="47410"/>
                </a:lnTo>
                <a:lnTo>
                  <a:pt x="70400" y="47420"/>
                </a:lnTo>
                <a:lnTo>
                  <a:pt x="70400" y="47410"/>
                </a:lnTo>
                <a:lnTo>
                  <a:pt x="70400" y="47400"/>
                </a:lnTo>
                <a:lnTo>
                  <a:pt x="70410" y="47400"/>
                </a:lnTo>
                <a:lnTo>
                  <a:pt x="70410" y="47410"/>
                </a:lnTo>
                <a:lnTo>
                  <a:pt x="70420" y="47410"/>
                </a:lnTo>
                <a:lnTo>
                  <a:pt x="70420" y="47400"/>
                </a:lnTo>
                <a:lnTo>
                  <a:pt x="70420" y="47390"/>
                </a:lnTo>
                <a:lnTo>
                  <a:pt x="70430" y="47390"/>
                </a:lnTo>
                <a:lnTo>
                  <a:pt x="70440" y="47390"/>
                </a:lnTo>
                <a:lnTo>
                  <a:pt x="70440" y="47380"/>
                </a:lnTo>
                <a:lnTo>
                  <a:pt x="70430" y="47380"/>
                </a:lnTo>
                <a:lnTo>
                  <a:pt x="70430" y="47370"/>
                </a:lnTo>
                <a:lnTo>
                  <a:pt x="70440" y="47370"/>
                </a:lnTo>
                <a:lnTo>
                  <a:pt x="70440" y="47380"/>
                </a:lnTo>
                <a:lnTo>
                  <a:pt x="70450" y="47380"/>
                </a:lnTo>
                <a:lnTo>
                  <a:pt x="70460" y="47380"/>
                </a:lnTo>
                <a:lnTo>
                  <a:pt x="70460" y="47370"/>
                </a:lnTo>
                <a:lnTo>
                  <a:pt x="70460" y="47360"/>
                </a:lnTo>
                <a:lnTo>
                  <a:pt x="70450" y="47350"/>
                </a:lnTo>
                <a:lnTo>
                  <a:pt x="70440" y="47350"/>
                </a:lnTo>
                <a:lnTo>
                  <a:pt x="70440" y="47340"/>
                </a:lnTo>
                <a:lnTo>
                  <a:pt x="70440" y="47330"/>
                </a:lnTo>
                <a:lnTo>
                  <a:pt x="70430" y="47330"/>
                </a:lnTo>
                <a:lnTo>
                  <a:pt x="70430" y="47340"/>
                </a:lnTo>
                <a:lnTo>
                  <a:pt x="70420" y="47340"/>
                </a:lnTo>
                <a:lnTo>
                  <a:pt x="70420" y="47330"/>
                </a:lnTo>
                <a:lnTo>
                  <a:pt x="70420" y="47320"/>
                </a:lnTo>
                <a:lnTo>
                  <a:pt x="70410" y="47320"/>
                </a:lnTo>
                <a:lnTo>
                  <a:pt x="70410" y="47310"/>
                </a:lnTo>
                <a:lnTo>
                  <a:pt x="70400" y="47310"/>
                </a:lnTo>
                <a:lnTo>
                  <a:pt x="70390" y="47300"/>
                </a:lnTo>
                <a:lnTo>
                  <a:pt x="70390" y="47290"/>
                </a:lnTo>
                <a:lnTo>
                  <a:pt x="70390" y="47280"/>
                </a:lnTo>
                <a:lnTo>
                  <a:pt x="70400" y="47280"/>
                </a:lnTo>
                <a:lnTo>
                  <a:pt x="70410" y="47280"/>
                </a:lnTo>
                <a:lnTo>
                  <a:pt x="70420" y="47280"/>
                </a:lnTo>
                <a:lnTo>
                  <a:pt x="70420" y="47290"/>
                </a:lnTo>
                <a:lnTo>
                  <a:pt x="70420" y="47280"/>
                </a:lnTo>
                <a:lnTo>
                  <a:pt x="70420" y="47270"/>
                </a:lnTo>
                <a:lnTo>
                  <a:pt x="70420" y="47260"/>
                </a:lnTo>
                <a:lnTo>
                  <a:pt x="70420" y="47250"/>
                </a:lnTo>
                <a:lnTo>
                  <a:pt x="70430" y="47250"/>
                </a:lnTo>
                <a:lnTo>
                  <a:pt x="70420" y="47240"/>
                </a:lnTo>
                <a:lnTo>
                  <a:pt x="70420" y="47230"/>
                </a:lnTo>
                <a:lnTo>
                  <a:pt x="70430" y="47230"/>
                </a:lnTo>
                <a:lnTo>
                  <a:pt x="70440" y="47230"/>
                </a:lnTo>
                <a:lnTo>
                  <a:pt x="70450" y="47230"/>
                </a:lnTo>
                <a:lnTo>
                  <a:pt x="70450" y="47220"/>
                </a:lnTo>
                <a:lnTo>
                  <a:pt x="70440" y="47220"/>
                </a:lnTo>
                <a:lnTo>
                  <a:pt x="70440" y="47210"/>
                </a:lnTo>
                <a:lnTo>
                  <a:pt x="70440" y="47200"/>
                </a:lnTo>
                <a:lnTo>
                  <a:pt x="70430" y="47200"/>
                </a:lnTo>
                <a:lnTo>
                  <a:pt x="70430" y="47190"/>
                </a:lnTo>
                <a:lnTo>
                  <a:pt x="70420" y="47190"/>
                </a:lnTo>
                <a:lnTo>
                  <a:pt x="70410" y="47190"/>
                </a:lnTo>
                <a:lnTo>
                  <a:pt x="70400" y="47190"/>
                </a:lnTo>
                <a:lnTo>
                  <a:pt x="70390" y="47190"/>
                </a:lnTo>
                <a:lnTo>
                  <a:pt x="70390" y="47180"/>
                </a:lnTo>
                <a:lnTo>
                  <a:pt x="70390" y="47170"/>
                </a:lnTo>
                <a:lnTo>
                  <a:pt x="70400" y="47170"/>
                </a:lnTo>
                <a:lnTo>
                  <a:pt x="70400" y="47160"/>
                </a:lnTo>
                <a:lnTo>
                  <a:pt x="70390" y="47150"/>
                </a:lnTo>
                <a:lnTo>
                  <a:pt x="70380" y="47150"/>
                </a:lnTo>
                <a:lnTo>
                  <a:pt x="70370" y="47150"/>
                </a:lnTo>
                <a:lnTo>
                  <a:pt x="70370" y="47160"/>
                </a:lnTo>
                <a:lnTo>
                  <a:pt x="70370" y="47170"/>
                </a:lnTo>
                <a:lnTo>
                  <a:pt x="70370" y="47160"/>
                </a:lnTo>
                <a:lnTo>
                  <a:pt x="70360" y="47160"/>
                </a:lnTo>
                <a:lnTo>
                  <a:pt x="70360" y="47150"/>
                </a:lnTo>
                <a:lnTo>
                  <a:pt x="70370" y="47150"/>
                </a:lnTo>
                <a:lnTo>
                  <a:pt x="70360" y="47150"/>
                </a:lnTo>
                <a:lnTo>
                  <a:pt x="70360" y="47140"/>
                </a:lnTo>
                <a:lnTo>
                  <a:pt x="70370" y="47140"/>
                </a:lnTo>
                <a:lnTo>
                  <a:pt x="70370" y="47130"/>
                </a:lnTo>
                <a:lnTo>
                  <a:pt x="70380" y="47130"/>
                </a:lnTo>
                <a:lnTo>
                  <a:pt x="70380" y="47120"/>
                </a:lnTo>
                <a:lnTo>
                  <a:pt x="70390" y="47120"/>
                </a:lnTo>
                <a:lnTo>
                  <a:pt x="70410" y="47120"/>
                </a:lnTo>
                <a:lnTo>
                  <a:pt x="70420" y="47120"/>
                </a:lnTo>
                <a:lnTo>
                  <a:pt x="70430" y="47110"/>
                </a:lnTo>
                <a:lnTo>
                  <a:pt x="70430" y="47100"/>
                </a:lnTo>
                <a:lnTo>
                  <a:pt x="70440" y="47090"/>
                </a:lnTo>
                <a:lnTo>
                  <a:pt x="70480" y="47060"/>
                </a:lnTo>
                <a:lnTo>
                  <a:pt x="70490" y="47050"/>
                </a:lnTo>
                <a:lnTo>
                  <a:pt x="70510" y="47010"/>
                </a:lnTo>
                <a:lnTo>
                  <a:pt x="70520" y="46990"/>
                </a:lnTo>
                <a:lnTo>
                  <a:pt x="70530" y="46980"/>
                </a:lnTo>
                <a:lnTo>
                  <a:pt x="70540" y="46980"/>
                </a:lnTo>
                <a:lnTo>
                  <a:pt x="70540" y="46970"/>
                </a:lnTo>
                <a:lnTo>
                  <a:pt x="70550" y="46960"/>
                </a:lnTo>
                <a:lnTo>
                  <a:pt x="70550" y="46950"/>
                </a:lnTo>
                <a:lnTo>
                  <a:pt x="70560" y="46940"/>
                </a:lnTo>
                <a:lnTo>
                  <a:pt x="70560" y="46920"/>
                </a:lnTo>
                <a:lnTo>
                  <a:pt x="70570" y="46910"/>
                </a:lnTo>
                <a:lnTo>
                  <a:pt x="70570" y="46900"/>
                </a:lnTo>
                <a:lnTo>
                  <a:pt x="70570" y="46890"/>
                </a:lnTo>
                <a:lnTo>
                  <a:pt x="70570" y="46880"/>
                </a:lnTo>
                <a:lnTo>
                  <a:pt x="70570" y="46870"/>
                </a:lnTo>
                <a:lnTo>
                  <a:pt x="70570" y="46860"/>
                </a:lnTo>
                <a:lnTo>
                  <a:pt x="70580" y="46850"/>
                </a:lnTo>
                <a:lnTo>
                  <a:pt x="70580" y="46840"/>
                </a:lnTo>
                <a:lnTo>
                  <a:pt x="70580" y="46830"/>
                </a:lnTo>
                <a:lnTo>
                  <a:pt x="70590" y="46820"/>
                </a:lnTo>
                <a:lnTo>
                  <a:pt x="70590" y="46810"/>
                </a:lnTo>
                <a:lnTo>
                  <a:pt x="70600" y="46800"/>
                </a:lnTo>
                <a:lnTo>
                  <a:pt x="70610" y="46780"/>
                </a:lnTo>
                <a:lnTo>
                  <a:pt x="70620" y="46770"/>
                </a:lnTo>
                <a:lnTo>
                  <a:pt x="70630" y="46760"/>
                </a:lnTo>
                <a:lnTo>
                  <a:pt x="70630" y="46750"/>
                </a:lnTo>
                <a:lnTo>
                  <a:pt x="70640" y="46740"/>
                </a:lnTo>
                <a:lnTo>
                  <a:pt x="70640" y="46730"/>
                </a:lnTo>
                <a:lnTo>
                  <a:pt x="70640" y="46720"/>
                </a:lnTo>
                <a:lnTo>
                  <a:pt x="70640" y="46710"/>
                </a:lnTo>
                <a:lnTo>
                  <a:pt x="70640" y="46700"/>
                </a:lnTo>
                <a:lnTo>
                  <a:pt x="70640" y="46690"/>
                </a:lnTo>
                <a:lnTo>
                  <a:pt x="70640" y="46680"/>
                </a:lnTo>
                <a:lnTo>
                  <a:pt x="70650" y="46680"/>
                </a:lnTo>
                <a:lnTo>
                  <a:pt x="70660" y="46680"/>
                </a:lnTo>
                <a:lnTo>
                  <a:pt x="70670" y="46680"/>
                </a:lnTo>
                <a:lnTo>
                  <a:pt x="70680" y="46680"/>
                </a:lnTo>
                <a:lnTo>
                  <a:pt x="70690" y="46680"/>
                </a:lnTo>
                <a:lnTo>
                  <a:pt x="70700" y="46670"/>
                </a:lnTo>
                <a:lnTo>
                  <a:pt x="70710" y="46670"/>
                </a:lnTo>
                <a:lnTo>
                  <a:pt x="70720" y="46670"/>
                </a:lnTo>
                <a:lnTo>
                  <a:pt x="70740" y="46670"/>
                </a:lnTo>
                <a:lnTo>
                  <a:pt x="70750" y="46670"/>
                </a:lnTo>
                <a:lnTo>
                  <a:pt x="70760" y="46670"/>
                </a:lnTo>
                <a:lnTo>
                  <a:pt x="70760" y="46660"/>
                </a:lnTo>
                <a:lnTo>
                  <a:pt x="70750" y="46650"/>
                </a:lnTo>
                <a:lnTo>
                  <a:pt x="70730" y="46630"/>
                </a:lnTo>
                <a:lnTo>
                  <a:pt x="70730" y="46620"/>
                </a:lnTo>
                <a:lnTo>
                  <a:pt x="70720" y="46620"/>
                </a:lnTo>
                <a:lnTo>
                  <a:pt x="70710" y="46610"/>
                </a:lnTo>
                <a:lnTo>
                  <a:pt x="70710" y="46600"/>
                </a:lnTo>
                <a:lnTo>
                  <a:pt x="70710" y="46590"/>
                </a:lnTo>
                <a:lnTo>
                  <a:pt x="70710" y="46580"/>
                </a:lnTo>
                <a:lnTo>
                  <a:pt x="70710" y="46570"/>
                </a:lnTo>
                <a:lnTo>
                  <a:pt x="70710" y="46560"/>
                </a:lnTo>
                <a:lnTo>
                  <a:pt x="70720" y="46550"/>
                </a:lnTo>
                <a:lnTo>
                  <a:pt x="70730" y="46550"/>
                </a:lnTo>
                <a:lnTo>
                  <a:pt x="70750" y="46530"/>
                </a:lnTo>
                <a:lnTo>
                  <a:pt x="70760" y="46510"/>
                </a:lnTo>
                <a:lnTo>
                  <a:pt x="70770" y="46510"/>
                </a:lnTo>
                <a:lnTo>
                  <a:pt x="70780" y="46500"/>
                </a:lnTo>
                <a:lnTo>
                  <a:pt x="70760" y="46490"/>
                </a:lnTo>
                <a:lnTo>
                  <a:pt x="70750" y="46480"/>
                </a:lnTo>
                <a:lnTo>
                  <a:pt x="70740" y="46480"/>
                </a:lnTo>
                <a:lnTo>
                  <a:pt x="70740" y="46470"/>
                </a:lnTo>
                <a:lnTo>
                  <a:pt x="70730" y="46470"/>
                </a:lnTo>
                <a:lnTo>
                  <a:pt x="70720" y="46470"/>
                </a:lnTo>
                <a:lnTo>
                  <a:pt x="70710" y="46470"/>
                </a:lnTo>
                <a:lnTo>
                  <a:pt x="70700" y="46460"/>
                </a:lnTo>
                <a:lnTo>
                  <a:pt x="70690" y="46460"/>
                </a:lnTo>
                <a:lnTo>
                  <a:pt x="70690" y="46470"/>
                </a:lnTo>
                <a:lnTo>
                  <a:pt x="70700" y="46470"/>
                </a:lnTo>
                <a:lnTo>
                  <a:pt x="70700" y="46480"/>
                </a:lnTo>
                <a:lnTo>
                  <a:pt x="70690" y="46480"/>
                </a:lnTo>
                <a:lnTo>
                  <a:pt x="70680" y="46480"/>
                </a:lnTo>
                <a:lnTo>
                  <a:pt x="70680" y="46460"/>
                </a:lnTo>
                <a:lnTo>
                  <a:pt x="70690" y="46440"/>
                </a:lnTo>
                <a:lnTo>
                  <a:pt x="70690" y="46430"/>
                </a:lnTo>
                <a:lnTo>
                  <a:pt x="70630" y="46430"/>
                </a:lnTo>
                <a:lnTo>
                  <a:pt x="70620" y="46430"/>
                </a:lnTo>
                <a:lnTo>
                  <a:pt x="70610" y="46430"/>
                </a:lnTo>
                <a:lnTo>
                  <a:pt x="70610" y="46420"/>
                </a:lnTo>
                <a:lnTo>
                  <a:pt x="70600" y="46420"/>
                </a:lnTo>
                <a:lnTo>
                  <a:pt x="70590" y="46410"/>
                </a:lnTo>
                <a:lnTo>
                  <a:pt x="70580" y="46410"/>
                </a:lnTo>
                <a:lnTo>
                  <a:pt x="70570" y="46410"/>
                </a:lnTo>
                <a:lnTo>
                  <a:pt x="70560" y="46420"/>
                </a:lnTo>
                <a:lnTo>
                  <a:pt x="70550" y="46430"/>
                </a:lnTo>
                <a:lnTo>
                  <a:pt x="70530" y="46440"/>
                </a:lnTo>
                <a:lnTo>
                  <a:pt x="70520" y="46450"/>
                </a:lnTo>
                <a:lnTo>
                  <a:pt x="70510" y="46450"/>
                </a:lnTo>
                <a:lnTo>
                  <a:pt x="70500" y="46460"/>
                </a:lnTo>
                <a:lnTo>
                  <a:pt x="70500" y="46470"/>
                </a:lnTo>
                <a:lnTo>
                  <a:pt x="70500" y="46480"/>
                </a:lnTo>
                <a:lnTo>
                  <a:pt x="70510" y="46510"/>
                </a:lnTo>
                <a:lnTo>
                  <a:pt x="70510" y="46520"/>
                </a:lnTo>
                <a:lnTo>
                  <a:pt x="70510" y="46550"/>
                </a:lnTo>
                <a:lnTo>
                  <a:pt x="70510" y="46560"/>
                </a:lnTo>
                <a:lnTo>
                  <a:pt x="70500" y="46560"/>
                </a:lnTo>
                <a:lnTo>
                  <a:pt x="70500" y="46570"/>
                </a:lnTo>
                <a:lnTo>
                  <a:pt x="70490" y="46580"/>
                </a:lnTo>
                <a:lnTo>
                  <a:pt x="70490" y="46590"/>
                </a:lnTo>
                <a:lnTo>
                  <a:pt x="70480" y="46600"/>
                </a:lnTo>
                <a:lnTo>
                  <a:pt x="70480" y="46610"/>
                </a:lnTo>
                <a:lnTo>
                  <a:pt x="70480" y="46620"/>
                </a:lnTo>
                <a:lnTo>
                  <a:pt x="70470" y="46620"/>
                </a:lnTo>
                <a:lnTo>
                  <a:pt x="70460" y="46630"/>
                </a:lnTo>
                <a:lnTo>
                  <a:pt x="70460" y="46640"/>
                </a:lnTo>
                <a:lnTo>
                  <a:pt x="70450" y="46640"/>
                </a:lnTo>
                <a:lnTo>
                  <a:pt x="70440" y="46640"/>
                </a:lnTo>
                <a:lnTo>
                  <a:pt x="70440" y="46650"/>
                </a:lnTo>
                <a:lnTo>
                  <a:pt x="70440" y="46660"/>
                </a:lnTo>
                <a:lnTo>
                  <a:pt x="70430" y="46660"/>
                </a:lnTo>
                <a:lnTo>
                  <a:pt x="70430" y="46670"/>
                </a:lnTo>
                <a:lnTo>
                  <a:pt x="70430" y="46680"/>
                </a:lnTo>
                <a:lnTo>
                  <a:pt x="70420" y="46680"/>
                </a:lnTo>
                <a:lnTo>
                  <a:pt x="70420" y="46670"/>
                </a:lnTo>
                <a:lnTo>
                  <a:pt x="70410" y="46670"/>
                </a:lnTo>
                <a:lnTo>
                  <a:pt x="70410" y="46680"/>
                </a:lnTo>
                <a:lnTo>
                  <a:pt x="70400" y="46680"/>
                </a:lnTo>
                <a:lnTo>
                  <a:pt x="70400" y="46670"/>
                </a:lnTo>
                <a:lnTo>
                  <a:pt x="70370" y="46610"/>
                </a:lnTo>
                <a:lnTo>
                  <a:pt x="70360" y="46610"/>
                </a:lnTo>
                <a:lnTo>
                  <a:pt x="70370" y="46600"/>
                </a:lnTo>
                <a:lnTo>
                  <a:pt x="70380" y="46600"/>
                </a:lnTo>
                <a:lnTo>
                  <a:pt x="70380" y="46590"/>
                </a:lnTo>
                <a:lnTo>
                  <a:pt x="70390" y="46590"/>
                </a:lnTo>
                <a:lnTo>
                  <a:pt x="70400" y="46590"/>
                </a:lnTo>
                <a:lnTo>
                  <a:pt x="70400" y="46580"/>
                </a:lnTo>
                <a:lnTo>
                  <a:pt x="70400" y="46570"/>
                </a:lnTo>
                <a:lnTo>
                  <a:pt x="70410" y="46570"/>
                </a:lnTo>
                <a:lnTo>
                  <a:pt x="70410" y="46560"/>
                </a:lnTo>
                <a:lnTo>
                  <a:pt x="70410" y="46550"/>
                </a:lnTo>
                <a:lnTo>
                  <a:pt x="70410" y="46540"/>
                </a:lnTo>
                <a:lnTo>
                  <a:pt x="70410" y="46530"/>
                </a:lnTo>
                <a:lnTo>
                  <a:pt x="70410" y="46520"/>
                </a:lnTo>
                <a:lnTo>
                  <a:pt x="70420" y="46510"/>
                </a:lnTo>
                <a:lnTo>
                  <a:pt x="70420" y="46490"/>
                </a:lnTo>
                <a:lnTo>
                  <a:pt x="70420" y="46480"/>
                </a:lnTo>
                <a:lnTo>
                  <a:pt x="70430" y="46450"/>
                </a:lnTo>
                <a:lnTo>
                  <a:pt x="70430" y="46440"/>
                </a:lnTo>
                <a:lnTo>
                  <a:pt x="70430" y="46430"/>
                </a:lnTo>
                <a:lnTo>
                  <a:pt x="70400" y="46430"/>
                </a:lnTo>
                <a:lnTo>
                  <a:pt x="70390" y="46430"/>
                </a:lnTo>
                <a:lnTo>
                  <a:pt x="70370" y="46430"/>
                </a:lnTo>
                <a:lnTo>
                  <a:pt x="70350" y="46430"/>
                </a:lnTo>
                <a:lnTo>
                  <a:pt x="70340" y="46430"/>
                </a:lnTo>
                <a:lnTo>
                  <a:pt x="70320" y="46430"/>
                </a:lnTo>
                <a:lnTo>
                  <a:pt x="70310" y="46440"/>
                </a:lnTo>
                <a:lnTo>
                  <a:pt x="70280" y="46450"/>
                </a:lnTo>
                <a:lnTo>
                  <a:pt x="70260" y="46450"/>
                </a:lnTo>
                <a:lnTo>
                  <a:pt x="70250" y="46460"/>
                </a:lnTo>
                <a:lnTo>
                  <a:pt x="70250" y="46450"/>
                </a:lnTo>
                <a:lnTo>
                  <a:pt x="70240" y="46460"/>
                </a:lnTo>
                <a:lnTo>
                  <a:pt x="70230" y="46460"/>
                </a:lnTo>
                <a:lnTo>
                  <a:pt x="70220" y="46460"/>
                </a:lnTo>
                <a:lnTo>
                  <a:pt x="70220" y="46440"/>
                </a:lnTo>
                <a:lnTo>
                  <a:pt x="70220" y="46430"/>
                </a:lnTo>
                <a:lnTo>
                  <a:pt x="70210" y="46350"/>
                </a:lnTo>
                <a:lnTo>
                  <a:pt x="70210" y="46340"/>
                </a:lnTo>
                <a:lnTo>
                  <a:pt x="70220" y="46330"/>
                </a:lnTo>
                <a:lnTo>
                  <a:pt x="70250" y="46320"/>
                </a:lnTo>
                <a:lnTo>
                  <a:pt x="70260" y="46310"/>
                </a:lnTo>
                <a:lnTo>
                  <a:pt x="70270" y="46310"/>
                </a:lnTo>
                <a:lnTo>
                  <a:pt x="70270" y="46300"/>
                </a:lnTo>
                <a:lnTo>
                  <a:pt x="70280" y="46290"/>
                </a:lnTo>
                <a:lnTo>
                  <a:pt x="70290" y="46270"/>
                </a:lnTo>
                <a:lnTo>
                  <a:pt x="70290" y="46220"/>
                </a:lnTo>
                <a:lnTo>
                  <a:pt x="70300" y="46220"/>
                </a:lnTo>
                <a:lnTo>
                  <a:pt x="70300" y="46210"/>
                </a:lnTo>
                <a:lnTo>
                  <a:pt x="70310" y="46210"/>
                </a:lnTo>
                <a:lnTo>
                  <a:pt x="70310" y="46200"/>
                </a:lnTo>
                <a:lnTo>
                  <a:pt x="70320" y="46200"/>
                </a:lnTo>
                <a:lnTo>
                  <a:pt x="70320" y="46190"/>
                </a:lnTo>
                <a:lnTo>
                  <a:pt x="70330" y="46190"/>
                </a:lnTo>
                <a:lnTo>
                  <a:pt x="70340" y="46180"/>
                </a:lnTo>
                <a:lnTo>
                  <a:pt x="70350" y="46170"/>
                </a:lnTo>
                <a:lnTo>
                  <a:pt x="70360" y="46160"/>
                </a:lnTo>
                <a:lnTo>
                  <a:pt x="70360" y="46140"/>
                </a:lnTo>
                <a:lnTo>
                  <a:pt x="70360" y="46130"/>
                </a:lnTo>
                <a:lnTo>
                  <a:pt x="70360" y="46120"/>
                </a:lnTo>
                <a:lnTo>
                  <a:pt x="70360" y="46110"/>
                </a:lnTo>
                <a:lnTo>
                  <a:pt x="70390" y="46090"/>
                </a:lnTo>
                <a:lnTo>
                  <a:pt x="70380" y="46090"/>
                </a:lnTo>
                <a:lnTo>
                  <a:pt x="70380" y="46080"/>
                </a:lnTo>
                <a:lnTo>
                  <a:pt x="70370" y="46080"/>
                </a:lnTo>
                <a:lnTo>
                  <a:pt x="70370" y="46070"/>
                </a:lnTo>
                <a:lnTo>
                  <a:pt x="70370" y="46060"/>
                </a:lnTo>
                <a:lnTo>
                  <a:pt x="70380" y="46060"/>
                </a:lnTo>
                <a:lnTo>
                  <a:pt x="70380" y="46050"/>
                </a:lnTo>
                <a:lnTo>
                  <a:pt x="70380" y="46060"/>
                </a:lnTo>
                <a:lnTo>
                  <a:pt x="70390" y="46060"/>
                </a:lnTo>
                <a:lnTo>
                  <a:pt x="70400" y="46060"/>
                </a:lnTo>
                <a:lnTo>
                  <a:pt x="70400" y="46050"/>
                </a:lnTo>
                <a:lnTo>
                  <a:pt x="70400" y="46040"/>
                </a:lnTo>
                <a:lnTo>
                  <a:pt x="70430" y="46000"/>
                </a:lnTo>
                <a:lnTo>
                  <a:pt x="70440" y="46000"/>
                </a:lnTo>
                <a:lnTo>
                  <a:pt x="70450" y="45990"/>
                </a:lnTo>
                <a:lnTo>
                  <a:pt x="70460" y="45980"/>
                </a:lnTo>
                <a:lnTo>
                  <a:pt x="70460" y="45970"/>
                </a:lnTo>
                <a:lnTo>
                  <a:pt x="70460" y="45960"/>
                </a:lnTo>
                <a:lnTo>
                  <a:pt x="70460" y="45950"/>
                </a:lnTo>
                <a:lnTo>
                  <a:pt x="70450" y="45950"/>
                </a:lnTo>
                <a:lnTo>
                  <a:pt x="70450" y="45940"/>
                </a:lnTo>
                <a:lnTo>
                  <a:pt x="70450" y="45930"/>
                </a:lnTo>
                <a:lnTo>
                  <a:pt x="70460" y="45920"/>
                </a:lnTo>
                <a:lnTo>
                  <a:pt x="70460" y="45910"/>
                </a:lnTo>
                <a:lnTo>
                  <a:pt x="70470" y="45910"/>
                </a:lnTo>
                <a:lnTo>
                  <a:pt x="70470" y="45900"/>
                </a:lnTo>
                <a:lnTo>
                  <a:pt x="70470" y="45890"/>
                </a:lnTo>
                <a:lnTo>
                  <a:pt x="70470" y="45880"/>
                </a:lnTo>
                <a:lnTo>
                  <a:pt x="70470" y="45870"/>
                </a:lnTo>
                <a:lnTo>
                  <a:pt x="70460" y="45870"/>
                </a:lnTo>
                <a:lnTo>
                  <a:pt x="70460" y="45860"/>
                </a:lnTo>
                <a:lnTo>
                  <a:pt x="70460" y="45850"/>
                </a:lnTo>
                <a:lnTo>
                  <a:pt x="70450" y="45850"/>
                </a:lnTo>
                <a:lnTo>
                  <a:pt x="70440" y="45840"/>
                </a:lnTo>
                <a:lnTo>
                  <a:pt x="70440" y="45830"/>
                </a:lnTo>
                <a:lnTo>
                  <a:pt x="70430" y="45830"/>
                </a:lnTo>
                <a:lnTo>
                  <a:pt x="70420" y="45830"/>
                </a:lnTo>
                <a:lnTo>
                  <a:pt x="70420" y="45820"/>
                </a:lnTo>
                <a:lnTo>
                  <a:pt x="70410" y="45820"/>
                </a:lnTo>
                <a:lnTo>
                  <a:pt x="70410" y="45810"/>
                </a:lnTo>
                <a:lnTo>
                  <a:pt x="70420" y="45810"/>
                </a:lnTo>
                <a:lnTo>
                  <a:pt x="70420" y="45800"/>
                </a:lnTo>
                <a:lnTo>
                  <a:pt x="70420" y="45790"/>
                </a:lnTo>
                <a:lnTo>
                  <a:pt x="70420" y="45780"/>
                </a:lnTo>
                <a:lnTo>
                  <a:pt x="70420" y="45770"/>
                </a:lnTo>
                <a:lnTo>
                  <a:pt x="70430" y="45730"/>
                </a:lnTo>
                <a:lnTo>
                  <a:pt x="70430" y="45720"/>
                </a:lnTo>
                <a:lnTo>
                  <a:pt x="70440" y="45710"/>
                </a:lnTo>
                <a:lnTo>
                  <a:pt x="70440" y="45700"/>
                </a:lnTo>
                <a:lnTo>
                  <a:pt x="70460" y="45670"/>
                </a:lnTo>
                <a:lnTo>
                  <a:pt x="70470" y="45650"/>
                </a:lnTo>
                <a:lnTo>
                  <a:pt x="70470" y="45640"/>
                </a:lnTo>
                <a:lnTo>
                  <a:pt x="70470" y="45630"/>
                </a:lnTo>
                <a:lnTo>
                  <a:pt x="70460" y="45620"/>
                </a:lnTo>
                <a:lnTo>
                  <a:pt x="70450" y="45620"/>
                </a:lnTo>
                <a:lnTo>
                  <a:pt x="70450" y="45610"/>
                </a:lnTo>
                <a:lnTo>
                  <a:pt x="70440" y="45610"/>
                </a:lnTo>
                <a:lnTo>
                  <a:pt x="70440" y="45600"/>
                </a:lnTo>
                <a:lnTo>
                  <a:pt x="70440" y="45590"/>
                </a:lnTo>
                <a:lnTo>
                  <a:pt x="70450" y="45480"/>
                </a:lnTo>
                <a:lnTo>
                  <a:pt x="70460" y="45430"/>
                </a:lnTo>
                <a:lnTo>
                  <a:pt x="70550" y="45430"/>
                </a:lnTo>
                <a:lnTo>
                  <a:pt x="70550" y="45420"/>
                </a:lnTo>
                <a:lnTo>
                  <a:pt x="70560" y="45420"/>
                </a:lnTo>
                <a:lnTo>
                  <a:pt x="70560" y="45410"/>
                </a:lnTo>
                <a:lnTo>
                  <a:pt x="70560" y="45400"/>
                </a:lnTo>
                <a:lnTo>
                  <a:pt x="70570" y="45400"/>
                </a:lnTo>
                <a:lnTo>
                  <a:pt x="70580" y="45400"/>
                </a:lnTo>
                <a:lnTo>
                  <a:pt x="70590" y="45400"/>
                </a:lnTo>
                <a:lnTo>
                  <a:pt x="70590" y="45410"/>
                </a:lnTo>
                <a:lnTo>
                  <a:pt x="70600" y="45410"/>
                </a:lnTo>
                <a:lnTo>
                  <a:pt x="70600" y="45400"/>
                </a:lnTo>
                <a:lnTo>
                  <a:pt x="70600" y="45390"/>
                </a:lnTo>
                <a:lnTo>
                  <a:pt x="70590" y="45380"/>
                </a:lnTo>
                <a:lnTo>
                  <a:pt x="70590" y="45370"/>
                </a:lnTo>
                <a:lnTo>
                  <a:pt x="70580" y="45370"/>
                </a:lnTo>
                <a:lnTo>
                  <a:pt x="70580" y="45360"/>
                </a:lnTo>
                <a:lnTo>
                  <a:pt x="70570" y="45360"/>
                </a:lnTo>
                <a:lnTo>
                  <a:pt x="70560" y="45360"/>
                </a:lnTo>
                <a:lnTo>
                  <a:pt x="70550" y="45360"/>
                </a:lnTo>
                <a:lnTo>
                  <a:pt x="70550" y="45350"/>
                </a:lnTo>
                <a:lnTo>
                  <a:pt x="70550" y="45340"/>
                </a:lnTo>
                <a:lnTo>
                  <a:pt x="70540" y="45330"/>
                </a:lnTo>
                <a:lnTo>
                  <a:pt x="70530" y="45330"/>
                </a:lnTo>
                <a:lnTo>
                  <a:pt x="70530" y="45320"/>
                </a:lnTo>
                <a:lnTo>
                  <a:pt x="70520" y="45320"/>
                </a:lnTo>
                <a:lnTo>
                  <a:pt x="70510" y="45320"/>
                </a:lnTo>
                <a:lnTo>
                  <a:pt x="70510" y="45310"/>
                </a:lnTo>
                <a:lnTo>
                  <a:pt x="70500" y="45310"/>
                </a:lnTo>
                <a:lnTo>
                  <a:pt x="70500" y="45300"/>
                </a:lnTo>
                <a:lnTo>
                  <a:pt x="70510" y="45300"/>
                </a:lnTo>
                <a:lnTo>
                  <a:pt x="70530" y="45290"/>
                </a:lnTo>
                <a:lnTo>
                  <a:pt x="70530" y="45280"/>
                </a:lnTo>
                <a:lnTo>
                  <a:pt x="70520" y="45270"/>
                </a:lnTo>
                <a:lnTo>
                  <a:pt x="70510" y="45270"/>
                </a:lnTo>
                <a:lnTo>
                  <a:pt x="70510" y="45260"/>
                </a:lnTo>
                <a:lnTo>
                  <a:pt x="70520" y="45260"/>
                </a:lnTo>
                <a:lnTo>
                  <a:pt x="70530" y="45260"/>
                </a:lnTo>
                <a:lnTo>
                  <a:pt x="70540" y="45260"/>
                </a:lnTo>
                <a:lnTo>
                  <a:pt x="70540" y="45250"/>
                </a:lnTo>
                <a:lnTo>
                  <a:pt x="70550" y="45250"/>
                </a:lnTo>
                <a:lnTo>
                  <a:pt x="70550" y="45240"/>
                </a:lnTo>
                <a:lnTo>
                  <a:pt x="70560" y="45240"/>
                </a:lnTo>
                <a:lnTo>
                  <a:pt x="70560" y="45230"/>
                </a:lnTo>
                <a:lnTo>
                  <a:pt x="70570" y="45230"/>
                </a:lnTo>
                <a:lnTo>
                  <a:pt x="70570" y="45220"/>
                </a:lnTo>
                <a:lnTo>
                  <a:pt x="70560" y="45210"/>
                </a:lnTo>
                <a:lnTo>
                  <a:pt x="70560" y="45200"/>
                </a:lnTo>
                <a:lnTo>
                  <a:pt x="70570" y="45190"/>
                </a:lnTo>
                <a:lnTo>
                  <a:pt x="70560" y="45190"/>
                </a:lnTo>
                <a:lnTo>
                  <a:pt x="70550" y="45190"/>
                </a:lnTo>
                <a:lnTo>
                  <a:pt x="70550" y="45180"/>
                </a:lnTo>
                <a:lnTo>
                  <a:pt x="70550" y="45170"/>
                </a:lnTo>
                <a:lnTo>
                  <a:pt x="70550" y="45160"/>
                </a:lnTo>
                <a:lnTo>
                  <a:pt x="70540" y="45160"/>
                </a:lnTo>
                <a:lnTo>
                  <a:pt x="70530" y="45160"/>
                </a:lnTo>
                <a:lnTo>
                  <a:pt x="70520" y="45160"/>
                </a:lnTo>
                <a:lnTo>
                  <a:pt x="70520" y="45150"/>
                </a:lnTo>
                <a:lnTo>
                  <a:pt x="70520" y="45140"/>
                </a:lnTo>
                <a:lnTo>
                  <a:pt x="70520" y="45130"/>
                </a:lnTo>
                <a:lnTo>
                  <a:pt x="70530" y="45130"/>
                </a:lnTo>
                <a:lnTo>
                  <a:pt x="70530" y="45120"/>
                </a:lnTo>
                <a:lnTo>
                  <a:pt x="70540" y="45120"/>
                </a:lnTo>
                <a:lnTo>
                  <a:pt x="70540" y="45110"/>
                </a:lnTo>
                <a:lnTo>
                  <a:pt x="70530" y="45110"/>
                </a:lnTo>
                <a:lnTo>
                  <a:pt x="70530" y="45100"/>
                </a:lnTo>
                <a:lnTo>
                  <a:pt x="70520" y="45100"/>
                </a:lnTo>
                <a:lnTo>
                  <a:pt x="70520" y="45090"/>
                </a:lnTo>
                <a:lnTo>
                  <a:pt x="70510" y="45080"/>
                </a:lnTo>
                <a:lnTo>
                  <a:pt x="70500" y="45080"/>
                </a:lnTo>
                <a:lnTo>
                  <a:pt x="70480" y="45060"/>
                </a:lnTo>
                <a:lnTo>
                  <a:pt x="70470" y="45060"/>
                </a:lnTo>
                <a:lnTo>
                  <a:pt x="70470" y="45050"/>
                </a:lnTo>
                <a:lnTo>
                  <a:pt x="70460" y="45050"/>
                </a:lnTo>
                <a:lnTo>
                  <a:pt x="70460" y="45040"/>
                </a:lnTo>
                <a:lnTo>
                  <a:pt x="70470" y="45030"/>
                </a:lnTo>
                <a:lnTo>
                  <a:pt x="70470" y="45020"/>
                </a:lnTo>
                <a:lnTo>
                  <a:pt x="70480" y="45020"/>
                </a:lnTo>
                <a:lnTo>
                  <a:pt x="70490" y="45020"/>
                </a:lnTo>
                <a:lnTo>
                  <a:pt x="70490" y="45010"/>
                </a:lnTo>
                <a:lnTo>
                  <a:pt x="70490" y="45000"/>
                </a:lnTo>
                <a:lnTo>
                  <a:pt x="70490" y="44990"/>
                </a:lnTo>
                <a:lnTo>
                  <a:pt x="70500" y="44990"/>
                </a:lnTo>
                <a:lnTo>
                  <a:pt x="70510" y="44980"/>
                </a:lnTo>
                <a:lnTo>
                  <a:pt x="70510" y="44970"/>
                </a:lnTo>
                <a:lnTo>
                  <a:pt x="70510" y="44960"/>
                </a:lnTo>
                <a:lnTo>
                  <a:pt x="70500" y="44950"/>
                </a:lnTo>
                <a:lnTo>
                  <a:pt x="70500" y="44940"/>
                </a:lnTo>
                <a:lnTo>
                  <a:pt x="70500" y="44930"/>
                </a:lnTo>
                <a:lnTo>
                  <a:pt x="70500" y="44920"/>
                </a:lnTo>
                <a:lnTo>
                  <a:pt x="70500" y="44910"/>
                </a:lnTo>
                <a:lnTo>
                  <a:pt x="70510" y="44910"/>
                </a:lnTo>
                <a:lnTo>
                  <a:pt x="70520" y="44910"/>
                </a:lnTo>
                <a:lnTo>
                  <a:pt x="70520" y="44900"/>
                </a:lnTo>
                <a:lnTo>
                  <a:pt x="70520" y="44890"/>
                </a:lnTo>
                <a:lnTo>
                  <a:pt x="70510" y="44890"/>
                </a:lnTo>
                <a:lnTo>
                  <a:pt x="70500" y="44900"/>
                </a:lnTo>
                <a:lnTo>
                  <a:pt x="70500" y="44890"/>
                </a:lnTo>
                <a:lnTo>
                  <a:pt x="70490" y="44890"/>
                </a:lnTo>
                <a:lnTo>
                  <a:pt x="70490" y="44880"/>
                </a:lnTo>
                <a:lnTo>
                  <a:pt x="70490" y="44870"/>
                </a:lnTo>
                <a:lnTo>
                  <a:pt x="70500" y="44860"/>
                </a:lnTo>
                <a:lnTo>
                  <a:pt x="70490" y="44860"/>
                </a:lnTo>
                <a:lnTo>
                  <a:pt x="70490" y="44850"/>
                </a:lnTo>
                <a:lnTo>
                  <a:pt x="70490" y="44840"/>
                </a:lnTo>
                <a:lnTo>
                  <a:pt x="70500" y="44840"/>
                </a:lnTo>
                <a:lnTo>
                  <a:pt x="70500" y="44830"/>
                </a:lnTo>
                <a:lnTo>
                  <a:pt x="70510" y="44830"/>
                </a:lnTo>
                <a:lnTo>
                  <a:pt x="70520" y="44830"/>
                </a:lnTo>
                <a:lnTo>
                  <a:pt x="70520" y="44820"/>
                </a:lnTo>
                <a:lnTo>
                  <a:pt x="70510" y="44820"/>
                </a:lnTo>
                <a:lnTo>
                  <a:pt x="70510" y="44810"/>
                </a:lnTo>
                <a:lnTo>
                  <a:pt x="70510" y="44800"/>
                </a:lnTo>
                <a:lnTo>
                  <a:pt x="70520" y="44800"/>
                </a:lnTo>
                <a:lnTo>
                  <a:pt x="70530" y="44800"/>
                </a:lnTo>
                <a:lnTo>
                  <a:pt x="70530" y="44790"/>
                </a:lnTo>
                <a:lnTo>
                  <a:pt x="70540" y="44790"/>
                </a:lnTo>
                <a:lnTo>
                  <a:pt x="70550" y="44800"/>
                </a:lnTo>
                <a:lnTo>
                  <a:pt x="70550" y="44790"/>
                </a:lnTo>
                <a:lnTo>
                  <a:pt x="70550" y="44780"/>
                </a:lnTo>
                <a:lnTo>
                  <a:pt x="70560" y="44770"/>
                </a:lnTo>
                <a:lnTo>
                  <a:pt x="70560" y="44780"/>
                </a:lnTo>
                <a:lnTo>
                  <a:pt x="70570" y="44780"/>
                </a:lnTo>
                <a:lnTo>
                  <a:pt x="70570" y="44770"/>
                </a:lnTo>
                <a:lnTo>
                  <a:pt x="70560" y="44760"/>
                </a:lnTo>
                <a:lnTo>
                  <a:pt x="70550" y="44760"/>
                </a:lnTo>
                <a:lnTo>
                  <a:pt x="70550" y="44750"/>
                </a:lnTo>
                <a:lnTo>
                  <a:pt x="70560" y="44750"/>
                </a:lnTo>
                <a:lnTo>
                  <a:pt x="70570" y="44740"/>
                </a:lnTo>
                <a:lnTo>
                  <a:pt x="70570" y="44750"/>
                </a:lnTo>
                <a:lnTo>
                  <a:pt x="70580" y="44750"/>
                </a:lnTo>
                <a:lnTo>
                  <a:pt x="70580" y="44740"/>
                </a:lnTo>
                <a:lnTo>
                  <a:pt x="70580" y="44730"/>
                </a:lnTo>
                <a:lnTo>
                  <a:pt x="70570" y="44730"/>
                </a:lnTo>
                <a:lnTo>
                  <a:pt x="70560" y="44730"/>
                </a:lnTo>
                <a:lnTo>
                  <a:pt x="70560" y="44720"/>
                </a:lnTo>
                <a:lnTo>
                  <a:pt x="70560" y="44710"/>
                </a:lnTo>
                <a:lnTo>
                  <a:pt x="70570" y="44710"/>
                </a:lnTo>
                <a:lnTo>
                  <a:pt x="70570" y="44700"/>
                </a:lnTo>
                <a:lnTo>
                  <a:pt x="70580" y="44700"/>
                </a:lnTo>
                <a:lnTo>
                  <a:pt x="70590" y="44700"/>
                </a:lnTo>
                <a:lnTo>
                  <a:pt x="70590" y="44690"/>
                </a:lnTo>
                <a:lnTo>
                  <a:pt x="70590" y="44680"/>
                </a:lnTo>
                <a:lnTo>
                  <a:pt x="70590" y="44670"/>
                </a:lnTo>
                <a:lnTo>
                  <a:pt x="70600" y="44670"/>
                </a:lnTo>
                <a:lnTo>
                  <a:pt x="70600" y="44660"/>
                </a:lnTo>
                <a:lnTo>
                  <a:pt x="70610" y="44650"/>
                </a:lnTo>
                <a:lnTo>
                  <a:pt x="70620" y="44650"/>
                </a:lnTo>
                <a:lnTo>
                  <a:pt x="70630" y="44650"/>
                </a:lnTo>
                <a:lnTo>
                  <a:pt x="70630" y="44640"/>
                </a:lnTo>
                <a:lnTo>
                  <a:pt x="70640" y="44640"/>
                </a:lnTo>
                <a:lnTo>
                  <a:pt x="70640" y="44630"/>
                </a:lnTo>
                <a:lnTo>
                  <a:pt x="70630" y="44620"/>
                </a:lnTo>
                <a:lnTo>
                  <a:pt x="70630" y="44610"/>
                </a:lnTo>
                <a:lnTo>
                  <a:pt x="70620" y="44610"/>
                </a:lnTo>
                <a:lnTo>
                  <a:pt x="70620" y="44600"/>
                </a:lnTo>
                <a:lnTo>
                  <a:pt x="70630" y="44600"/>
                </a:lnTo>
                <a:lnTo>
                  <a:pt x="70630" y="44590"/>
                </a:lnTo>
                <a:lnTo>
                  <a:pt x="70620" y="44580"/>
                </a:lnTo>
                <a:lnTo>
                  <a:pt x="70630" y="44580"/>
                </a:lnTo>
                <a:lnTo>
                  <a:pt x="70630" y="44560"/>
                </a:lnTo>
                <a:lnTo>
                  <a:pt x="70630" y="44550"/>
                </a:lnTo>
                <a:lnTo>
                  <a:pt x="70630" y="44540"/>
                </a:lnTo>
                <a:lnTo>
                  <a:pt x="70630" y="44520"/>
                </a:lnTo>
                <a:lnTo>
                  <a:pt x="70640" y="44520"/>
                </a:lnTo>
                <a:lnTo>
                  <a:pt x="70640" y="44510"/>
                </a:lnTo>
                <a:lnTo>
                  <a:pt x="70640" y="44500"/>
                </a:lnTo>
                <a:lnTo>
                  <a:pt x="70650" y="44490"/>
                </a:lnTo>
                <a:lnTo>
                  <a:pt x="70650" y="44480"/>
                </a:lnTo>
                <a:lnTo>
                  <a:pt x="70660" y="44470"/>
                </a:lnTo>
                <a:lnTo>
                  <a:pt x="70670" y="44460"/>
                </a:lnTo>
                <a:lnTo>
                  <a:pt x="70670" y="44450"/>
                </a:lnTo>
                <a:lnTo>
                  <a:pt x="70680" y="44450"/>
                </a:lnTo>
                <a:lnTo>
                  <a:pt x="70680" y="44440"/>
                </a:lnTo>
                <a:lnTo>
                  <a:pt x="70690" y="44430"/>
                </a:lnTo>
                <a:lnTo>
                  <a:pt x="70700" y="44420"/>
                </a:lnTo>
                <a:lnTo>
                  <a:pt x="70700" y="44410"/>
                </a:lnTo>
                <a:lnTo>
                  <a:pt x="70700" y="44400"/>
                </a:lnTo>
                <a:lnTo>
                  <a:pt x="70700" y="44390"/>
                </a:lnTo>
                <a:lnTo>
                  <a:pt x="70700" y="44380"/>
                </a:lnTo>
                <a:lnTo>
                  <a:pt x="70700" y="44370"/>
                </a:lnTo>
                <a:lnTo>
                  <a:pt x="70700" y="44360"/>
                </a:lnTo>
                <a:lnTo>
                  <a:pt x="70700" y="44350"/>
                </a:lnTo>
                <a:lnTo>
                  <a:pt x="70710" y="44350"/>
                </a:lnTo>
                <a:lnTo>
                  <a:pt x="70720" y="44340"/>
                </a:lnTo>
                <a:lnTo>
                  <a:pt x="70720" y="44330"/>
                </a:lnTo>
                <a:lnTo>
                  <a:pt x="70730" y="44330"/>
                </a:lnTo>
                <a:lnTo>
                  <a:pt x="70730" y="44340"/>
                </a:lnTo>
                <a:lnTo>
                  <a:pt x="70720" y="44340"/>
                </a:lnTo>
                <a:lnTo>
                  <a:pt x="70730" y="44340"/>
                </a:lnTo>
                <a:lnTo>
                  <a:pt x="70730" y="44350"/>
                </a:lnTo>
                <a:lnTo>
                  <a:pt x="70740" y="44350"/>
                </a:lnTo>
                <a:lnTo>
                  <a:pt x="70740" y="44360"/>
                </a:lnTo>
                <a:lnTo>
                  <a:pt x="70750" y="44360"/>
                </a:lnTo>
                <a:lnTo>
                  <a:pt x="70750" y="44370"/>
                </a:lnTo>
                <a:lnTo>
                  <a:pt x="70750" y="44380"/>
                </a:lnTo>
                <a:lnTo>
                  <a:pt x="70750" y="44390"/>
                </a:lnTo>
                <a:lnTo>
                  <a:pt x="70750" y="44400"/>
                </a:lnTo>
                <a:lnTo>
                  <a:pt x="70790" y="44390"/>
                </a:lnTo>
                <a:lnTo>
                  <a:pt x="70790" y="44380"/>
                </a:lnTo>
                <a:lnTo>
                  <a:pt x="70790" y="44370"/>
                </a:lnTo>
                <a:lnTo>
                  <a:pt x="70800" y="44370"/>
                </a:lnTo>
                <a:lnTo>
                  <a:pt x="70790" y="44370"/>
                </a:lnTo>
                <a:lnTo>
                  <a:pt x="70790" y="44360"/>
                </a:lnTo>
                <a:lnTo>
                  <a:pt x="70800" y="44360"/>
                </a:lnTo>
                <a:lnTo>
                  <a:pt x="70800" y="44350"/>
                </a:lnTo>
                <a:lnTo>
                  <a:pt x="70810" y="44350"/>
                </a:lnTo>
                <a:lnTo>
                  <a:pt x="70810" y="44340"/>
                </a:lnTo>
                <a:lnTo>
                  <a:pt x="70820" y="44340"/>
                </a:lnTo>
                <a:lnTo>
                  <a:pt x="70830" y="44340"/>
                </a:lnTo>
                <a:lnTo>
                  <a:pt x="70840" y="44340"/>
                </a:lnTo>
                <a:lnTo>
                  <a:pt x="70850" y="44340"/>
                </a:lnTo>
                <a:lnTo>
                  <a:pt x="70860" y="44340"/>
                </a:lnTo>
                <a:lnTo>
                  <a:pt x="70870" y="44340"/>
                </a:lnTo>
                <a:lnTo>
                  <a:pt x="70880" y="44340"/>
                </a:lnTo>
                <a:lnTo>
                  <a:pt x="70880" y="44330"/>
                </a:lnTo>
                <a:lnTo>
                  <a:pt x="70890" y="44330"/>
                </a:lnTo>
                <a:lnTo>
                  <a:pt x="70900" y="44320"/>
                </a:lnTo>
                <a:lnTo>
                  <a:pt x="70900" y="44310"/>
                </a:lnTo>
                <a:lnTo>
                  <a:pt x="70900" y="44320"/>
                </a:lnTo>
                <a:lnTo>
                  <a:pt x="70910" y="44310"/>
                </a:lnTo>
                <a:lnTo>
                  <a:pt x="70910" y="44320"/>
                </a:lnTo>
                <a:lnTo>
                  <a:pt x="70910" y="44310"/>
                </a:lnTo>
                <a:lnTo>
                  <a:pt x="70920" y="44300"/>
                </a:lnTo>
                <a:lnTo>
                  <a:pt x="70920" y="44290"/>
                </a:lnTo>
                <a:lnTo>
                  <a:pt x="70930" y="44280"/>
                </a:lnTo>
                <a:lnTo>
                  <a:pt x="70920" y="44280"/>
                </a:lnTo>
                <a:lnTo>
                  <a:pt x="70920" y="44270"/>
                </a:lnTo>
                <a:lnTo>
                  <a:pt x="70920" y="44260"/>
                </a:lnTo>
                <a:lnTo>
                  <a:pt x="70920" y="44240"/>
                </a:lnTo>
                <a:lnTo>
                  <a:pt x="70910" y="44240"/>
                </a:lnTo>
                <a:lnTo>
                  <a:pt x="70910" y="44230"/>
                </a:lnTo>
                <a:lnTo>
                  <a:pt x="70910" y="44240"/>
                </a:lnTo>
                <a:lnTo>
                  <a:pt x="70910" y="44230"/>
                </a:lnTo>
                <a:lnTo>
                  <a:pt x="70900" y="44230"/>
                </a:lnTo>
                <a:lnTo>
                  <a:pt x="70890" y="44230"/>
                </a:lnTo>
                <a:lnTo>
                  <a:pt x="70880" y="44230"/>
                </a:lnTo>
                <a:lnTo>
                  <a:pt x="70880" y="44220"/>
                </a:lnTo>
                <a:lnTo>
                  <a:pt x="70870" y="44220"/>
                </a:lnTo>
                <a:lnTo>
                  <a:pt x="70870" y="44210"/>
                </a:lnTo>
                <a:lnTo>
                  <a:pt x="70880" y="44210"/>
                </a:lnTo>
                <a:lnTo>
                  <a:pt x="70880" y="44200"/>
                </a:lnTo>
                <a:lnTo>
                  <a:pt x="70870" y="44200"/>
                </a:lnTo>
                <a:lnTo>
                  <a:pt x="70880" y="44190"/>
                </a:lnTo>
                <a:lnTo>
                  <a:pt x="70880" y="44180"/>
                </a:lnTo>
                <a:lnTo>
                  <a:pt x="70880" y="44170"/>
                </a:lnTo>
                <a:lnTo>
                  <a:pt x="70890" y="44170"/>
                </a:lnTo>
                <a:lnTo>
                  <a:pt x="70890" y="44160"/>
                </a:lnTo>
                <a:lnTo>
                  <a:pt x="70890" y="44150"/>
                </a:lnTo>
                <a:lnTo>
                  <a:pt x="70890" y="44140"/>
                </a:lnTo>
                <a:lnTo>
                  <a:pt x="70890" y="44130"/>
                </a:lnTo>
                <a:lnTo>
                  <a:pt x="70890" y="44110"/>
                </a:lnTo>
                <a:lnTo>
                  <a:pt x="70880" y="44110"/>
                </a:lnTo>
                <a:lnTo>
                  <a:pt x="70880" y="44100"/>
                </a:lnTo>
                <a:lnTo>
                  <a:pt x="70880" y="44090"/>
                </a:lnTo>
                <a:lnTo>
                  <a:pt x="70870" y="44090"/>
                </a:lnTo>
                <a:lnTo>
                  <a:pt x="70860" y="44090"/>
                </a:lnTo>
                <a:lnTo>
                  <a:pt x="70860" y="44100"/>
                </a:lnTo>
                <a:lnTo>
                  <a:pt x="70850" y="44100"/>
                </a:lnTo>
                <a:lnTo>
                  <a:pt x="70840" y="44100"/>
                </a:lnTo>
                <a:lnTo>
                  <a:pt x="70830" y="44100"/>
                </a:lnTo>
                <a:lnTo>
                  <a:pt x="70830" y="44090"/>
                </a:lnTo>
                <a:lnTo>
                  <a:pt x="70820" y="44080"/>
                </a:lnTo>
                <a:lnTo>
                  <a:pt x="70820" y="44070"/>
                </a:lnTo>
                <a:lnTo>
                  <a:pt x="70830" y="44070"/>
                </a:lnTo>
                <a:lnTo>
                  <a:pt x="70830" y="44060"/>
                </a:lnTo>
                <a:lnTo>
                  <a:pt x="70820" y="44060"/>
                </a:lnTo>
                <a:lnTo>
                  <a:pt x="70820" y="44050"/>
                </a:lnTo>
                <a:lnTo>
                  <a:pt x="70830" y="44050"/>
                </a:lnTo>
                <a:lnTo>
                  <a:pt x="70830" y="44040"/>
                </a:lnTo>
                <a:lnTo>
                  <a:pt x="70840" y="44020"/>
                </a:lnTo>
                <a:lnTo>
                  <a:pt x="70840" y="44010"/>
                </a:lnTo>
                <a:lnTo>
                  <a:pt x="70850" y="44010"/>
                </a:lnTo>
                <a:lnTo>
                  <a:pt x="70900" y="44010"/>
                </a:lnTo>
                <a:lnTo>
                  <a:pt x="70930" y="44010"/>
                </a:lnTo>
                <a:lnTo>
                  <a:pt x="70980" y="44010"/>
                </a:lnTo>
                <a:lnTo>
                  <a:pt x="70990" y="44010"/>
                </a:lnTo>
                <a:lnTo>
                  <a:pt x="71050" y="44030"/>
                </a:lnTo>
                <a:lnTo>
                  <a:pt x="71070" y="44040"/>
                </a:lnTo>
                <a:lnTo>
                  <a:pt x="71120" y="44030"/>
                </a:lnTo>
                <a:lnTo>
                  <a:pt x="71230" y="44030"/>
                </a:lnTo>
                <a:lnTo>
                  <a:pt x="71320" y="44020"/>
                </a:lnTo>
                <a:lnTo>
                  <a:pt x="71330" y="44020"/>
                </a:lnTo>
                <a:lnTo>
                  <a:pt x="71360" y="44030"/>
                </a:lnTo>
                <a:lnTo>
                  <a:pt x="71400" y="44050"/>
                </a:lnTo>
                <a:lnTo>
                  <a:pt x="71430" y="44030"/>
                </a:lnTo>
                <a:lnTo>
                  <a:pt x="71450" y="44020"/>
                </a:lnTo>
                <a:lnTo>
                  <a:pt x="71520" y="43930"/>
                </a:lnTo>
                <a:lnTo>
                  <a:pt x="71610" y="43920"/>
                </a:lnTo>
                <a:lnTo>
                  <a:pt x="71610" y="43900"/>
                </a:lnTo>
                <a:lnTo>
                  <a:pt x="71700" y="43970"/>
                </a:lnTo>
                <a:lnTo>
                  <a:pt x="71710" y="43970"/>
                </a:lnTo>
                <a:lnTo>
                  <a:pt x="71730" y="43960"/>
                </a:lnTo>
                <a:lnTo>
                  <a:pt x="71740" y="43960"/>
                </a:lnTo>
                <a:lnTo>
                  <a:pt x="71750" y="43950"/>
                </a:lnTo>
                <a:lnTo>
                  <a:pt x="71790" y="43930"/>
                </a:lnTo>
                <a:lnTo>
                  <a:pt x="71800" y="43930"/>
                </a:lnTo>
                <a:lnTo>
                  <a:pt x="71810" y="43920"/>
                </a:lnTo>
                <a:lnTo>
                  <a:pt x="71820" y="43920"/>
                </a:lnTo>
                <a:lnTo>
                  <a:pt x="71850" y="43890"/>
                </a:lnTo>
                <a:lnTo>
                  <a:pt x="71870" y="43880"/>
                </a:lnTo>
                <a:lnTo>
                  <a:pt x="71900" y="43870"/>
                </a:lnTo>
                <a:lnTo>
                  <a:pt x="71920" y="43850"/>
                </a:lnTo>
                <a:lnTo>
                  <a:pt x="71930" y="43840"/>
                </a:lnTo>
                <a:lnTo>
                  <a:pt x="71960" y="43820"/>
                </a:lnTo>
                <a:lnTo>
                  <a:pt x="71970" y="43810"/>
                </a:lnTo>
                <a:lnTo>
                  <a:pt x="71990" y="43800"/>
                </a:lnTo>
                <a:lnTo>
                  <a:pt x="72020" y="43780"/>
                </a:lnTo>
                <a:lnTo>
                  <a:pt x="72030" y="43770"/>
                </a:lnTo>
                <a:lnTo>
                  <a:pt x="72040" y="43760"/>
                </a:lnTo>
                <a:lnTo>
                  <a:pt x="72050" y="43760"/>
                </a:lnTo>
                <a:lnTo>
                  <a:pt x="72060" y="43750"/>
                </a:lnTo>
                <a:lnTo>
                  <a:pt x="72070" y="43750"/>
                </a:lnTo>
                <a:lnTo>
                  <a:pt x="72090" y="43760"/>
                </a:lnTo>
                <a:lnTo>
                  <a:pt x="72110" y="43760"/>
                </a:lnTo>
                <a:lnTo>
                  <a:pt x="72110" y="43770"/>
                </a:lnTo>
                <a:lnTo>
                  <a:pt x="72110" y="43780"/>
                </a:lnTo>
                <a:lnTo>
                  <a:pt x="72210" y="43810"/>
                </a:lnTo>
                <a:lnTo>
                  <a:pt x="72220" y="43800"/>
                </a:lnTo>
                <a:lnTo>
                  <a:pt x="72310" y="43800"/>
                </a:lnTo>
                <a:lnTo>
                  <a:pt x="72410" y="43830"/>
                </a:lnTo>
                <a:lnTo>
                  <a:pt x="72440" y="43840"/>
                </a:lnTo>
                <a:lnTo>
                  <a:pt x="72500" y="43880"/>
                </a:lnTo>
                <a:lnTo>
                  <a:pt x="72570" y="43940"/>
                </a:lnTo>
                <a:lnTo>
                  <a:pt x="72540" y="43950"/>
                </a:lnTo>
                <a:lnTo>
                  <a:pt x="72540" y="43960"/>
                </a:lnTo>
                <a:lnTo>
                  <a:pt x="72530" y="43970"/>
                </a:lnTo>
                <a:lnTo>
                  <a:pt x="72520" y="43990"/>
                </a:lnTo>
                <a:lnTo>
                  <a:pt x="72530" y="44000"/>
                </a:lnTo>
                <a:lnTo>
                  <a:pt x="72530" y="44040"/>
                </a:lnTo>
                <a:lnTo>
                  <a:pt x="72490" y="44050"/>
                </a:lnTo>
                <a:lnTo>
                  <a:pt x="72490" y="44060"/>
                </a:lnTo>
                <a:lnTo>
                  <a:pt x="72490" y="44090"/>
                </a:lnTo>
                <a:lnTo>
                  <a:pt x="72490" y="44130"/>
                </a:lnTo>
                <a:lnTo>
                  <a:pt x="72520" y="44130"/>
                </a:lnTo>
                <a:lnTo>
                  <a:pt x="72520" y="44140"/>
                </a:lnTo>
                <a:lnTo>
                  <a:pt x="72520" y="44150"/>
                </a:lnTo>
                <a:lnTo>
                  <a:pt x="72520" y="44160"/>
                </a:lnTo>
                <a:lnTo>
                  <a:pt x="72540" y="44220"/>
                </a:lnTo>
                <a:lnTo>
                  <a:pt x="72540" y="44230"/>
                </a:lnTo>
                <a:lnTo>
                  <a:pt x="72530" y="44250"/>
                </a:lnTo>
                <a:lnTo>
                  <a:pt x="72520" y="44260"/>
                </a:lnTo>
                <a:lnTo>
                  <a:pt x="72510" y="44280"/>
                </a:lnTo>
                <a:lnTo>
                  <a:pt x="72500" y="44290"/>
                </a:lnTo>
                <a:lnTo>
                  <a:pt x="72470" y="44310"/>
                </a:lnTo>
                <a:lnTo>
                  <a:pt x="72450" y="44340"/>
                </a:lnTo>
                <a:lnTo>
                  <a:pt x="72440" y="44350"/>
                </a:lnTo>
                <a:lnTo>
                  <a:pt x="72430" y="44360"/>
                </a:lnTo>
                <a:lnTo>
                  <a:pt x="72410" y="44380"/>
                </a:lnTo>
                <a:lnTo>
                  <a:pt x="72400" y="44390"/>
                </a:lnTo>
                <a:lnTo>
                  <a:pt x="72400" y="44420"/>
                </a:lnTo>
                <a:lnTo>
                  <a:pt x="72400" y="44440"/>
                </a:lnTo>
                <a:lnTo>
                  <a:pt x="72400" y="44450"/>
                </a:lnTo>
                <a:lnTo>
                  <a:pt x="72410" y="44480"/>
                </a:lnTo>
                <a:lnTo>
                  <a:pt x="72410" y="44500"/>
                </a:lnTo>
                <a:lnTo>
                  <a:pt x="72420" y="44500"/>
                </a:lnTo>
                <a:lnTo>
                  <a:pt x="72430" y="44490"/>
                </a:lnTo>
                <a:lnTo>
                  <a:pt x="72480" y="44460"/>
                </a:lnTo>
                <a:lnTo>
                  <a:pt x="72490" y="44460"/>
                </a:lnTo>
                <a:lnTo>
                  <a:pt x="72490" y="44500"/>
                </a:lnTo>
                <a:lnTo>
                  <a:pt x="72490" y="44560"/>
                </a:lnTo>
                <a:lnTo>
                  <a:pt x="72530" y="44560"/>
                </a:lnTo>
                <a:lnTo>
                  <a:pt x="72530" y="44580"/>
                </a:lnTo>
                <a:lnTo>
                  <a:pt x="72550" y="44590"/>
                </a:lnTo>
                <a:lnTo>
                  <a:pt x="72580" y="44540"/>
                </a:lnTo>
                <a:lnTo>
                  <a:pt x="72650" y="44550"/>
                </a:lnTo>
                <a:lnTo>
                  <a:pt x="72650" y="44540"/>
                </a:lnTo>
                <a:lnTo>
                  <a:pt x="72650" y="44530"/>
                </a:lnTo>
                <a:lnTo>
                  <a:pt x="72660" y="44530"/>
                </a:lnTo>
                <a:lnTo>
                  <a:pt x="72660" y="44520"/>
                </a:lnTo>
                <a:lnTo>
                  <a:pt x="72670" y="44510"/>
                </a:lnTo>
                <a:lnTo>
                  <a:pt x="72680" y="44500"/>
                </a:lnTo>
                <a:lnTo>
                  <a:pt x="72690" y="44500"/>
                </a:lnTo>
                <a:lnTo>
                  <a:pt x="72700" y="44520"/>
                </a:lnTo>
                <a:lnTo>
                  <a:pt x="72710" y="44540"/>
                </a:lnTo>
                <a:lnTo>
                  <a:pt x="72710" y="44550"/>
                </a:lnTo>
                <a:lnTo>
                  <a:pt x="72710" y="44560"/>
                </a:lnTo>
                <a:lnTo>
                  <a:pt x="72710" y="44570"/>
                </a:lnTo>
                <a:lnTo>
                  <a:pt x="72710" y="44590"/>
                </a:lnTo>
                <a:lnTo>
                  <a:pt x="72740" y="44590"/>
                </a:lnTo>
                <a:lnTo>
                  <a:pt x="72750" y="44590"/>
                </a:lnTo>
                <a:lnTo>
                  <a:pt x="72760" y="44600"/>
                </a:lnTo>
                <a:lnTo>
                  <a:pt x="72770" y="44600"/>
                </a:lnTo>
                <a:lnTo>
                  <a:pt x="72780" y="44600"/>
                </a:lnTo>
                <a:lnTo>
                  <a:pt x="72800" y="44600"/>
                </a:lnTo>
                <a:lnTo>
                  <a:pt x="72810" y="44600"/>
                </a:lnTo>
                <a:lnTo>
                  <a:pt x="72820" y="44610"/>
                </a:lnTo>
                <a:lnTo>
                  <a:pt x="72840" y="44610"/>
                </a:lnTo>
                <a:lnTo>
                  <a:pt x="72870" y="44620"/>
                </a:lnTo>
                <a:lnTo>
                  <a:pt x="72910" y="44650"/>
                </a:lnTo>
                <a:lnTo>
                  <a:pt x="72930" y="44710"/>
                </a:lnTo>
                <a:lnTo>
                  <a:pt x="72910" y="44730"/>
                </a:lnTo>
                <a:lnTo>
                  <a:pt x="72860" y="44790"/>
                </a:lnTo>
                <a:lnTo>
                  <a:pt x="72830" y="44810"/>
                </a:lnTo>
                <a:lnTo>
                  <a:pt x="72780" y="44860"/>
                </a:lnTo>
                <a:lnTo>
                  <a:pt x="72760" y="44880"/>
                </a:lnTo>
                <a:lnTo>
                  <a:pt x="72770" y="44890"/>
                </a:lnTo>
                <a:lnTo>
                  <a:pt x="72750" y="44920"/>
                </a:lnTo>
                <a:lnTo>
                  <a:pt x="72750" y="44910"/>
                </a:lnTo>
                <a:lnTo>
                  <a:pt x="72750" y="44920"/>
                </a:lnTo>
                <a:lnTo>
                  <a:pt x="72750" y="44930"/>
                </a:lnTo>
                <a:lnTo>
                  <a:pt x="72760" y="44930"/>
                </a:lnTo>
                <a:lnTo>
                  <a:pt x="72760" y="44940"/>
                </a:lnTo>
                <a:lnTo>
                  <a:pt x="72760" y="44950"/>
                </a:lnTo>
                <a:lnTo>
                  <a:pt x="72760" y="44960"/>
                </a:lnTo>
                <a:lnTo>
                  <a:pt x="72770" y="44960"/>
                </a:lnTo>
                <a:lnTo>
                  <a:pt x="72770" y="44970"/>
                </a:lnTo>
                <a:lnTo>
                  <a:pt x="72770" y="44980"/>
                </a:lnTo>
                <a:lnTo>
                  <a:pt x="72780" y="44980"/>
                </a:lnTo>
                <a:lnTo>
                  <a:pt x="72780" y="44990"/>
                </a:lnTo>
                <a:lnTo>
                  <a:pt x="72780" y="45000"/>
                </a:lnTo>
                <a:lnTo>
                  <a:pt x="72780" y="45010"/>
                </a:lnTo>
                <a:lnTo>
                  <a:pt x="72790" y="45010"/>
                </a:lnTo>
                <a:lnTo>
                  <a:pt x="72790" y="45020"/>
                </a:lnTo>
                <a:lnTo>
                  <a:pt x="72800" y="45040"/>
                </a:lnTo>
                <a:lnTo>
                  <a:pt x="72800" y="45050"/>
                </a:lnTo>
                <a:lnTo>
                  <a:pt x="72810" y="45050"/>
                </a:lnTo>
                <a:lnTo>
                  <a:pt x="72810" y="45060"/>
                </a:lnTo>
                <a:lnTo>
                  <a:pt x="72820" y="45060"/>
                </a:lnTo>
                <a:lnTo>
                  <a:pt x="72830" y="45070"/>
                </a:lnTo>
                <a:lnTo>
                  <a:pt x="72860" y="45080"/>
                </a:lnTo>
                <a:lnTo>
                  <a:pt x="72860" y="45090"/>
                </a:lnTo>
                <a:lnTo>
                  <a:pt x="72880" y="45100"/>
                </a:lnTo>
                <a:lnTo>
                  <a:pt x="72880" y="45110"/>
                </a:lnTo>
                <a:lnTo>
                  <a:pt x="72890" y="45110"/>
                </a:lnTo>
                <a:lnTo>
                  <a:pt x="72890" y="45120"/>
                </a:lnTo>
                <a:lnTo>
                  <a:pt x="72900" y="45120"/>
                </a:lnTo>
                <a:lnTo>
                  <a:pt x="72900" y="45130"/>
                </a:lnTo>
                <a:lnTo>
                  <a:pt x="72910" y="45140"/>
                </a:lnTo>
                <a:lnTo>
                  <a:pt x="72920" y="45150"/>
                </a:lnTo>
                <a:lnTo>
                  <a:pt x="72930" y="45160"/>
                </a:lnTo>
                <a:lnTo>
                  <a:pt x="72930" y="45170"/>
                </a:lnTo>
                <a:lnTo>
                  <a:pt x="72950" y="45180"/>
                </a:lnTo>
                <a:lnTo>
                  <a:pt x="72950" y="45190"/>
                </a:lnTo>
                <a:lnTo>
                  <a:pt x="72960" y="45190"/>
                </a:lnTo>
                <a:lnTo>
                  <a:pt x="72980" y="45210"/>
                </a:lnTo>
                <a:lnTo>
                  <a:pt x="73000" y="45240"/>
                </a:lnTo>
                <a:lnTo>
                  <a:pt x="73010" y="45250"/>
                </a:lnTo>
                <a:lnTo>
                  <a:pt x="73030" y="45270"/>
                </a:lnTo>
                <a:lnTo>
                  <a:pt x="73040" y="45280"/>
                </a:lnTo>
                <a:lnTo>
                  <a:pt x="73050" y="45290"/>
                </a:lnTo>
                <a:lnTo>
                  <a:pt x="73060" y="45300"/>
                </a:lnTo>
                <a:lnTo>
                  <a:pt x="73070" y="45320"/>
                </a:lnTo>
                <a:lnTo>
                  <a:pt x="73080" y="45330"/>
                </a:lnTo>
                <a:lnTo>
                  <a:pt x="73100" y="45350"/>
                </a:lnTo>
                <a:lnTo>
                  <a:pt x="73110" y="45360"/>
                </a:lnTo>
                <a:lnTo>
                  <a:pt x="73120" y="45380"/>
                </a:lnTo>
                <a:lnTo>
                  <a:pt x="73130" y="45380"/>
                </a:lnTo>
                <a:lnTo>
                  <a:pt x="73140" y="45400"/>
                </a:lnTo>
                <a:lnTo>
                  <a:pt x="73150" y="45410"/>
                </a:lnTo>
                <a:lnTo>
                  <a:pt x="73150" y="45420"/>
                </a:lnTo>
                <a:lnTo>
                  <a:pt x="73150" y="45440"/>
                </a:lnTo>
                <a:lnTo>
                  <a:pt x="73160" y="45470"/>
                </a:lnTo>
                <a:lnTo>
                  <a:pt x="73160" y="45500"/>
                </a:lnTo>
                <a:lnTo>
                  <a:pt x="73170" y="45550"/>
                </a:lnTo>
                <a:lnTo>
                  <a:pt x="73180" y="45660"/>
                </a:lnTo>
                <a:lnTo>
                  <a:pt x="73180" y="45700"/>
                </a:lnTo>
                <a:lnTo>
                  <a:pt x="73190" y="45810"/>
                </a:lnTo>
                <a:lnTo>
                  <a:pt x="73130" y="45830"/>
                </a:lnTo>
                <a:lnTo>
                  <a:pt x="73140" y="45860"/>
                </a:lnTo>
                <a:lnTo>
                  <a:pt x="73190" y="45890"/>
                </a:lnTo>
                <a:lnTo>
                  <a:pt x="73210" y="45900"/>
                </a:lnTo>
                <a:lnTo>
                  <a:pt x="73220" y="45900"/>
                </a:lnTo>
                <a:lnTo>
                  <a:pt x="73230" y="45890"/>
                </a:lnTo>
                <a:lnTo>
                  <a:pt x="73250" y="45900"/>
                </a:lnTo>
                <a:lnTo>
                  <a:pt x="73260" y="45920"/>
                </a:lnTo>
                <a:lnTo>
                  <a:pt x="73270" y="45920"/>
                </a:lnTo>
                <a:lnTo>
                  <a:pt x="73270" y="45930"/>
                </a:lnTo>
                <a:lnTo>
                  <a:pt x="73280" y="45930"/>
                </a:lnTo>
                <a:lnTo>
                  <a:pt x="73300" y="45940"/>
                </a:lnTo>
                <a:lnTo>
                  <a:pt x="73310" y="45950"/>
                </a:lnTo>
                <a:lnTo>
                  <a:pt x="73320" y="45950"/>
                </a:lnTo>
                <a:lnTo>
                  <a:pt x="73340" y="45960"/>
                </a:lnTo>
                <a:lnTo>
                  <a:pt x="73350" y="45960"/>
                </a:lnTo>
                <a:lnTo>
                  <a:pt x="73360" y="45970"/>
                </a:lnTo>
                <a:lnTo>
                  <a:pt x="73370" y="45970"/>
                </a:lnTo>
                <a:lnTo>
                  <a:pt x="73380" y="45980"/>
                </a:lnTo>
                <a:lnTo>
                  <a:pt x="73390" y="45980"/>
                </a:lnTo>
                <a:lnTo>
                  <a:pt x="73380" y="46020"/>
                </a:lnTo>
                <a:lnTo>
                  <a:pt x="73350" y="46020"/>
                </a:lnTo>
                <a:lnTo>
                  <a:pt x="73340" y="46020"/>
                </a:lnTo>
                <a:lnTo>
                  <a:pt x="73280" y="46060"/>
                </a:lnTo>
                <a:lnTo>
                  <a:pt x="73230" y="46090"/>
                </a:lnTo>
                <a:lnTo>
                  <a:pt x="73210" y="46090"/>
                </a:lnTo>
                <a:lnTo>
                  <a:pt x="73190" y="46130"/>
                </a:lnTo>
                <a:lnTo>
                  <a:pt x="73180" y="46130"/>
                </a:lnTo>
                <a:lnTo>
                  <a:pt x="73120" y="46110"/>
                </a:lnTo>
                <a:lnTo>
                  <a:pt x="73120" y="46120"/>
                </a:lnTo>
                <a:lnTo>
                  <a:pt x="73120" y="46140"/>
                </a:lnTo>
                <a:lnTo>
                  <a:pt x="73120" y="46150"/>
                </a:lnTo>
                <a:lnTo>
                  <a:pt x="73110" y="46150"/>
                </a:lnTo>
                <a:lnTo>
                  <a:pt x="73110" y="46160"/>
                </a:lnTo>
                <a:lnTo>
                  <a:pt x="73140" y="46170"/>
                </a:lnTo>
                <a:lnTo>
                  <a:pt x="73150" y="46170"/>
                </a:lnTo>
                <a:lnTo>
                  <a:pt x="73140" y="46200"/>
                </a:lnTo>
                <a:lnTo>
                  <a:pt x="73140" y="46240"/>
                </a:lnTo>
                <a:lnTo>
                  <a:pt x="73140" y="46260"/>
                </a:lnTo>
                <a:lnTo>
                  <a:pt x="73150" y="46260"/>
                </a:lnTo>
                <a:lnTo>
                  <a:pt x="73160" y="46260"/>
                </a:lnTo>
                <a:lnTo>
                  <a:pt x="73160" y="46270"/>
                </a:lnTo>
                <a:lnTo>
                  <a:pt x="73170" y="46270"/>
                </a:lnTo>
                <a:lnTo>
                  <a:pt x="73180" y="46270"/>
                </a:lnTo>
                <a:lnTo>
                  <a:pt x="73190" y="46280"/>
                </a:lnTo>
                <a:lnTo>
                  <a:pt x="73200" y="46280"/>
                </a:lnTo>
                <a:lnTo>
                  <a:pt x="73210" y="46280"/>
                </a:lnTo>
                <a:lnTo>
                  <a:pt x="73230" y="46290"/>
                </a:lnTo>
                <a:lnTo>
                  <a:pt x="73250" y="46300"/>
                </a:lnTo>
                <a:lnTo>
                  <a:pt x="73260" y="46300"/>
                </a:lnTo>
                <a:lnTo>
                  <a:pt x="73270" y="46300"/>
                </a:lnTo>
                <a:lnTo>
                  <a:pt x="73270" y="46310"/>
                </a:lnTo>
                <a:lnTo>
                  <a:pt x="73270" y="46320"/>
                </a:lnTo>
                <a:lnTo>
                  <a:pt x="73260" y="46320"/>
                </a:lnTo>
                <a:lnTo>
                  <a:pt x="73250" y="46330"/>
                </a:lnTo>
                <a:lnTo>
                  <a:pt x="73240" y="46340"/>
                </a:lnTo>
                <a:lnTo>
                  <a:pt x="73230" y="46340"/>
                </a:lnTo>
                <a:lnTo>
                  <a:pt x="73220" y="46350"/>
                </a:lnTo>
                <a:lnTo>
                  <a:pt x="73210" y="46360"/>
                </a:lnTo>
                <a:lnTo>
                  <a:pt x="73200" y="46360"/>
                </a:lnTo>
                <a:lnTo>
                  <a:pt x="73200" y="46370"/>
                </a:lnTo>
                <a:lnTo>
                  <a:pt x="73190" y="46370"/>
                </a:lnTo>
                <a:lnTo>
                  <a:pt x="73180" y="46380"/>
                </a:lnTo>
                <a:lnTo>
                  <a:pt x="73150" y="46390"/>
                </a:lnTo>
                <a:lnTo>
                  <a:pt x="73140" y="46400"/>
                </a:lnTo>
                <a:lnTo>
                  <a:pt x="73110" y="46410"/>
                </a:lnTo>
                <a:lnTo>
                  <a:pt x="73100" y="46410"/>
                </a:lnTo>
                <a:lnTo>
                  <a:pt x="73070" y="46420"/>
                </a:lnTo>
                <a:lnTo>
                  <a:pt x="73030" y="46440"/>
                </a:lnTo>
                <a:lnTo>
                  <a:pt x="73050" y="46490"/>
                </a:lnTo>
                <a:lnTo>
                  <a:pt x="73050" y="46510"/>
                </a:lnTo>
                <a:lnTo>
                  <a:pt x="73060" y="46520"/>
                </a:lnTo>
                <a:lnTo>
                  <a:pt x="73060" y="46530"/>
                </a:lnTo>
                <a:lnTo>
                  <a:pt x="73060" y="46540"/>
                </a:lnTo>
                <a:lnTo>
                  <a:pt x="73070" y="46580"/>
                </a:lnTo>
                <a:lnTo>
                  <a:pt x="73060" y="46580"/>
                </a:lnTo>
                <a:lnTo>
                  <a:pt x="73050" y="46590"/>
                </a:lnTo>
                <a:lnTo>
                  <a:pt x="73050" y="46600"/>
                </a:lnTo>
                <a:lnTo>
                  <a:pt x="73050" y="46610"/>
                </a:lnTo>
                <a:lnTo>
                  <a:pt x="73040" y="46610"/>
                </a:lnTo>
                <a:lnTo>
                  <a:pt x="73040" y="46620"/>
                </a:lnTo>
                <a:lnTo>
                  <a:pt x="73040" y="46630"/>
                </a:lnTo>
                <a:lnTo>
                  <a:pt x="73040" y="46640"/>
                </a:lnTo>
                <a:lnTo>
                  <a:pt x="73040" y="46650"/>
                </a:lnTo>
                <a:lnTo>
                  <a:pt x="73040" y="46660"/>
                </a:lnTo>
                <a:lnTo>
                  <a:pt x="72990" y="46660"/>
                </a:lnTo>
                <a:lnTo>
                  <a:pt x="72970" y="46660"/>
                </a:lnTo>
                <a:lnTo>
                  <a:pt x="72910" y="46680"/>
                </a:lnTo>
                <a:lnTo>
                  <a:pt x="72880" y="46670"/>
                </a:lnTo>
                <a:lnTo>
                  <a:pt x="72840" y="46670"/>
                </a:lnTo>
                <a:lnTo>
                  <a:pt x="72800" y="46660"/>
                </a:lnTo>
                <a:lnTo>
                  <a:pt x="72790" y="46650"/>
                </a:lnTo>
                <a:lnTo>
                  <a:pt x="72790" y="46620"/>
                </a:lnTo>
                <a:lnTo>
                  <a:pt x="72740" y="46610"/>
                </a:lnTo>
                <a:lnTo>
                  <a:pt x="72740" y="46630"/>
                </a:lnTo>
                <a:lnTo>
                  <a:pt x="72740" y="46640"/>
                </a:lnTo>
                <a:lnTo>
                  <a:pt x="72740" y="46650"/>
                </a:lnTo>
                <a:lnTo>
                  <a:pt x="72730" y="46670"/>
                </a:lnTo>
                <a:lnTo>
                  <a:pt x="72730" y="46690"/>
                </a:lnTo>
                <a:lnTo>
                  <a:pt x="72730" y="46720"/>
                </a:lnTo>
                <a:lnTo>
                  <a:pt x="72720" y="46760"/>
                </a:lnTo>
                <a:lnTo>
                  <a:pt x="72720" y="46770"/>
                </a:lnTo>
                <a:lnTo>
                  <a:pt x="72720" y="46780"/>
                </a:lnTo>
                <a:lnTo>
                  <a:pt x="72720" y="46790"/>
                </a:lnTo>
                <a:lnTo>
                  <a:pt x="72710" y="46800"/>
                </a:lnTo>
                <a:lnTo>
                  <a:pt x="72700" y="46810"/>
                </a:lnTo>
                <a:lnTo>
                  <a:pt x="72690" y="46820"/>
                </a:lnTo>
                <a:lnTo>
                  <a:pt x="72670" y="46840"/>
                </a:lnTo>
                <a:lnTo>
                  <a:pt x="72640" y="46870"/>
                </a:lnTo>
                <a:lnTo>
                  <a:pt x="72610" y="46870"/>
                </a:lnTo>
                <a:lnTo>
                  <a:pt x="72530" y="46860"/>
                </a:lnTo>
                <a:lnTo>
                  <a:pt x="72500" y="46890"/>
                </a:lnTo>
                <a:lnTo>
                  <a:pt x="72490" y="46900"/>
                </a:lnTo>
                <a:lnTo>
                  <a:pt x="72440" y="46940"/>
                </a:lnTo>
                <a:lnTo>
                  <a:pt x="72410" y="46980"/>
                </a:lnTo>
                <a:lnTo>
                  <a:pt x="72400" y="46990"/>
                </a:lnTo>
                <a:lnTo>
                  <a:pt x="72390" y="47030"/>
                </a:lnTo>
                <a:lnTo>
                  <a:pt x="72380" y="47060"/>
                </a:lnTo>
                <a:lnTo>
                  <a:pt x="72370" y="47040"/>
                </a:lnTo>
                <a:lnTo>
                  <a:pt x="72350" y="47030"/>
                </a:lnTo>
                <a:lnTo>
                  <a:pt x="72330" y="46990"/>
                </a:lnTo>
                <a:lnTo>
                  <a:pt x="72320" y="47000"/>
                </a:lnTo>
                <a:lnTo>
                  <a:pt x="72320" y="47010"/>
                </a:lnTo>
                <a:lnTo>
                  <a:pt x="72320" y="47020"/>
                </a:lnTo>
                <a:lnTo>
                  <a:pt x="72310" y="47020"/>
                </a:lnTo>
                <a:lnTo>
                  <a:pt x="72310" y="47030"/>
                </a:lnTo>
                <a:lnTo>
                  <a:pt x="72300" y="47030"/>
                </a:lnTo>
                <a:lnTo>
                  <a:pt x="72300" y="47040"/>
                </a:lnTo>
                <a:lnTo>
                  <a:pt x="72290" y="47050"/>
                </a:lnTo>
                <a:lnTo>
                  <a:pt x="72280" y="47040"/>
                </a:lnTo>
                <a:lnTo>
                  <a:pt x="72270" y="47030"/>
                </a:lnTo>
                <a:lnTo>
                  <a:pt x="72270" y="47000"/>
                </a:lnTo>
                <a:lnTo>
                  <a:pt x="72240" y="46980"/>
                </a:lnTo>
                <a:lnTo>
                  <a:pt x="72230" y="46970"/>
                </a:lnTo>
                <a:lnTo>
                  <a:pt x="72180" y="47010"/>
                </a:lnTo>
                <a:lnTo>
                  <a:pt x="72150" y="47030"/>
                </a:lnTo>
                <a:lnTo>
                  <a:pt x="72140" y="47030"/>
                </a:lnTo>
                <a:lnTo>
                  <a:pt x="72110" y="47050"/>
                </a:lnTo>
                <a:lnTo>
                  <a:pt x="72050" y="47030"/>
                </a:lnTo>
                <a:lnTo>
                  <a:pt x="72020" y="47070"/>
                </a:lnTo>
                <a:lnTo>
                  <a:pt x="72000" y="47060"/>
                </a:lnTo>
                <a:lnTo>
                  <a:pt x="72000" y="47080"/>
                </a:lnTo>
                <a:lnTo>
                  <a:pt x="72000" y="47110"/>
                </a:lnTo>
                <a:lnTo>
                  <a:pt x="72000" y="47140"/>
                </a:lnTo>
                <a:lnTo>
                  <a:pt x="71990" y="47150"/>
                </a:lnTo>
                <a:lnTo>
                  <a:pt x="71980" y="47180"/>
                </a:lnTo>
                <a:lnTo>
                  <a:pt x="71970" y="47210"/>
                </a:lnTo>
                <a:lnTo>
                  <a:pt x="71950" y="47210"/>
                </a:lnTo>
                <a:lnTo>
                  <a:pt x="71900" y="47200"/>
                </a:lnTo>
                <a:lnTo>
                  <a:pt x="71890" y="47200"/>
                </a:lnTo>
                <a:lnTo>
                  <a:pt x="71880" y="47200"/>
                </a:lnTo>
                <a:lnTo>
                  <a:pt x="71870" y="47200"/>
                </a:lnTo>
                <a:lnTo>
                  <a:pt x="71840" y="47200"/>
                </a:lnTo>
                <a:lnTo>
                  <a:pt x="71820" y="47170"/>
                </a:lnTo>
                <a:lnTo>
                  <a:pt x="71790" y="47170"/>
                </a:lnTo>
                <a:lnTo>
                  <a:pt x="71730" y="47160"/>
                </a:lnTo>
                <a:lnTo>
                  <a:pt x="71720" y="47140"/>
                </a:lnTo>
                <a:lnTo>
                  <a:pt x="71680" y="47130"/>
                </a:lnTo>
                <a:lnTo>
                  <a:pt x="71670" y="47130"/>
                </a:lnTo>
                <a:lnTo>
                  <a:pt x="71660" y="47130"/>
                </a:lnTo>
                <a:lnTo>
                  <a:pt x="71650" y="47130"/>
                </a:lnTo>
                <a:lnTo>
                  <a:pt x="71640" y="47130"/>
                </a:lnTo>
                <a:lnTo>
                  <a:pt x="71630" y="47130"/>
                </a:lnTo>
                <a:lnTo>
                  <a:pt x="71620" y="47130"/>
                </a:lnTo>
                <a:lnTo>
                  <a:pt x="71630" y="47160"/>
                </a:lnTo>
                <a:lnTo>
                  <a:pt x="71630" y="47170"/>
                </a:lnTo>
                <a:lnTo>
                  <a:pt x="71630" y="47180"/>
                </a:lnTo>
                <a:lnTo>
                  <a:pt x="71630" y="47250"/>
                </a:lnTo>
                <a:lnTo>
                  <a:pt x="71640" y="47290"/>
                </a:lnTo>
                <a:lnTo>
                  <a:pt x="71640" y="47310"/>
                </a:lnTo>
                <a:lnTo>
                  <a:pt x="71640" y="47350"/>
                </a:lnTo>
                <a:lnTo>
                  <a:pt x="71640" y="47380"/>
                </a:lnTo>
                <a:lnTo>
                  <a:pt x="71640" y="47390"/>
                </a:lnTo>
                <a:lnTo>
                  <a:pt x="71640" y="47450"/>
                </a:lnTo>
                <a:lnTo>
                  <a:pt x="71640" y="47460"/>
                </a:lnTo>
                <a:lnTo>
                  <a:pt x="71640" y="47470"/>
                </a:lnTo>
                <a:lnTo>
                  <a:pt x="71640" y="47480"/>
                </a:lnTo>
                <a:lnTo>
                  <a:pt x="71640" y="47490"/>
                </a:lnTo>
                <a:lnTo>
                  <a:pt x="71640" y="47520"/>
                </a:lnTo>
                <a:lnTo>
                  <a:pt x="71640" y="47530"/>
                </a:lnTo>
                <a:lnTo>
                  <a:pt x="71640" y="47540"/>
                </a:lnTo>
                <a:lnTo>
                  <a:pt x="71630" y="47550"/>
                </a:lnTo>
                <a:lnTo>
                  <a:pt x="71620" y="47570"/>
                </a:lnTo>
                <a:lnTo>
                  <a:pt x="71600" y="47580"/>
                </a:lnTo>
                <a:lnTo>
                  <a:pt x="71590" y="47610"/>
                </a:lnTo>
                <a:lnTo>
                  <a:pt x="71580" y="47610"/>
                </a:lnTo>
                <a:lnTo>
                  <a:pt x="71580" y="47620"/>
                </a:lnTo>
                <a:lnTo>
                  <a:pt x="71580" y="47630"/>
                </a:lnTo>
                <a:lnTo>
                  <a:pt x="71580" y="47650"/>
                </a:lnTo>
                <a:lnTo>
                  <a:pt x="71570" y="47670"/>
                </a:lnTo>
                <a:lnTo>
                  <a:pt x="71570" y="47700"/>
                </a:lnTo>
                <a:lnTo>
                  <a:pt x="71570" y="47720"/>
                </a:lnTo>
                <a:lnTo>
                  <a:pt x="71560" y="47720"/>
                </a:lnTo>
                <a:lnTo>
                  <a:pt x="71560" y="47750"/>
                </a:lnTo>
                <a:lnTo>
                  <a:pt x="71560" y="47760"/>
                </a:lnTo>
                <a:lnTo>
                  <a:pt x="71560" y="47770"/>
                </a:lnTo>
                <a:lnTo>
                  <a:pt x="71550" y="47790"/>
                </a:lnTo>
                <a:lnTo>
                  <a:pt x="71550" y="47800"/>
                </a:lnTo>
                <a:lnTo>
                  <a:pt x="71550" y="47810"/>
                </a:lnTo>
                <a:lnTo>
                  <a:pt x="71550" y="47820"/>
                </a:lnTo>
                <a:lnTo>
                  <a:pt x="71550" y="47830"/>
                </a:lnTo>
                <a:lnTo>
                  <a:pt x="71550" y="47840"/>
                </a:lnTo>
                <a:lnTo>
                  <a:pt x="71560" y="47850"/>
                </a:lnTo>
                <a:lnTo>
                  <a:pt x="71570" y="47860"/>
                </a:lnTo>
                <a:lnTo>
                  <a:pt x="71570" y="47870"/>
                </a:lnTo>
                <a:lnTo>
                  <a:pt x="71580" y="47880"/>
                </a:lnTo>
                <a:lnTo>
                  <a:pt x="71580" y="47890"/>
                </a:lnTo>
                <a:lnTo>
                  <a:pt x="71580" y="47900"/>
                </a:lnTo>
                <a:lnTo>
                  <a:pt x="71580" y="47910"/>
                </a:lnTo>
                <a:lnTo>
                  <a:pt x="71580" y="47930"/>
                </a:lnTo>
                <a:lnTo>
                  <a:pt x="71580" y="47940"/>
                </a:lnTo>
                <a:lnTo>
                  <a:pt x="71570" y="47990"/>
                </a:lnTo>
                <a:lnTo>
                  <a:pt x="71570" y="48010"/>
                </a:lnTo>
                <a:lnTo>
                  <a:pt x="71560" y="48020"/>
                </a:lnTo>
                <a:lnTo>
                  <a:pt x="71560" y="48030"/>
                </a:lnTo>
                <a:lnTo>
                  <a:pt x="71550" y="48080"/>
                </a:lnTo>
                <a:lnTo>
                  <a:pt x="71550" y="48110"/>
                </a:lnTo>
                <a:lnTo>
                  <a:pt x="71540" y="48130"/>
                </a:lnTo>
                <a:lnTo>
                  <a:pt x="71540" y="48140"/>
                </a:lnTo>
                <a:lnTo>
                  <a:pt x="71550" y="48140"/>
                </a:lnTo>
                <a:lnTo>
                  <a:pt x="71550" y="48150"/>
                </a:lnTo>
                <a:lnTo>
                  <a:pt x="71550" y="48160"/>
                </a:lnTo>
                <a:lnTo>
                  <a:pt x="71560" y="48160"/>
                </a:lnTo>
                <a:lnTo>
                  <a:pt x="71560" y="48170"/>
                </a:lnTo>
                <a:lnTo>
                  <a:pt x="71570" y="48180"/>
                </a:lnTo>
                <a:lnTo>
                  <a:pt x="71560" y="48190"/>
                </a:lnTo>
                <a:lnTo>
                  <a:pt x="71550" y="48200"/>
                </a:lnTo>
                <a:lnTo>
                  <a:pt x="71540" y="48200"/>
                </a:lnTo>
                <a:lnTo>
                  <a:pt x="71550" y="48210"/>
                </a:lnTo>
                <a:lnTo>
                  <a:pt x="71560" y="48230"/>
                </a:lnTo>
                <a:lnTo>
                  <a:pt x="71560" y="48240"/>
                </a:lnTo>
                <a:lnTo>
                  <a:pt x="71560" y="48250"/>
                </a:lnTo>
                <a:lnTo>
                  <a:pt x="71570" y="48260"/>
                </a:lnTo>
                <a:lnTo>
                  <a:pt x="71570" y="48270"/>
                </a:lnTo>
                <a:lnTo>
                  <a:pt x="71580" y="48280"/>
                </a:lnTo>
                <a:lnTo>
                  <a:pt x="71610" y="48370"/>
                </a:lnTo>
                <a:lnTo>
                  <a:pt x="71610" y="48380"/>
                </a:lnTo>
                <a:lnTo>
                  <a:pt x="71610" y="48400"/>
                </a:lnTo>
                <a:lnTo>
                  <a:pt x="71610" y="48470"/>
                </a:lnTo>
                <a:lnTo>
                  <a:pt x="71610" y="48480"/>
                </a:lnTo>
                <a:lnTo>
                  <a:pt x="71620" y="48490"/>
                </a:lnTo>
                <a:lnTo>
                  <a:pt x="71630" y="48490"/>
                </a:lnTo>
                <a:lnTo>
                  <a:pt x="71630" y="48500"/>
                </a:lnTo>
                <a:lnTo>
                  <a:pt x="71620" y="48510"/>
                </a:lnTo>
                <a:lnTo>
                  <a:pt x="71610" y="48520"/>
                </a:lnTo>
                <a:lnTo>
                  <a:pt x="71610" y="48530"/>
                </a:lnTo>
                <a:lnTo>
                  <a:pt x="71590" y="48560"/>
                </a:lnTo>
                <a:lnTo>
                  <a:pt x="71580" y="48550"/>
                </a:lnTo>
                <a:lnTo>
                  <a:pt x="71570" y="48550"/>
                </a:lnTo>
                <a:lnTo>
                  <a:pt x="71550" y="48550"/>
                </a:lnTo>
                <a:lnTo>
                  <a:pt x="71530" y="48540"/>
                </a:lnTo>
                <a:lnTo>
                  <a:pt x="71520" y="48540"/>
                </a:lnTo>
                <a:lnTo>
                  <a:pt x="71510" y="48530"/>
                </a:lnTo>
                <a:lnTo>
                  <a:pt x="71500" y="48530"/>
                </a:lnTo>
                <a:lnTo>
                  <a:pt x="71490" y="48530"/>
                </a:lnTo>
                <a:lnTo>
                  <a:pt x="71480" y="48530"/>
                </a:lnTo>
                <a:lnTo>
                  <a:pt x="71470" y="48530"/>
                </a:lnTo>
                <a:lnTo>
                  <a:pt x="71460" y="48530"/>
                </a:lnTo>
                <a:lnTo>
                  <a:pt x="71450" y="48530"/>
                </a:lnTo>
                <a:lnTo>
                  <a:pt x="71440" y="48530"/>
                </a:lnTo>
                <a:lnTo>
                  <a:pt x="71430" y="48530"/>
                </a:lnTo>
                <a:lnTo>
                  <a:pt x="71420" y="48540"/>
                </a:lnTo>
                <a:lnTo>
                  <a:pt x="71410" y="48540"/>
                </a:lnTo>
                <a:lnTo>
                  <a:pt x="71400" y="48540"/>
                </a:lnTo>
                <a:lnTo>
                  <a:pt x="71390" y="48540"/>
                </a:lnTo>
                <a:lnTo>
                  <a:pt x="71380" y="48540"/>
                </a:lnTo>
                <a:lnTo>
                  <a:pt x="71360" y="48550"/>
                </a:lnTo>
                <a:lnTo>
                  <a:pt x="71350" y="48550"/>
                </a:lnTo>
                <a:lnTo>
                  <a:pt x="71340" y="48550"/>
                </a:lnTo>
                <a:lnTo>
                  <a:pt x="71340" y="48560"/>
                </a:lnTo>
                <a:lnTo>
                  <a:pt x="71330" y="48560"/>
                </a:lnTo>
                <a:lnTo>
                  <a:pt x="71310" y="48570"/>
                </a:lnTo>
                <a:lnTo>
                  <a:pt x="71300" y="48570"/>
                </a:lnTo>
                <a:lnTo>
                  <a:pt x="71290" y="48570"/>
                </a:lnTo>
                <a:lnTo>
                  <a:pt x="71280" y="48570"/>
                </a:lnTo>
                <a:lnTo>
                  <a:pt x="71270" y="48570"/>
                </a:lnTo>
                <a:lnTo>
                  <a:pt x="71260" y="48570"/>
                </a:lnTo>
                <a:lnTo>
                  <a:pt x="71260" y="48580"/>
                </a:lnTo>
                <a:lnTo>
                  <a:pt x="71250" y="48580"/>
                </a:lnTo>
                <a:lnTo>
                  <a:pt x="71250" y="48590"/>
                </a:lnTo>
                <a:lnTo>
                  <a:pt x="71240" y="48590"/>
                </a:lnTo>
                <a:lnTo>
                  <a:pt x="71240" y="48600"/>
                </a:lnTo>
                <a:lnTo>
                  <a:pt x="71230" y="48600"/>
                </a:lnTo>
                <a:lnTo>
                  <a:pt x="71220" y="48600"/>
                </a:lnTo>
                <a:lnTo>
                  <a:pt x="71220" y="48610"/>
                </a:lnTo>
                <a:lnTo>
                  <a:pt x="71200" y="48640"/>
                </a:lnTo>
                <a:lnTo>
                  <a:pt x="71190" y="48660"/>
                </a:lnTo>
                <a:lnTo>
                  <a:pt x="71190" y="48680"/>
                </a:lnTo>
                <a:lnTo>
                  <a:pt x="71180" y="48700"/>
                </a:lnTo>
                <a:lnTo>
                  <a:pt x="71170" y="48730"/>
                </a:lnTo>
                <a:lnTo>
                  <a:pt x="71160" y="48760"/>
                </a:lnTo>
                <a:lnTo>
                  <a:pt x="71140" y="48790"/>
                </a:lnTo>
                <a:lnTo>
                  <a:pt x="71120" y="48800"/>
                </a:lnTo>
                <a:lnTo>
                  <a:pt x="71100" y="48820"/>
                </a:lnTo>
                <a:lnTo>
                  <a:pt x="71070" y="48860"/>
                </a:lnTo>
                <a:lnTo>
                  <a:pt x="71030" y="48850"/>
                </a:lnTo>
                <a:lnTo>
                  <a:pt x="70990" y="48850"/>
                </a:lnTo>
                <a:lnTo>
                  <a:pt x="70980" y="48850"/>
                </a:lnTo>
                <a:lnTo>
                  <a:pt x="70950" y="48860"/>
                </a:lnTo>
                <a:lnTo>
                  <a:pt x="70940" y="48860"/>
                </a:lnTo>
                <a:lnTo>
                  <a:pt x="70920" y="48860"/>
                </a:lnTo>
                <a:lnTo>
                  <a:pt x="70890" y="48860"/>
                </a:lnTo>
                <a:lnTo>
                  <a:pt x="70880" y="48860"/>
                </a:lnTo>
                <a:lnTo>
                  <a:pt x="70860" y="48860"/>
                </a:lnTo>
                <a:lnTo>
                  <a:pt x="70820" y="48890"/>
                </a:lnTo>
                <a:lnTo>
                  <a:pt x="70810" y="48900"/>
                </a:lnTo>
                <a:lnTo>
                  <a:pt x="70790" y="48910"/>
                </a:lnTo>
                <a:lnTo>
                  <a:pt x="70760" y="48930"/>
                </a:lnTo>
                <a:lnTo>
                  <a:pt x="70750" y="48940"/>
                </a:lnTo>
                <a:lnTo>
                  <a:pt x="70720" y="48960"/>
                </a:lnTo>
                <a:lnTo>
                  <a:pt x="70660" y="49000"/>
                </a:lnTo>
                <a:lnTo>
                  <a:pt x="70640" y="49010"/>
                </a:lnTo>
                <a:lnTo>
                  <a:pt x="70630" y="49030"/>
                </a:lnTo>
                <a:lnTo>
                  <a:pt x="70620" y="49040"/>
                </a:lnTo>
                <a:lnTo>
                  <a:pt x="70600" y="49060"/>
                </a:lnTo>
                <a:lnTo>
                  <a:pt x="70580" y="49090"/>
                </a:lnTo>
                <a:lnTo>
                  <a:pt x="70530" y="49130"/>
                </a:lnTo>
                <a:lnTo>
                  <a:pt x="70510" y="49150"/>
                </a:lnTo>
                <a:lnTo>
                  <a:pt x="70480" y="49160"/>
                </a:lnTo>
                <a:lnTo>
                  <a:pt x="70470" y="49150"/>
                </a:lnTo>
                <a:lnTo>
                  <a:pt x="70460" y="49120"/>
                </a:lnTo>
                <a:lnTo>
                  <a:pt x="70450" y="49100"/>
                </a:lnTo>
                <a:lnTo>
                  <a:pt x="70420" y="49040"/>
                </a:lnTo>
                <a:lnTo>
                  <a:pt x="70420" y="49050"/>
                </a:lnTo>
                <a:lnTo>
                  <a:pt x="70370" y="49080"/>
                </a:lnTo>
                <a:lnTo>
                  <a:pt x="70370" y="49090"/>
                </a:lnTo>
                <a:lnTo>
                  <a:pt x="70370" y="49080"/>
                </a:lnTo>
                <a:lnTo>
                  <a:pt x="70360" y="49080"/>
                </a:lnTo>
                <a:lnTo>
                  <a:pt x="70360" y="49070"/>
                </a:lnTo>
                <a:lnTo>
                  <a:pt x="70360" y="49080"/>
                </a:lnTo>
                <a:lnTo>
                  <a:pt x="70360" y="49070"/>
                </a:lnTo>
                <a:lnTo>
                  <a:pt x="70350" y="49070"/>
                </a:lnTo>
                <a:lnTo>
                  <a:pt x="70350" y="49060"/>
                </a:lnTo>
                <a:lnTo>
                  <a:pt x="70340" y="49060"/>
                </a:lnTo>
                <a:lnTo>
                  <a:pt x="70350" y="49060"/>
                </a:lnTo>
                <a:lnTo>
                  <a:pt x="70350" y="49050"/>
                </a:lnTo>
                <a:lnTo>
                  <a:pt x="70350" y="49040"/>
                </a:lnTo>
                <a:lnTo>
                  <a:pt x="70350" y="49030"/>
                </a:lnTo>
                <a:lnTo>
                  <a:pt x="70340" y="49020"/>
                </a:lnTo>
                <a:lnTo>
                  <a:pt x="70340" y="49030"/>
                </a:lnTo>
                <a:lnTo>
                  <a:pt x="70340" y="49020"/>
                </a:lnTo>
                <a:lnTo>
                  <a:pt x="70330" y="49020"/>
                </a:lnTo>
                <a:lnTo>
                  <a:pt x="70330" y="49030"/>
                </a:lnTo>
                <a:lnTo>
                  <a:pt x="70320" y="49030"/>
                </a:lnTo>
                <a:lnTo>
                  <a:pt x="70320" y="49040"/>
                </a:lnTo>
                <a:lnTo>
                  <a:pt x="70310" y="49040"/>
                </a:lnTo>
                <a:lnTo>
                  <a:pt x="70310" y="49050"/>
                </a:lnTo>
                <a:lnTo>
                  <a:pt x="70300" y="49050"/>
                </a:lnTo>
                <a:lnTo>
                  <a:pt x="70290" y="49050"/>
                </a:lnTo>
                <a:lnTo>
                  <a:pt x="70280" y="49060"/>
                </a:lnTo>
                <a:lnTo>
                  <a:pt x="70270" y="49070"/>
                </a:lnTo>
                <a:lnTo>
                  <a:pt x="70260" y="49070"/>
                </a:lnTo>
                <a:lnTo>
                  <a:pt x="70260" y="49080"/>
                </a:lnTo>
                <a:lnTo>
                  <a:pt x="70230" y="49100"/>
                </a:lnTo>
                <a:lnTo>
                  <a:pt x="70220" y="49100"/>
                </a:lnTo>
                <a:lnTo>
                  <a:pt x="70200" y="49110"/>
                </a:lnTo>
                <a:lnTo>
                  <a:pt x="70180" y="49110"/>
                </a:lnTo>
                <a:lnTo>
                  <a:pt x="70170" y="49120"/>
                </a:lnTo>
                <a:lnTo>
                  <a:pt x="70130" y="4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