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Narva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Narv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93090" y="17790"/>
                </a:moveTo>
                <a:lnTo>
                  <a:pt x="93090" y="17780"/>
                </a:lnTo>
                <a:lnTo>
                  <a:pt x="93100" y="17780"/>
                </a:lnTo>
                <a:lnTo>
                  <a:pt x="93110" y="17780"/>
                </a:lnTo>
                <a:lnTo>
                  <a:pt x="93100" y="17780"/>
                </a:lnTo>
                <a:lnTo>
                  <a:pt x="93090" y="17790"/>
                </a:lnTo>
                <a:close/>
                <a:moveTo>
                  <a:pt x="93070" y="17740"/>
                </a:moveTo>
                <a:lnTo>
                  <a:pt x="93080" y="17740"/>
                </a:lnTo>
                <a:lnTo>
                  <a:pt x="93080" y="17750"/>
                </a:lnTo>
                <a:lnTo>
                  <a:pt x="93080" y="17760"/>
                </a:lnTo>
                <a:lnTo>
                  <a:pt x="93090" y="17760"/>
                </a:lnTo>
                <a:lnTo>
                  <a:pt x="93090" y="17770"/>
                </a:lnTo>
                <a:lnTo>
                  <a:pt x="93090" y="17780"/>
                </a:lnTo>
                <a:lnTo>
                  <a:pt x="93080" y="17780"/>
                </a:lnTo>
                <a:lnTo>
                  <a:pt x="93070" y="17790"/>
                </a:lnTo>
                <a:lnTo>
                  <a:pt x="93070" y="17780"/>
                </a:lnTo>
                <a:lnTo>
                  <a:pt x="93060" y="17780"/>
                </a:lnTo>
                <a:lnTo>
                  <a:pt x="93060" y="17770"/>
                </a:lnTo>
                <a:lnTo>
                  <a:pt x="93070" y="17770"/>
                </a:lnTo>
                <a:lnTo>
                  <a:pt x="93070" y="17760"/>
                </a:lnTo>
                <a:lnTo>
                  <a:pt x="93060" y="17760"/>
                </a:lnTo>
                <a:lnTo>
                  <a:pt x="93060" y="17750"/>
                </a:lnTo>
                <a:lnTo>
                  <a:pt x="93060" y="17740"/>
                </a:lnTo>
                <a:lnTo>
                  <a:pt x="93070" y="17740"/>
                </a:lnTo>
                <a:close/>
                <a:moveTo>
                  <a:pt x="93170" y="17740"/>
                </a:moveTo>
                <a:lnTo>
                  <a:pt x="93170" y="17750"/>
                </a:lnTo>
                <a:lnTo>
                  <a:pt x="93160" y="17750"/>
                </a:lnTo>
                <a:lnTo>
                  <a:pt x="93160" y="17740"/>
                </a:lnTo>
                <a:lnTo>
                  <a:pt x="93170" y="17740"/>
                </a:lnTo>
                <a:close/>
                <a:moveTo>
                  <a:pt x="93040" y="17730"/>
                </a:moveTo>
                <a:lnTo>
                  <a:pt x="93040" y="17740"/>
                </a:lnTo>
                <a:lnTo>
                  <a:pt x="93050" y="17740"/>
                </a:lnTo>
                <a:lnTo>
                  <a:pt x="93050" y="17750"/>
                </a:lnTo>
                <a:lnTo>
                  <a:pt x="93050" y="17760"/>
                </a:lnTo>
                <a:lnTo>
                  <a:pt x="93050" y="17770"/>
                </a:lnTo>
                <a:lnTo>
                  <a:pt x="93050" y="17780"/>
                </a:lnTo>
                <a:lnTo>
                  <a:pt x="93050" y="17790"/>
                </a:lnTo>
                <a:lnTo>
                  <a:pt x="93050" y="17780"/>
                </a:lnTo>
                <a:lnTo>
                  <a:pt x="93050" y="17790"/>
                </a:lnTo>
                <a:lnTo>
                  <a:pt x="93040" y="17790"/>
                </a:lnTo>
                <a:lnTo>
                  <a:pt x="93040" y="17780"/>
                </a:lnTo>
                <a:lnTo>
                  <a:pt x="93030" y="17780"/>
                </a:lnTo>
                <a:lnTo>
                  <a:pt x="93020" y="17780"/>
                </a:lnTo>
                <a:lnTo>
                  <a:pt x="93010" y="17780"/>
                </a:lnTo>
                <a:lnTo>
                  <a:pt x="93000" y="17780"/>
                </a:lnTo>
                <a:lnTo>
                  <a:pt x="92990" y="17780"/>
                </a:lnTo>
                <a:lnTo>
                  <a:pt x="92990" y="17770"/>
                </a:lnTo>
                <a:lnTo>
                  <a:pt x="92990" y="17760"/>
                </a:lnTo>
                <a:lnTo>
                  <a:pt x="92990" y="17750"/>
                </a:lnTo>
                <a:lnTo>
                  <a:pt x="93000" y="17750"/>
                </a:lnTo>
                <a:lnTo>
                  <a:pt x="93010" y="17760"/>
                </a:lnTo>
                <a:lnTo>
                  <a:pt x="93000" y="17760"/>
                </a:lnTo>
                <a:lnTo>
                  <a:pt x="93010" y="17760"/>
                </a:lnTo>
                <a:lnTo>
                  <a:pt x="93010" y="17750"/>
                </a:lnTo>
                <a:lnTo>
                  <a:pt x="93020" y="17750"/>
                </a:lnTo>
                <a:lnTo>
                  <a:pt x="93020" y="17740"/>
                </a:lnTo>
                <a:lnTo>
                  <a:pt x="93020" y="17730"/>
                </a:lnTo>
                <a:lnTo>
                  <a:pt x="93030" y="17730"/>
                </a:lnTo>
                <a:lnTo>
                  <a:pt x="93040" y="17730"/>
                </a:lnTo>
                <a:close/>
                <a:moveTo>
                  <a:pt x="93150" y="17730"/>
                </a:moveTo>
                <a:lnTo>
                  <a:pt x="93140" y="17740"/>
                </a:lnTo>
                <a:lnTo>
                  <a:pt x="93130" y="17740"/>
                </a:lnTo>
                <a:lnTo>
                  <a:pt x="93120" y="17740"/>
                </a:lnTo>
                <a:lnTo>
                  <a:pt x="93120" y="17750"/>
                </a:lnTo>
                <a:lnTo>
                  <a:pt x="93110" y="17750"/>
                </a:lnTo>
                <a:lnTo>
                  <a:pt x="93100" y="17750"/>
                </a:lnTo>
                <a:lnTo>
                  <a:pt x="93090" y="17750"/>
                </a:lnTo>
                <a:lnTo>
                  <a:pt x="93080" y="17750"/>
                </a:lnTo>
                <a:lnTo>
                  <a:pt x="93080" y="17740"/>
                </a:lnTo>
                <a:lnTo>
                  <a:pt x="93080" y="17730"/>
                </a:lnTo>
                <a:lnTo>
                  <a:pt x="93090" y="17730"/>
                </a:lnTo>
                <a:lnTo>
                  <a:pt x="93090" y="17720"/>
                </a:lnTo>
                <a:lnTo>
                  <a:pt x="93100" y="17720"/>
                </a:lnTo>
                <a:lnTo>
                  <a:pt x="93100" y="17730"/>
                </a:lnTo>
                <a:lnTo>
                  <a:pt x="93110" y="17730"/>
                </a:lnTo>
                <a:lnTo>
                  <a:pt x="93120" y="17730"/>
                </a:lnTo>
                <a:lnTo>
                  <a:pt x="93120" y="17740"/>
                </a:lnTo>
                <a:lnTo>
                  <a:pt x="93130" y="17740"/>
                </a:lnTo>
                <a:lnTo>
                  <a:pt x="93140" y="17730"/>
                </a:lnTo>
                <a:lnTo>
                  <a:pt x="93140" y="17740"/>
                </a:lnTo>
                <a:lnTo>
                  <a:pt x="93140" y="17730"/>
                </a:lnTo>
                <a:lnTo>
                  <a:pt x="93150" y="17730"/>
                </a:lnTo>
                <a:lnTo>
                  <a:pt x="93140" y="17730"/>
                </a:lnTo>
                <a:lnTo>
                  <a:pt x="93150" y="17730"/>
                </a:lnTo>
                <a:lnTo>
                  <a:pt x="93150" y="17720"/>
                </a:lnTo>
                <a:lnTo>
                  <a:pt x="93150" y="17730"/>
                </a:lnTo>
                <a:close/>
                <a:moveTo>
                  <a:pt x="93420" y="17740"/>
                </a:moveTo>
                <a:lnTo>
                  <a:pt x="93420" y="17750"/>
                </a:lnTo>
                <a:lnTo>
                  <a:pt x="93410" y="17750"/>
                </a:lnTo>
                <a:lnTo>
                  <a:pt x="93400" y="17750"/>
                </a:lnTo>
                <a:lnTo>
                  <a:pt x="93400" y="17760"/>
                </a:lnTo>
                <a:lnTo>
                  <a:pt x="93390" y="17760"/>
                </a:lnTo>
                <a:lnTo>
                  <a:pt x="93390" y="17750"/>
                </a:lnTo>
                <a:lnTo>
                  <a:pt x="93400" y="17750"/>
                </a:lnTo>
                <a:lnTo>
                  <a:pt x="93410" y="17750"/>
                </a:lnTo>
                <a:lnTo>
                  <a:pt x="93410" y="17740"/>
                </a:lnTo>
                <a:lnTo>
                  <a:pt x="93420" y="17740"/>
                </a:lnTo>
                <a:lnTo>
                  <a:pt x="93430" y="17740"/>
                </a:lnTo>
                <a:lnTo>
                  <a:pt x="93420" y="17740"/>
                </a:lnTo>
                <a:close/>
                <a:moveTo>
                  <a:pt x="93170" y="17720"/>
                </a:moveTo>
                <a:lnTo>
                  <a:pt x="93160" y="17720"/>
                </a:lnTo>
                <a:lnTo>
                  <a:pt x="93160" y="17730"/>
                </a:lnTo>
                <a:lnTo>
                  <a:pt x="93160" y="17740"/>
                </a:lnTo>
                <a:lnTo>
                  <a:pt x="93150" y="17740"/>
                </a:lnTo>
                <a:lnTo>
                  <a:pt x="93150" y="17730"/>
                </a:lnTo>
                <a:lnTo>
                  <a:pt x="93160" y="17720"/>
                </a:lnTo>
                <a:lnTo>
                  <a:pt x="93170" y="17720"/>
                </a:lnTo>
                <a:close/>
                <a:moveTo>
                  <a:pt x="93360" y="17740"/>
                </a:moveTo>
                <a:lnTo>
                  <a:pt x="93350" y="17740"/>
                </a:lnTo>
                <a:lnTo>
                  <a:pt x="93350" y="17730"/>
                </a:lnTo>
                <a:lnTo>
                  <a:pt x="93360" y="17730"/>
                </a:lnTo>
                <a:lnTo>
                  <a:pt x="93370" y="17730"/>
                </a:lnTo>
                <a:lnTo>
                  <a:pt x="93380" y="17720"/>
                </a:lnTo>
                <a:lnTo>
                  <a:pt x="93380" y="17730"/>
                </a:lnTo>
                <a:lnTo>
                  <a:pt x="93370" y="17730"/>
                </a:lnTo>
                <a:lnTo>
                  <a:pt x="93360" y="17730"/>
                </a:lnTo>
                <a:lnTo>
                  <a:pt x="93360" y="17740"/>
                </a:lnTo>
                <a:close/>
                <a:moveTo>
                  <a:pt x="93060" y="17710"/>
                </a:moveTo>
                <a:lnTo>
                  <a:pt x="93070" y="17710"/>
                </a:lnTo>
                <a:lnTo>
                  <a:pt x="93080" y="17710"/>
                </a:lnTo>
                <a:lnTo>
                  <a:pt x="93070" y="17710"/>
                </a:lnTo>
                <a:lnTo>
                  <a:pt x="93070" y="17720"/>
                </a:lnTo>
                <a:lnTo>
                  <a:pt x="93060" y="17720"/>
                </a:lnTo>
                <a:lnTo>
                  <a:pt x="93060" y="17730"/>
                </a:lnTo>
                <a:lnTo>
                  <a:pt x="93050" y="17730"/>
                </a:lnTo>
                <a:lnTo>
                  <a:pt x="93050" y="17720"/>
                </a:lnTo>
                <a:lnTo>
                  <a:pt x="93040" y="17720"/>
                </a:lnTo>
                <a:lnTo>
                  <a:pt x="93050" y="17720"/>
                </a:lnTo>
                <a:lnTo>
                  <a:pt x="93050" y="17710"/>
                </a:lnTo>
                <a:lnTo>
                  <a:pt x="93060" y="17710"/>
                </a:lnTo>
                <a:lnTo>
                  <a:pt x="93060" y="17700"/>
                </a:lnTo>
                <a:lnTo>
                  <a:pt x="93060" y="17710"/>
                </a:lnTo>
                <a:close/>
                <a:moveTo>
                  <a:pt x="93140" y="17700"/>
                </a:moveTo>
                <a:lnTo>
                  <a:pt x="93130" y="17700"/>
                </a:lnTo>
                <a:lnTo>
                  <a:pt x="93120" y="17700"/>
                </a:lnTo>
                <a:lnTo>
                  <a:pt x="93110" y="17700"/>
                </a:lnTo>
                <a:lnTo>
                  <a:pt x="93120" y="17700"/>
                </a:lnTo>
                <a:lnTo>
                  <a:pt x="93130" y="17700"/>
                </a:lnTo>
                <a:lnTo>
                  <a:pt x="93130" y="17690"/>
                </a:lnTo>
                <a:lnTo>
                  <a:pt x="93140" y="17690"/>
                </a:lnTo>
                <a:lnTo>
                  <a:pt x="93140" y="17700"/>
                </a:lnTo>
                <a:close/>
                <a:moveTo>
                  <a:pt x="94410" y="16530"/>
                </a:moveTo>
                <a:lnTo>
                  <a:pt x="94410" y="16540"/>
                </a:lnTo>
                <a:lnTo>
                  <a:pt x="94400" y="16540"/>
                </a:lnTo>
                <a:lnTo>
                  <a:pt x="94400" y="16530"/>
                </a:lnTo>
                <a:lnTo>
                  <a:pt x="94410" y="16530"/>
                </a:lnTo>
                <a:close/>
                <a:moveTo>
                  <a:pt x="94780" y="16470"/>
                </a:moveTo>
                <a:lnTo>
                  <a:pt x="94780" y="16460"/>
                </a:lnTo>
                <a:lnTo>
                  <a:pt x="94790" y="16460"/>
                </a:lnTo>
                <a:lnTo>
                  <a:pt x="94790" y="16470"/>
                </a:lnTo>
                <a:lnTo>
                  <a:pt x="94780" y="16470"/>
                </a:lnTo>
                <a:close/>
                <a:moveTo>
                  <a:pt x="94780" y="16450"/>
                </a:moveTo>
                <a:lnTo>
                  <a:pt x="94770" y="16450"/>
                </a:lnTo>
                <a:lnTo>
                  <a:pt x="94780" y="16450"/>
                </a:lnTo>
                <a:lnTo>
                  <a:pt x="94780" y="16460"/>
                </a:lnTo>
                <a:lnTo>
                  <a:pt x="94770" y="16460"/>
                </a:lnTo>
                <a:lnTo>
                  <a:pt x="94770" y="16450"/>
                </a:lnTo>
                <a:lnTo>
                  <a:pt x="94780" y="16450"/>
                </a:lnTo>
                <a:close/>
                <a:moveTo>
                  <a:pt x="95110" y="16330"/>
                </a:moveTo>
                <a:lnTo>
                  <a:pt x="95110" y="16320"/>
                </a:lnTo>
                <a:lnTo>
                  <a:pt x="95110" y="16310"/>
                </a:lnTo>
                <a:lnTo>
                  <a:pt x="95120" y="16310"/>
                </a:lnTo>
                <a:lnTo>
                  <a:pt x="95120" y="16320"/>
                </a:lnTo>
                <a:lnTo>
                  <a:pt x="95110" y="16320"/>
                </a:lnTo>
                <a:lnTo>
                  <a:pt x="95110" y="16330"/>
                </a:lnTo>
                <a:close/>
                <a:moveTo>
                  <a:pt x="95110" y="16260"/>
                </a:moveTo>
                <a:lnTo>
                  <a:pt x="95100" y="16260"/>
                </a:lnTo>
                <a:lnTo>
                  <a:pt x="95100" y="16250"/>
                </a:lnTo>
                <a:lnTo>
                  <a:pt x="95110" y="16250"/>
                </a:lnTo>
                <a:lnTo>
                  <a:pt x="95110" y="16260"/>
                </a:lnTo>
                <a:close/>
                <a:moveTo>
                  <a:pt x="95180" y="16380"/>
                </a:moveTo>
                <a:lnTo>
                  <a:pt x="95170" y="16380"/>
                </a:lnTo>
                <a:lnTo>
                  <a:pt x="95170" y="16370"/>
                </a:lnTo>
                <a:lnTo>
                  <a:pt x="95170" y="16360"/>
                </a:lnTo>
                <a:lnTo>
                  <a:pt x="95170" y="16350"/>
                </a:lnTo>
                <a:lnTo>
                  <a:pt x="95170" y="16340"/>
                </a:lnTo>
                <a:lnTo>
                  <a:pt x="95160" y="16340"/>
                </a:lnTo>
                <a:lnTo>
                  <a:pt x="95170" y="16340"/>
                </a:lnTo>
                <a:lnTo>
                  <a:pt x="95170" y="16330"/>
                </a:lnTo>
                <a:lnTo>
                  <a:pt x="95170" y="16320"/>
                </a:lnTo>
                <a:lnTo>
                  <a:pt x="95170" y="16310"/>
                </a:lnTo>
                <a:lnTo>
                  <a:pt x="95170" y="16300"/>
                </a:lnTo>
                <a:lnTo>
                  <a:pt x="95170" y="16290"/>
                </a:lnTo>
                <a:lnTo>
                  <a:pt x="95180" y="16290"/>
                </a:lnTo>
                <a:lnTo>
                  <a:pt x="95180" y="16280"/>
                </a:lnTo>
                <a:lnTo>
                  <a:pt x="95190" y="16270"/>
                </a:lnTo>
                <a:lnTo>
                  <a:pt x="95190" y="16260"/>
                </a:lnTo>
                <a:lnTo>
                  <a:pt x="95180" y="16260"/>
                </a:lnTo>
                <a:lnTo>
                  <a:pt x="95190" y="16260"/>
                </a:lnTo>
                <a:lnTo>
                  <a:pt x="95180" y="16250"/>
                </a:lnTo>
                <a:lnTo>
                  <a:pt x="95190" y="16250"/>
                </a:lnTo>
                <a:lnTo>
                  <a:pt x="95190" y="16270"/>
                </a:lnTo>
                <a:lnTo>
                  <a:pt x="95190" y="16300"/>
                </a:lnTo>
                <a:lnTo>
                  <a:pt x="95190" y="16310"/>
                </a:lnTo>
                <a:lnTo>
                  <a:pt x="95190" y="16320"/>
                </a:lnTo>
                <a:lnTo>
                  <a:pt x="95190" y="16330"/>
                </a:lnTo>
                <a:lnTo>
                  <a:pt x="95200" y="16330"/>
                </a:lnTo>
                <a:lnTo>
                  <a:pt x="95200" y="16340"/>
                </a:lnTo>
                <a:lnTo>
                  <a:pt x="95200" y="16350"/>
                </a:lnTo>
                <a:lnTo>
                  <a:pt x="95190" y="16360"/>
                </a:lnTo>
                <a:lnTo>
                  <a:pt x="95190" y="16370"/>
                </a:lnTo>
                <a:lnTo>
                  <a:pt x="95180" y="16380"/>
                </a:lnTo>
                <a:close/>
                <a:moveTo>
                  <a:pt x="95250" y="16170"/>
                </a:moveTo>
                <a:lnTo>
                  <a:pt x="95240" y="16160"/>
                </a:lnTo>
                <a:lnTo>
                  <a:pt x="95230" y="16160"/>
                </a:lnTo>
                <a:lnTo>
                  <a:pt x="95230" y="16150"/>
                </a:lnTo>
                <a:lnTo>
                  <a:pt x="95240" y="16150"/>
                </a:lnTo>
                <a:lnTo>
                  <a:pt x="95240" y="16140"/>
                </a:lnTo>
                <a:lnTo>
                  <a:pt x="95250" y="16120"/>
                </a:lnTo>
                <a:lnTo>
                  <a:pt x="95250" y="16110"/>
                </a:lnTo>
                <a:lnTo>
                  <a:pt x="95250" y="16100"/>
                </a:lnTo>
                <a:lnTo>
                  <a:pt x="95260" y="16100"/>
                </a:lnTo>
                <a:lnTo>
                  <a:pt x="95260" y="16090"/>
                </a:lnTo>
                <a:lnTo>
                  <a:pt x="95260" y="16080"/>
                </a:lnTo>
                <a:lnTo>
                  <a:pt x="95270" y="16070"/>
                </a:lnTo>
                <a:lnTo>
                  <a:pt x="95270" y="16060"/>
                </a:lnTo>
                <a:lnTo>
                  <a:pt x="95270" y="16050"/>
                </a:lnTo>
                <a:lnTo>
                  <a:pt x="95280" y="16050"/>
                </a:lnTo>
                <a:lnTo>
                  <a:pt x="95280" y="16040"/>
                </a:lnTo>
                <a:lnTo>
                  <a:pt x="95280" y="16030"/>
                </a:lnTo>
                <a:lnTo>
                  <a:pt x="95280" y="16020"/>
                </a:lnTo>
                <a:lnTo>
                  <a:pt x="95290" y="16020"/>
                </a:lnTo>
                <a:lnTo>
                  <a:pt x="95290" y="16010"/>
                </a:lnTo>
                <a:lnTo>
                  <a:pt x="95300" y="16010"/>
                </a:lnTo>
                <a:lnTo>
                  <a:pt x="95300" y="16000"/>
                </a:lnTo>
                <a:lnTo>
                  <a:pt x="95310" y="16000"/>
                </a:lnTo>
                <a:lnTo>
                  <a:pt x="95320" y="16010"/>
                </a:lnTo>
                <a:lnTo>
                  <a:pt x="95320" y="16020"/>
                </a:lnTo>
                <a:lnTo>
                  <a:pt x="95320" y="16030"/>
                </a:lnTo>
                <a:lnTo>
                  <a:pt x="95320" y="16040"/>
                </a:lnTo>
                <a:lnTo>
                  <a:pt x="95330" y="16050"/>
                </a:lnTo>
                <a:lnTo>
                  <a:pt x="95330" y="16060"/>
                </a:lnTo>
                <a:lnTo>
                  <a:pt x="95330" y="16070"/>
                </a:lnTo>
                <a:lnTo>
                  <a:pt x="95320" y="16080"/>
                </a:lnTo>
                <a:lnTo>
                  <a:pt x="95320" y="16090"/>
                </a:lnTo>
                <a:lnTo>
                  <a:pt x="95320" y="16100"/>
                </a:lnTo>
                <a:lnTo>
                  <a:pt x="95310" y="16100"/>
                </a:lnTo>
                <a:lnTo>
                  <a:pt x="95310" y="16110"/>
                </a:lnTo>
                <a:lnTo>
                  <a:pt x="95290" y="16130"/>
                </a:lnTo>
                <a:lnTo>
                  <a:pt x="95270" y="16150"/>
                </a:lnTo>
                <a:lnTo>
                  <a:pt x="95260" y="16160"/>
                </a:lnTo>
                <a:lnTo>
                  <a:pt x="95260" y="16170"/>
                </a:lnTo>
                <a:lnTo>
                  <a:pt x="95250" y="16170"/>
                </a:lnTo>
                <a:close/>
                <a:moveTo>
                  <a:pt x="95420" y="15670"/>
                </a:moveTo>
                <a:lnTo>
                  <a:pt x="95430" y="15670"/>
                </a:lnTo>
                <a:lnTo>
                  <a:pt x="95430" y="15680"/>
                </a:lnTo>
                <a:lnTo>
                  <a:pt x="95440" y="15680"/>
                </a:lnTo>
                <a:lnTo>
                  <a:pt x="95440" y="15690"/>
                </a:lnTo>
                <a:lnTo>
                  <a:pt x="95440" y="15700"/>
                </a:lnTo>
                <a:lnTo>
                  <a:pt x="95450" y="15700"/>
                </a:lnTo>
                <a:lnTo>
                  <a:pt x="95450" y="15710"/>
                </a:lnTo>
                <a:lnTo>
                  <a:pt x="95440" y="15710"/>
                </a:lnTo>
                <a:lnTo>
                  <a:pt x="95440" y="15700"/>
                </a:lnTo>
                <a:lnTo>
                  <a:pt x="95430" y="15700"/>
                </a:lnTo>
                <a:lnTo>
                  <a:pt x="95430" y="15690"/>
                </a:lnTo>
                <a:lnTo>
                  <a:pt x="95420" y="15690"/>
                </a:lnTo>
                <a:lnTo>
                  <a:pt x="95420" y="15680"/>
                </a:lnTo>
                <a:lnTo>
                  <a:pt x="95410" y="15680"/>
                </a:lnTo>
                <a:lnTo>
                  <a:pt x="95410" y="15670"/>
                </a:lnTo>
                <a:lnTo>
                  <a:pt x="95400" y="15670"/>
                </a:lnTo>
                <a:lnTo>
                  <a:pt x="95400" y="15660"/>
                </a:lnTo>
                <a:lnTo>
                  <a:pt x="95390" y="15660"/>
                </a:lnTo>
                <a:lnTo>
                  <a:pt x="95380" y="15660"/>
                </a:lnTo>
                <a:lnTo>
                  <a:pt x="95380" y="15650"/>
                </a:lnTo>
                <a:lnTo>
                  <a:pt x="95370" y="15650"/>
                </a:lnTo>
                <a:lnTo>
                  <a:pt x="95370" y="15640"/>
                </a:lnTo>
                <a:lnTo>
                  <a:pt x="95370" y="15630"/>
                </a:lnTo>
                <a:lnTo>
                  <a:pt x="95370" y="15640"/>
                </a:lnTo>
                <a:lnTo>
                  <a:pt x="95380" y="15640"/>
                </a:lnTo>
                <a:lnTo>
                  <a:pt x="95380" y="15650"/>
                </a:lnTo>
                <a:lnTo>
                  <a:pt x="95390" y="15650"/>
                </a:lnTo>
                <a:lnTo>
                  <a:pt x="95400" y="15650"/>
                </a:lnTo>
                <a:lnTo>
                  <a:pt x="95400" y="15660"/>
                </a:lnTo>
                <a:lnTo>
                  <a:pt x="95410" y="15660"/>
                </a:lnTo>
                <a:lnTo>
                  <a:pt x="95410" y="15670"/>
                </a:lnTo>
                <a:lnTo>
                  <a:pt x="95420" y="15670"/>
                </a:lnTo>
                <a:close/>
                <a:moveTo>
                  <a:pt x="95130" y="14890"/>
                </a:moveTo>
                <a:lnTo>
                  <a:pt x="95140" y="14890"/>
                </a:lnTo>
                <a:lnTo>
                  <a:pt x="95150" y="14890"/>
                </a:lnTo>
                <a:lnTo>
                  <a:pt x="95150" y="14900"/>
                </a:lnTo>
                <a:lnTo>
                  <a:pt x="95160" y="14900"/>
                </a:lnTo>
                <a:lnTo>
                  <a:pt x="95170" y="14900"/>
                </a:lnTo>
                <a:lnTo>
                  <a:pt x="95170" y="14910"/>
                </a:lnTo>
                <a:lnTo>
                  <a:pt x="95180" y="14910"/>
                </a:lnTo>
                <a:lnTo>
                  <a:pt x="95190" y="14910"/>
                </a:lnTo>
                <a:lnTo>
                  <a:pt x="95190" y="14920"/>
                </a:lnTo>
                <a:lnTo>
                  <a:pt x="95200" y="14920"/>
                </a:lnTo>
                <a:lnTo>
                  <a:pt x="95200" y="14930"/>
                </a:lnTo>
                <a:lnTo>
                  <a:pt x="95200" y="14940"/>
                </a:lnTo>
                <a:lnTo>
                  <a:pt x="95210" y="14940"/>
                </a:lnTo>
                <a:lnTo>
                  <a:pt x="95210" y="14950"/>
                </a:lnTo>
                <a:lnTo>
                  <a:pt x="95220" y="14950"/>
                </a:lnTo>
                <a:lnTo>
                  <a:pt x="95220" y="14960"/>
                </a:lnTo>
                <a:lnTo>
                  <a:pt x="95220" y="14970"/>
                </a:lnTo>
                <a:lnTo>
                  <a:pt x="95220" y="14980"/>
                </a:lnTo>
                <a:lnTo>
                  <a:pt x="95210" y="14980"/>
                </a:lnTo>
                <a:lnTo>
                  <a:pt x="95200" y="14980"/>
                </a:lnTo>
                <a:lnTo>
                  <a:pt x="95200" y="14970"/>
                </a:lnTo>
                <a:lnTo>
                  <a:pt x="95190" y="14970"/>
                </a:lnTo>
                <a:lnTo>
                  <a:pt x="95190" y="14960"/>
                </a:lnTo>
                <a:lnTo>
                  <a:pt x="95180" y="14960"/>
                </a:lnTo>
                <a:lnTo>
                  <a:pt x="95180" y="14950"/>
                </a:lnTo>
                <a:lnTo>
                  <a:pt x="95170" y="14950"/>
                </a:lnTo>
                <a:lnTo>
                  <a:pt x="95170" y="14940"/>
                </a:lnTo>
                <a:lnTo>
                  <a:pt x="95160" y="14940"/>
                </a:lnTo>
                <a:lnTo>
                  <a:pt x="95160" y="14930"/>
                </a:lnTo>
                <a:lnTo>
                  <a:pt x="95150" y="14930"/>
                </a:lnTo>
                <a:lnTo>
                  <a:pt x="95150" y="14920"/>
                </a:lnTo>
                <a:lnTo>
                  <a:pt x="95140" y="14920"/>
                </a:lnTo>
                <a:lnTo>
                  <a:pt x="95140" y="14910"/>
                </a:lnTo>
                <a:lnTo>
                  <a:pt x="95130" y="14910"/>
                </a:lnTo>
                <a:lnTo>
                  <a:pt x="95130" y="14900"/>
                </a:lnTo>
                <a:lnTo>
                  <a:pt x="95120" y="14900"/>
                </a:lnTo>
                <a:lnTo>
                  <a:pt x="95120" y="14890"/>
                </a:lnTo>
                <a:lnTo>
                  <a:pt x="95120" y="14880"/>
                </a:lnTo>
                <a:lnTo>
                  <a:pt x="95130" y="14880"/>
                </a:lnTo>
                <a:lnTo>
                  <a:pt x="95130" y="14890"/>
                </a:lnTo>
                <a:close/>
                <a:moveTo>
                  <a:pt x="94830" y="14660"/>
                </a:moveTo>
                <a:lnTo>
                  <a:pt x="94830" y="14670"/>
                </a:lnTo>
                <a:lnTo>
                  <a:pt x="94840" y="14670"/>
                </a:lnTo>
                <a:lnTo>
                  <a:pt x="94840" y="14680"/>
                </a:lnTo>
                <a:lnTo>
                  <a:pt x="94850" y="14680"/>
                </a:lnTo>
                <a:lnTo>
                  <a:pt x="94850" y="14690"/>
                </a:lnTo>
                <a:lnTo>
                  <a:pt x="94840" y="14690"/>
                </a:lnTo>
                <a:lnTo>
                  <a:pt x="94830" y="14690"/>
                </a:lnTo>
                <a:lnTo>
                  <a:pt x="94830" y="14680"/>
                </a:lnTo>
                <a:lnTo>
                  <a:pt x="94830" y="14670"/>
                </a:lnTo>
                <a:lnTo>
                  <a:pt x="94820" y="14670"/>
                </a:lnTo>
                <a:lnTo>
                  <a:pt x="94820" y="14660"/>
                </a:lnTo>
                <a:lnTo>
                  <a:pt x="94820" y="14650"/>
                </a:lnTo>
                <a:lnTo>
                  <a:pt x="94820" y="14660"/>
                </a:lnTo>
                <a:lnTo>
                  <a:pt x="94830" y="14660"/>
                </a:lnTo>
                <a:close/>
                <a:moveTo>
                  <a:pt x="92980" y="17670"/>
                </a:moveTo>
                <a:lnTo>
                  <a:pt x="92950" y="17600"/>
                </a:lnTo>
                <a:lnTo>
                  <a:pt x="92910" y="17450"/>
                </a:lnTo>
                <a:lnTo>
                  <a:pt x="92880" y="17380"/>
                </a:lnTo>
                <a:lnTo>
                  <a:pt x="92850" y="17290"/>
                </a:lnTo>
                <a:lnTo>
                  <a:pt x="92820" y="17210"/>
                </a:lnTo>
                <a:lnTo>
                  <a:pt x="92800" y="17140"/>
                </a:lnTo>
                <a:lnTo>
                  <a:pt x="92770" y="17000"/>
                </a:lnTo>
                <a:lnTo>
                  <a:pt x="92800" y="16990"/>
                </a:lnTo>
                <a:lnTo>
                  <a:pt x="92780" y="16880"/>
                </a:lnTo>
                <a:lnTo>
                  <a:pt x="92770" y="16770"/>
                </a:lnTo>
                <a:lnTo>
                  <a:pt x="92760" y="16770"/>
                </a:lnTo>
                <a:lnTo>
                  <a:pt x="92770" y="16770"/>
                </a:lnTo>
                <a:lnTo>
                  <a:pt x="92780" y="16770"/>
                </a:lnTo>
                <a:lnTo>
                  <a:pt x="92780" y="16760"/>
                </a:lnTo>
                <a:lnTo>
                  <a:pt x="92790" y="16760"/>
                </a:lnTo>
                <a:lnTo>
                  <a:pt x="92800" y="16750"/>
                </a:lnTo>
                <a:lnTo>
                  <a:pt x="92800" y="16740"/>
                </a:lnTo>
                <a:lnTo>
                  <a:pt x="92810" y="16740"/>
                </a:lnTo>
                <a:lnTo>
                  <a:pt x="92800" y="16730"/>
                </a:lnTo>
                <a:lnTo>
                  <a:pt x="92800" y="16720"/>
                </a:lnTo>
                <a:lnTo>
                  <a:pt x="92780" y="16690"/>
                </a:lnTo>
                <a:lnTo>
                  <a:pt x="92780" y="16680"/>
                </a:lnTo>
                <a:lnTo>
                  <a:pt x="92940" y="16640"/>
                </a:lnTo>
                <a:lnTo>
                  <a:pt x="92960" y="16700"/>
                </a:lnTo>
                <a:lnTo>
                  <a:pt x="92970" y="16700"/>
                </a:lnTo>
                <a:lnTo>
                  <a:pt x="92980" y="16700"/>
                </a:lnTo>
                <a:lnTo>
                  <a:pt x="92980" y="16690"/>
                </a:lnTo>
                <a:lnTo>
                  <a:pt x="92990" y="16690"/>
                </a:lnTo>
                <a:lnTo>
                  <a:pt x="93000" y="16690"/>
                </a:lnTo>
                <a:lnTo>
                  <a:pt x="93010" y="16680"/>
                </a:lnTo>
                <a:lnTo>
                  <a:pt x="93020" y="16680"/>
                </a:lnTo>
                <a:lnTo>
                  <a:pt x="93020" y="16690"/>
                </a:lnTo>
                <a:lnTo>
                  <a:pt x="93030" y="16700"/>
                </a:lnTo>
                <a:lnTo>
                  <a:pt x="93040" y="16700"/>
                </a:lnTo>
                <a:lnTo>
                  <a:pt x="93040" y="16690"/>
                </a:lnTo>
                <a:lnTo>
                  <a:pt x="93040" y="16670"/>
                </a:lnTo>
                <a:lnTo>
                  <a:pt x="93040" y="16590"/>
                </a:lnTo>
                <a:lnTo>
                  <a:pt x="93040" y="16550"/>
                </a:lnTo>
                <a:lnTo>
                  <a:pt x="93040" y="16490"/>
                </a:lnTo>
                <a:lnTo>
                  <a:pt x="93040" y="16390"/>
                </a:lnTo>
                <a:lnTo>
                  <a:pt x="93040" y="16300"/>
                </a:lnTo>
                <a:lnTo>
                  <a:pt x="93040" y="16290"/>
                </a:lnTo>
                <a:lnTo>
                  <a:pt x="93040" y="16280"/>
                </a:lnTo>
                <a:lnTo>
                  <a:pt x="93090" y="16270"/>
                </a:lnTo>
                <a:lnTo>
                  <a:pt x="93100" y="16270"/>
                </a:lnTo>
                <a:lnTo>
                  <a:pt x="93100" y="16260"/>
                </a:lnTo>
                <a:lnTo>
                  <a:pt x="93110" y="16260"/>
                </a:lnTo>
                <a:lnTo>
                  <a:pt x="93120" y="16260"/>
                </a:lnTo>
                <a:lnTo>
                  <a:pt x="93130" y="16260"/>
                </a:lnTo>
                <a:lnTo>
                  <a:pt x="93140" y="16260"/>
                </a:lnTo>
                <a:lnTo>
                  <a:pt x="93150" y="16260"/>
                </a:lnTo>
                <a:lnTo>
                  <a:pt x="93160" y="16260"/>
                </a:lnTo>
                <a:lnTo>
                  <a:pt x="93250" y="16250"/>
                </a:lnTo>
                <a:lnTo>
                  <a:pt x="93300" y="16240"/>
                </a:lnTo>
                <a:lnTo>
                  <a:pt x="93330" y="16240"/>
                </a:lnTo>
                <a:lnTo>
                  <a:pt x="93350" y="16240"/>
                </a:lnTo>
                <a:lnTo>
                  <a:pt x="93360" y="16240"/>
                </a:lnTo>
                <a:lnTo>
                  <a:pt x="93370" y="16240"/>
                </a:lnTo>
                <a:lnTo>
                  <a:pt x="93380" y="16240"/>
                </a:lnTo>
                <a:lnTo>
                  <a:pt x="93390" y="16240"/>
                </a:lnTo>
                <a:lnTo>
                  <a:pt x="93400" y="16230"/>
                </a:lnTo>
                <a:lnTo>
                  <a:pt x="93410" y="16230"/>
                </a:lnTo>
                <a:lnTo>
                  <a:pt x="93420" y="16230"/>
                </a:lnTo>
                <a:lnTo>
                  <a:pt x="93430" y="16230"/>
                </a:lnTo>
                <a:lnTo>
                  <a:pt x="93440" y="16230"/>
                </a:lnTo>
                <a:lnTo>
                  <a:pt x="93450" y="16230"/>
                </a:lnTo>
                <a:lnTo>
                  <a:pt x="93460" y="16230"/>
                </a:lnTo>
                <a:lnTo>
                  <a:pt x="93470" y="16230"/>
                </a:lnTo>
                <a:lnTo>
                  <a:pt x="93480" y="16230"/>
                </a:lnTo>
                <a:lnTo>
                  <a:pt x="93490" y="16230"/>
                </a:lnTo>
                <a:lnTo>
                  <a:pt x="93500" y="16220"/>
                </a:lnTo>
                <a:lnTo>
                  <a:pt x="93510" y="16220"/>
                </a:lnTo>
                <a:lnTo>
                  <a:pt x="93520" y="16220"/>
                </a:lnTo>
                <a:lnTo>
                  <a:pt x="93530" y="16220"/>
                </a:lnTo>
                <a:lnTo>
                  <a:pt x="93550" y="16220"/>
                </a:lnTo>
                <a:lnTo>
                  <a:pt x="93570" y="16220"/>
                </a:lnTo>
                <a:lnTo>
                  <a:pt x="93610" y="16210"/>
                </a:lnTo>
                <a:lnTo>
                  <a:pt x="93640" y="16210"/>
                </a:lnTo>
                <a:lnTo>
                  <a:pt x="93680" y="16210"/>
                </a:lnTo>
                <a:lnTo>
                  <a:pt x="93690" y="16210"/>
                </a:lnTo>
                <a:lnTo>
                  <a:pt x="93700" y="16200"/>
                </a:lnTo>
                <a:lnTo>
                  <a:pt x="93730" y="16200"/>
                </a:lnTo>
                <a:lnTo>
                  <a:pt x="93740" y="16200"/>
                </a:lnTo>
                <a:lnTo>
                  <a:pt x="93760" y="16200"/>
                </a:lnTo>
                <a:lnTo>
                  <a:pt x="93760" y="16190"/>
                </a:lnTo>
                <a:lnTo>
                  <a:pt x="93750" y="16150"/>
                </a:lnTo>
                <a:lnTo>
                  <a:pt x="93720" y="16070"/>
                </a:lnTo>
                <a:lnTo>
                  <a:pt x="93710" y="16020"/>
                </a:lnTo>
                <a:lnTo>
                  <a:pt x="93710" y="16000"/>
                </a:lnTo>
                <a:lnTo>
                  <a:pt x="93720" y="15980"/>
                </a:lnTo>
                <a:lnTo>
                  <a:pt x="93730" y="15980"/>
                </a:lnTo>
                <a:lnTo>
                  <a:pt x="93720" y="15980"/>
                </a:lnTo>
                <a:lnTo>
                  <a:pt x="93720" y="15970"/>
                </a:lnTo>
                <a:lnTo>
                  <a:pt x="93720" y="15960"/>
                </a:lnTo>
                <a:lnTo>
                  <a:pt x="93720" y="15950"/>
                </a:lnTo>
                <a:lnTo>
                  <a:pt x="93710" y="15940"/>
                </a:lnTo>
                <a:lnTo>
                  <a:pt x="93710" y="15930"/>
                </a:lnTo>
                <a:lnTo>
                  <a:pt x="93700" y="15910"/>
                </a:lnTo>
                <a:lnTo>
                  <a:pt x="93700" y="15900"/>
                </a:lnTo>
                <a:lnTo>
                  <a:pt x="93700" y="15890"/>
                </a:lnTo>
                <a:lnTo>
                  <a:pt x="93660" y="15780"/>
                </a:lnTo>
                <a:lnTo>
                  <a:pt x="93660" y="15770"/>
                </a:lnTo>
                <a:lnTo>
                  <a:pt x="93650" y="15760"/>
                </a:lnTo>
                <a:lnTo>
                  <a:pt x="93650" y="15750"/>
                </a:lnTo>
                <a:lnTo>
                  <a:pt x="93730" y="15750"/>
                </a:lnTo>
                <a:lnTo>
                  <a:pt x="93770" y="15750"/>
                </a:lnTo>
                <a:lnTo>
                  <a:pt x="93770" y="15740"/>
                </a:lnTo>
                <a:lnTo>
                  <a:pt x="93810" y="15740"/>
                </a:lnTo>
                <a:lnTo>
                  <a:pt x="93830" y="15740"/>
                </a:lnTo>
                <a:lnTo>
                  <a:pt x="93860" y="15730"/>
                </a:lnTo>
                <a:lnTo>
                  <a:pt x="93890" y="15730"/>
                </a:lnTo>
                <a:lnTo>
                  <a:pt x="93900" y="15730"/>
                </a:lnTo>
                <a:lnTo>
                  <a:pt x="93950" y="15730"/>
                </a:lnTo>
                <a:lnTo>
                  <a:pt x="93970" y="15730"/>
                </a:lnTo>
                <a:lnTo>
                  <a:pt x="94000" y="15730"/>
                </a:lnTo>
                <a:lnTo>
                  <a:pt x="94030" y="15730"/>
                </a:lnTo>
                <a:lnTo>
                  <a:pt x="94070" y="15720"/>
                </a:lnTo>
                <a:lnTo>
                  <a:pt x="94110" y="15720"/>
                </a:lnTo>
                <a:lnTo>
                  <a:pt x="94280" y="15710"/>
                </a:lnTo>
                <a:lnTo>
                  <a:pt x="94440" y="15700"/>
                </a:lnTo>
                <a:lnTo>
                  <a:pt x="94540" y="15490"/>
                </a:lnTo>
                <a:lnTo>
                  <a:pt x="94560" y="15450"/>
                </a:lnTo>
                <a:lnTo>
                  <a:pt x="94560" y="15420"/>
                </a:lnTo>
                <a:lnTo>
                  <a:pt x="94540" y="15380"/>
                </a:lnTo>
                <a:lnTo>
                  <a:pt x="94600" y="15280"/>
                </a:lnTo>
                <a:lnTo>
                  <a:pt x="94600" y="15270"/>
                </a:lnTo>
                <a:lnTo>
                  <a:pt x="94630" y="15200"/>
                </a:lnTo>
                <a:lnTo>
                  <a:pt x="94640" y="15190"/>
                </a:lnTo>
                <a:lnTo>
                  <a:pt x="94640" y="15180"/>
                </a:lnTo>
                <a:lnTo>
                  <a:pt x="94650" y="15170"/>
                </a:lnTo>
                <a:lnTo>
                  <a:pt x="94650" y="15160"/>
                </a:lnTo>
                <a:lnTo>
                  <a:pt x="94650" y="15150"/>
                </a:lnTo>
                <a:lnTo>
                  <a:pt x="94660" y="15140"/>
                </a:lnTo>
                <a:lnTo>
                  <a:pt x="94660" y="15130"/>
                </a:lnTo>
                <a:lnTo>
                  <a:pt x="94670" y="15120"/>
                </a:lnTo>
                <a:lnTo>
                  <a:pt x="94670" y="15110"/>
                </a:lnTo>
                <a:lnTo>
                  <a:pt x="94680" y="15100"/>
                </a:lnTo>
                <a:lnTo>
                  <a:pt x="94680" y="15090"/>
                </a:lnTo>
                <a:lnTo>
                  <a:pt x="94680" y="15080"/>
                </a:lnTo>
                <a:lnTo>
                  <a:pt x="94690" y="15070"/>
                </a:lnTo>
                <a:lnTo>
                  <a:pt x="94690" y="15060"/>
                </a:lnTo>
                <a:lnTo>
                  <a:pt x="94690" y="15050"/>
                </a:lnTo>
                <a:lnTo>
                  <a:pt x="94700" y="15040"/>
                </a:lnTo>
                <a:lnTo>
                  <a:pt x="94560" y="14960"/>
                </a:lnTo>
                <a:lnTo>
                  <a:pt x="94550" y="14960"/>
                </a:lnTo>
                <a:lnTo>
                  <a:pt x="94460" y="14900"/>
                </a:lnTo>
                <a:lnTo>
                  <a:pt x="94450" y="14830"/>
                </a:lnTo>
                <a:lnTo>
                  <a:pt x="94450" y="14820"/>
                </a:lnTo>
                <a:lnTo>
                  <a:pt x="94430" y="14710"/>
                </a:lnTo>
                <a:lnTo>
                  <a:pt x="94420" y="14610"/>
                </a:lnTo>
                <a:lnTo>
                  <a:pt x="94410" y="14550"/>
                </a:lnTo>
                <a:lnTo>
                  <a:pt x="94410" y="14520"/>
                </a:lnTo>
                <a:lnTo>
                  <a:pt x="94400" y="14460"/>
                </a:lnTo>
                <a:lnTo>
                  <a:pt x="94390" y="14410"/>
                </a:lnTo>
                <a:lnTo>
                  <a:pt x="94390" y="14370"/>
                </a:lnTo>
                <a:lnTo>
                  <a:pt x="94400" y="14360"/>
                </a:lnTo>
                <a:lnTo>
                  <a:pt x="94410" y="14350"/>
                </a:lnTo>
                <a:lnTo>
                  <a:pt x="94420" y="14340"/>
                </a:lnTo>
                <a:lnTo>
                  <a:pt x="94420" y="14350"/>
                </a:lnTo>
                <a:lnTo>
                  <a:pt x="94420" y="14360"/>
                </a:lnTo>
                <a:lnTo>
                  <a:pt x="94430" y="14360"/>
                </a:lnTo>
                <a:lnTo>
                  <a:pt x="94430" y="14370"/>
                </a:lnTo>
                <a:lnTo>
                  <a:pt x="94440" y="14380"/>
                </a:lnTo>
                <a:lnTo>
                  <a:pt x="94450" y="14390"/>
                </a:lnTo>
                <a:lnTo>
                  <a:pt x="94450" y="14400"/>
                </a:lnTo>
                <a:lnTo>
                  <a:pt x="94460" y="14400"/>
                </a:lnTo>
                <a:lnTo>
                  <a:pt x="94460" y="14410"/>
                </a:lnTo>
                <a:lnTo>
                  <a:pt x="94470" y="14410"/>
                </a:lnTo>
                <a:lnTo>
                  <a:pt x="94480" y="14420"/>
                </a:lnTo>
                <a:lnTo>
                  <a:pt x="94490" y="14420"/>
                </a:lnTo>
                <a:lnTo>
                  <a:pt x="94490" y="14430"/>
                </a:lnTo>
                <a:lnTo>
                  <a:pt x="94500" y="14430"/>
                </a:lnTo>
                <a:lnTo>
                  <a:pt x="94500" y="14440"/>
                </a:lnTo>
                <a:lnTo>
                  <a:pt x="94510" y="14440"/>
                </a:lnTo>
                <a:lnTo>
                  <a:pt x="94510" y="14450"/>
                </a:lnTo>
                <a:lnTo>
                  <a:pt x="94520" y="14450"/>
                </a:lnTo>
                <a:lnTo>
                  <a:pt x="94530" y="14450"/>
                </a:lnTo>
                <a:lnTo>
                  <a:pt x="94530" y="14460"/>
                </a:lnTo>
                <a:lnTo>
                  <a:pt x="94540" y="14460"/>
                </a:lnTo>
                <a:lnTo>
                  <a:pt x="94540" y="14470"/>
                </a:lnTo>
                <a:lnTo>
                  <a:pt x="94550" y="14470"/>
                </a:lnTo>
                <a:lnTo>
                  <a:pt x="94550" y="14480"/>
                </a:lnTo>
                <a:lnTo>
                  <a:pt x="94560" y="14480"/>
                </a:lnTo>
                <a:lnTo>
                  <a:pt x="94560" y="14490"/>
                </a:lnTo>
                <a:lnTo>
                  <a:pt x="94570" y="14490"/>
                </a:lnTo>
                <a:lnTo>
                  <a:pt x="94580" y="14500"/>
                </a:lnTo>
                <a:lnTo>
                  <a:pt x="94590" y="14500"/>
                </a:lnTo>
                <a:lnTo>
                  <a:pt x="94590" y="14510"/>
                </a:lnTo>
                <a:lnTo>
                  <a:pt x="94600" y="14510"/>
                </a:lnTo>
                <a:lnTo>
                  <a:pt x="94610" y="14510"/>
                </a:lnTo>
                <a:lnTo>
                  <a:pt x="94610" y="14520"/>
                </a:lnTo>
                <a:lnTo>
                  <a:pt x="94620" y="14520"/>
                </a:lnTo>
                <a:lnTo>
                  <a:pt x="94630" y="14520"/>
                </a:lnTo>
                <a:lnTo>
                  <a:pt x="94640" y="14530"/>
                </a:lnTo>
                <a:lnTo>
                  <a:pt x="94650" y="14530"/>
                </a:lnTo>
                <a:lnTo>
                  <a:pt x="94660" y="14530"/>
                </a:lnTo>
                <a:lnTo>
                  <a:pt x="94660" y="14540"/>
                </a:lnTo>
                <a:lnTo>
                  <a:pt x="94670" y="14540"/>
                </a:lnTo>
                <a:lnTo>
                  <a:pt x="94680" y="14540"/>
                </a:lnTo>
                <a:lnTo>
                  <a:pt x="94690" y="14550"/>
                </a:lnTo>
                <a:lnTo>
                  <a:pt x="94700" y="14550"/>
                </a:lnTo>
                <a:lnTo>
                  <a:pt x="94710" y="14550"/>
                </a:lnTo>
                <a:lnTo>
                  <a:pt x="94720" y="14560"/>
                </a:lnTo>
                <a:lnTo>
                  <a:pt x="94730" y="14560"/>
                </a:lnTo>
                <a:lnTo>
                  <a:pt x="94740" y="14560"/>
                </a:lnTo>
                <a:lnTo>
                  <a:pt x="94740" y="14570"/>
                </a:lnTo>
                <a:lnTo>
                  <a:pt x="94750" y="14570"/>
                </a:lnTo>
                <a:lnTo>
                  <a:pt x="94760" y="14570"/>
                </a:lnTo>
                <a:lnTo>
                  <a:pt x="94770" y="14570"/>
                </a:lnTo>
                <a:lnTo>
                  <a:pt x="94770" y="14580"/>
                </a:lnTo>
                <a:lnTo>
                  <a:pt x="94780" y="14580"/>
                </a:lnTo>
                <a:lnTo>
                  <a:pt x="94790" y="14580"/>
                </a:lnTo>
                <a:lnTo>
                  <a:pt x="94790" y="14590"/>
                </a:lnTo>
                <a:lnTo>
                  <a:pt x="94800" y="14590"/>
                </a:lnTo>
                <a:lnTo>
                  <a:pt x="94800" y="14600"/>
                </a:lnTo>
                <a:lnTo>
                  <a:pt x="94810" y="14600"/>
                </a:lnTo>
                <a:lnTo>
                  <a:pt x="94810" y="14610"/>
                </a:lnTo>
                <a:lnTo>
                  <a:pt x="94810" y="14620"/>
                </a:lnTo>
                <a:lnTo>
                  <a:pt x="94810" y="14630"/>
                </a:lnTo>
                <a:lnTo>
                  <a:pt x="94800" y="14640"/>
                </a:lnTo>
                <a:lnTo>
                  <a:pt x="94800" y="14650"/>
                </a:lnTo>
                <a:lnTo>
                  <a:pt x="94800" y="14660"/>
                </a:lnTo>
                <a:lnTo>
                  <a:pt x="94810" y="14660"/>
                </a:lnTo>
                <a:lnTo>
                  <a:pt x="94810" y="14670"/>
                </a:lnTo>
                <a:lnTo>
                  <a:pt x="94810" y="14680"/>
                </a:lnTo>
                <a:lnTo>
                  <a:pt x="94820" y="14680"/>
                </a:lnTo>
                <a:lnTo>
                  <a:pt x="94810" y="14680"/>
                </a:lnTo>
                <a:lnTo>
                  <a:pt x="94820" y="14680"/>
                </a:lnTo>
                <a:lnTo>
                  <a:pt x="94820" y="14690"/>
                </a:lnTo>
                <a:lnTo>
                  <a:pt x="94830" y="14690"/>
                </a:lnTo>
                <a:lnTo>
                  <a:pt x="94830" y="14700"/>
                </a:lnTo>
                <a:lnTo>
                  <a:pt x="94840" y="14700"/>
                </a:lnTo>
                <a:lnTo>
                  <a:pt x="94840" y="14710"/>
                </a:lnTo>
                <a:lnTo>
                  <a:pt x="94850" y="14710"/>
                </a:lnTo>
                <a:lnTo>
                  <a:pt x="94850" y="14720"/>
                </a:lnTo>
                <a:lnTo>
                  <a:pt x="94860" y="14720"/>
                </a:lnTo>
                <a:lnTo>
                  <a:pt x="94860" y="14730"/>
                </a:lnTo>
                <a:lnTo>
                  <a:pt x="94870" y="14730"/>
                </a:lnTo>
                <a:lnTo>
                  <a:pt x="94870" y="14740"/>
                </a:lnTo>
                <a:lnTo>
                  <a:pt x="94880" y="14740"/>
                </a:lnTo>
                <a:lnTo>
                  <a:pt x="94880" y="14750"/>
                </a:lnTo>
                <a:lnTo>
                  <a:pt x="94890" y="14750"/>
                </a:lnTo>
                <a:lnTo>
                  <a:pt x="94900" y="14750"/>
                </a:lnTo>
                <a:lnTo>
                  <a:pt x="94900" y="14760"/>
                </a:lnTo>
                <a:lnTo>
                  <a:pt x="94910" y="14760"/>
                </a:lnTo>
                <a:lnTo>
                  <a:pt x="94920" y="14760"/>
                </a:lnTo>
                <a:lnTo>
                  <a:pt x="94920" y="14770"/>
                </a:lnTo>
                <a:lnTo>
                  <a:pt x="94930" y="14770"/>
                </a:lnTo>
                <a:lnTo>
                  <a:pt x="94930" y="14780"/>
                </a:lnTo>
                <a:lnTo>
                  <a:pt x="94940" y="14780"/>
                </a:lnTo>
                <a:lnTo>
                  <a:pt x="94950" y="14790"/>
                </a:lnTo>
                <a:lnTo>
                  <a:pt x="94950" y="14800"/>
                </a:lnTo>
                <a:lnTo>
                  <a:pt x="94960" y="14800"/>
                </a:lnTo>
                <a:lnTo>
                  <a:pt x="94960" y="14810"/>
                </a:lnTo>
                <a:lnTo>
                  <a:pt x="94970" y="14810"/>
                </a:lnTo>
                <a:lnTo>
                  <a:pt x="94970" y="14820"/>
                </a:lnTo>
                <a:lnTo>
                  <a:pt x="94980" y="14820"/>
                </a:lnTo>
                <a:lnTo>
                  <a:pt x="94980" y="14830"/>
                </a:lnTo>
                <a:lnTo>
                  <a:pt x="94990" y="14830"/>
                </a:lnTo>
                <a:lnTo>
                  <a:pt x="95000" y="14830"/>
                </a:lnTo>
                <a:lnTo>
                  <a:pt x="95000" y="14840"/>
                </a:lnTo>
                <a:lnTo>
                  <a:pt x="95010" y="14840"/>
                </a:lnTo>
                <a:lnTo>
                  <a:pt x="95020" y="14840"/>
                </a:lnTo>
                <a:lnTo>
                  <a:pt x="95020" y="14850"/>
                </a:lnTo>
                <a:lnTo>
                  <a:pt x="95030" y="14850"/>
                </a:lnTo>
                <a:lnTo>
                  <a:pt x="95040" y="14850"/>
                </a:lnTo>
                <a:lnTo>
                  <a:pt x="95040" y="14860"/>
                </a:lnTo>
                <a:lnTo>
                  <a:pt x="95050" y="14860"/>
                </a:lnTo>
                <a:lnTo>
                  <a:pt x="95060" y="14860"/>
                </a:lnTo>
                <a:lnTo>
                  <a:pt x="95060" y="14870"/>
                </a:lnTo>
                <a:lnTo>
                  <a:pt x="95070" y="14870"/>
                </a:lnTo>
                <a:lnTo>
                  <a:pt x="95080" y="14870"/>
                </a:lnTo>
                <a:lnTo>
                  <a:pt x="95080" y="14880"/>
                </a:lnTo>
                <a:lnTo>
                  <a:pt x="95090" y="14880"/>
                </a:lnTo>
                <a:lnTo>
                  <a:pt x="95100" y="14880"/>
                </a:lnTo>
                <a:lnTo>
                  <a:pt x="95100" y="14890"/>
                </a:lnTo>
                <a:lnTo>
                  <a:pt x="95110" y="14890"/>
                </a:lnTo>
                <a:lnTo>
                  <a:pt x="95110" y="14900"/>
                </a:lnTo>
                <a:lnTo>
                  <a:pt x="95120" y="14900"/>
                </a:lnTo>
                <a:lnTo>
                  <a:pt x="95120" y="14910"/>
                </a:lnTo>
                <a:lnTo>
                  <a:pt x="95130" y="14910"/>
                </a:lnTo>
                <a:lnTo>
                  <a:pt x="95130" y="14920"/>
                </a:lnTo>
                <a:lnTo>
                  <a:pt x="95140" y="14920"/>
                </a:lnTo>
                <a:lnTo>
                  <a:pt x="95140" y="14930"/>
                </a:lnTo>
                <a:lnTo>
                  <a:pt x="95150" y="14930"/>
                </a:lnTo>
                <a:lnTo>
                  <a:pt x="95150" y="14940"/>
                </a:lnTo>
                <a:lnTo>
                  <a:pt x="95160" y="14940"/>
                </a:lnTo>
                <a:lnTo>
                  <a:pt x="95160" y="14950"/>
                </a:lnTo>
                <a:lnTo>
                  <a:pt x="95170" y="14950"/>
                </a:lnTo>
                <a:lnTo>
                  <a:pt x="95170" y="14960"/>
                </a:lnTo>
                <a:lnTo>
                  <a:pt x="95180" y="14970"/>
                </a:lnTo>
                <a:lnTo>
                  <a:pt x="95190" y="14980"/>
                </a:lnTo>
                <a:lnTo>
                  <a:pt x="95200" y="14980"/>
                </a:lnTo>
                <a:lnTo>
                  <a:pt x="95200" y="14990"/>
                </a:lnTo>
                <a:lnTo>
                  <a:pt x="95210" y="14990"/>
                </a:lnTo>
                <a:lnTo>
                  <a:pt x="95210" y="15000"/>
                </a:lnTo>
                <a:lnTo>
                  <a:pt x="95220" y="15000"/>
                </a:lnTo>
                <a:lnTo>
                  <a:pt x="95220" y="15010"/>
                </a:lnTo>
                <a:lnTo>
                  <a:pt x="95230" y="15020"/>
                </a:lnTo>
                <a:lnTo>
                  <a:pt x="95230" y="15030"/>
                </a:lnTo>
                <a:lnTo>
                  <a:pt x="95240" y="15030"/>
                </a:lnTo>
                <a:lnTo>
                  <a:pt x="95240" y="15040"/>
                </a:lnTo>
                <a:lnTo>
                  <a:pt x="95250" y="15050"/>
                </a:lnTo>
                <a:lnTo>
                  <a:pt x="95250" y="15060"/>
                </a:lnTo>
                <a:lnTo>
                  <a:pt x="95250" y="15070"/>
                </a:lnTo>
                <a:lnTo>
                  <a:pt x="95260" y="15070"/>
                </a:lnTo>
                <a:lnTo>
                  <a:pt x="95260" y="15080"/>
                </a:lnTo>
                <a:lnTo>
                  <a:pt x="95270" y="15080"/>
                </a:lnTo>
                <a:lnTo>
                  <a:pt x="95270" y="15090"/>
                </a:lnTo>
                <a:lnTo>
                  <a:pt x="95270" y="15100"/>
                </a:lnTo>
                <a:lnTo>
                  <a:pt x="95280" y="15100"/>
                </a:lnTo>
                <a:lnTo>
                  <a:pt x="95280" y="15110"/>
                </a:lnTo>
                <a:lnTo>
                  <a:pt x="95290" y="15110"/>
                </a:lnTo>
                <a:lnTo>
                  <a:pt x="95290" y="15120"/>
                </a:lnTo>
                <a:lnTo>
                  <a:pt x="95290" y="15130"/>
                </a:lnTo>
                <a:lnTo>
                  <a:pt x="95300" y="15130"/>
                </a:lnTo>
                <a:lnTo>
                  <a:pt x="95300" y="15140"/>
                </a:lnTo>
                <a:lnTo>
                  <a:pt x="95310" y="15150"/>
                </a:lnTo>
                <a:lnTo>
                  <a:pt x="95310" y="15160"/>
                </a:lnTo>
                <a:lnTo>
                  <a:pt x="95320" y="15160"/>
                </a:lnTo>
                <a:lnTo>
                  <a:pt x="95320" y="15170"/>
                </a:lnTo>
                <a:lnTo>
                  <a:pt x="95330" y="15170"/>
                </a:lnTo>
                <a:lnTo>
                  <a:pt x="95330" y="15180"/>
                </a:lnTo>
                <a:lnTo>
                  <a:pt x="95330" y="15190"/>
                </a:lnTo>
                <a:lnTo>
                  <a:pt x="95340" y="15190"/>
                </a:lnTo>
                <a:lnTo>
                  <a:pt x="95330" y="15190"/>
                </a:lnTo>
                <a:lnTo>
                  <a:pt x="95340" y="15190"/>
                </a:lnTo>
                <a:lnTo>
                  <a:pt x="95340" y="15200"/>
                </a:lnTo>
                <a:lnTo>
                  <a:pt x="95340" y="15210"/>
                </a:lnTo>
                <a:lnTo>
                  <a:pt x="95350" y="15210"/>
                </a:lnTo>
                <a:lnTo>
                  <a:pt x="95350" y="15220"/>
                </a:lnTo>
                <a:lnTo>
                  <a:pt x="95350" y="15230"/>
                </a:lnTo>
                <a:lnTo>
                  <a:pt x="95360" y="15230"/>
                </a:lnTo>
                <a:lnTo>
                  <a:pt x="95360" y="15240"/>
                </a:lnTo>
                <a:lnTo>
                  <a:pt x="95360" y="15250"/>
                </a:lnTo>
                <a:lnTo>
                  <a:pt x="95370" y="15260"/>
                </a:lnTo>
                <a:lnTo>
                  <a:pt x="95370" y="15270"/>
                </a:lnTo>
                <a:lnTo>
                  <a:pt x="95370" y="15280"/>
                </a:lnTo>
                <a:lnTo>
                  <a:pt x="95380" y="15290"/>
                </a:lnTo>
                <a:lnTo>
                  <a:pt x="95380" y="15300"/>
                </a:lnTo>
                <a:lnTo>
                  <a:pt x="95380" y="15310"/>
                </a:lnTo>
                <a:lnTo>
                  <a:pt x="95390" y="15310"/>
                </a:lnTo>
                <a:lnTo>
                  <a:pt x="95390" y="15320"/>
                </a:lnTo>
                <a:lnTo>
                  <a:pt x="95400" y="15320"/>
                </a:lnTo>
                <a:lnTo>
                  <a:pt x="95400" y="15330"/>
                </a:lnTo>
                <a:lnTo>
                  <a:pt x="95400" y="15340"/>
                </a:lnTo>
                <a:lnTo>
                  <a:pt x="95410" y="15340"/>
                </a:lnTo>
                <a:lnTo>
                  <a:pt x="95410" y="15350"/>
                </a:lnTo>
                <a:lnTo>
                  <a:pt x="95410" y="15360"/>
                </a:lnTo>
                <a:lnTo>
                  <a:pt x="95410" y="15370"/>
                </a:lnTo>
                <a:lnTo>
                  <a:pt x="95420" y="15370"/>
                </a:lnTo>
                <a:lnTo>
                  <a:pt x="95420" y="15380"/>
                </a:lnTo>
                <a:lnTo>
                  <a:pt x="95420" y="15390"/>
                </a:lnTo>
                <a:lnTo>
                  <a:pt x="95420" y="15400"/>
                </a:lnTo>
                <a:lnTo>
                  <a:pt x="95420" y="15410"/>
                </a:lnTo>
                <a:lnTo>
                  <a:pt x="95420" y="15420"/>
                </a:lnTo>
                <a:lnTo>
                  <a:pt x="95410" y="15420"/>
                </a:lnTo>
                <a:lnTo>
                  <a:pt x="95410" y="15430"/>
                </a:lnTo>
                <a:lnTo>
                  <a:pt x="95410" y="15440"/>
                </a:lnTo>
                <a:lnTo>
                  <a:pt x="95400" y="15440"/>
                </a:lnTo>
                <a:lnTo>
                  <a:pt x="95400" y="15450"/>
                </a:lnTo>
                <a:lnTo>
                  <a:pt x="95400" y="15460"/>
                </a:lnTo>
                <a:lnTo>
                  <a:pt x="95400" y="15470"/>
                </a:lnTo>
                <a:lnTo>
                  <a:pt x="95390" y="15470"/>
                </a:lnTo>
                <a:lnTo>
                  <a:pt x="95390" y="15480"/>
                </a:lnTo>
                <a:lnTo>
                  <a:pt x="95390" y="15490"/>
                </a:lnTo>
                <a:lnTo>
                  <a:pt x="95390" y="15500"/>
                </a:lnTo>
                <a:lnTo>
                  <a:pt x="95380" y="15500"/>
                </a:lnTo>
                <a:lnTo>
                  <a:pt x="95380" y="15510"/>
                </a:lnTo>
                <a:lnTo>
                  <a:pt x="95380" y="15520"/>
                </a:lnTo>
                <a:lnTo>
                  <a:pt x="95380" y="15530"/>
                </a:lnTo>
                <a:lnTo>
                  <a:pt x="95380" y="15540"/>
                </a:lnTo>
                <a:lnTo>
                  <a:pt x="95370" y="15540"/>
                </a:lnTo>
                <a:lnTo>
                  <a:pt x="95370" y="15550"/>
                </a:lnTo>
                <a:lnTo>
                  <a:pt x="95370" y="15560"/>
                </a:lnTo>
                <a:lnTo>
                  <a:pt x="95370" y="15570"/>
                </a:lnTo>
                <a:lnTo>
                  <a:pt x="95360" y="15570"/>
                </a:lnTo>
                <a:lnTo>
                  <a:pt x="95360" y="15580"/>
                </a:lnTo>
                <a:lnTo>
                  <a:pt x="95360" y="15590"/>
                </a:lnTo>
                <a:lnTo>
                  <a:pt x="95360" y="15600"/>
                </a:lnTo>
                <a:lnTo>
                  <a:pt x="95360" y="15610"/>
                </a:lnTo>
                <a:lnTo>
                  <a:pt x="95360" y="15620"/>
                </a:lnTo>
                <a:lnTo>
                  <a:pt x="95360" y="15630"/>
                </a:lnTo>
                <a:lnTo>
                  <a:pt x="95360" y="15640"/>
                </a:lnTo>
                <a:lnTo>
                  <a:pt x="95360" y="15650"/>
                </a:lnTo>
                <a:lnTo>
                  <a:pt x="95360" y="15660"/>
                </a:lnTo>
                <a:lnTo>
                  <a:pt x="95370" y="15660"/>
                </a:lnTo>
                <a:lnTo>
                  <a:pt x="95380" y="15670"/>
                </a:lnTo>
                <a:lnTo>
                  <a:pt x="95380" y="15680"/>
                </a:lnTo>
                <a:lnTo>
                  <a:pt x="95390" y="15680"/>
                </a:lnTo>
                <a:lnTo>
                  <a:pt x="95400" y="15680"/>
                </a:lnTo>
                <a:lnTo>
                  <a:pt x="95400" y="15690"/>
                </a:lnTo>
                <a:lnTo>
                  <a:pt x="95410" y="15690"/>
                </a:lnTo>
                <a:lnTo>
                  <a:pt x="95410" y="15700"/>
                </a:lnTo>
                <a:lnTo>
                  <a:pt x="95420" y="15700"/>
                </a:lnTo>
                <a:lnTo>
                  <a:pt x="95420" y="15710"/>
                </a:lnTo>
                <a:lnTo>
                  <a:pt x="95420" y="15720"/>
                </a:lnTo>
                <a:lnTo>
                  <a:pt x="95420" y="15730"/>
                </a:lnTo>
                <a:lnTo>
                  <a:pt x="95420" y="15740"/>
                </a:lnTo>
                <a:lnTo>
                  <a:pt x="95420" y="15750"/>
                </a:lnTo>
                <a:lnTo>
                  <a:pt x="95430" y="15750"/>
                </a:lnTo>
                <a:lnTo>
                  <a:pt x="95430" y="15740"/>
                </a:lnTo>
                <a:lnTo>
                  <a:pt x="95430" y="15730"/>
                </a:lnTo>
                <a:lnTo>
                  <a:pt x="95430" y="15720"/>
                </a:lnTo>
                <a:lnTo>
                  <a:pt x="95430" y="15710"/>
                </a:lnTo>
                <a:lnTo>
                  <a:pt x="95430" y="15700"/>
                </a:lnTo>
                <a:lnTo>
                  <a:pt x="95440" y="15700"/>
                </a:lnTo>
                <a:lnTo>
                  <a:pt x="95440" y="15710"/>
                </a:lnTo>
                <a:lnTo>
                  <a:pt x="95450" y="15710"/>
                </a:lnTo>
                <a:lnTo>
                  <a:pt x="95450" y="15720"/>
                </a:lnTo>
                <a:lnTo>
                  <a:pt x="95450" y="15730"/>
                </a:lnTo>
                <a:lnTo>
                  <a:pt x="95450" y="15740"/>
                </a:lnTo>
                <a:lnTo>
                  <a:pt x="95450" y="15750"/>
                </a:lnTo>
                <a:lnTo>
                  <a:pt x="95450" y="15760"/>
                </a:lnTo>
                <a:lnTo>
                  <a:pt x="95440" y="15760"/>
                </a:lnTo>
                <a:lnTo>
                  <a:pt x="95430" y="15760"/>
                </a:lnTo>
                <a:lnTo>
                  <a:pt x="95430" y="15770"/>
                </a:lnTo>
                <a:lnTo>
                  <a:pt x="95440" y="15770"/>
                </a:lnTo>
                <a:lnTo>
                  <a:pt x="95430" y="15770"/>
                </a:lnTo>
                <a:lnTo>
                  <a:pt x="95430" y="15780"/>
                </a:lnTo>
                <a:lnTo>
                  <a:pt x="95420" y="15780"/>
                </a:lnTo>
                <a:lnTo>
                  <a:pt x="95420" y="15790"/>
                </a:lnTo>
                <a:lnTo>
                  <a:pt x="95410" y="15800"/>
                </a:lnTo>
                <a:lnTo>
                  <a:pt x="95410" y="15810"/>
                </a:lnTo>
                <a:lnTo>
                  <a:pt x="95400" y="15810"/>
                </a:lnTo>
                <a:lnTo>
                  <a:pt x="95400" y="15820"/>
                </a:lnTo>
                <a:lnTo>
                  <a:pt x="95400" y="15830"/>
                </a:lnTo>
                <a:lnTo>
                  <a:pt x="95400" y="15840"/>
                </a:lnTo>
                <a:lnTo>
                  <a:pt x="95400" y="15850"/>
                </a:lnTo>
                <a:lnTo>
                  <a:pt x="95400" y="15840"/>
                </a:lnTo>
                <a:lnTo>
                  <a:pt x="95410" y="15840"/>
                </a:lnTo>
                <a:lnTo>
                  <a:pt x="95410" y="15850"/>
                </a:lnTo>
                <a:lnTo>
                  <a:pt x="95410" y="15860"/>
                </a:lnTo>
                <a:lnTo>
                  <a:pt x="95410" y="15870"/>
                </a:lnTo>
                <a:lnTo>
                  <a:pt x="95410" y="15880"/>
                </a:lnTo>
                <a:lnTo>
                  <a:pt x="95400" y="15880"/>
                </a:lnTo>
                <a:lnTo>
                  <a:pt x="95400" y="15890"/>
                </a:lnTo>
                <a:lnTo>
                  <a:pt x="95390" y="15890"/>
                </a:lnTo>
                <a:lnTo>
                  <a:pt x="95390" y="15900"/>
                </a:lnTo>
                <a:lnTo>
                  <a:pt x="95380" y="15900"/>
                </a:lnTo>
                <a:lnTo>
                  <a:pt x="95380" y="15910"/>
                </a:lnTo>
                <a:lnTo>
                  <a:pt x="95380" y="15920"/>
                </a:lnTo>
                <a:lnTo>
                  <a:pt x="95370" y="15920"/>
                </a:lnTo>
                <a:lnTo>
                  <a:pt x="95360" y="15930"/>
                </a:lnTo>
                <a:lnTo>
                  <a:pt x="95360" y="15920"/>
                </a:lnTo>
                <a:lnTo>
                  <a:pt x="95360" y="15930"/>
                </a:lnTo>
                <a:lnTo>
                  <a:pt x="95350" y="15930"/>
                </a:lnTo>
                <a:lnTo>
                  <a:pt x="95350" y="15940"/>
                </a:lnTo>
                <a:lnTo>
                  <a:pt x="95340" y="15940"/>
                </a:lnTo>
                <a:lnTo>
                  <a:pt x="95340" y="15950"/>
                </a:lnTo>
                <a:lnTo>
                  <a:pt x="95330" y="15950"/>
                </a:lnTo>
                <a:lnTo>
                  <a:pt x="95320" y="15960"/>
                </a:lnTo>
                <a:lnTo>
                  <a:pt x="95310" y="15960"/>
                </a:lnTo>
                <a:lnTo>
                  <a:pt x="95310" y="15970"/>
                </a:lnTo>
                <a:lnTo>
                  <a:pt x="95300" y="15970"/>
                </a:lnTo>
                <a:lnTo>
                  <a:pt x="95290" y="15980"/>
                </a:lnTo>
                <a:lnTo>
                  <a:pt x="95290" y="15990"/>
                </a:lnTo>
                <a:lnTo>
                  <a:pt x="95280" y="15990"/>
                </a:lnTo>
                <a:lnTo>
                  <a:pt x="95280" y="16000"/>
                </a:lnTo>
                <a:lnTo>
                  <a:pt x="95270" y="16010"/>
                </a:lnTo>
                <a:lnTo>
                  <a:pt x="95260" y="16010"/>
                </a:lnTo>
                <a:lnTo>
                  <a:pt x="95260" y="16020"/>
                </a:lnTo>
                <a:lnTo>
                  <a:pt x="95250" y="16020"/>
                </a:lnTo>
                <a:lnTo>
                  <a:pt x="95250" y="16030"/>
                </a:lnTo>
                <a:lnTo>
                  <a:pt x="95240" y="16030"/>
                </a:lnTo>
                <a:lnTo>
                  <a:pt x="95240" y="16040"/>
                </a:lnTo>
                <a:lnTo>
                  <a:pt x="95230" y="16050"/>
                </a:lnTo>
                <a:lnTo>
                  <a:pt x="95240" y="16050"/>
                </a:lnTo>
                <a:lnTo>
                  <a:pt x="95240" y="16040"/>
                </a:lnTo>
                <a:lnTo>
                  <a:pt x="95250" y="16040"/>
                </a:lnTo>
                <a:lnTo>
                  <a:pt x="95250" y="16030"/>
                </a:lnTo>
                <a:lnTo>
                  <a:pt x="95260" y="16030"/>
                </a:lnTo>
                <a:lnTo>
                  <a:pt x="95260" y="16040"/>
                </a:lnTo>
                <a:lnTo>
                  <a:pt x="95250" y="16050"/>
                </a:lnTo>
                <a:lnTo>
                  <a:pt x="95250" y="16060"/>
                </a:lnTo>
                <a:lnTo>
                  <a:pt x="95240" y="16080"/>
                </a:lnTo>
                <a:lnTo>
                  <a:pt x="95240" y="16100"/>
                </a:lnTo>
                <a:lnTo>
                  <a:pt x="95220" y="16130"/>
                </a:lnTo>
                <a:lnTo>
                  <a:pt x="95210" y="16140"/>
                </a:lnTo>
                <a:lnTo>
                  <a:pt x="95210" y="16150"/>
                </a:lnTo>
                <a:lnTo>
                  <a:pt x="95200" y="16160"/>
                </a:lnTo>
                <a:lnTo>
                  <a:pt x="95200" y="16170"/>
                </a:lnTo>
                <a:lnTo>
                  <a:pt x="95190" y="16180"/>
                </a:lnTo>
                <a:lnTo>
                  <a:pt x="95190" y="16190"/>
                </a:lnTo>
                <a:lnTo>
                  <a:pt x="95180" y="16190"/>
                </a:lnTo>
                <a:lnTo>
                  <a:pt x="95180" y="16200"/>
                </a:lnTo>
                <a:lnTo>
                  <a:pt x="95170" y="16200"/>
                </a:lnTo>
                <a:lnTo>
                  <a:pt x="95170" y="16210"/>
                </a:lnTo>
                <a:lnTo>
                  <a:pt x="95160" y="16210"/>
                </a:lnTo>
                <a:lnTo>
                  <a:pt x="95150" y="16210"/>
                </a:lnTo>
                <a:lnTo>
                  <a:pt x="95140" y="16210"/>
                </a:lnTo>
                <a:lnTo>
                  <a:pt x="95130" y="16210"/>
                </a:lnTo>
                <a:lnTo>
                  <a:pt x="95120" y="16210"/>
                </a:lnTo>
                <a:lnTo>
                  <a:pt x="95120" y="16220"/>
                </a:lnTo>
                <a:lnTo>
                  <a:pt x="95120" y="16210"/>
                </a:lnTo>
                <a:lnTo>
                  <a:pt x="95110" y="16210"/>
                </a:lnTo>
                <a:lnTo>
                  <a:pt x="95100" y="16210"/>
                </a:lnTo>
                <a:lnTo>
                  <a:pt x="95100" y="16200"/>
                </a:lnTo>
                <a:lnTo>
                  <a:pt x="95090" y="16210"/>
                </a:lnTo>
                <a:lnTo>
                  <a:pt x="95090" y="16220"/>
                </a:lnTo>
                <a:lnTo>
                  <a:pt x="95080" y="16220"/>
                </a:lnTo>
                <a:lnTo>
                  <a:pt x="95080" y="16210"/>
                </a:lnTo>
                <a:lnTo>
                  <a:pt x="95070" y="16210"/>
                </a:lnTo>
                <a:lnTo>
                  <a:pt x="95070" y="16220"/>
                </a:lnTo>
                <a:lnTo>
                  <a:pt x="95060" y="16220"/>
                </a:lnTo>
                <a:lnTo>
                  <a:pt x="95060" y="16230"/>
                </a:lnTo>
                <a:lnTo>
                  <a:pt x="95050" y="16230"/>
                </a:lnTo>
                <a:lnTo>
                  <a:pt x="95050" y="16240"/>
                </a:lnTo>
                <a:lnTo>
                  <a:pt x="95050" y="16250"/>
                </a:lnTo>
                <a:lnTo>
                  <a:pt x="95050" y="16260"/>
                </a:lnTo>
                <a:lnTo>
                  <a:pt x="95050" y="16270"/>
                </a:lnTo>
                <a:lnTo>
                  <a:pt x="95040" y="16270"/>
                </a:lnTo>
                <a:lnTo>
                  <a:pt x="95040" y="16280"/>
                </a:lnTo>
                <a:lnTo>
                  <a:pt x="95040" y="16290"/>
                </a:lnTo>
                <a:lnTo>
                  <a:pt x="95040" y="16300"/>
                </a:lnTo>
                <a:lnTo>
                  <a:pt x="95050" y="16300"/>
                </a:lnTo>
                <a:lnTo>
                  <a:pt x="95060" y="16300"/>
                </a:lnTo>
                <a:lnTo>
                  <a:pt x="95070" y="16300"/>
                </a:lnTo>
                <a:lnTo>
                  <a:pt x="95070" y="16290"/>
                </a:lnTo>
                <a:lnTo>
                  <a:pt x="95080" y="16290"/>
                </a:lnTo>
                <a:lnTo>
                  <a:pt x="95080" y="16300"/>
                </a:lnTo>
                <a:lnTo>
                  <a:pt x="95070" y="16300"/>
                </a:lnTo>
                <a:lnTo>
                  <a:pt x="95070" y="16310"/>
                </a:lnTo>
                <a:lnTo>
                  <a:pt x="95070" y="16320"/>
                </a:lnTo>
                <a:lnTo>
                  <a:pt x="95080" y="16320"/>
                </a:lnTo>
                <a:lnTo>
                  <a:pt x="95070" y="16320"/>
                </a:lnTo>
                <a:lnTo>
                  <a:pt x="95070" y="16330"/>
                </a:lnTo>
                <a:lnTo>
                  <a:pt x="95070" y="16340"/>
                </a:lnTo>
                <a:lnTo>
                  <a:pt x="95060" y="16340"/>
                </a:lnTo>
                <a:lnTo>
                  <a:pt x="95060" y="16350"/>
                </a:lnTo>
                <a:lnTo>
                  <a:pt x="95050" y="16350"/>
                </a:lnTo>
                <a:lnTo>
                  <a:pt x="95040" y="16350"/>
                </a:lnTo>
                <a:lnTo>
                  <a:pt x="95030" y="16350"/>
                </a:lnTo>
                <a:lnTo>
                  <a:pt x="95020" y="16350"/>
                </a:lnTo>
                <a:lnTo>
                  <a:pt x="95020" y="16360"/>
                </a:lnTo>
                <a:lnTo>
                  <a:pt x="95010" y="16360"/>
                </a:lnTo>
                <a:lnTo>
                  <a:pt x="95010" y="16370"/>
                </a:lnTo>
                <a:lnTo>
                  <a:pt x="95000" y="16370"/>
                </a:lnTo>
                <a:lnTo>
                  <a:pt x="95000" y="16380"/>
                </a:lnTo>
                <a:lnTo>
                  <a:pt x="94990" y="16380"/>
                </a:lnTo>
                <a:lnTo>
                  <a:pt x="94980" y="16380"/>
                </a:lnTo>
                <a:lnTo>
                  <a:pt x="94980" y="16390"/>
                </a:lnTo>
                <a:lnTo>
                  <a:pt x="94980" y="16400"/>
                </a:lnTo>
                <a:lnTo>
                  <a:pt x="94980" y="16390"/>
                </a:lnTo>
                <a:lnTo>
                  <a:pt x="94970" y="16390"/>
                </a:lnTo>
                <a:lnTo>
                  <a:pt x="94960" y="16390"/>
                </a:lnTo>
                <a:lnTo>
                  <a:pt x="94950" y="16390"/>
                </a:lnTo>
                <a:lnTo>
                  <a:pt x="94950" y="16400"/>
                </a:lnTo>
                <a:lnTo>
                  <a:pt x="94950" y="16410"/>
                </a:lnTo>
                <a:lnTo>
                  <a:pt x="94950" y="16420"/>
                </a:lnTo>
                <a:lnTo>
                  <a:pt x="94960" y="16420"/>
                </a:lnTo>
                <a:lnTo>
                  <a:pt x="94960" y="16430"/>
                </a:lnTo>
                <a:lnTo>
                  <a:pt x="94960" y="16440"/>
                </a:lnTo>
                <a:lnTo>
                  <a:pt x="94960" y="16450"/>
                </a:lnTo>
                <a:lnTo>
                  <a:pt x="94960" y="16460"/>
                </a:lnTo>
                <a:lnTo>
                  <a:pt x="94960" y="16480"/>
                </a:lnTo>
                <a:lnTo>
                  <a:pt x="94950" y="16480"/>
                </a:lnTo>
                <a:lnTo>
                  <a:pt x="94950" y="16470"/>
                </a:lnTo>
                <a:lnTo>
                  <a:pt x="94950" y="16480"/>
                </a:lnTo>
                <a:lnTo>
                  <a:pt x="94940" y="16470"/>
                </a:lnTo>
                <a:lnTo>
                  <a:pt x="94930" y="16470"/>
                </a:lnTo>
                <a:lnTo>
                  <a:pt x="94940" y="16470"/>
                </a:lnTo>
                <a:lnTo>
                  <a:pt x="94950" y="16470"/>
                </a:lnTo>
                <a:lnTo>
                  <a:pt x="94950" y="16460"/>
                </a:lnTo>
                <a:lnTo>
                  <a:pt x="94950" y="16450"/>
                </a:lnTo>
                <a:lnTo>
                  <a:pt x="94950" y="16430"/>
                </a:lnTo>
                <a:lnTo>
                  <a:pt x="94950" y="16420"/>
                </a:lnTo>
                <a:lnTo>
                  <a:pt x="94940" y="16420"/>
                </a:lnTo>
                <a:lnTo>
                  <a:pt x="94940" y="16410"/>
                </a:lnTo>
                <a:lnTo>
                  <a:pt x="94940" y="16400"/>
                </a:lnTo>
                <a:lnTo>
                  <a:pt x="94940" y="16390"/>
                </a:lnTo>
                <a:lnTo>
                  <a:pt x="94930" y="16390"/>
                </a:lnTo>
                <a:lnTo>
                  <a:pt x="94940" y="16390"/>
                </a:lnTo>
                <a:lnTo>
                  <a:pt x="94940" y="16380"/>
                </a:lnTo>
                <a:lnTo>
                  <a:pt x="94930" y="16380"/>
                </a:lnTo>
                <a:lnTo>
                  <a:pt x="94930" y="16390"/>
                </a:lnTo>
                <a:lnTo>
                  <a:pt x="94930" y="16380"/>
                </a:lnTo>
                <a:lnTo>
                  <a:pt x="94920" y="16380"/>
                </a:lnTo>
                <a:lnTo>
                  <a:pt x="94910" y="16380"/>
                </a:lnTo>
                <a:lnTo>
                  <a:pt x="94910" y="16390"/>
                </a:lnTo>
                <a:lnTo>
                  <a:pt x="94910" y="16380"/>
                </a:lnTo>
                <a:lnTo>
                  <a:pt x="94910" y="16390"/>
                </a:lnTo>
                <a:lnTo>
                  <a:pt x="94900" y="16390"/>
                </a:lnTo>
                <a:lnTo>
                  <a:pt x="94890" y="16390"/>
                </a:lnTo>
                <a:lnTo>
                  <a:pt x="94890" y="16400"/>
                </a:lnTo>
                <a:lnTo>
                  <a:pt x="94890" y="16390"/>
                </a:lnTo>
                <a:lnTo>
                  <a:pt x="94880" y="16390"/>
                </a:lnTo>
                <a:lnTo>
                  <a:pt x="94870" y="16390"/>
                </a:lnTo>
                <a:lnTo>
                  <a:pt x="94870" y="16400"/>
                </a:lnTo>
                <a:lnTo>
                  <a:pt x="94860" y="16400"/>
                </a:lnTo>
                <a:lnTo>
                  <a:pt x="94850" y="16400"/>
                </a:lnTo>
                <a:lnTo>
                  <a:pt x="94840" y="16400"/>
                </a:lnTo>
                <a:lnTo>
                  <a:pt x="94830" y="16400"/>
                </a:lnTo>
                <a:lnTo>
                  <a:pt x="94830" y="16390"/>
                </a:lnTo>
                <a:lnTo>
                  <a:pt x="94820" y="16390"/>
                </a:lnTo>
                <a:lnTo>
                  <a:pt x="94810" y="16390"/>
                </a:lnTo>
                <a:lnTo>
                  <a:pt x="94810" y="16400"/>
                </a:lnTo>
                <a:lnTo>
                  <a:pt x="94800" y="16400"/>
                </a:lnTo>
                <a:lnTo>
                  <a:pt x="94790" y="16400"/>
                </a:lnTo>
                <a:lnTo>
                  <a:pt x="94780" y="16400"/>
                </a:lnTo>
                <a:lnTo>
                  <a:pt x="94770" y="16400"/>
                </a:lnTo>
                <a:lnTo>
                  <a:pt x="94760" y="16400"/>
                </a:lnTo>
                <a:lnTo>
                  <a:pt x="94760" y="16410"/>
                </a:lnTo>
                <a:lnTo>
                  <a:pt x="94750" y="16410"/>
                </a:lnTo>
                <a:lnTo>
                  <a:pt x="94750" y="16420"/>
                </a:lnTo>
                <a:lnTo>
                  <a:pt x="94740" y="16420"/>
                </a:lnTo>
                <a:lnTo>
                  <a:pt x="94730" y="16420"/>
                </a:lnTo>
                <a:lnTo>
                  <a:pt x="94720" y="16420"/>
                </a:lnTo>
                <a:lnTo>
                  <a:pt x="94710" y="16420"/>
                </a:lnTo>
                <a:lnTo>
                  <a:pt x="94710" y="16430"/>
                </a:lnTo>
                <a:lnTo>
                  <a:pt x="94700" y="16430"/>
                </a:lnTo>
                <a:lnTo>
                  <a:pt x="94700" y="16420"/>
                </a:lnTo>
                <a:lnTo>
                  <a:pt x="94690" y="16420"/>
                </a:lnTo>
                <a:lnTo>
                  <a:pt x="94690" y="16430"/>
                </a:lnTo>
                <a:lnTo>
                  <a:pt x="94680" y="16430"/>
                </a:lnTo>
                <a:lnTo>
                  <a:pt x="94670" y="16430"/>
                </a:lnTo>
                <a:lnTo>
                  <a:pt x="94660" y="16430"/>
                </a:lnTo>
                <a:lnTo>
                  <a:pt x="94660" y="16420"/>
                </a:lnTo>
                <a:lnTo>
                  <a:pt x="94650" y="16420"/>
                </a:lnTo>
                <a:lnTo>
                  <a:pt x="94650" y="16430"/>
                </a:lnTo>
                <a:lnTo>
                  <a:pt x="94640" y="16430"/>
                </a:lnTo>
                <a:lnTo>
                  <a:pt x="94630" y="16430"/>
                </a:lnTo>
                <a:lnTo>
                  <a:pt x="94630" y="16420"/>
                </a:lnTo>
                <a:lnTo>
                  <a:pt x="94630" y="16430"/>
                </a:lnTo>
                <a:lnTo>
                  <a:pt x="94620" y="16430"/>
                </a:lnTo>
                <a:lnTo>
                  <a:pt x="94610" y="16430"/>
                </a:lnTo>
                <a:lnTo>
                  <a:pt x="94610" y="16440"/>
                </a:lnTo>
                <a:lnTo>
                  <a:pt x="94600" y="16440"/>
                </a:lnTo>
                <a:lnTo>
                  <a:pt x="94600" y="16450"/>
                </a:lnTo>
                <a:lnTo>
                  <a:pt x="94590" y="16450"/>
                </a:lnTo>
                <a:lnTo>
                  <a:pt x="94580" y="16450"/>
                </a:lnTo>
                <a:lnTo>
                  <a:pt x="94580" y="16460"/>
                </a:lnTo>
                <a:lnTo>
                  <a:pt x="94580" y="16450"/>
                </a:lnTo>
                <a:lnTo>
                  <a:pt x="94580" y="16460"/>
                </a:lnTo>
                <a:lnTo>
                  <a:pt x="94580" y="16450"/>
                </a:lnTo>
                <a:lnTo>
                  <a:pt x="94580" y="16460"/>
                </a:lnTo>
                <a:lnTo>
                  <a:pt x="94590" y="16460"/>
                </a:lnTo>
                <a:lnTo>
                  <a:pt x="94600" y="16460"/>
                </a:lnTo>
                <a:lnTo>
                  <a:pt x="94600" y="16470"/>
                </a:lnTo>
                <a:lnTo>
                  <a:pt x="94600" y="16480"/>
                </a:lnTo>
                <a:lnTo>
                  <a:pt x="94590" y="16480"/>
                </a:lnTo>
                <a:lnTo>
                  <a:pt x="94580" y="16480"/>
                </a:lnTo>
                <a:lnTo>
                  <a:pt x="94580" y="16490"/>
                </a:lnTo>
                <a:lnTo>
                  <a:pt x="94580" y="16480"/>
                </a:lnTo>
                <a:lnTo>
                  <a:pt x="94570" y="16490"/>
                </a:lnTo>
                <a:lnTo>
                  <a:pt x="94560" y="16490"/>
                </a:lnTo>
                <a:lnTo>
                  <a:pt x="94560" y="16480"/>
                </a:lnTo>
                <a:lnTo>
                  <a:pt x="94550" y="16490"/>
                </a:lnTo>
                <a:lnTo>
                  <a:pt x="94540" y="16490"/>
                </a:lnTo>
                <a:lnTo>
                  <a:pt x="94530" y="16490"/>
                </a:lnTo>
                <a:lnTo>
                  <a:pt x="94520" y="16490"/>
                </a:lnTo>
                <a:lnTo>
                  <a:pt x="94510" y="16490"/>
                </a:lnTo>
                <a:lnTo>
                  <a:pt x="94510" y="16500"/>
                </a:lnTo>
                <a:lnTo>
                  <a:pt x="94500" y="16500"/>
                </a:lnTo>
                <a:lnTo>
                  <a:pt x="94500" y="16490"/>
                </a:lnTo>
                <a:lnTo>
                  <a:pt x="94500" y="16480"/>
                </a:lnTo>
                <a:lnTo>
                  <a:pt x="94490" y="16480"/>
                </a:lnTo>
                <a:lnTo>
                  <a:pt x="94490" y="16490"/>
                </a:lnTo>
                <a:lnTo>
                  <a:pt x="94480" y="16490"/>
                </a:lnTo>
                <a:lnTo>
                  <a:pt x="94470" y="16490"/>
                </a:lnTo>
                <a:lnTo>
                  <a:pt x="94470" y="16500"/>
                </a:lnTo>
                <a:lnTo>
                  <a:pt x="94460" y="16500"/>
                </a:lnTo>
                <a:lnTo>
                  <a:pt x="94460" y="16490"/>
                </a:lnTo>
                <a:lnTo>
                  <a:pt x="94450" y="16490"/>
                </a:lnTo>
                <a:lnTo>
                  <a:pt x="94440" y="16490"/>
                </a:lnTo>
                <a:lnTo>
                  <a:pt x="94450" y="16490"/>
                </a:lnTo>
                <a:lnTo>
                  <a:pt x="94440" y="16490"/>
                </a:lnTo>
                <a:lnTo>
                  <a:pt x="94440" y="16500"/>
                </a:lnTo>
                <a:lnTo>
                  <a:pt x="94450" y="16500"/>
                </a:lnTo>
                <a:lnTo>
                  <a:pt x="94460" y="16500"/>
                </a:lnTo>
                <a:lnTo>
                  <a:pt x="94450" y="16500"/>
                </a:lnTo>
                <a:lnTo>
                  <a:pt x="94460" y="16500"/>
                </a:lnTo>
                <a:lnTo>
                  <a:pt x="94450" y="16500"/>
                </a:lnTo>
                <a:lnTo>
                  <a:pt x="94460" y="16510"/>
                </a:lnTo>
                <a:lnTo>
                  <a:pt x="94460" y="16500"/>
                </a:lnTo>
                <a:lnTo>
                  <a:pt x="94470" y="16500"/>
                </a:lnTo>
                <a:lnTo>
                  <a:pt x="94470" y="16510"/>
                </a:lnTo>
                <a:lnTo>
                  <a:pt x="94460" y="16510"/>
                </a:lnTo>
                <a:lnTo>
                  <a:pt x="94450" y="16510"/>
                </a:lnTo>
                <a:lnTo>
                  <a:pt x="94450" y="16520"/>
                </a:lnTo>
                <a:lnTo>
                  <a:pt x="94440" y="16520"/>
                </a:lnTo>
                <a:lnTo>
                  <a:pt x="94440" y="16530"/>
                </a:lnTo>
                <a:lnTo>
                  <a:pt x="94430" y="16540"/>
                </a:lnTo>
                <a:lnTo>
                  <a:pt x="94420" y="16540"/>
                </a:lnTo>
                <a:lnTo>
                  <a:pt x="94420" y="16550"/>
                </a:lnTo>
                <a:lnTo>
                  <a:pt x="94420" y="16540"/>
                </a:lnTo>
                <a:lnTo>
                  <a:pt x="94410" y="16540"/>
                </a:lnTo>
                <a:lnTo>
                  <a:pt x="94420" y="16540"/>
                </a:lnTo>
                <a:lnTo>
                  <a:pt x="94420" y="16530"/>
                </a:lnTo>
                <a:lnTo>
                  <a:pt x="94410" y="16530"/>
                </a:lnTo>
                <a:lnTo>
                  <a:pt x="94410" y="16520"/>
                </a:lnTo>
                <a:lnTo>
                  <a:pt x="94400" y="16520"/>
                </a:lnTo>
                <a:lnTo>
                  <a:pt x="94400" y="16530"/>
                </a:lnTo>
                <a:lnTo>
                  <a:pt x="94400" y="16540"/>
                </a:lnTo>
                <a:lnTo>
                  <a:pt x="94400" y="16550"/>
                </a:lnTo>
                <a:lnTo>
                  <a:pt x="94390" y="16550"/>
                </a:lnTo>
                <a:lnTo>
                  <a:pt x="94390" y="16560"/>
                </a:lnTo>
                <a:lnTo>
                  <a:pt x="94380" y="16560"/>
                </a:lnTo>
                <a:lnTo>
                  <a:pt x="94390" y="16560"/>
                </a:lnTo>
                <a:lnTo>
                  <a:pt x="94390" y="16570"/>
                </a:lnTo>
                <a:lnTo>
                  <a:pt x="94380" y="16570"/>
                </a:lnTo>
                <a:lnTo>
                  <a:pt x="94370" y="16570"/>
                </a:lnTo>
                <a:lnTo>
                  <a:pt x="94360" y="16570"/>
                </a:lnTo>
                <a:lnTo>
                  <a:pt x="94350" y="16570"/>
                </a:lnTo>
                <a:lnTo>
                  <a:pt x="94340" y="16590"/>
                </a:lnTo>
                <a:lnTo>
                  <a:pt x="94330" y="16600"/>
                </a:lnTo>
                <a:lnTo>
                  <a:pt x="94320" y="16610"/>
                </a:lnTo>
                <a:lnTo>
                  <a:pt x="94310" y="16610"/>
                </a:lnTo>
                <a:lnTo>
                  <a:pt x="94320" y="16610"/>
                </a:lnTo>
                <a:lnTo>
                  <a:pt x="94320" y="16620"/>
                </a:lnTo>
                <a:lnTo>
                  <a:pt x="94310" y="16620"/>
                </a:lnTo>
                <a:lnTo>
                  <a:pt x="94310" y="16630"/>
                </a:lnTo>
                <a:lnTo>
                  <a:pt x="94300" y="16630"/>
                </a:lnTo>
                <a:lnTo>
                  <a:pt x="94300" y="16640"/>
                </a:lnTo>
                <a:lnTo>
                  <a:pt x="94290" y="16650"/>
                </a:lnTo>
                <a:lnTo>
                  <a:pt x="94300" y="16650"/>
                </a:lnTo>
                <a:lnTo>
                  <a:pt x="94300" y="16660"/>
                </a:lnTo>
                <a:lnTo>
                  <a:pt x="94290" y="16660"/>
                </a:lnTo>
                <a:lnTo>
                  <a:pt x="94290" y="16670"/>
                </a:lnTo>
                <a:lnTo>
                  <a:pt x="94290" y="16680"/>
                </a:lnTo>
                <a:lnTo>
                  <a:pt x="94290" y="16690"/>
                </a:lnTo>
                <a:lnTo>
                  <a:pt x="94290" y="16700"/>
                </a:lnTo>
                <a:lnTo>
                  <a:pt x="94300" y="16700"/>
                </a:lnTo>
                <a:lnTo>
                  <a:pt x="94290" y="16700"/>
                </a:lnTo>
                <a:lnTo>
                  <a:pt x="94290" y="16710"/>
                </a:lnTo>
                <a:lnTo>
                  <a:pt x="94290" y="16720"/>
                </a:lnTo>
                <a:lnTo>
                  <a:pt x="94290" y="16730"/>
                </a:lnTo>
                <a:lnTo>
                  <a:pt x="94290" y="16740"/>
                </a:lnTo>
                <a:lnTo>
                  <a:pt x="94290" y="16750"/>
                </a:lnTo>
                <a:lnTo>
                  <a:pt x="94290" y="16760"/>
                </a:lnTo>
                <a:lnTo>
                  <a:pt x="94290" y="16770"/>
                </a:lnTo>
                <a:lnTo>
                  <a:pt x="94290" y="16780"/>
                </a:lnTo>
                <a:lnTo>
                  <a:pt x="94290" y="16790"/>
                </a:lnTo>
                <a:lnTo>
                  <a:pt x="94290" y="16800"/>
                </a:lnTo>
                <a:lnTo>
                  <a:pt x="94290" y="16810"/>
                </a:lnTo>
                <a:lnTo>
                  <a:pt x="94290" y="16820"/>
                </a:lnTo>
                <a:lnTo>
                  <a:pt x="94290" y="16830"/>
                </a:lnTo>
                <a:lnTo>
                  <a:pt x="94290" y="16840"/>
                </a:lnTo>
                <a:lnTo>
                  <a:pt x="94290" y="16850"/>
                </a:lnTo>
                <a:lnTo>
                  <a:pt x="94290" y="16860"/>
                </a:lnTo>
                <a:lnTo>
                  <a:pt x="94290" y="16870"/>
                </a:lnTo>
                <a:lnTo>
                  <a:pt x="94290" y="16880"/>
                </a:lnTo>
                <a:lnTo>
                  <a:pt x="94290" y="16890"/>
                </a:lnTo>
                <a:lnTo>
                  <a:pt x="94310" y="16890"/>
                </a:lnTo>
                <a:lnTo>
                  <a:pt x="94320" y="16890"/>
                </a:lnTo>
                <a:lnTo>
                  <a:pt x="94330" y="16900"/>
                </a:lnTo>
                <a:lnTo>
                  <a:pt x="94320" y="16900"/>
                </a:lnTo>
                <a:lnTo>
                  <a:pt x="94320" y="16910"/>
                </a:lnTo>
                <a:lnTo>
                  <a:pt x="94310" y="16910"/>
                </a:lnTo>
                <a:lnTo>
                  <a:pt x="94310" y="16900"/>
                </a:lnTo>
                <a:lnTo>
                  <a:pt x="94300" y="16900"/>
                </a:lnTo>
                <a:lnTo>
                  <a:pt x="94290" y="16900"/>
                </a:lnTo>
                <a:lnTo>
                  <a:pt x="94280" y="16910"/>
                </a:lnTo>
                <a:lnTo>
                  <a:pt x="94280" y="16920"/>
                </a:lnTo>
                <a:lnTo>
                  <a:pt x="94290" y="16920"/>
                </a:lnTo>
                <a:lnTo>
                  <a:pt x="94300" y="16920"/>
                </a:lnTo>
                <a:lnTo>
                  <a:pt x="94310" y="16920"/>
                </a:lnTo>
                <a:lnTo>
                  <a:pt x="94330" y="16920"/>
                </a:lnTo>
                <a:lnTo>
                  <a:pt x="94340" y="16920"/>
                </a:lnTo>
                <a:lnTo>
                  <a:pt x="94340" y="16930"/>
                </a:lnTo>
                <a:lnTo>
                  <a:pt x="94350" y="16930"/>
                </a:lnTo>
                <a:lnTo>
                  <a:pt x="94360" y="16930"/>
                </a:lnTo>
                <a:lnTo>
                  <a:pt x="94360" y="16940"/>
                </a:lnTo>
                <a:lnTo>
                  <a:pt x="94370" y="16940"/>
                </a:lnTo>
                <a:lnTo>
                  <a:pt x="94380" y="16940"/>
                </a:lnTo>
                <a:lnTo>
                  <a:pt x="94390" y="16940"/>
                </a:lnTo>
                <a:lnTo>
                  <a:pt x="94390" y="16950"/>
                </a:lnTo>
                <a:lnTo>
                  <a:pt x="94400" y="16950"/>
                </a:lnTo>
                <a:lnTo>
                  <a:pt x="94400" y="16960"/>
                </a:lnTo>
                <a:lnTo>
                  <a:pt x="94400" y="16970"/>
                </a:lnTo>
                <a:lnTo>
                  <a:pt x="94410" y="16970"/>
                </a:lnTo>
                <a:lnTo>
                  <a:pt x="94410" y="16980"/>
                </a:lnTo>
                <a:lnTo>
                  <a:pt x="94410" y="16990"/>
                </a:lnTo>
                <a:lnTo>
                  <a:pt x="94410" y="17000"/>
                </a:lnTo>
                <a:lnTo>
                  <a:pt x="94410" y="17010"/>
                </a:lnTo>
                <a:lnTo>
                  <a:pt x="94400" y="17010"/>
                </a:lnTo>
                <a:lnTo>
                  <a:pt x="94410" y="17010"/>
                </a:lnTo>
                <a:lnTo>
                  <a:pt x="94410" y="17020"/>
                </a:lnTo>
                <a:lnTo>
                  <a:pt x="94400" y="17020"/>
                </a:lnTo>
                <a:lnTo>
                  <a:pt x="94400" y="17030"/>
                </a:lnTo>
                <a:lnTo>
                  <a:pt x="94400" y="17040"/>
                </a:lnTo>
                <a:lnTo>
                  <a:pt x="94390" y="17040"/>
                </a:lnTo>
                <a:lnTo>
                  <a:pt x="94390" y="17050"/>
                </a:lnTo>
                <a:lnTo>
                  <a:pt x="94380" y="17050"/>
                </a:lnTo>
                <a:lnTo>
                  <a:pt x="94370" y="17050"/>
                </a:lnTo>
                <a:lnTo>
                  <a:pt x="94370" y="17060"/>
                </a:lnTo>
                <a:lnTo>
                  <a:pt x="94370" y="17070"/>
                </a:lnTo>
                <a:lnTo>
                  <a:pt x="94370" y="17080"/>
                </a:lnTo>
                <a:lnTo>
                  <a:pt x="94360" y="17080"/>
                </a:lnTo>
                <a:lnTo>
                  <a:pt x="94350" y="17090"/>
                </a:lnTo>
                <a:lnTo>
                  <a:pt x="94350" y="17100"/>
                </a:lnTo>
                <a:lnTo>
                  <a:pt x="94360" y="17100"/>
                </a:lnTo>
                <a:lnTo>
                  <a:pt x="94350" y="17100"/>
                </a:lnTo>
                <a:lnTo>
                  <a:pt x="94350" y="17110"/>
                </a:lnTo>
                <a:lnTo>
                  <a:pt x="94360" y="17110"/>
                </a:lnTo>
                <a:lnTo>
                  <a:pt x="94350" y="17110"/>
                </a:lnTo>
                <a:lnTo>
                  <a:pt x="94350" y="17120"/>
                </a:lnTo>
                <a:lnTo>
                  <a:pt x="94360" y="17130"/>
                </a:lnTo>
                <a:lnTo>
                  <a:pt x="94360" y="17140"/>
                </a:lnTo>
                <a:lnTo>
                  <a:pt x="94360" y="17150"/>
                </a:lnTo>
                <a:lnTo>
                  <a:pt x="94350" y="17150"/>
                </a:lnTo>
                <a:lnTo>
                  <a:pt x="94350" y="17160"/>
                </a:lnTo>
                <a:lnTo>
                  <a:pt x="94350" y="17170"/>
                </a:lnTo>
                <a:lnTo>
                  <a:pt x="94350" y="17180"/>
                </a:lnTo>
                <a:lnTo>
                  <a:pt x="94340" y="17180"/>
                </a:lnTo>
                <a:lnTo>
                  <a:pt x="94340" y="17190"/>
                </a:lnTo>
                <a:lnTo>
                  <a:pt x="94340" y="17200"/>
                </a:lnTo>
                <a:lnTo>
                  <a:pt x="94330" y="17200"/>
                </a:lnTo>
                <a:lnTo>
                  <a:pt x="94330" y="17210"/>
                </a:lnTo>
                <a:lnTo>
                  <a:pt x="94330" y="17220"/>
                </a:lnTo>
                <a:lnTo>
                  <a:pt x="94320" y="17230"/>
                </a:lnTo>
                <a:lnTo>
                  <a:pt x="94320" y="17240"/>
                </a:lnTo>
                <a:lnTo>
                  <a:pt x="94310" y="17240"/>
                </a:lnTo>
                <a:lnTo>
                  <a:pt x="94310" y="17250"/>
                </a:lnTo>
                <a:lnTo>
                  <a:pt x="94310" y="17240"/>
                </a:lnTo>
                <a:lnTo>
                  <a:pt x="94300" y="17240"/>
                </a:lnTo>
                <a:lnTo>
                  <a:pt x="94300" y="17250"/>
                </a:lnTo>
                <a:lnTo>
                  <a:pt x="94310" y="17250"/>
                </a:lnTo>
                <a:lnTo>
                  <a:pt x="94310" y="17260"/>
                </a:lnTo>
                <a:lnTo>
                  <a:pt x="94320" y="17260"/>
                </a:lnTo>
                <a:lnTo>
                  <a:pt x="94320" y="17270"/>
                </a:lnTo>
                <a:lnTo>
                  <a:pt x="94320" y="17280"/>
                </a:lnTo>
                <a:lnTo>
                  <a:pt x="94320" y="17290"/>
                </a:lnTo>
                <a:lnTo>
                  <a:pt x="94330" y="17290"/>
                </a:lnTo>
                <a:lnTo>
                  <a:pt x="94330" y="17300"/>
                </a:lnTo>
                <a:lnTo>
                  <a:pt x="94330" y="17310"/>
                </a:lnTo>
                <a:lnTo>
                  <a:pt x="94330" y="17320"/>
                </a:lnTo>
                <a:lnTo>
                  <a:pt x="94330" y="17330"/>
                </a:lnTo>
                <a:lnTo>
                  <a:pt x="94320" y="17330"/>
                </a:lnTo>
                <a:lnTo>
                  <a:pt x="94320" y="17340"/>
                </a:lnTo>
                <a:lnTo>
                  <a:pt x="94310" y="17340"/>
                </a:lnTo>
                <a:lnTo>
                  <a:pt x="94310" y="17350"/>
                </a:lnTo>
                <a:lnTo>
                  <a:pt x="94300" y="17350"/>
                </a:lnTo>
                <a:lnTo>
                  <a:pt x="94300" y="17360"/>
                </a:lnTo>
                <a:lnTo>
                  <a:pt x="94300" y="17370"/>
                </a:lnTo>
                <a:lnTo>
                  <a:pt x="94290" y="17380"/>
                </a:lnTo>
                <a:lnTo>
                  <a:pt x="94290" y="17390"/>
                </a:lnTo>
                <a:lnTo>
                  <a:pt x="94290" y="17400"/>
                </a:lnTo>
                <a:lnTo>
                  <a:pt x="94280" y="17410"/>
                </a:lnTo>
                <a:lnTo>
                  <a:pt x="94280" y="17420"/>
                </a:lnTo>
                <a:lnTo>
                  <a:pt x="94280" y="17430"/>
                </a:lnTo>
                <a:lnTo>
                  <a:pt x="94280" y="17440"/>
                </a:lnTo>
                <a:lnTo>
                  <a:pt x="94280" y="17450"/>
                </a:lnTo>
                <a:lnTo>
                  <a:pt x="94280" y="17460"/>
                </a:lnTo>
                <a:lnTo>
                  <a:pt x="94290" y="17460"/>
                </a:lnTo>
                <a:lnTo>
                  <a:pt x="94290" y="17470"/>
                </a:lnTo>
                <a:lnTo>
                  <a:pt x="94280" y="17480"/>
                </a:lnTo>
                <a:lnTo>
                  <a:pt x="94280" y="17490"/>
                </a:lnTo>
                <a:lnTo>
                  <a:pt x="94270" y="17500"/>
                </a:lnTo>
                <a:lnTo>
                  <a:pt x="94270" y="17510"/>
                </a:lnTo>
                <a:lnTo>
                  <a:pt x="94260" y="17510"/>
                </a:lnTo>
                <a:lnTo>
                  <a:pt x="94260" y="17520"/>
                </a:lnTo>
                <a:lnTo>
                  <a:pt x="94250" y="17530"/>
                </a:lnTo>
                <a:lnTo>
                  <a:pt x="94240" y="17530"/>
                </a:lnTo>
                <a:lnTo>
                  <a:pt x="94230" y="17530"/>
                </a:lnTo>
                <a:lnTo>
                  <a:pt x="94230" y="17540"/>
                </a:lnTo>
                <a:lnTo>
                  <a:pt x="94220" y="17540"/>
                </a:lnTo>
                <a:lnTo>
                  <a:pt x="94220" y="17550"/>
                </a:lnTo>
                <a:lnTo>
                  <a:pt x="94220" y="17560"/>
                </a:lnTo>
                <a:lnTo>
                  <a:pt x="94210" y="17560"/>
                </a:lnTo>
                <a:lnTo>
                  <a:pt x="94210" y="17570"/>
                </a:lnTo>
                <a:lnTo>
                  <a:pt x="94210" y="17580"/>
                </a:lnTo>
                <a:lnTo>
                  <a:pt x="94210" y="17590"/>
                </a:lnTo>
                <a:lnTo>
                  <a:pt x="94210" y="17600"/>
                </a:lnTo>
                <a:lnTo>
                  <a:pt x="94210" y="17610"/>
                </a:lnTo>
                <a:lnTo>
                  <a:pt x="94200" y="17610"/>
                </a:lnTo>
                <a:lnTo>
                  <a:pt x="94200" y="17620"/>
                </a:lnTo>
                <a:lnTo>
                  <a:pt x="94190" y="17630"/>
                </a:lnTo>
                <a:lnTo>
                  <a:pt x="94180" y="17630"/>
                </a:lnTo>
                <a:lnTo>
                  <a:pt x="94170" y="17630"/>
                </a:lnTo>
                <a:lnTo>
                  <a:pt x="94170" y="17640"/>
                </a:lnTo>
                <a:lnTo>
                  <a:pt x="94160" y="17650"/>
                </a:lnTo>
                <a:lnTo>
                  <a:pt x="94150" y="17650"/>
                </a:lnTo>
                <a:lnTo>
                  <a:pt x="94140" y="17650"/>
                </a:lnTo>
                <a:lnTo>
                  <a:pt x="94130" y="17650"/>
                </a:lnTo>
                <a:lnTo>
                  <a:pt x="94130" y="17660"/>
                </a:lnTo>
                <a:lnTo>
                  <a:pt x="94120" y="17660"/>
                </a:lnTo>
                <a:lnTo>
                  <a:pt x="94110" y="17660"/>
                </a:lnTo>
                <a:lnTo>
                  <a:pt x="94100" y="17660"/>
                </a:lnTo>
                <a:lnTo>
                  <a:pt x="94090" y="17660"/>
                </a:lnTo>
                <a:lnTo>
                  <a:pt x="94080" y="17660"/>
                </a:lnTo>
                <a:lnTo>
                  <a:pt x="94080" y="17670"/>
                </a:lnTo>
                <a:lnTo>
                  <a:pt x="94070" y="17670"/>
                </a:lnTo>
                <a:lnTo>
                  <a:pt x="94060" y="17670"/>
                </a:lnTo>
                <a:lnTo>
                  <a:pt x="94050" y="17680"/>
                </a:lnTo>
                <a:lnTo>
                  <a:pt x="94040" y="17680"/>
                </a:lnTo>
                <a:lnTo>
                  <a:pt x="94030" y="17680"/>
                </a:lnTo>
                <a:lnTo>
                  <a:pt x="94020" y="17680"/>
                </a:lnTo>
                <a:lnTo>
                  <a:pt x="94010" y="17680"/>
                </a:lnTo>
                <a:lnTo>
                  <a:pt x="94000" y="17680"/>
                </a:lnTo>
                <a:lnTo>
                  <a:pt x="93990" y="17680"/>
                </a:lnTo>
                <a:lnTo>
                  <a:pt x="93990" y="17690"/>
                </a:lnTo>
                <a:lnTo>
                  <a:pt x="93980" y="17690"/>
                </a:lnTo>
                <a:lnTo>
                  <a:pt x="93970" y="17690"/>
                </a:lnTo>
                <a:lnTo>
                  <a:pt x="93960" y="17690"/>
                </a:lnTo>
                <a:lnTo>
                  <a:pt x="93950" y="17690"/>
                </a:lnTo>
                <a:lnTo>
                  <a:pt x="93940" y="17690"/>
                </a:lnTo>
                <a:lnTo>
                  <a:pt x="93930" y="17690"/>
                </a:lnTo>
                <a:lnTo>
                  <a:pt x="93930" y="17700"/>
                </a:lnTo>
                <a:lnTo>
                  <a:pt x="93920" y="17700"/>
                </a:lnTo>
                <a:lnTo>
                  <a:pt x="93910" y="17700"/>
                </a:lnTo>
                <a:lnTo>
                  <a:pt x="93910" y="17710"/>
                </a:lnTo>
                <a:lnTo>
                  <a:pt x="93900" y="17710"/>
                </a:lnTo>
                <a:lnTo>
                  <a:pt x="93890" y="17710"/>
                </a:lnTo>
                <a:lnTo>
                  <a:pt x="93880" y="17710"/>
                </a:lnTo>
                <a:lnTo>
                  <a:pt x="93880" y="17720"/>
                </a:lnTo>
                <a:lnTo>
                  <a:pt x="93870" y="17720"/>
                </a:lnTo>
                <a:lnTo>
                  <a:pt x="93860" y="17720"/>
                </a:lnTo>
                <a:lnTo>
                  <a:pt x="93860" y="17730"/>
                </a:lnTo>
                <a:lnTo>
                  <a:pt x="93850" y="17730"/>
                </a:lnTo>
                <a:lnTo>
                  <a:pt x="93850" y="17740"/>
                </a:lnTo>
                <a:lnTo>
                  <a:pt x="93840" y="17740"/>
                </a:lnTo>
                <a:lnTo>
                  <a:pt x="93840" y="17750"/>
                </a:lnTo>
                <a:lnTo>
                  <a:pt x="93840" y="17760"/>
                </a:lnTo>
                <a:lnTo>
                  <a:pt x="93840" y="17770"/>
                </a:lnTo>
                <a:lnTo>
                  <a:pt x="93830" y="17770"/>
                </a:lnTo>
                <a:lnTo>
                  <a:pt x="93820" y="17780"/>
                </a:lnTo>
                <a:lnTo>
                  <a:pt x="93810" y="17780"/>
                </a:lnTo>
                <a:lnTo>
                  <a:pt x="93810" y="17770"/>
                </a:lnTo>
                <a:lnTo>
                  <a:pt x="93800" y="17770"/>
                </a:lnTo>
                <a:lnTo>
                  <a:pt x="93800" y="17760"/>
                </a:lnTo>
                <a:lnTo>
                  <a:pt x="93800" y="17770"/>
                </a:lnTo>
                <a:lnTo>
                  <a:pt x="93790" y="17770"/>
                </a:lnTo>
                <a:lnTo>
                  <a:pt x="93780" y="17770"/>
                </a:lnTo>
                <a:lnTo>
                  <a:pt x="93770" y="17770"/>
                </a:lnTo>
                <a:lnTo>
                  <a:pt x="93770" y="17760"/>
                </a:lnTo>
                <a:lnTo>
                  <a:pt x="93760" y="17760"/>
                </a:lnTo>
                <a:lnTo>
                  <a:pt x="93760" y="17770"/>
                </a:lnTo>
                <a:lnTo>
                  <a:pt x="93750" y="17770"/>
                </a:lnTo>
                <a:lnTo>
                  <a:pt x="93740" y="17770"/>
                </a:lnTo>
                <a:lnTo>
                  <a:pt x="93730" y="17770"/>
                </a:lnTo>
                <a:lnTo>
                  <a:pt x="93720" y="17770"/>
                </a:lnTo>
                <a:lnTo>
                  <a:pt x="93710" y="17770"/>
                </a:lnTo>
                <a:lnTo>
                  <a:pt x="93700" y="17780"/>
                </a:lnTo>
                <a:lnTo>
                  <a:pt x="93700" y="17790"/>
                </a:lnTo>
                <a:lnTo>
                  <a:pt x="93690" y="17790"/>
                </a:lnTo>
                <a:lnTo>
                  <a:pt x="93690" y="17780"/>
                </a:lnTo>
                <a:lnTo>
                  <a:pt x="93680" y="17780"/>
                </a:lnTo>
                <a:lnTo>
                  <a:pt x="93680" y="17790"/>
                </a:lnTo>
                <a:lnTo>
                  <a:pt x="93670" y="17790"/>
                </a:lnTo>
                <a:lnTo>
                  <a:pt x="93660" y="17790"/>
                </a:lnTo>
                <a:lnTo>
                  <a:pt x="93660" y="17800"/>
                </a:lnTo>
                <a:lnTo>
                  <a:pt x="93650" y="17800"/>
                </a:lnTo>
                <a:lnTo>
                  <a:pt x="93650" y="17790"/>
                </a:lnTo>
                <a:lnTo>
                  <a:pt x="93640" y="17790"/>
                </a:lnTo>
                <a:lnTo>
                  <a:pt x="93630" y="17790"/>
                </a:lnTo>
                <a:lnTo>
                  <a:pt x="93620" y="17790"/>
                </a:lnTo>
                <a:lnTo>
                  <a:pt x="93610" y="17780"/>
                </a:lnTo>
                <a:lnTo>
                  <a:pt x="93610" y="17790"/>
                </a:lnTo>
                <a:lnTo>
                  <a:pt x="93610" y="17780"/>
                </a:lnTo>
                <a:lnTo>
                  <a:pt x="93610" y="17790"/>
                </a:lnTo>
                <a:lnTo>
                  <a:pt x="93600" y="17780"/>
                </a:lnTo>
                <a:lnTo>
                  <a:pt x="93590" y="17780"/>
                </a:lnTo>
                <a:lnTo>
                  <a:pt x="93580" y="17780"/>
                </a:lnTo>
                <a:lnTo>
                  <a:pt x="93580" y="17770"/>
                </a:lnTo>
                <a:lnTo>
                  <a:pt x="93570" y="17770"/>
                </a:lnTo>
                <a:lnTo>
                  <a:pt x="93570" y="17760"/>
                </a:lnTo>
                <a:lnTo>
                  <a:pt x="93580" y="17750"/>
                </a:lnTo>
                <a:lnTo>
                  <a:pt x="93580" y="17740"/>
                </a:lnTo>
                <a:lnTo>
                  <a:pt x="93590" y="17740"/>
                </a:lnTo>
                <a:lnTo>
                  <a:pt x="93600" y="17740"/>
                </a:lnTo>
                <a:lnTo>
                  <a:pt x="93610" y="17740"/>
                </a:lnTo>
                <a:lnTo>
                  <a:pt x="93620" y="17740"/>
                </a:lnTo>
                <a:lnTo>
                  <a:pt x="93620" y="17730"/>
                </a:lnTo>
                <a:lnTo>
                  <a:pt x="93610" y="17730"/>
                </a:lnTo>
                <a:lnTo>
                  <a:pt x="93610" y="17720"/>
                </a:lnTo>
                <a:lnTo>
                  <a:pt x="93600" y="17730"/>
                </a:lnTo>
                <a:lnTo>
                  <a:pt x="93600" y="17720"/>
                </a:lnTo>
                <a:lnTo>
                  <a:pt x="93600" y="17710"/>
                </a:lnTo>
                <a:lnTo>
                  <a:pt x="93590" y="17710"/>
                </a:lnTo>
                <a:lnTo>
                  <a:pt x="93590" y="17720"/>
                </a:lnTo>
                <a:lnTo>
                  <a:pt x="93600" y="17720"/>
                </a:lnTo>
                <a:lnTo>
                  <a:pt x="93590" y="17720"/>
                </a:lnTo>
                <a:lnTo>
                  <a:pt x="93590" y="17730"/>
                </a:lnTo>
                <a:lnTo>
                  <a:pt x="93590" y="17720"/>
                </a:lnTo>
                <a:lnTo>
                  <a:pt x="93580" y="17720"/>
                </a:lnTo>
                <a:lnTo>
                  <a:pt x="93580" y="17730"/>
                </a:lnTo>
                <a:lnTo>
                  <a:pt x="93580" y="17720"/>
                </a:lnTo>
                <a:lnTo>
                  <a:pt x="93570" y="17720"/>
                </a:lnTo>
                <a:lnTo>
                  <a:pt x="93570" y="17730"/>
                </a:lnTo>
                <a:lnTo>
                  <a:pt x="93570" y="17720"/>
                </a:lnTo>
                <a:lnTo>
                  <a:pt x="93560" y="17720"/>
                </a:lnTo>
                <a:lnTo>
                  <a:pt x="93550" y="17720"/>
                </a:lnTo>
                <a:lnTo>
                  <a:pt x="93560" y="17720"/>
                </a:lnTo>
                <a:lnTo>
                  <a:pt x="93570" y="17720"/>
                </a:lnTo>
                <a:lnTo>
                  <a:pt x="93570" y="17710"/>
                </a:lnTo>
                <a:lnTo>
                  <a:pt x="93560" y="17710"/>
                </a:lnTo>
                <a:lnTo>
                  <a:pt x="93550" y="17710"/>
                </a:lnTo>
                <a:lnTo>
                  <a:pt x="93540" y="17710"/>
                </a:lnTo>
                <a:lnTo>
                  <a:pt x="93540" y="17700"/>
                </a:lnTo>
                <a:lnTo>
                  <a:pt x="93540" y="17710"/>
                </a:lnTo>
                <a:lnTo>
                  <a:pt x="93530" y="17710"/>
                </a:lnTo>
                <a:lnTo>
                  <a:pt x="93520" y="17710"/>
                </a:lnTo>
                <a:lnTo>
                  <a:pt x="93520" y="17700"/>
                </a:lnTo>
                <a:lnTo>
                  <a:pt x="93530" y="17700"/>
                </a:lnTo>
                <a:lnTo>
                  <a:pt x="93540" y="17700"/>
                </a:lnTo>
                <a:lnTo>
                  <a:pt x="93540" y="17690"/>
                </a:lnTo>
                <a:lnTo>
                  <a:pt x="93550" y="17690"/>
                </a:lnTo>
                <a:lnTo>
                  <a:pt x="93550" y="17700"/>
                </a:lnTo>
                <a:lnTo>
                  <a:pt x="93560" y="17700"/>
                </a:lnTo>
                <a:lnTo>
                  <a:pt x="93560" y="17690"/>
                </a:lnTo>
                <a:lnTo>
                  <a:pt x="93560" y="17700"/>
                </a:lnTo>
                <a:lnTo>
                  <a:pt x="93570" y="17700"/>
                </a:lnTo>
                <a:lnTo>
                  <a:pt x="93570" y="17690"/>
                </a:lnTo>
                <a:lnTo>
                  <a:pt x="93560" y="17690"/>
                </a:lnTo>
                <a:lnTo>
                  <a:pt x="93550" y="17690"/>
                </a:lnTo>
                <a:lnTo>
                  <a:pt x="93540" y="17690"/>
                </a:lnTo>
                <a:lnTo>
                  <a:pt x="93530" y="17690"/>
                </a:lnTo>
                <a:lnTo>
                  <a:pt x="93530" y="17700"/>
                </a:lnTo>
                <a:lnTo>
                  <a:pt x="93520" y="17700"/>
                </a:lnTo>
                <a:lnTo>
                  <a:pt x="93510" y="17700"/>
                </a:lnTo>
                <a:lnTo>
                  <a:pt x="93510" y="17690"/>
                </a:lnTo>
                <a:lnTo>
                  <a:pt x="93520" y="17690"/>
                </a:lnTo>
                <a:lnTo>
                  <a:pt x="93510" y="17690"/>
                </a:lnTo>
                <a:lnTo>
                  <a:pt x="93500" y="17690"/>
                </a:lnTo>
                <a:lnTo>
                  <a:pt x="93500" y="17680"/>
                </a:lnTo>
                <a:lnTo>
                  <a:pt x="93500" y="17690"/>
                </a:lnTo>
                <a:lnTo>
                  <a:pt x="93490" y="17690"/>
                </a:lnTo>
                <a:lnTo>
                  <a:pt x="93490" y="17680"/>
                </a:lnTo>
                <a:lnTo>
                  <a:pt x="93480" y="17680"/>
                </a:lnTo>
                <a:lnTo>
                  <a:pt x="93470" y="17690"/>
                </a:lnTo>
                <a:lnTo>
                  <a:pt x="93460" y="17690"/>
                </a:lnTo>
                <a:lnTo>
                  <a:pt x="93460" y="17700"/>
                </a:lnTo>
                <a:lnTo>
                  <a:pt x="93470" y="17700"/>
                </a:lnTo>
                <a:lnTo>
                  <a:pt x="93470" y="17690"/>
                </a:lnTo>
                <a:lnTo>
                  <a:pt x="93480" y="17690"/>
                </a:lnTo>
                <a:lnTo>
                  <a:pt x="93490" y="17690"/>
                </a:lnTo>
                <a:lnTo>
                  <a:pt x="93500" y="17690"/>
                </a:lnTo>
                <a:lnTo>
                  <a:pt x="93510" y="17690"/>
                </a:lnTo>
                <a:lnTo>
                  <a:pt x="93510" y="17700"/>
                </a:lnTo>
                <a:lnTo>
                  <a:pt x="93500" y="17710"/>
                </a:lnTo>
                <a:lnTo>
                  <a:pt x="93490" y="17710"/>
                </a:lnTo>
                <a:lnTo>
                  <a:pt x="93500" y="17710"/>
                </a:lnTo>
                <a:lnTo>
                  <a:pt x="93510" y="17710"/>
                </a:lnTo>
                <a:lnTo>
                  <a:pt x="93510" y="17720"/>
                </a:lnTo>
                <a:lnTo>
                  <a:pt x="93500" y="17720"/>
                </a:lnTo>
                <a:lnTo>
                  <a:pt x="93500" y="17710"/>
                </a:lnTo>
                <a:lnTo>
                  <a:pt x="93500" y="17720"/>
                </a:lnTo>
                <a:lnTo>
                  <a:pt x="93490" y="17720"/>
                </a:lnTo>
                <a:lnTo>
                  <a:pt x="93490" y="17730"/>
                </a:lnTo>
                <a:lnTo>
                  <a:pt x="93480" y="17730"/>
                </a:lnTo>
                <a:lnTo>
                  <a:pt x="93480" y="17720"/>
                </a:lnTo>
                <a:lnTo>
                  <a:pt x="93470" y="17720"/>
                </a:lnTo>
                <a:lnTo>
                  <a:pt x="93460" y="17720"/>
                </a:lnTo>
                <a:lnTo>
                  <a:pt x="93450" y="17720"/>
                </a:lnTo>
                <a:lnTo>
                  <a:pt x="93440" y="17720"/>
                </a:lnTo>
                <a:lnTo>
                  <a:pt x="93430" y="17720"/>
                </a:lnTo>
                <a:lnTo>
                  <a:pt x="93430" y="17710"/>
                </a:lnTo>
                <a:lnTo>
                  <a:pt x="93430" y="17720"/>
                </a:lnTo>
                <a:lnTo>
                  <a:pt x="93420" y="17720"/>
                </a:lnTo>
                <a:lnTo>
                  <a:pt x="93410" y="17720"/>
                </a:lnTo>
                <a:lnTo>
                  <a:pt x="93410" y="17730"/>
                </a:lnTo>
                <a:lnTo>
                  <a:pt x="93400" y="17730"/>
                </a:lnTo>
                <a:lnTo>
                  <a:pt x="93390" y="17730"/>
                </a:lnTo>
                <a:lnTo>
                  <a:pt x="93380" y="17730"/>
                </a:lnTo>
                <a:lnTo>
                  <a:pt x="93390" y="17730"/>
                </a:lnTo>
                <a:lnTo>
                  <a:pt x="93400" y="17720"/>
                </a:lnTo>
                <a:lnTo>
                  <a:pt x="93410" y="17720"/>
                </a:lnTo>
                <a:lnTo>
                  <a:pt x="93410" y="17710"/>
                </a:lnTo>
                <a:lnTo>
                  <a:pt x="93420" y="17710"/>
                </a:lnTo>
                <a:lnTo>
                  <a:pt x="93430" y="17710"/>
                </a:lnTo>
                <a:lnTo>
                  <a:pt x="93440" y="17700"/>
                </a:lnTo>
                <a:lnTo>
                  <a:pt x="93450" y="17700"/>
                </a:lnTo>
                <a:lnTo>
                  <a:pt x="93460" y="17690"/>
                </a:lnTo>
                <a:lnTo>
                  <a:pt x="93470" y="17690"/>
                </a:lnTo>
                <a:lnTo>
                  <a:pt x="93470" y="17680"/>
                </a:lnTo>
                <a:lnTo>
                  <a:pt x="93460" y="17680"/>
                </a:lnTo>
                <a:lnTo>
                  <a:pt x="93450" y="17690"/>
                </a:lnTo>
                <a:lnTo>
                  <a:pt x="93440" y="17690"/>
                </a:lnTo>
                <a:lnTo>
                  <a:pt x="93440" y="17700"/>
                </a:lnTo>
                <a:lnTo>
                  <a:pt x="93430" y="17700"/>
                </a:lnTo>
                <a:lnTo>
                  <a:pt x="93420" y="17700"/>
                </a:lnTo>
                <a:lnTo>
                  <a:pt x="93420" y="17710"/>
                </a:lnTo>
                <a:lnTo>
                  <a:pt x="93410" y="17710"/>
                </a:lnTo>
                <a:lnTo>
                  <a:pt x="93400" y="17710"/>
                </a:lnTo>
                <a:lnTo>
                  <a:pt x="93390" y="17720"/>
                </a:lnTo>
                <a:lnTo>
                  <a:pt x="93390" y="17710"/>
                </a:lnTo>
                <a:lnTo>
                  <a:pt x="93400" y="17710"/>
                </a:lnTo>
                <a:lnTo>
                  <a:pt x="93400" y="17700"/>
                </a:lnTo>
                <a:lnTo>
                  <a:pt x="93400" y="17690"/>
                </a:lnTo>
                <a:lnTo>
                  <a:pt x="93410" y="17690"/>
                </a:lnTo>
                <a:lnTo>
                  <a:pt x="93410" y="17700"/>
                </a:lnTo>
                <a:lnTo>
                  <a:pt x="93420" y="17700"/>
                </a:lnTo>
                <a:lnTo>
                  <a:pt x="93420" y="17690"/>
                </a:lnTo>
                <a:lnTo>
                  <a:pt x="93430" y="17690"/>
                </a:lnTo>
                <a:lnTo>
                  <a:pt x="93440" y="17690"/>
                </a:lnTo>
                <a:lnTo>
                  <a:pt x="93440" y="17680"/>
                </a:lnTo>
                <a:lnTo>
                  <a:pt x="93450" y="17680"/>
                </a:lnTo>
                <a:lnTo>
                  <a:pt x="93450" y="17690"/>
                </a:lnTo>
                <a:lnTo>
                  <a:pt x="93450" y="17680"/>
                </a:lnTo>
                <a:lnTo>
                  <a:pt x="93450" y="17670"/>
                </a:lnTo>
                <a:lnTo>
                  <a:pt x="93450" y="17680"/>
                </a:lnTo>
                <a:lnTo>
                  <a:pt x="93440" y="17680"/>
                </a:lnTo>
                <a:lnTo>
                  <a:pt x="93440" y="17670"/>
                </a:lnTo>
                <a:lnTo>
                  <a:pt x="93430" y="17670"/>
                </a:lnTo>
                <a:lnTo>
                  <a:pt x="93440" y="17670"/>
                </a:lnTo>
                <a:lnTo>
                  <a:pt x="93450" y="17670"/>
                </a:lnTo>
                <a:lnTo>
                  <a:pt x="93450" y="17660"/>
                </a:lnTo>
                <a:lnTo>
                  <a:pt x="93450" y="17650"/>
                </a:lnTo>
                <a:lnTo>
                  <a:pt x="93450" y="17640"/>
                </a:lnTo>
                <a:lnTo>
                  <a:pt x="93460" y="17640"/>
                </a:lnTo>
                <a:lnTo>
                  <a:pt x="93450" y="17640"/>
                </a:lnTo>
                <a:lnTo>
                  <a:pt x="93450" y="17630"/>
                </a:lnTo>
                <a:lnTo>
                  <a:pt x="93460" y="17630"/>
                </a:lnTo>
                <a:lnTo>
                  <a:pt x="93460" y="17620"/>
                </a:lnTo>
                <a:lnTo>
                  <a:pt x="93450" y="17620"/>
                </a:lnTo>
                <a:lnTo>
                  <a:pt x="93460" y="17620"/>
                </a:lnTo>
                <a:lnTo>
                  <a:pt x="93460" y="17610"/>
                </a:lnTo>
                <a:lnTo>
                  <a:pt x="93460" y="17600"/>
                </a:lnTo>
                <a:lnTo>
                  <a:pt x="93470" y="17600"/>
                </a:lnTo>
                <a:lnTo>
                  <a:pt x="93470" y="17590"/>
                </a:lnTo>
                <a:lnTo>
                  <a:pt x="93470" y="17580"/>
                </a:lnTo>
                <a:lnTo>
                  <a:pt x="93460" y="17580"/>
                </a:lnTo>
                <a:lnTo>
                  <a:pt x="93460" y="17590"/>
                </a:lnTo>
                <a:lnTo>
                  <a:pt x="93450" y="17590"/>
                </a:lnTo>
                <a:lnTo>
                  <a:pt x="93440" y="17590"/>
                </a:lnTo>
                <a:lnTo>
                  <a:pt x="93440" y="17600"/>
                </a:lnTo>
                <a:lnTo>
                  <a:pt x="93450" y="17600"/>
                </a:lnTo>
                <a:lnTo>
                  <a:pt x="93450" y="17610"/>
                </a:lnTo>
                <a:lnTo>
                  <a:pt x="93440" y="17610"/>
                </a:lnTo>
                <a:lnTo>
                  <a:pt x="93450" y="17610"/>
                </a:lnTo>
                <a:lnTo>
                  <a:pt x="93440" y="17610"/>
                </a:lnTo>
                <a:lnTo>
                  <a:pt x="93440" y="17620"/>
                </a:lnTo>
                <a:lnTo>
                  <a:pt x="93440" y="17630"/>
                </a:lnTo>
                <a:lnTo>
                  <a:pt x="93430" y="17630"/>
                </a:lnTo>
                <a:lnTo>
                  <a:pt x="93430" y="17620"/>
                </a:lnTo>
                <a:lnTo>
                  <a:pt x="93440" y="17610"/>
                </a:lnTo>
                <a:lnTo>
                  <a:pt x="93440" y="17600"/>
                </a:lnTo>
                <a:lnTo>
                  <a:pt x="93440" y="17590"/>
                </a:lnTo>
                <a:lnTo>
                  <a:pt x="93430" y="17600"/>
                </a:lnTo>
                <a:lnTo>
                  <a:pt x="93430" y="17590"/>
                </a:lnTo>
                <a:lnTo>
                  <a:pt x="93420" y="17590"/>
                </a:lnTo>
                <a:lnTo>
                  <a:pt x="93410" y="17590"/>
                </a:lnTo>
                <a:lnTo>
                  <a:pt x="93420" y="17590"/>
                </a:lnTo>
                <a:lnTo>
                  <a:pt x="93420" y="17580"/>
                </a:lnTo>
                <a:lnTo>
                  <a:pt x="93410" y="17580"/>
                </a:lnTo>
                <a:lnTo>
                  <a:pt x="93410" y="17590"/>
                </a:lnTo>
                <a:lnTo>
                  <a:pt x="93400" y="17590"/>
                </a:lnTo>
                <a:lnTo>
                  <a:pt x="93410" y="17590"/>
                </a:lnTo>
                <a:lnTo>
                  <a:pt x="93410" y="17600"/>
                </a:lnTo>
                <a:lnTo>
                  <a:pt x="93400" y="17600"/>
                </a:lnTo>
                <a:lnTo>
                  <a:pt x="93400" y="17590"/>
                </a:lnTo>
                <a:lnTo>
                  <a:pt x="93390" y="17590"/>
                </a:lnTo>
                <a:lnTo>
                  <a:pt x="93390" y="17600"/>
                </a:lnTo>
                <a:lnTo>
                  <a:pt x="93380" y="17600"/>
                </a:lnTo>
                <a:lnTo>
                  <a:pt x="93370" y="17600"/>
                </a:lnTo>
                <a:lnTo>
                  <a:pt x="93360" y="17600"/>
                </a:lnTo>
                <a:lnTo>
                  <a:pt x="93360" y="17610"/>
                </a:lnTo>
                <a:lnTo>
                  <a:pt x="93350" y="17610"/>
                </a:lnTo>
                <a:lnTo>
                  <a:pt x="93350" y="17600"/>
                </a:lnTo>
                <a:lnTo>
                  <a:pt x="93350" y="17590"/>
                </a:lnTo>
                <a:lnTo>
                  <a:pt x="93350" y="17580"/>
                </a:lnTo>
                <a:lnTo>
                  <a:pt x="93350" y="17600"/>
                </a:lnTo>
                <a:lnTo>
                  <a:pt x="93350" y="17610"/>
                </a:lnTo>
                <a:lnTo>
                  <a:pt x="93350" y="17620"/>
                </a:lnTo>
                <a:lnTo>
                  <a:pt x="93340" y="17620"/>
                </a:lnTo>
                <a:lnTo>
                  <a:pt x="93330" y="17620"/>
                </a:lnTo>
                <a:lnTo>
                  <a:pt x="93320" y="17620"/>
                </a:lnTo>
                <a:lnTo>
                  <a:pt x="93310" y="17630"/>
                </a:lnTo>
                <a:lnTo>
                  <a:pt x="93300" y="17630"/>
                </a:lnTo>
                <a:lnTo>
                  <a:pt x="93300" y="17620"/>
                </a:lnTo>
                <a:lnTo>
                  <a:pt x="93300" y="17610"/>
                </a:lnTo>
                <a:lnTo>
                  <a:pt x="93290" y="17610"/>
                </a:lnTo>
                <a:lnTo>
                  <a:pt x="93290" y="17620"/>
                </a:lnTo>
                <a:lnTo>
                  <a:pt x="93280" y="17620"/>
                </a:lnTo>
                <a:lnTo>
                  <a:pt x="93290" y="17620"/>
                </a:lnTo>
                <a:lnTo>
                  <a:pt x="93290" y="17630"/>
                </a:lnTo>
                <a:lnTo>
                  <a:pt x="93290" y="17640"/>
                </a:lnTo>
                <a:lnTo>
                  <a:pt x="93280" y="17640"/>
                </a:lnTo>
                <a:lnTo>
                  <a:pt x="93270" y="17630"/>
                </a:lnTo>
                <a:lnTo>
                  <a:pt x="93260" y="17630"/>
                </a:lnTo>
                <a:lnTo>
                  <a:pt x="93260" y="17640"/>
                </a:lnTo>
                <a:lnTo>
                  <a:pt x="93250" y="17640"/>
                </a:lnTo>
                <a:lnTo>
                  <a:pt x="93250" y="17650"/>
                </a:lnTo>
                <a:lnTo>
                  <a:pt x="93230" y="17650"/>
                </a:lnTo>
                <a:lnTo>
                  <a:pt x="93220" y="17640"/>
                </a:lnTo>
                <a:lnTo>
                  <a:pt x="93210" y="17640"/>
                </a:lnTo>
                <a:lnTo>
                  <a:pt x="93200" y="17640"/>
                </a:lnTo>
                <a:lnTo>
                  <a:pt x="93190" y="17640"/>
                </a:lnTo>
                <a:lnTo>
                  <a:pt x="93180" y="17640"/>
                </a:lnTo>
                <a:lnTo>
                  <a:pt x="93170" y="17640"/>
                </a:lnTo>
                <a:lnTo>
                  <a:pt x="93140" y="17650"/>
                </a:lnTo>
                <a:lnTo>
                  <a:pt x="93120" y="17650"/>
                </a:lnTo>
                <a:lnTo>
                  <a:pt x="93110" y="17650"/>
                </a:lnTo>
                <a:lnTo>
                  <a:pt x="93100" y="17650"/>
                </a:lnTo>
                <a:lnTo>
                  <a:pt x="93080" y="17650"/>
                </a:lnTo>
                <a:lnTo>
                  <a:pt x="93080" y="17640"/>
                </a:lnTo>
                <a:lnTo>
                  <a:pt x="93080" y="17630"/>
                </a:lnTo>
                <a:lnTo>
                  <a:pt x="93080" y="17620"/>
                </a:lnTo>
                <a:lnTo>
                  <a:pt x="93090" y="17610"/>
                </a:lnTo>
                <a:lnTo>
                  <a:pt x="93080" y="17620"/>
                </a:lnTo>
                <a:lnTo>
                  <a:pt x="93070" y="17620"/>
                </a:lnTo>
                <a:lnTo>
                  <a:pt x="93070" y="17630"/>
                </a:lnTo>
                <a:lnTo>
                  <a:pt x="93060" y="17630"/>
                </a:lnTo>
                <a:lnTo>
                  <a:pt x="93060" y="17620"/>
                </a:lnTo>
                <a:lnTo>
                  <a:pt x="93050" y="17620"/>
                </a:lnTo>
                <a:lnTo>
                  <a:pt x="93050" y="17630"/>
                </a:lnTo>
                <a:lnTo>
                  <a:pt x="93040" y="17630"/>
                </a:lnTo>
                <a:lnTo>
                  <a:pt x="93030" y="17640"/>
                </a:lnTo>
                <a:lnTo>
                  <a:pt x="93020" y="17640"/>
                </a:lnTo>
                <a:lnTo>
                  <a:pt x="93010" y="17640"/>
                </a:lnTo>
                <a:lnTo>
                  <a:pt x="93010" y="17650"/>
                </a:lnTo>
                <a:lnTo>
                  <a:pt x="93010" y="17660"/>
                </a:lnTo>
                <a:lnTo>
                  <a:pt x="93010" y="17670"/>
                </a:lnTo>
                <a:lnTo>
                  <a:pt x="93000" y="17670"/>
                </a:lnTo>
                <a:lnTo>
                  <a:pt x="92990" y="17670"/>
                </a:lnTo>
                <a:lnTo>
                  <a:pt x="92980" y="17670"/>
                </a:lnTo>
                <a:close/>
                <a:moveTo>
                  <a:pt x="92670" y="14450"/>
                </a:moveTo>
                <a:lnTo>
                  <a:pt x="92700" y="14430"/>
                </a:lnTo>
                <a:lnTo>
                  <a:pt x="92710" y="14430"/>
                </a:lnTo>
                <a:lnTo>
                  <a:pt x="92740" y="14420"/>
                </a:lnTo>
                <a:lnTo>
                  <a:pt x="92740" y="14410"/>
                </a:lnTo>
                <a:lnTo>
                  <a:pt x="92760" y="14390"/>
                </a:lnTo>
                <a:lnTo>
                  <a:pt x="92770" y="14390"/>
                </a:lnTo>
                <a:lnTo>
                  <a:pt x="92780" y="14380"/>
                </a:lnTo>
                <a:lnTo>
                  <a:pt x="92780" y="14370"/>
                </a:lnTo>
                <a:lnTo>
                  <a:pt x="92790" y="14370"/>
                </a:lnTo>
                <a:lnTo>
                  <a:pt x="92800" y="14370"/>
                </a:lnTo>
                <a:lnTo>
                  <a:pt x="92810" y="14380"/>
                </a:lnTo>
                <a:lnTo>
                  <a:pt x="92820" y="14370"/>
                </a:lnTo>
                <a:lnTo>
                  <a:pt x="92830" y="14360"/>
                </a:lnTo>
                <a:lnTo>
                  <a:pt x="92840" y="14360"/>
                </a:lnTo>
                <a:lnTo>
                  <a:pt x="92840" y="14350"/>
                </a:lnTo>
                <a:lnTo>
                  <a:pt x="92850" y="14350"/>
                </a:lnTo>
                <a:lnTo>
                  <a:pt x="92850" y="14340"/>
                </a:lnTo>
                <a:lnTo>
                  <a:pt x="92860" y="14320"/>
                </a:lnTo>
                <a:lnTo>
                  <a:pt x="92870" y="14320"/>
                </a:lnTo>
                <a:lnTo>
                  <a:pt x="92870" y="14310"/>
                </a:lnTo>
                <a:lnTo>
                  <a:pt x="92880" y="14300"/>
                </a:lnTo>
                <a:lnTo>
                  <a:pt x="92900" y="14280"/>
                </a:lnTo>
                <a:lnTo>
                  <a:pt x="92920" y="14260"/>
                </a:lnTo>
                <a:lnTo>
                  <a:pt x="92940" y="14230"/>
                </a:lnTo>
                <a:lnTo>
                  <a:pt x="92960" y="14210"/>
                </a:lnTo>
                <a:lnTo>
                  <a:pt x="92970" y="14200"/>
                </a:lnTo>
                <a:lnTo>
                  <a:pt x="93010" y="14150"/>
                </a:lnTo>
                <a:lnTo>
                  <a:pt x="93030" y="14130"/>
                </a:lnTo>
                <a:lnTo>
                  <a:pt x="93120" y="14020"/>
                </a:lnTo>
                <a:lnTo>
                  <a:pt x="93130" y="14020"/>
                </a:lnTo>
                <a:lnTo>
                  <a:pt x="93140" y="14030"/>
                </a:lnTo>
                <a:lnTo>
                  <a:pt x="93190" y="13970"/>
                </a:lnTo>
                <a:lnTo>
                  <a:pt x="93240" y="13910"/>
                </a:lnTo>
                <a:lnTo>
                  <a:pt x="93300" y="13820"/>
                </a:lnTo>
                <a:lnTo>
                  <a:pt x="93350" y="13760"/>
                </a:lnTo>
                <a:lnTo>
                  <a:pt x="93380" y="13720"/>
                </a:lnTo>
                <a:lnTo>
                  <a:pt x="93400" y="13690"/>
                </a:lnTo>
                <a:lnTo>
                  <a:pt x="93410" y="13700"/>
                </a:lnTo>
                <a:lnTo>
                  <a:pt x="93420" y="13710"/>
                </a:lnTo>
                <a:lnTo>
                  <a:pt x="93430" y="13720"/>
                </a:lnTo>
                <a:lnTo>
                  <a:pt x="93440" y="13730"/>
                </a:lnTo>
                <a:lnTo>
                  <a:pt x="93450" y="13740"/>
                </a:lnTo>
                <a:lnTo>
                  <a:pt x="93460" y="13760"/>
                </a:lnTo>
                <a:lnTo>
                  <a:pt x="93460" y="13770"/>
                </a:lnTo>
                <a:lnTo>
                  <a:pt x="93450" y="13770"/>
                </a:lnTo>
                <a:lnTo>
                  <a:pt x="93490" y="13790"/>
                </a:lnTo>
                <a:lnTo>
                  <a:pt x="93580" y="13840"/>
                </a:lnTo>
                <a:lnTo>
                  <a:pt x="93560" y="13860"/>
                </a:lnTo>
                <a:lnTo>
                  <a:pt x="93550" y="13860"/>
                </a:lnTo>
                <a:lnTo>
                  <a:pt x="93540" y="13860"/>
                </a:lnTo>
                <a:lnTo>
                  <a:pt x="93540" y="13880"/>
                </a:lnTo>
                <a:lnTo>
                  <a:pt x="93530" y="13880"/>
                </a:lnTo>
                <a:lnTo>
                  <a:pt x="93520" y="13880"/>
                </a:lnTo>
                <a:lnTo>
                  <a:pt x="93490" y="13930"/>
                </a:lnTo>
                <a:lnTo>
                  <a:pt x="93440" y="14000"/>
                </a:lnTo>
                <a:lnTo>
                  <a:pt x="93450" y="14040"/>
                </a:lnTo>
                <a:lnTo>
                  <a:pt x="93500" y="14050"/>
                </a:lnTo>
                <a:lnTo>
                  <a:pt x="93590" y="14070"/>
                </a:lnTo>
                <a:lnTo>
                  <a:pt x="93670" y="14080"/>
                </a:lnTo>
                <a:lnTo>
                  <a:pt x="93670" y="14090"/>
                </a:lnTo>
                <a:lnTo>
                  <a:pt x="93650" y="14110"/>
                </a:lnTo>
                <a:lnTo>
                  <a:pt x="93630" y="14130"/>
                </a:lnTo>
                <a:lnTo>
                  <a:pt x="93590" y="14190"/>
                </a:lnTo>
                <a:lnTo>
                  <a:pt x="93570" y="14210"/>
                </a:lnTo>
                <a:lnTo>
                  <a:pt x="93560" y="14220"/>
                </a:lnTo>
                <a:lnTo>
                  <a:pt x="93560" y="14230"/>
                </a:lnTo>
                <a:lnTo>
                  <a:pt x="93510" y="14290"/>
                </a:lnTo>
                <a:lnTo>
                  <a:pt x="93500" y="14290"/>
                </a:lnTo>
                <a:lnTo>
                  <a:pt x="93480" y="14320"/>
                </a:lnTo>
                <a:lnTo>
                  <a:pt x="93470" y="14340"/>
                </a:lnTo>
                <a:lnTo>
                  <a:pt x="93460" y="14340"/>
                </a:lnTo>
                <a:lnTo>
                  <a:pt x="93460" y="14350"/>
                </a:lnTo>
                <a:lnTo>
                  <a:pt x="93450" y="14350"/>
                </a:lnTo>
                <a:lnTo>
                  <a:pt x="93460" y="14370"/>
                </a:lnTo>
                <a:lnTo>
                  <a:pt x="93530" y="14420"/>
                </a:lnTo>
                <a:lnTo>
                  <a:pt x="93490" y="14470"/>
                </a:lnTo>
                <a:lnTo>
                  <a:pt x="93470" y="14500"/>
                </a:lnTo>
                <a:lnTo>
                  <a:pt x="93520" y="14540"/>
                </a:lnTo>
                <a:lnTo>
                  <a:pt x="93510" y="14540"/>
                </a:lnTo>
                <a:lnTo>
                  <a:pt x="93500" y="14540"/>
                </a:lnTo>
                <a:lnTo>
                  <a:pt x="93490" y="14540"/>
                </a:lnTo>
                <a:lnTo>
                  <a:pt x="93480" y="14540"/>
                </a:lnTo>
                <a:lnTo>
                  <a:pt x="93470" y="14540"/>
                </a:lnTo>
                <a:lnTo>
                  <a:pt x="93460" y="14540"/>
                </a:lnTo>
                <a:lnTo>
                  <a:pt x="93440" y="14540"/>
                </a:lnTo>
                <a:lnTo>
                  <a:pt x="93430" y="14540"/>
                </a:lnTo>
                <a:lnTo>
                  <a:pt x="93420" y="14540"/>
                </a:lnTo>
                <a:lnTo>
                  <a:pt x="93410" y="14540"/>
                </a:lnTo>
                <a:lnTo>
                  <a:pt x="93400" y="14540"/>
                </a:lnTo>
                <a:lnTo>
                  <a:pt x="93390" y="14540"/>
                </a:lnTo>
                <a:lnTo>
                  <a:pt x="93380" y="14540"/>
                </a:lnTo>
                <a:lnTo>
                  <a:pt x="93370" y="14540"/>
                </a:lnTo>
                <a:lnTo>
                  <a:pt x="93360" y="14540"/>
                </a:lnTo>
                <a:lnTo>
                  <a:pt x="93350" y="14540"/>
                </a:lnTo>
                <a:lnTo>
                  <a:pt x="93340" y="14540"/>
                </a:lnTo>
                <a:lnTo>
                  <a:pt x="93330" y="14540"/>
                </a:lnTo>
                <a:lnTo>
                  <a:pt x="93320" y="14540"/>
                </a:lnTo>
                <a:lnTo>
                  <a:pt x="93310" y="14540"/>
                </a:lnTo>
                <a:lnTo>
                  <a:pt x="93300" y="14540"/>
                </a:lnTo>
                <a:lnTo>
                  <a:pt x="93280" y="14530"/>
                </a:lnTo>
                <a:lnTo>
                  <a:pt x="93270" y="14520"/>
                </a:lnTo>
                <a:lnTo>
                  <a:pt x="93260" y="14510"/>
                </a:lnTo>
                <a:lnTo>
                  <a:pt x="93260" y="14500"/>
                </a:lnTo>
                <a:lnTo>
                  <a:pt x="93250" y="14500"/>
                </a:lnTo>
                <a:lnTo>
                  <a:pt x="93230" y="14480"/>
                </a:lnTo>
                <a:lnTo>
                  <a:pt x="93210" y="14450"/>
                </a:lnTo>
                <a:lnTo>
                  <a:pt x="93190" y="14430"/>
                </a:lnTo>
                <a:lnTo>
                  <a:pt x="93180" y="14430"/>
                </a:lnTo>
                <a:lnTo>
                  <a:pt x="93170" y="14420"/>
                </a:lnTo>
                <a:lnTo>
                  <a:pt x="93150" y="14400"/>
                </a:lnTo>
                <a:lnTo>
                  <a:pt x="93130" y="14390"/>
                </a:lnTo>
                <a:lnTo>
                  <a:pt x="93120" y="14380"/>
                </a:lnTo>
                <a:lnTo>
                  <a:pt x="93110" y="14370"/>
                </a:lnTo>
                <a:lnTo>
                  <a:pt x="93100" y="14360"/>
                </a:lnTo>
                <a:lnTo>
                  <a:pt x="93080" y="14340"/>
                </a:lnTo>
                <a:lnTo>
                  <a:pt x="93060" y="14350"/>
                </a:lnTo>
                <a:lnTo>
                  <a:pt x="93050" y="14360"/>
                </a:lnTo>
                <a:lnTo>
                  <a:pt x="93040" y="14360"/>
                </a:lnTo>
                <a:lnTo>
                  <a:pt x="93030" y="14360"/>
                </a:lnTo>
                <a:lnTo>
                  <a:pt x="93030" y="14370"/>
                </a:lnTo>
                <a:lnTo>
                  <a:pt x="93010" y="14400"/>
                </a:lnTo>
                <a:lnTo>
                  <a:pt x="92990" y="14410"/>
                </a:lnTo>
                <a:lnTo>
                  <a:pt x="92980" y="14430"/>
                </a:lnTo>
                <a:lnTo>
                  <a:pt x="93000" y="14450"/>
                </a:lnTo>
                <a:lnTo>
                  <a:pt x="92990" y="14460"/>
                </a:lnTo>
                <a:lnTo>
                  <a:pt x="92970" y="14460"/>
                </a:lnTo>
                <a:lnTo>
                  <a:pt x="92950" y="14460"/>
                </a:lnTo>
                <a:lnTo>
                  <a:pt x="92940" y="14460"/>
                </a:lnTo>
                <a:lnTo>
                  <a:pt x="92920" y="14460"/>
                </a:lnTo>
                <a:lnTo>
                  <a:pt x="92900" y="14470"/>
                </a:lnTo>
                <a:lnTo>
                  <a:pt x="92890" y="14470"/>
                </a:lnTo>
                <a:lnTo>
                  <a:pt x="92880" y="14480"/>
                </a:lnTo>
                <a:lnTo>
                  <a:pt x="92860" y="14480"/>
                </a:lnTo>
                <a:lnTo>
                  <a:pt x="92850" y="14490"/>
                </a:lnTo>
                <a:lnTo>
                  <a:pt x="92840" y="14490"/>
                </a:lnTo>
                <a:lnTo>
                  <a:pt x="92830" y="14490"/>
                </a:lnTo>
                <a:lnTo>
                  <a:pt x="92820" y="14480"/>
                </a:lnTo>
                <a:lnTo>
                  <a:pt x="92800" y="14470"/>
                </a:lnTo>
                <a:lnTo>
                  <a:pt x="92770" y="14440"/>
                </a:lnTo>
                <a:lnTo>
                  <a:pt x="92760" y="14440"/>
                </a:lnTo>
                <a:lnTo>
                  <a:pt x="92750" y="14450"/>
                </a:lnTo>
                <a:lnTo>
                  <a:pt x="92750" y="14460"/>
                </a:lnTo>
                <a:lnTo>
                  <a:pt x="92740" y="14460"/>
                </a:lnTo>
                <a:lnTo>
                  <a:pt x="92740" y="14470"/>
                </a:lnTo>
                <a:lnTo>
                  <a:pt x="92730" y="14480"/>
                </a:lnTo>
                <a:lnTo>
                  <a:pt x="92720" y="14490"/>
                </a:lnTo>
                <a:lnTo>
                  <a:pt x="92710" y="14490"/>
                </a:lnTo>
                <a:lnTo>
                  <a:pt x="92700" y="14480"/>
                </a:lnTo>
                <a:lnTo>
                  <a:pt x="92690" y="14470"/>
                </a:lnTo>
                <a:lnTo>
                  <a:pt x="92680" y="14460"/>
                </a:lnTo>
                <a:lnTo>
                  <a:pt x="92670" y="14450"/>
                </a:lnTo>
                <a:close/>
                <a:moveTo>
                  <a:pt x="93600" y="15450"/>
                </a:moveTo>
                <a:lnTo>
                  <a:pt x="93600" y="15440"/>
                </a:lnTo>
                <a:lnTo>
                  <a:pt x="93610" y="15430"/>
                </a:lnTo>
                <a:lnTo>
                  <a:pt x="93600" y="15430"/>
                </a:lnTo>
                <a:lnTo>
                  <a:pt x="93610" y="15420"/>
                </a:lnTo>
                <a:lnTo>
                  <a:pt x="93620" y="15420"/>
                </a:lnTo>
                <a:lnTo>
                  <a:pt x="93620" y="15400"/>
                </a:lnTo>
                <a:lnTo>
                  <a:pt x="93630" y="15390"/>
                </a:lnTo>
                <a:lnTo>
                  <a:pt x="93630" y="15370"/>
                </a:lnTo>
                <a:lnTo>
                  <a:pt x="93650" y="15350"/>
                </a:lnTo>
                <a:lnTo>
                  <a:pt x="93680" y="15330"/>
                </a:lnTo>
                <a:lnTo>
                  <a:pt x="93680" y="15320"/>
                </a:lnTo>
                <a:lnTo>
                  <a:pt x="93700" y="15310"/>
                </a:lnTo>
                <a:lnTo>
                  <a:pt x="93740" y="15350"/>
                </a:lnTo>
                <a:lnTo>
                  <a:pt x="93780" y="15400"/>
                </a:lnTo>
                <a:lnTo>
                  <a:pt x="93800" y="15400"/>
                </a:lnTo>
                <a:lnTo>
                  <a:pt x="93810" y="15400"/>
                </a:lnTo>
                <a:lnTo>
                  <a:pt x="93820" y="15410"/>
                </a:lnTo>
                <a:lnTo>
                  <a:pt x="93830" y="15400"/>
                </a:lnTo>
                <a:lnTo>
                  <a:pt x="93830" y="15430"/>
                </a:lnTo>
                <a:lnTo>
                  <a:pt x="93840" y="15450"/>
                </a:lnTo>
                <a:lnTo>
                  <a:pt x="93810" y="15470"/>
                </a:lnTo>
                <a:lnTo>
                  <a:pt x="93800" y="15500"/>
                </a:lnTo>
                <a:lnTo>
                  <a:pt x="93790" y="15510"/>
                </a:lnTo>
                <a:lnTo>
                  <a:pt x="93760" y="15530"/>
                </a:lnTo>
                <a:lnTo>
                  <a:pt x="93730" y="15560"/>
                </a:lnTo>
                <a:lnTo>
                  <a:pt x="93700" y="15580"/>
                </a:lnTo>
                <a:lnTo>
                  <a:pt x="93690" y="15560"/>
                </a:lnTo>
                <a:lnTo>
                  <a:pt x="93680" y="15560"/>
                </a:lnTo>
                <a:lnTo>
                  <a:pt x="93680" y="15550"/>
                </a:lnTo>
                <a:lnTo>
                  <a:pt x="93670" y="15540"/>
                </a:lnTo>
                <a:lnTo>
                  <a:pt x="93660" y="15530"/>
                </a:lnTo>
                <a:lnTo>
                  <a:pt x="93660" y="15520"/>
                </a:lnTo>
                <a:lnTo>
                  <a:pt x="93650" y="15520"/>
                </a:lnTo>
                <a:lnTo>
                  <a:pt x="93650" y="15510"/>
                </a:lnTo>
                <a:lnTo>
                  <a:pt x="93640" y="15510"/>
                </a:lnTo>
                <a:lnTo>
                  <a:pt x="93640" y="15500"/>
                </a:lnTo>
                <a:lnTo>
                  <a:pt x="93630" y="15490"/>
                </a:lnTo>
                <a:lnTo>
                  <a:pt x="93620" y="15480"/>
                </a:lnTo>
                <a:lnTo>
                  <a:pt x="93610" y="15470"/>
                </a:lnTo>
                <a:lnTo>
                  <a:pt x="93600" y="15460"/>
                </a:lnTo>
                <a:lnTo>
                  <a:pt x="93600" y="1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