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Narva-Joesuu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Narva-Joesu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91240" y="19170"/>
                </a:moveTo>
                <a:lnTo>
                  <a:pt x="91230" y="19170"/>
                </a:lnTo>
                <a:lnTo>
                  <a:pt x="91230" y="19160"/>
                </a:lnTo>
                <a:lnTo>
                  <a:pt x="91240" y="19160"/>
                </a:lnTo>
                <a:lnTo>
                  <a:pt x="91240" y="19170"/>
                </a:lnTo>
                <a:close/>
                <a:moveTo>
                  <a:pt x="91230" y="19100"/>
                </a:moveTo>
                <a:lnTo>
                  <a:pt x="91230" y="19090"/>
                </a:lnTo>
                <a:lnTo>
                  <a:pt x="91240" y="19090"/>
                </a:lnTo>
                <a:lnTo>
                  <a:pt x="91230" y="19100"/>
                </a:lnTo>
                <a:close/>
                <a:moveTo>
                  <a:pt x="91250" y="19070"/>
                </a:moveTo>
                <a:lnTo>
                  <a:pt x="91250" y="19080"/>
                </a:lnTo>
                <a:lnTo>
                  <a:pt x="91260" y="19080"/>
                </a:lnTo>
                <a:lnTo>
                  <a:pt x="91260" y="19090"/>
                </a:lnTo>
                <a:lnTo>
                  <a:pt x="91270" y="19090"/>
                </a:lnTo>
                <a:lnTo>
                  <a:pt x="91270" y="19080"/>
                </a:lnTo>
                <a:lnTo>
                  <a:pt x="91270" y="19090"/>
                </a:lnTo>
                <a:lnTo>
                  <a:pt x="91270" y="19100"/>
                </a:lnTo>
                <a:lnTo>
                  <a:pt x="91260" y="19100"/>
                </a:lnTo>
                <a:lnTo>
                  <a:pt x="91260" y="19110"/>
                </a:lnTo>
                <a:lnTo>
                  <a:pt x="91260" y="19100"/>
                </a:lnTo>
                <a:lnTo>
                  <a:pt x="91250" y="19100"/>
                </a:lnTo>
                <a:lnTo>
                  <a:pt x="91240" y="19100"/>
                </a:lnTo>
                <a:lnTo>
                  <a:pt x="91240" y="19090"/>
                </a:lnTo>
                <a:lnTo>
                  <a:pt x="91230" y="19090"/>
                </a:lnTo>
                <a:lnTo>
                  <a:pt x="91230" y="19100"/>
                </a:lnTo>
                <a:lnTo>
                  <a:pt x="91230" y="19090"/>
                </a:lnTo>
                <a:lnTo>
                  <a:pt x="91220" y="19090"/>
                </a:lnTo>
                <a:lnTo>
                  <a:pt x="91220" y="19080"/>
                </a:lnTo>
                <a:lnTo>
                  <a:pt x="91230" y="19080"/>
                </a:lnTo>
                <a:lnTo>
                  <a:pt x="91230" y="19070"/>
                </a:lnTo>
                <a:lnTo>
                  <a:pt x="91240" y="19070"/>
                </a:lnTo>
                <a:lnTo>
                  <a:pt x="91240" y="19060"/>
                </a:lnTo>
                <a:lnTo>
                  <a:pt x="91240" y="19070"/>
                </a:lnTo>
                <a:lnTo>
                  <a:pt x="91250" y="19070"/>
                </a:lnTo>
                <a:close/>
                <a:moveTo>
                  <a:pt x="91290" y="19060"/>
                </a:moveTo>
                <a:lnTo>
                  <a:pt x="91290" y="19070"/>
                </a:lnTo>
                <a:lnTo>
                  <a:pt x="91280" y="19070"/>
                </a:lnTo>
                <a:lnTo>
                  <a:pt x="91280" y="19080"/>
                </a:lnTo>
                <a:lnTo>
                  <a:pt x="91280" y="19070"/>
                </a:lnTo>
                <a:lnTo>
                  <a:pt x="91280" y="19060"/>
                </a:lnTo>
                <a:lnTo>
                  <a:pt x="91290" y="19060"/>
                </a:lnTo>
                <a:lnTo>
                  <a:pt x="91290" y="19050"/>
                </a:lnTo>
                <a:lnTo>
                  <a:pt x="91290" y="19040"/>
                </a:lnTo>
                <a:lnTo>
                  <a:pt x="91300" y="19040"/>
                </a:lnTo>
                <a:lnTo>
                  <a:pt x="91300" y="19050"/>
                </a:lnTo>
                <a:lnTo>
                  <a:pt x="91290" y="19050"/>
                </a:lnTo>
                <a:lnTo>
                  <a:pt x="91290" y="19060"/>
                </a:lnTo>
                <a:close/>
                <a:moveTo>
                  <a:pt x="91260" y="19030"/>
                </a:moveTo>
                <a:lnTo>
                  <a:pt x="91250" y="19030"/>
                </a:lnTo>
                <a:lnTo>
                  <a:pt x="91250" y="19040"/>
                </a:lnTo>
                <a:lnTo>
                  <a:pt x="91250" y="19030"/>
                </a:lnTo>
                <a:lnTo>
                  <a:pt x="91260" y="19020"/>
                </a:lnTo>
                <a:lnTo>
                  <a:pt x="91260" y="19030"/>
                </a:lnTo>
                <a:close/>
                <a:moveTo>
                  <a:pt x="91300" y="18990"/>
                </a:moveTo>
                <a:lnTo>
                  <a:pt x="91290" y="19000"/>
                </a:lnTo>
                <a:lnTo>
                  <a:pt x="91280" y="19010"/>
                </a:lnTo>
                <a:lnTo>
                  <a:pt x="91270" y="19010"/>
                </a:lnTo>
                <a:lnTo>
                  <a:pt x="91270" y="19020"/>
                </a:lnTo>
                <a:lnTo>
                  <a:pt x="91260" y="19020"/>
                </a:lnTo>
                <a:lnTo>
                  <a:pt x="91270" y="19010"/>
                </a:lnTo>
                <a:lnTo>
                  <a:pt x="91270" y="19000"/>
                </a:lnTo>
                <a:lnTo>
                  <a:pt x="91280" y="19000"/>
                </a:lnTo>
                <a:lnTo>
                  <a:pt x="91290" y="19000"/>
                </a:lnTo>
                <a:lnTo>
                  <a:pt x="91290" y="18990"/>
                </a:lnTo>
                <a:lnTo>
                  <a:pt x="91300" y="18990"/>
                </a:lnTo>
                <a:close/>
                <a:moveTo>
                  <a:pt x="92510" y="18170"/>
                </a:moveTo>
                <a:lnTo>
                  <a:pt x="92520" y="18170"/>
                </a:lnTo>
                <a:lnTo>
                  <a:pt x="92520" y="18180"/>
                </a:lnTo>
                <a:lnTo>
                  <a:pt x="92510" y="18180"/>
                </a:lnTo>
                <a:lnTo>
                  <a:pt x="92510" y="18170"/>
                </a:lnTo>
                <a:close/>
                <a:moveTo>
                  <a:pt x="92520" y="18160"/>
                </a:moveTo>
                <a:lnTo>
                  <a:pt x="92510" y="18160"/>
                </a:lnTo>
                <a:lnTo>
                  <a:pt x="92510" y="18150"/>
                </a:lnTo>
                <a:lnTo>
                  <a:pt x="92520" y="18150"/>
                </a:lnTo>
                <a:lnTo>
                  <a:pt x="92520" y="18160"/>
                </a:lnTo>
                <a:close/>
                <a:moveTo>
                  <a:pt x="92680" y="18040"/>
                </a:moveTo>
                <a:lnTo>
                  <a:pt x="92680" y="18050"/>
                </a:lnTo>
                <a:lnTo>
                  <a:pt x="92690" y="18050"/>
                </a:lnTo>
                <a:lnTo>
                  <a:pt x="92690" y="18060"/>
                </a:lnTo>
                <a:lnTo>
                  <a:pt x="92680" y="18060"/>
                </a:lnTo>
                <a:lnTo>
                  <a:pt x="92680" y="18070"/>
                </a:lnTo>
                <a:lnTo>
                  <a:pt x="92670" y="18070"/>
                </a:lnTo>
                <a:lnTo>
                  <a:pt x="92670" y="18080"/>
                </a:lnTo>
                <a:lnTo>
                  <a:pt x="92660" y="18080"/>
                </a:lnTo>
                <a:lnTo>
                  <a:pt x="92660" y="18090"/>
                </a:lnTo>
                <a:lnTo>
                  <a:pt x="92650" y="18090"/>
                </a:lnTo>
                <a:lnTo>
                  <a:pt x="92650" y="18100"/>
                </a:lnTo>
                <a:lnTo>
                  <a:pt x="92640" y="18100"/>
                </a:lnTo>
                <a:lnTo>
                  <a:pt x="92630" y="18100"/>
                </a:lnTo>
                <a:lnTo>
                  <a:pt x="92620" y="18100"/>
                </a:lnTo>
                <a:lnTo>
                  <a:pt x="92620" y="18110"/>
                </a:lnTo>
                <a:lnTo>
                  <a:pt x="92610" y="18110"/>
                </a:lnTo>
                <a:lnTo>
                  <a:pt x="92600" y="18110"/>
                </a:lnTo>
                <a:lnTo>
                  <a:pt x="92600" y="18120"/>
                </a:lnTo>
                <a:lnTo>
                  <a:pt x="92600" y="18130"/>
                </a:lnTo>
                <a:lnTo>
                  <a:pt x="92590" y="18130"/>
                </a:lnTo>
                <a:lnTo>
                  <a:pt x="92580" y="18130"/>
                </a:lnTo>
                <a:lnTo>
                  <a:pt x="92570" y="18130"/>
                </a:lnTo>
                <a:lnTo>
                  <a:pt x="92570" y="18140"/>
                </a:lnTo>
                <a:lnTo>
                  <a:pt x="92560" y="18140"/>
                </a:lnTo>
                <a:lnTo>
                  <a:pt x="92550" y="18140"/>
                </a:lnTo>
                <a:lnTo>
                  <a:pt x="92550" y="18130"/>
                </a:lnTo>
                <a:lnTo>
                  <a:pt x="92560" y="18130"/>
                </a:lnTo>
                <a:lnTo>
                  <a:pt x="92550" y="18130"/>
                </a:lnTo>
                <a:lnTo>
                  <a:pt x="92550" y="18120"/>
                </a:lnTo>
                <a:lnTo>
                  <a:pt x="92560" y="18120"/>
                </a:lnTo>
                <a:lnTo>
                  <a:pt x="92570" y="18110"/>
                </a:lnTo>
                <a:lnTo>
                  <a:pt x="92570" y="18100"/>
                </a:lnTo>
                <a:lnTo>
                  <a:pt x="92580" y="18100"/>
                </a:lnTo>
                <a:lnTo>
                  <a:pt x="92580" y="18090"/>
                </a:lnTo>
                <a:lnTo>
                  <a:pt x="92590" y="18090"/>
                </a:lnTo>
                <a:lnTo>
                  <a:pt x="92590" y="18080"/>
                </a:lnTo>
                <a:lnTo>
                  <a:pt x="92600" y="18080"/>
                </a:lnTo>
                <a:lnTo>
                  <a:pt x="92610" y="18080"/>
                </a:lnTo>
                <a:lnTo>
                  <a:pt x="92620" y="18070"/>
                </a:lnTo>
                <a:lnTo>
                  <a:pt x="92630" y="18070"/>
                </a:lnTo>
                <a:lnTo>
                  <a:pt x="92630" y="18060"/>
                </a:lnTo>
                <a:lnTo>
                  <a:pt x="92640" y="18060"/>
                </a:lnTo>
                <a:lnTo>
                  <a:pt x="92650" y="18060"/>
                </a:lnTo>
                <a:lnTo>
                  <a:pt x="92650" y="18050"/>
                </a:lnTo>
                <a:lnTo>
                  <a:pt x="92660" y="18050"/>
                </a:lnTo>
                <a:lnTo>
                  <a:pt x="92670" y="18050"/>
                </a:lnTo>
                <a:lnTo>
                  <a:pt x="92670" y="18040"/>
                </a:lnTo>
                <a:lnTo>
                  <a:pt x="92680" y="18040"/>
                </a:lnTo>
                <a:close/>
                <a:moveTo>
                  <a:pt x="92530" y="18030"/>
                </a:moveTo>
                <a:lnTo>
                  <a:pt x="92520" y="18030"/>
                </a:lnTo>
                <a:lnTo>
                  <a:pt x="92520" y="18020"/>
                </a:lnTo>
                <a:lnTo>
                  <a:pt x="92530" y="18020"/>
                </a:lnTo>
                <a:lnTo>
                  <a:pt x="92530" y="18030"/>
                </a:lnTo>
                <a:lnTo>
                  <a:pt x="92530" y="18020"/>
                </a:lnTo>
                <a:lnTo>
                  <a:pt x="92540" y="18020"/>
                </a:lnTo>
                <a:lnTo>
                  <a:pt x="92530" y="18030"/>
                </a:lnTo>
                <a:close/>
                <a:moveTo>
                  <a:pt x="92610" y="18010"/>
                </a:moveTo>
                <a:lnTo>
                  <a:pt x="92610" y="18020"/>
                </a:lnTo>
                <a:lnTo>
                  <a:pt x="92600" y="18020"/>
                </a:lnTo>
                <a:lnTo>
                  <a:pt x="92590" y="18020"/>
                </a:lnTo>
                <a:lnTo>
                  <a:pt x="92600" y="18020"/>
                </a:lnTo>
                <a:lnTo>
                  <a:pt x="92600" y="18010"/>
                </a:lnTo>
                <a:lnTo>
                  <a:pt x="92590" y="18010"/>
                </a:lnTo>
                <a:lnTo>
                  <a:pt x="92590" y="18020"/>
                </a:lnTo>
                <a:lnTo>
                  <a:pt x="92590" y="18010"/>
                </a:lnTo>
                <a:lnTo>
                  <a:pt x="92590" y="18020"/>
                </a:lnTo>
                <a:lnTo>
                  <a:pt x="92580" y="18020"/>
                </a:lnTo>
                <a:lnTo>
                  <a:pt x="92570" y="18020"/>
                </a:lnTo>
                <a:lnTo>
                  <a:pt x="92580" y="18020"/>
                </a:lnTo>
                <a:lnTo>
                  <a:pt x="92580" y="18010"/>
                </a:lnTo>
                <a:lnTo>
                  <a:pt x="92590" y="18010"/>
                </a:lnTo>
                <a:lnTo>
                  <a:pt x="92600" y="18010"/>
                </a:lnTo>
                <a:lnTo>
                  <a:pt x="92610" y="18010"/>
                </a:lnTo>
                <a:close/>
                <a:moveTo>
                  <a:pt x="92510" y="17990"/>
                </a:moveTo>
                <a:lnTo>
                  <a:pt x="92510" y="18000"/>
                </a:lnTo>
                <a:lnTo>
                  <a:pt x="92510" y="17990"/>
                </a:lnTo>
                <a:lnTo>
                  <a:pt x="92520" y="17990"/>
                </a:lnTo>
                <a:lnTo>
                  <a:pt x="92520" y="18000"/>
                </a:lnTo>
                <a:lnTo>
                  <a:pt x="92510" y="18000"/>
                </a:lnTo>
                <a:lnTo>
                  <a:pt x="92520" y="18000"/>
                </a:lnTo>
                <a:lnTo>
                  <a:pt x="92520" y="18010"/>
                </a:lnTo>
                <a:lnTo>
                  <a:pt x="92510" y="18010"/>
                </a:lnTo>
                <a:lnTo>
                  <a:pt x="92500" y="18010"/>
                </a:lnTo>
                <a:lnTo>
                  <a:pt x="92500" y="18020"/>
                </a:lnTo>
                <a:lnTo>
                  <a:pt x="92490" y="18020"/>
                </a:lnTo>
                <a:lnTo>
                  <a:pt x="92480" y="18020"/>
                </a:lnTo>
                <a:lnTo>
                  <a:pt x="92490" y="18020"/>
                </a:lnTo>
                <a:lnTo>
                  <a:pt x="92480" y="18020"/>
                </a:lnTo>
                <a:lnTo>
                  <a:pt x="92480" y="18030"/>
                </a:lnTo>
                <a:lnTo>
                  <a:pt x="92480" y="18020"/>
                </a:lnTo>
                <a:lnTo>
                  <a:pt x="92480" y="18030"/>
                </a:lnTo>
                <a:lnTo>
                  <a:pt x="92470" y="18030"/>
                </a:lnTo>
                <a:lnTo>
                  <a:pt x="92460" y="18030"/>
                </a:lnTo>
                <a:lnTo>
                  <a:pt x="92470" y="18020"/>
                </a:lnTo>
                <a:lnTo>
                  <a:pt x="92480" y="18020"/>
                </a:lnTo>
                <a:lnTo>
                  <a:pt x="92480" y="18010"/>
                </a:lnTo>
                <a:lnTo>
                  <a:pt x="92490" y="18010"/>
                </a:lnTo>
                <a:lnTo>
                  <a:pt x="92490" y="18000"/>
                </a:lnTo>
                <a:lnTo>
                  <a:pt x="92500" y="18000"/>
                </a:lnTo>
                <a:lnTo>
                  <a:pt x="92490" y="18000"/>
                </a:lnTo>
                <a:lnTo>
                  <a:pt x="92500" y="18000"/>
                </a:lnTo>
                <a:lnTo>
                  <a:pt x="92500" y="17990"/>
                </a:lnTo>
                <a:lnTo>
                  <a:pt x="92500" y="18000"/>
                </a:lnTo>
                <a:lnTo>
                  <a:pt x="92500" y="17990"/>
                </a:lnTo>
                <a:lnTo>
                  <a:pt x="92510" y="17990"/>
                </a:lnTo>
                <a:lnTo>
                  <a:pt x="92510" y="18000"/>
                </a:lnTo>
                <a:lnTo>
                  <a:pt x="92510" y="17990"/>
                </a:lnTo>
                <a:close/>
                <a:moveTo>
                  <a:pt x="92570" y="17990"/>
                </a:moveTo>
                <a:lnTo>
                  <a:pt x="92560" y="17990"/>
                </a:lnTo>
                <a:lnTo>
                  <a:pt x="92570" y="17990"/>
                </a:lnTo>
                <a:lnTo>
                  <a:pt x="92570" y="18000"/>
                </a:lnTo>
                <a:lnTo>
                  <a:pt x="92560" y="18000"/>
                </a:lnTo>
                <a:lnTo>
                  <a:pt x="92560" y="17990"/>
                </a:lnTo>
                <a:lnTo>
                  <a:pt x="92570" y="17990"/>
                </a:lnTo>
                <a:lnTo>
                  <a:pt x="92570" y="17980"/>
                </a:lnTo>
                <a:lnTo>
                  <a:pt x="92580" y="17980"/>
                </a:lnTo>
                <a:lnTo>
                  <a:pt x="92580" y="17990"/>
                </a:lnTo>
                <a:lnTo>
                  <a:pt x="92570" y="17990"/>
                </a:lnTo>
                <a:close/>
                <a:moveTo>
                  <a:pt x="92610" y="17960"/>
                </a:moveTo>
                <a:lnTo>
                  <a:pt x="92610" y="17970"/>
                </a:lnTo>
                <a:lnTo>
                  <a:pt x="92610" y="17980"/>
                </a:lnTo>
                <a:lnTo>
                  <a:pt x="92600" y="17980"/>
                </a:lnTo>
                <a:lnTo>
                  <a:pt x="92600" y="17970"/>
                </a:lnTo>
                <a:lnTo>
                  <a:pt x="92600" y="17980"/>
                </a:lnTo>
                <a:lnTo>
                  <a:pt x="92600" y="17970"/>
                </a:lnTo>
                <a:lnTo>
                  <a:pt x="92600" y="17980"/>
                </a:lnTo>
                <a:lnTo>
                  <a:pt x="92590" y="17980"/>
                </a:lnTo>
                <a:lnTo>
                  <a:pt x="92600" y="17980"/>
                </a:lnTo>
                <a:lnTo>
                  <a:pt x="92600" y="17970"/>
                </a:lnTo>
                <a:lnTo>
                  <a:pt x="92590" y="17970"/>
                </a:lnTo>
                <a:lnTo>
                  <a:pt x="92590" y="17980"/>
                </a:lnTo>
                <a:lnTo>
                  <a:pt x="92590" y="17970"/>
                </a:lnTo>
                <a:lnTo>
                  <a:pt x="92600" y="17970"/>
                </a:lnTo>
                <a:lnTo>
                  <a:pt x="92610" y="17970"/>
                </a:lnTo>
                <a:lnTo>
                  <a:pt x="92610" y="17960"/>
                </a:lnTo>
                <a:close/>
                <a:moveTo>
                  <a:pt x="92900" y="17880"/>
                </a:moveTo>
                <a:lnTo>
                  <a:pt x="92890" y="17880"/>
                </a:lnTo>
                <a:lnTo>
                  <a:pt x="92890" y="17890"/>
                </a:lnTo>
                <a:lnTo>
                  <a:pt x="92900" y="17890"/>
                </a:lnTo>
                <a:lnTo>
                  <a:pt x="92900" y="17900"/>
                </a:lnTo>
                <a:lnTo>
                  <a:pt x="92890" y="17900"/>
                </a:lnTo>
                <a:lnTo>
                  <a:pt x="92880" y="17900"/>
                </a:lnTo>
                <a:lnTo>
                  <a:pt x="92880" y="17890"/>
                </a:lnTo>
                <a:lnTo>
                  <a:pt x="92890" y="17890"/>
                </a:lnTo>
                <a:lnTo>
                  <a:pt x="92890" y="17880"/>
                </a:lnTo>
                <a:lnTo>
                  <a:pt x="92890" y="17870"/>
                </a:lnTo>
                <a:lnTo>
                  <a:pt x="92900" y="17870"/>
                </a:lnTo>
                <a:lnTo>
                  <a:pt x="92900" y="17880"/>
                </a:lnTo>
                <a:close/>
                <a:moveTo>
                  <a:pt x="93040" y="17850"/>
                </a:moveTo>
                <a:lnTo>
                  <a:pt x="93050" y="17850"/>
                </a:lnTo>
                <a:lnTo>
                  <a:pt x="93050" y="17860"/>
                </a:lnTo>
                <a:lnTo>
                  <a:pt x="93050" y="17870"/>
                </a:lnTo>
                <a:lnTo>
                  <a:pt x="93040" y="17880"/>
                </a:lnTo>
                <a:lnTo>
                  <a:pt x="93040" y="17870"/>
                </a:lnTo>
                <a:lnTo>
                  <a:pt x="93030" y="17870"/>
                </a:lnTo>
                <a:lnTo>
                  <a:pt x="93040" y="17870"/>
                </a:lnTo>
                <a:lnTo>
                  <a:pt x="93040" y="17860"/>
                </a:lnTo>
                <a:lnTo>
                  <a:pt x="93040" y="17850"/>
                </a:lnTo>
                <a:close/>
                <a:moveTo>
                  <a:pt x="93030" y="17840"/>
                </a:moveTo>
                <a:lnTo>
                  <a:pt x="93040" y="17840"/>
                </a:lnTo>
                <a:lnTo>
                  <a:pt x="93040" y="17850"/>
                </a:lnTo>
                <a:lnTo>
                  <a:pt x="93030" y="17850"/>
                </a:lnTo>
                <a:lnTo>
                  <a:pt x="93030" y="17840"/>
                </a:lnTo>
                <a:lnTo>
                  <a:pt x="93030" y="17850"/>
                </a:lnTo>
                <a:lnTo>
                  <a:pt x="93020" y="17840"/>
                </a:lnTo>
                <a:lnTo>
                  <a:pt x="93020" y="17850"/>
                </a:lnTo>
                <a:lnTo>
                  <a:pt x="93010" y="17850"/>
                </a:lnTo>
                <a:lnTo>
                  <a:pt x="93000" y="17850"/>
                </a:lnTo>
                <a:lnTo>
                  <a:pt x="93000" y="17860"/>
                </a:lnTo>
                <a:lnTo>
                  <a:pt x="92990" y="17860"/>
                </a:lnTo>
                <a:lnTo>
                  <a:pt x="92990" y="17870"/>
                </a:lnTo>
                <a:lnTo>
                  <a:pt x="92980" y="17870"/>
                </a:lnTo>
                <a:lnTo>
                  <a:pt x="92980" y="17880"/>
                </a:lnTo>
                <a:lnTo>
                  <a:pt x="92990" y="17880"/>
                </a:lnTo>
                <a:lnTo>
                  <a:pt x="92990" y="17890"/>
                </a:lnTo>
                <a:lnTo>
                  <a:pt x="92980" y="17890"/>
                </a:lnTo>
                <a:lnTo>
                  <a:pt x="92970" y="17890"/>
                </a:lnTo>
                <a:lnTo>
                  <a:pt x="92960" y="17890"/>
                </a:lnTo>
                <a:lnTo>
                  <a:pt x="92960" y="17900"/>
                </a:lnTo>
                <a:lnTo>
                  <a:pt x="92950" y="17900"/>
                </a:lnTo>
                <a:lnTo>
                  <a:pt x="92950" y="17890"/>
                </a:lnTo>
                <a:lnTo>
                  <a:pt x="92950" y="17900"/>
                </a:lnTo>
                <a:lnTo>
                  <a:pt x="92950" y="17890"/>
                </a:lnTo>
                <a:lnTo>
                  <a:pt x="92950" y="17900"/>
                </a:lnTo>
                <a:lnTo>
                  <a:pt x="92940" y="17900"/>
                </a:lnTo>
                <a:lnTo>
                  <a:pt x="92930" y="17900"/>
                </a:lnTo>
                <a:lnTo>
                  <a:pt x="92920" y="17900"/>
                </a:lnTo>
                <a:lnTo>
                  <a:pt x="92920" y="17890"/>
                </a:lnTo>
                <a:lnTo>
                  <a:pt x="92920" y="17880"/>
                </a:lnTo>
                <a:lnTo>
                  <a:pt x="92930" y="17870"/>
                </a:lnTo>
                <a:lnTo>
                  <a:pt x="92930" y="17860"/>
                </a:lnTo>
                <a:lnTo>
                  <a:pt x="92940" y="17860"/>
                </a:lnTo>
                <a:lnTo>
                  <a:pt x="92950" y="17860"/>
                </a:lnTo>
                <a:lnTo>
                  <a:pt x="92950" y="17850"/>
                </a:lnTo>
                <a:lnTo>
                  <a:pt x="92960" y="17850"/>
                </a:lnTo>
                <a:lnTo>
                  <a:pt x="92970" y="17850"/>
                </a:lnTo>
                <a:lnTo>
                  <a:pt x="92970" y="17860"/>
                </a:lnTo>
                <a:lnTo>
                  <a:pt x="92960" y="17860"/>
                </a:lnTo>
                <a:lnTo>
                  <a:pt x="92950" y="17860"/>
                </a:lnTo>
                <a:lnTo>
                  <a:pt x="92950" y="17870"/>
                </a:lnTo>
                <a:lnTo>
                  <a:pt x="92960" y="17870"/>
                </a:lnTo>
                <a:lnTo>
                  <a:pt x="92960" y="17880"/>
                </a:lnTo>
                <a:lnTo>
                  <a:pt x="92970" y="17880"/>
                </a:lnTo>
                <a:lnTo>
                  <a:pt x="92970" y="17870"/>
                </a:lnTo>
                <a:lnTo>
                  <a:pt x="92970" y="17860"/>
                </a:lnTo>
                <a:lnTo>
                  <a:pt x="92980" y="17860"/>
                </a:lnTo>
                <a:lnTo>
                  <a:pt x="92980" y="17850"/>
                </a:lnTo>
                <a:lnTo>
                  <a:pt x="92990" y="17850"/>
                </a:lnTo>
                <a:lnTo>
                  <a:pt x="93000" y="17850"/>
                </a:lnTo>
                <a:lnTo>
                  <a:pt x="93000" y="17840"/>
                </a:lnTo>
                <a:lnTo>
                  <a:pt x="93010" y="17840"/>
                </a:lnTo>
                <a:lnTo>
                  <a:pt x="93020" y="17840"/>
                </a:lnTo>
                <a:lnTo>
                  <a:pt x="93030" y="17840"/>
                </a:lnTo>
                <a:close/>
                <a:moveTo>
                  <a:pt x="92770" y="17800"/>
                </a:moveTo>
                <a:lnTo>
                  <a:pt x="92760" y="17800"/>
                </a:lnTo>
                <a:lnTo>
                  <a:pt x="92760" y="17810"/>
                </a:lnTo>
                <a:lnTo>
                  <a:pt x="92750" y="17810"/>
                </a:lnTo>
                <a:lnTo>
                  <a:pt x="92760" y="17800"/>
                </a:lnTo>
                <a:lnTo>
                  <a:pt x="92760" y="17790"/>
                </a:lnTo>
                <a:lnTo>
                  <a:pt x="92770" y="17790"/>
                </a:lnTo>
                <a:lnTo>
                  <a:pt x="92760" y="17790"/>
                </a:lnTo>
                <a:lnTo>
                  <a:pt x="92770" y="17790"/>
                </a:lnTo>
                <a:lnTo>
                  <a:pt x="92770" y="17800"/>
                </a:lnTo>
                <a:close/>
                <a:moveTo>
                  <a:pt x="92810" y="17770"/>
                </a:moveTo>
                <a:lnTo>
                  <a:pt x="92810" y="17780"/>
                </a:lnTo>
                <a:lnTo>
                  <a:pt x="92800" y="17780"/>
                </a:lnTo>
                <a:lnTo>
                  <a:pt x="92800" y="17770"/>
                </a:lnTo>
                <a:lnTo>
                  <a:pt x="92800" y="17780"/>
                </a:lnTo>
                <a:lnTo>
                  <a:pt x="92800" y="17770"/>
                </a:lnTo>
                <a:lnTo>
                  <a:pt x="92810" y="17770"/>
                </a:lnTo>
                <a:close/>
                <a:moveTo>
                  <a:pt x="92880" y="17780"/>
                </a:moveTo>
                <a:lnTo>
                  <a:pt x="92890" y="17780"/>
                </a:lnTo>
                <a:lnTo>
                  <a:pt x="92880" y="17780"/>
                </a:lnTo>
                <a:lnTo>
                  <a:pt x="92890" y="17780"/>
                </a:lnTo>
                <a:lnTo>
                  <a:pt x="92880" y="17780"/>
                </a:lnTo>
                <a:lnTo>
                  <a:pt x="92880" y="17790"/>
                </a:lnTo>
                <a:lnTo>
                  <a:pt x="92870" y="17790"/>
                </a:lnTo>
                <a:lnTo>
                  <a:pt x="92870" y="17800"/>
                </a:lnTo>
                <a:lnTo>
                  <a:pt x="92880" y="17800"/>
                </a:lnTo>
                <a:lnTo>
                  <a:pt x="92880" y="17790"/>
                </a:lnTo>
                <a:lnTo>
                  <a:pt x="92890" y="17790"/>
                </a:lnTo>
                <a:lnTo>
                  <a:pt x="92900" y="17780"/>
                </a:lnTo>
                <a:lnTo>
                  <a:pt x="92910" y="17780"/>
                </a:lnTo>
                <a:lnTo>
                  <a:pt x="92920" y="17770"/>
                </a:lnTo>
                <a:lnTo>
                  <a:pt x="92920" y="17780"/>
                </a:lnTo>
                <a:lnTo>
                  <a:pt x="92910" y="17780"/>
                </a:lnTo>
                <a:lnTo>
                  <a:pt x="92910" y="17790"/>
                </a:lnTo>
                <a:lnTo>
                  <a:pt x="92900" y="17790"/>
                </a:lnTo>
                <a:lnTo>
                  <a:pt x="92890" y="17790"/>
                </a:lnTo>
                <a:lnTo>
                  <a:pt x="92890" y="17800"/>
                </a:lnTo>
                <a:lnTo>
                  <a:pt x="92880" y="17800"/>
                </a:lnTo>
                <a:lnTo>
                  <a:pt x="92870" y="17800"/>
                </a:lnTo>
                <a:lnTo>
                  <a:pt x="92870" y="17810"/>
                </a:lnTo>
                <a:lnTo>
                  <a:pt x="92860" y="17810"/>
                </a:lnTo>
                <a:lnTo>
                  <a:pt x="92870" y="17810"/>
                </a:lnTo>
                <a:lnTo>
                  <a:pt x="92880" y="17810"/>
                </a:lnTo>
                <a:lnTo>
                  <a:pt x="92880" y="17800"/>
                </a:lnTo>
                <a:lnTo>
                  <a:pt x="92880" y="17810"/>
                </a:lnTo>
                <a:lnTo>
                  <a:pt x="92870" y="17810"/>
                </a:lnTo>
                <a:lnTo>
                  <a:pt x="92870" y="17820"/>
                </a:lnTo>
                <a:lnTo>
                  <a:pt x="92860" y="17820"/>
                </a:lnTo>
                <a:lnTo>
                  <a:pt x="92850" y="17820"/>
                </a:lnTo>
                <a:lnTo>
                  <a:pt x="92850" y="17830"/>
                </a:lnTo>
                <a:lnTo>
                  <a:pt x="92840" y="17830"/>
                </a:lnTo>
                <a:lnTo>
                  <a:pt x="92830" y="17830"/>
                </a:lnTo>
                <a:lnTo>
                  <a:pt x="92830" y="17820"/>
                </a:lnTo>
                <a:lnTo>
                  <a:pt x="92830" y="17810"/>
                </a:lnTo>
                <a:lnTo>
                  <a:pt x="92830" y="17800"/>
                </a:lnTo>
                <a:lnTo>
                  <a:pt x="92840" y="17790"/>
                </a:lnTo>
                <a:lnTo>
                  <a:pt x="92850" y="17780"/>
                </a:lnTo>
                <a:lnTo>
                  <a:pt x="92860" y="17780"/>
                </a:lnTo>
                <a:lnTo>
                  <a:pt x="92870" y="17770"/>
                </a:lnTo>
                <a:lnTo>
                  <a:pt x="92890" y="17760"/>
                </a:lnTo>
                <a:lnTo>
                  <a:pt x="92900" y="17760"/>
                </a:lnTo>
                <a:lnTo>
                  <a:pt x="92890" y="17760"/>
                </a:lnTo>
                <a:lnTo>
                  <a:pt x="92890" y="17770"/>
                </a:lnTo>
                <a:lnTo>
                  <a:pt x="92880" y="17770"/>
                </a:lnTo>
                <a:lnTo>
                  <a:pt x="92880" y="17780"/>
                </a:lnTo>
                <a:close/>
                <a:moveTo>
                  <a:pt x="92930" y="17750"/>
                </a:moveTo>
                <a:lnTo>
                  <a:pt x="92930" y="17760"/>
                </a:lnTo>
                <a:lnTo>
                  <a:pt x="92920" y="17760"/>
                </a:lnTo>
                <a:lnTo>
                  <a:pt x="92910" y="17760"/>
                </a:lnTo>
                <a:lnTo>
                  <a:pt x="92910" y="17770"/>
                </a:lnTo>
                <a:lnTo>
                  <a:pt x="92900" y="17770"/>
                </a:lnTo>
                <a:lnTo>
                  <a:pt x="92900" y="17760"/>
                </a:lnTo>
                <a:lnTo>
                  <a:pt x="92900" y="17750"/>
                </a:lnTo>
                <a:lnTo>
                  <a:pt x="92910" y="17750"/>
                </a:lnTo>
                <a:lnTo>
                  <a:pt x="92920" y="17750"/>
                </a:lnTo>
                <a:lnTo>
                  <a:pt x="92930" y="17750"/>
                </a:lnTo>
                <a:close/>
                <a:moveTo>
                  <a:pt x="93590" y="13310"/>
                </a:moveTo>
                <a:lnTo>
                  <a:pt x="93590" y="13320"/>
                </a:lnTo>
                <a:lnTo>
                  <a:pt x="93600" y="13320"/>
                </a:lnTo>
                <a:lnTo>
                  <a:pt x="93600" y="13330"/>
                </a:lnTo>
                <a:lnTo>
                  <a:pt x="93610" y="13330"/>
                </a:lnTo>
                <a:lnTo>
                  <a:pt x="93610" y="13340"/>
                </a:lnTo>
                <a:lnTo>
                  <a:pt x="93610" y="13350"/>
                </a:lnTo>
                <a:lnTo>
                  <a:pt x="93620" y="13350"/>
                </a:lnTo>
                <a:lnTo>
                  <a:pt x="93620" y="13360"/>
                </a:lnTo>
                <a:lnTo>
                  <a:pt x="93630" y="13360"/>
                </a:lnTo>
                <a:lnTo>
                  <a:pt x="93630" y="13370"/>
                </a:lnTo>
                <a:lnTo>
                  <a:pt x="93640" y="13370"/>
                </a:lnTo>
                <a:lnTo>
                  <a:pt x="93650" y="13380"/>
                </a:lnTo>
                <a:lnTo>
                  <a:pt x="93650" y="13390"/>
                </a:lnTo>
                <a:lnTo>
                  <a:pt x="93660" y="13390"/>
                </a:lnTo>
                <a:lnTo>
                  <a:pt x="93660" y="13400"/>
                </a:lnTo>
                <a:lnTo>
                  <a:pt x="93670" y="13400"/>
                </a:lnTo>
                <a:lnTo>
                  <a:pt x="93680" y="13400"/>
                </a:lnTo>
                <a:lnTo>
                  <a:pt x="93680" y="13410"/>
                </a:lnTo>
                <a:lnTo>
                  <a:pt x="93690" y="13410"/>
                </a:lnTo>
                <a:lnTo>
                  <a:pt x="93680" y="13400"/>
                </a:lnTo>
                <a:lnTo>
                  <a:pt x="93670" y="13400"/>
                </a:lnTo>
                <a:lnTo>
                  <a:pt x="93670" y="13390"/>
                </a:lnTo>
                <a:lnTo>
                  <a:pt x="93660" y="13390"/>
                </a:lnTo>
                <a:lnTo>
                  <a:pt x="93660" y="13380"/>
                </a:lnTo>
                <a:lnTo>
                  <a:pt x="93650" y="13380"/>
                </a:lnTo>
                <a:lnTo>
                  <a:pt x="93650" y="13370"/>
                </a:lnTo>
                <a:lnTo>
                  <a:pt x="93640" y="13370"/>
                </a:lnTo>
                <a:lnTo>
                  <a:pt x="93640" y="13360"/>
                </a:lnTo>
                <a:lnTo>
                  <a:pt x="93630" y="13360"/>
                </a:lnTo>
                <a:lnTo>
                  <a:pt x="93630" y="13350"/>
                </a:lnTo>
                <a:lnTo>
                  <a:pt x="93620" y="13350"/>
                </a:lnTo>
                <a:lnTo>
                  <a:pt x="93620" y="13340"/>
                </a:lnTo>
                <a:lnTo>
                  <a:pt x="93620" y="13330"/>
                </a:lnTo>
                <a:lnTo>
                  <a:pt x="93630" y="13340"/>
                </a:lnTo>
                <a:lnTo>
                  <a:pt x="93640" y="13340"/>
                </a:lnTo>
                <a:lnTo>
                  <a:pt x="93640" y="13350"/>
                </a:lnTo>
                <a:lnTo>
                  <a:pt x="93650" y="13350"/>
                </a:lnTo>
                <a:lnTo>
                  <a:pt x="93660" y="13350"/>
                </a:lnTo>
                <a:lnTo>
                  <a:pt x="93660" y="13360"/>
                </a:lnTo>
                <a:lnTo>
                  <a:pt x="93670" y="13360"/>
                </a:lnTo>
                <a:lnTo>
                  <a:pt x="93680" y="13360"/>
                </a:lnTo>
                <a:lnTo>
                  <a:pt x="93690" y="13360"/>
                </a:lnTo>
                <a:lnTo>
                  <a:pt x="93680" y="13360"/>
                </a:lnTo>
                <a:lnTo>
                  <a:pt x="93670" y="13360"/>
                </a:lnTo>
                <a:lnTo>
                  <a:pt x="93670" y="13350"/>
                </a:lnTo>
                <a:lnTo>
                  <a:pt x="93660" y="13350"/>
                </a:lnTo>
                <a:lnTo>
                  <a:pt x="93650" y="13350"/>
                </a:lnTo>
                <a:lnTo>
                  <a:pt x="93650" y="13340"/>
                </a:lnTo>
                <a:lnTo>
                  <a:pt x="93640" y="13340"/>
                </a:lnTo>
                <a:lnTo>
                  <a:pt x="93640" y="13330"/>
                </a:lnTo>
                <a:lnTo>
                  <a:pt x="93650" y="13330"/>
                </a:lnTo>
                <a:lnTo>
                  <a:pt x="93660" y="13340"/>
                </a:lnTo>
                <a:lnTo>
                  <a:pt x="93670" y="13340"/>
                </a:lnTo>
                <a:lnTo>
                  <a:pt x="93680" y="13340"/>
                </a:lnTo>
                <a:lnTo>
                  <a:pt x="93680" y="13350"/>
                </a:lnTo>
                <a:lnTo>
                  <a:pt x="93690" y="13350"/>
                </a:lnTo>
                <a:lnTo>
                  <a:pt x="93690" y="13360"/>
                </a:lnTo>
                <a:lnTo>
                  <a:pt x="93700" y="13360"/>
                </a:lnTo>
                <a:lnTo>
                  <a:pt x="93700" y="13370"/>
                </a:lnTo>
                <a:lnTo>
                  <a:pt x="93710" y="13370"/>
                </a:lnTo>
                <a:lnTo>
                  <a:pt x="93710" y="13380"/>
                </a:lnTo>
                <a:lnTo>
                  <a:pt x="93720" y="13380"/>
                </a:lnTo>
                <a:lnTo>
                  <a:pt x="93720" y="13390"/>
                </a:lnTo>
                <a:lnTo>
                  <a:pt x="93730" y="13390"/>
                </a:lnTo>
                <a:lnTo>
                  <a:pt x="93740" y="13390"/>
                </a:lnTo>
                <a:lnTo>
                  <a:pt x="93740" y="13400"/>
                </a:lnTo>
                <a:lnTo>
                  <a:pt x="93750" y="13400"/>
                </a:lnTo>
                <a:lnTo>
                  <a:pt x="93740" y="13400"/>
                </a:lnTo>
                <a:lnTo>
                  <a:pt x="93750" y="13400"/>
                </a:lnTo>
                <a:lnTo>
                  <a:pt x="93750" y="13410"/>
                </a:lnTo>
                <a:lnTo>
                  <a:pt x="93760" y="13410"/>
                </a:lnTo>
                <a:lnTo>
                  <a:pt x="93770" y="13420"/>
                </a:lnTo>
                <a:lnTo>
                  <a:pt x="93780" y="13430"/>
                </a:lnTo>
                <a:lnTo>
                  <a:pt x="93790" y="13440"/>
                </a:lnTo>
                <a:lnTo>
                  <a:pt x="93790" y="13450"/>
                </a:lnTo>
                <a:lnTo>
                  <a:pt x="93800" y="13450"/>
                </a:lnTo>
                <a:lnTo>
                  <a:pt x="93800" y="13460"/>
                </a:lnTo>
                <a:lnTo>
                  <a:pt x="93810" y="13460"/>
                </a:lnTo>
                <a:lnTo>
                  <a:pt x="93810" y="13470"/>
                </a:lnTo>
                <a:lnTo>
                  <a:pt x="93820" y="13480"/>
                </a:lnTo>
                <a:lnTo>
                  <a:pt x="93830" y="13490"/>
                </a:lnTo>
                <a:lnTo>
                  <a:pt x="93830" y="13500"/>
                </a:lnTo>
                <a:lnTo>
                  <a:pt x="93840" y="13500"/>
                </a:lnTo>
                <a:lnTo>
                  <a:pt x="93840" y="13510"/>
                </a:lnTo>
                <a:lnTo>
                  <a:pt x="93850" y="13510"/>
                </a:lnTo>
                <a:lnTo>
                  <a:pt x="93860" y="13510"/>
                </a:lnTo>
                <a:lnTo>
                  <a:pt x="93860" y="13520"/>
                </a:lnTo>
                <a:lnTo>
                  <a:pt x="93870" y="13520"/>
                </a:lnTo>
                <a:lnTo>
                  <a:pt x="93860" y="13520"/>
                </a:lnTo>
                <a:lnTo>
                  <a:pt x="93850" y="13520"/>
                </a:lnTo>
                <a:lnTo>
                  <a:pt x="93840" y="13520"/>
                </a:lnTo>
                <a:lnTo>
                  <a:pt x="93840" y="13510"/>
                </a:lnTo>
                <a:lnTo>
                  <a:pt x="93830" y="13510"/>
                </a:lnTo>
                <a:lnTo>
                  <a:pt x="93820" y="13510"/>
                </a:lnTo>
                <a:lnTo>
                  <a:pt x="93810" y="13510"/>
                </a:lnTo>
                <a:lnTo>
                  <a:pt x="93810" y="13500"/>
                </a:lnTo>
                <a:lnTo>
                  <a:pt x="93800" y="13500"/>
                </a:lnTo>
                <a:lnTo>
                  <a:pt x="93790" y="13490"/>
                </a:lnTo>
                <a:lnTo>
                  <a:pt x="93780" y="13490"/>
                </a:lnTo>
                <a:lnTo>
                  <a:pt x="93780" y="13480"/>
                </a:lnTo>
                <a:lnTo>
                  <a:pt x="93770" y="13480"/>
                </a:lnTo>
                <a:lnTo>
                  <a:pt x="93760" y="13480"/>
                </a:lnTo>
                <a:lnTo>
                  <a:pt x="93760" y="13470"/>
                </a:lnTo>
                <a:lnTo>
                  <a:pt x="93750" y="13470"/>
                </a:lnTo>
                <a:lnTo>
                  <a:pt x="93750" y="13460"/>
                </a:lnTo>
                <a:lnTo>
                  <a:pt x="93740" y="13460"/>
                </a:lnTo>
                <a:lnTo>
                  <a:pt x="93730" y="13460"/>
                </a:lnTo>
                <a:lnTo>
                  <a:pt x="93730" y="13450"/>
                </a:lnTo>
                <a:lnTo>
                  <a:pt x="93720" y="13450"/>
                </a:lnTo>
                <a:lnTo>
                  <a:pt x="93720" y="13440"/>
                </a:lnTo>
                <a:lnTo>
                  <a:pt x="93710" y="13440"/>
                </a:lnTo>
                <a:lnTo>
                  <a:pt x="93700" y="13440"/>
                </a:lnTo>
                <a:lnTo>
                  <a:pt x="93700" y="13430"/>
                </a:lnTo>
                <a:lnTo>
                  <a:pt x="93690" y="13430"/>
                </a:lnTo>
                <a:lnTo>
                  <a:pt x="93690" y="13420"/>
                </a:lnTo>
                <a:lnTo>
                  <a:pt x="93680" y="13420"/>
                </a:lnTo>
                <a:lnTo>
                  <a:pt x="93670" y="13410"/>
                </a:lnTo>
                <a:lnTo>
                  <a:pt x="93660" y="13400"/>
                </a:lnTo>
                <a:lnTo>
                  <a:pt x="93650" y="13400"/>
                </a:lnTo>
                <a:lnTo>
                  <a:pt x="93650" y="13390"/>
                </a:lnTo>
                <a:lnTo>
                  <a:pt x="93640" y="13390"/>
                </a:lnTo>
                <a:lnTo>
                  <a:pt x="93640" y="13380"/>
                </a:lnTo>
                <a:lnTo>
                  <a:pt x="93630" y="13380"/>
                </a:lnTo>
                <a:lnTo>
                  <a:pt x="93630" y="13370"/>
                </a:lnTo>
                <a:lnTo>
                  <a:pt x="93620" y="13370"/>
                </a:lnTo>
                <a:lnTo>
                  <a:pt x="93620" y="13360"/>
                </a:lnTo>
                <a:lnTo>
                  <a:pt x="93610" y="13360"/>
                </a:lnTo>
                <a:lnTo>
                  <a:pt x="93610" y="13350"/>
                </a:lnTo>
                <a:lnTo>
                  <a:pt x="93600" y="13350"/>
                </a:lnTo>
                <a:lnTo>
                  <a:pt x="93600" y="13340"/>
                </a:lnTo>
                <a:lnTo>
                  <a:pt x="93590" y="13330"/>
                </a:lnTo>
                <a:lnTo>
                  <a:pt x="93590" y="13320"/>
                </a:lnTo>
                <a:lnTo>
                  <a:pt x="93580" y="13320"/>
                </a:lnTo>
                <a:lnTo>
                  <a:pt x="93580" y="13310"/>
                </a:lnTo>
                <a:lnTo>
                  <a:pt x="93590" y="13310"/>
                </a:lnTo>
                <a:close/>
                <a:moveTo>
                  <a:pt x="93620" y="13320"/>
                </a:moveTo>
                <a:lnTo>
                  <a:pt x="93610" y="13320"/>
                </a:lnTo>
                <a:lnTo>
                  <a:pt x="93610" y="13310"/>
                </a:lnTo>
                <a:lnTo>
                  <a:pt x="93600" y="13310"/>
                </a:lnTo>
                <a:lnTo>
                  <a:pt x="93600" y="13300"/>
                </a:lnTo>
                <a:lnTo>
                  <a:pt x="93590" y="13300"/>
                </a:lnTo>
                <a:lnTo>
                  <a:pt x="93600" y="13300"/>
                </a:lnTo>
                <a:lnTo>
                  <a:pt x="93610" y="13300"/>
                </a:lnTo>
                <a:lnTo>
                  <a:pt x="93610" y="13310"/>
                </a:lnTo>
                <a:lnTo>
                  <a:pt x="93620" y="13310"/>
                </a:lnTo>
                <a:lnTo>
                  <a:pt x="93620" y="13320"/>
                </a:lnTo>
                <a:close/>
                <a:moveTo>
                  <a:pt x="91040" y="19520"/>
                </a:moveTo>
                <a:lnTo>
                  <a:pt x="91030" y="19530"/>
                </a:lnTo>
                <a:lnTo>
                  <a:pt x="91030" y="19520"/>
                </a:lnTo>
                <a:lnTo>
                  <a:pt x="91040" y="19520"/>
                </a:lnTo>
                <a:close/>
                <a:moveTo>
                  <a:pt x="88100" y="18660"/>
                </a:moveTo>
                <a:lnTo>
                  <a:pt x="88100" y="18630"/>
                </a:lnTo>
                <a:lnTo>
                  <a:pt x="88120" y="18640"/>
                </a:lnTo>
                <a:lnTo>
                  <a:pt x="88150" y="18630"/>
                </a:lnTo>
                <a:lnTo>
                  <a:pt x="88150" y="18610"/>
                </a:lnTo>
                <a:lnTo>
                  <a:pt x="88170" y="18460"/>
                </a:lnTo>
                <a:lnTo>
                  <a:pt x="88170" y="18310"/>
                </a:lnTo>
                <a:lnTo>
                  <a:pt x="88110" y="18310"/>
                </a:lnTo>
                <a:lnTo>
                  <a:pt x="88060" y="18310"/>
                </a:lnTo>
                <a:lnTo>
                  <a:pt x="88040" y="18310"/>
                </a:lnTo>
                <a:lnTo>
                  <a:pt x="88040" y="18250"/>
                </a:lnTo>
                <a:lnTo>
                  <a:pt x="88030" y="18160"/>
                </a:lnTo>
                <a:lnTo>
                  <a:pt x="88030" y="18070"/>
                </a:lnTo>
                <a:lnTo>
                  <a:pt x="88040" y="18070"/>
                </a:lnTo>
                <a:lnTo>
                  <a:pt x="88040" y="18040"/>
                </a:lnTo>
                <a:lnTo>
                  <a:pt x="88080" y="18010"/>
                </a:lnTo>
                <a:lnTo>
                  <a:pt x="88100" y="17990"/>
                </a:lnTo>
                <a:lnTo>
                  <a:pt x="88090" y="17980"/>
                </a:lnTo>
                <a:lnTo>
                  <a:pt x="88000" y="17910"/>
                </a:lnTo>
                <a:lnTo>
                  <a:pt x="87920" y="17820"/>
                </a:lnTo>
                <a:lnTo>
                  <a:pt x="87890" y="17780"/>
                </a:lnTo>
                <a:lnTo>
                  <a:pt x="87870" y="17760"/>
                </a:lnTo>
                <a:lnTo>
                  <a:pt x="87860" y="17730"/>
                </a:lnTo>
                <a:lnTo>
                  <a:pt x="87840" y="17710"/>
                </a:lnTo>
                <a:lnTo>
                  <a:pt x="87830" y="17700"/>
                </a:lnTo>
                <a:lnTo>
                  <a:pt x="87810" y="17670"/>
                </a:lnTo>
                <a:lnTo>
                  <a:pt x="87800" y="17660"/>
                </a:lnTo>
                <a:lnTo>
                  <a:pt x="87790" y="17640"/>
                </a:lnTo>
                <a:lnTo>
                  <a:pt x="87770" y="17590"/>
                </a:lnTo>
                <a:lnTo>
                  <a:pt x="87790" y="17570"/>
                </a:lnTo>
                <a:lnTo>
                  <a:pt x="87790" y="17550"/>
                </a:lnTo>
                <a:lnTo>
                  <a:pt x="87760" y="17490"/>
                </a:lnTo>
                <a:lnTo>
                  <a:pt x="87750" y="17460"/>
                </a:lnTo>
                <a:lnTo>
                  <a:pt x="87700" y="17360"/>
                </a:lnTo>
                <a:lnTo>
                  <a:pt x="87660" y="17240"/>
                </a:lnTo>
                <a:lnTo>
                  <a:pt x="87640" y="17220"/>
                </a:lnTo>
                <a:lnTo>
                  <a:pt x="87590" y="17100"/>
                </a:lnTo>
                <a:lnTo>
                  <a:pt x="87560" y="17020"/>
                </a:lnTo>
                <a:lnTo>
                  <a:pt x="87680" y="16880"/>
                </a:lnTo>
                <a:lnTo>
                  <a:pt x="87680" y="16840"/>
                </a:lnTo>
                <a:lnTo>
                  <a:pt x="87650" y="16750"/>
                </a:lnTo>
                <a:lnTo>
                  <a:pt x="87610" y="16640"/>
                </a:lnTo>
                <a:lnTo>
                  <a:pt x="87600" y="16590"/>
                </a:lnTo>
                <a:lnTo>
                  <a:pt x="87840" y="16570"/>
                </a:lnTo>
                <a:lnTo>
                  <a:pt x="87860" y="16570"/>
                </a:lnTo>
                <a:lnTo>
                  <a:pt x="87990" y="16550"/>
                </a:lnTo>
                <a:lnTo>
                  <a:pt x="88120" y="16520"/>
                </a:lnTo>
                <a:lnTo>
                  <a:pt x="88250" y="16500"/>
                </a:lnTo>
                <a:lnTo>
                  <a:pt x="88240" y="16450"/>
                </a:lnTo>
                <a:lnTo>
                  <a:pt x="88240" y="16380"/>
                </a:lnTo>
                <a:lnTo>
                  <a:pt x="88220" y="16220"/>
                </a:lnTo>
                <a:lnTo>
                  <a:pt x="88200" y="16040"/>
                </a:lnTo>
                <a:lnTo>
                  <a:pt x="88190" y="15940"/>
                </a:lnTo>
                <a:lnTo>
                  <a:pt x="88190" y="15880"/>
                </a:lnTo>
                <a:lnTo>
                  <a:pt x="88180" y="15810"/>
                </a:lnTo>
                <a:lnTo>
                  <a:pt x="88170" y="15700"/>
                </a:lnTo>
                <a:lnTo>
                  <a:pt x="88170" y="15680"/>
                </a:lnTo>
                <a:lnTo>
                  <a:pt x="88160" y="15670"/>
                </a:lnTo>
                <a:lnTo>
                  <a:pt x="88160" y="15660"/>
                </a:lnTo>
                <a:lnTo>
                  <a:pt x="88160" y="15590"/>
                </a:lnTo>
                <a:lnTo>
                  <a:pt x="88150" y="15540"/>
                </a:lnTo>
                <a:lnTo>
                  <a:pt x="88150" y="15520"/>
                </a:lnTo>
                <a:lnTo>
                  <a:pt x="88140" y="15440"/>
                </a:lnTo>
                <a:lnTo>
                  <a:pt x="88140" y="15420"/>
                </a:lnTo>
                <a:lnTo>
                  <a:pt x="88140" y="15410"/>
                </a:lnTo>
                <a:lnTo>
                  <a:pt x="88160" y="15410"/>
                </a:lnTo>
                <a:lnTo>
                  <a:pt x="88190" y="15410"/>
                </a:lnTo>
                <a:lnTo>
                  <a:pt x="88210" y="15420"/>
                </a:lnTo>
                <a:lnTo>
                  <a:pt x="88230" y="15420"/>
                </a:lnTo>
                <a:lnTo>
                  <a:pt x="88260" y="15430"/>
                </a:lnTo>
                <a:lnTo>
                  <a:pt x="88310" y="15440"/>
                </a:lnTo>
                <a:lnTo>
                  <a:pt x="88360" y="15450"/>
                </a:lnTo>
                <a:lnTo>
                  <a:pt x="88410" y="15460"/>
                </a:lnTo>
                <a:lnTo>
                  <a:pt x="88420" y="15460"/>
                </a:lnTo>
                <a:lnTo>
                  <a:pt x="88420" y="15450"/>
                </a:lnTo>
                <a:lnTo>
                  <a:pt x="88420" y="15460"/>
                </a:lnTo>
                <a:lnTo>
                  <a:pt x="88440" y="15460"/>
                </a:lnTo>
                <a:lnTo>
                  <a:pt x="88460" y="15460"/>
                </a:lnTo>
                <a:lnTo>
                  <a:pt x="88470" y="15470"/>
                </a:lnTo>
                <a:lnTo>
                  <a:pt x="88500" y="15470"/>
                </a:lnTo>
                <a:lnTo>
                  <a:pt x="88510" y="15480"/>
                </a:lnTo>
                <a:lnTo>
                  <a:pt x="88530" y="15480"/>
                </a:lnTo>
                <a:lnTo>
                  <a:pt x="88550" y="15490"/>
                </a:lnTo>
                <a:lnTo>
                  <a:pt x="88580" y="15490"/>
                </a:lnTo>
                <a:lnTo>
                  <a:pt x="88600" y="15500"/>
                </a:lnTo>
                <a:lnTo>
                  <a:pt x="88620" y="15500"/>
                </a:lnTo>
                <a:lnTo>
                  <a:pt x="88630" y="15510"/>
                </a:lnTo>
                <a:lnTo>
                  <a:pt x="88650" y="15510"/>
                </a:lnTo>
                <a:lnTo>
                  <a:pt x="88660" y="15510"/>
                </a:lnTo>
                <a:lnTo>
                  <a:pt x="88690" y="15520"/>
                </a:lnTo>
                <a:lnTo>
                  <a:pt x="88730" y="15530"/>
                </a:lnTo>
                <a:lnTo>
                  <a:pt x="88740" y="15530"/>
                </a:lnTo>
                <a:lnTo>
                  <a:pt x="88750" y="15530"/>
                </a:lnTo>
                <a:lnTo>
                  <a:pt x="88780" y="15540"/>
                </a:lnTo>
                <a:lnTo>
                  <a:pt x="88820" y="15490"/>
                </a:lnTo>
                <a:lnTo>
                  <a:pt x="88840" y="15470"/>
                </a:lnTo>
                <a:lnTo>
                  <a:pt x="88840" y="15460"/>
                </a:lnTo>
                <a:lnTo>
                  <a:pt x="88850" y="15460"/>
                </a:lnTo>
                <a:lnTo>
                  <a:pt x="88850" y="15450"/>
                </a:lnTo>
                <a:lnTo>
                  <a:pt x="88850" y="15440"/>
                </a:lnTo>
                <a:lnTo>
                  <a:pt x="88860" y="15440"/>
                </a:lnTo>
                <a:lnTo>
                  <a:pt x="88860" y="15450"/>
                </a:lnTo>
                <a:lnTo>
                  <a:pt x="88870" y="15450"/>
                </a:lnTo>
                <a:lnTo>
                  <a:pt x="88870" y="15440"/>
                </a:lnTo>
                <a:lnTo>
                  <a:pt x="88880" y="15440"/>
                </a:lnTo>
                <a:lnTo>
                  <a:pt x="88880" y="15430"/>
                </a:lnTo>
                <a:lnTo>
                  <a:pt x="88890" y="15430"/>
                </a:lnTo>
                <a:lnTo>
                  <a:pt x="88900" y="15430"/>
                </a:lnTo>
                <a:lnTo>
                  <a:pt x="88910" y="15430"/>
                </a:lnTo>
                <a:lnTo>
                  <a:pt x="88910" y="15440"/>
                </a:lnTo>
                <a:lnTo>
                  <a:pt x="88910" y="15430"/>
                </a:lnTo>
                <a:lnTo>
                  <a:pt x="88920" y="15430"/>
                </a:lnTo>
                <a:lnTo>
                  <a:pt x="88920" y="15420"/>
                </a:lnTo>
                <a:lnTo>
                  <a:pt x="88930" y="15420"/>
                </a:lnTo>
                <a:lnTo>
                  <a:pt x="88940" y="15420"/>
                </a:lnTo>
                <a:lnTo>
                  <a:pt x="88950" y="15420"/>
                </a:lnTo>
                <a:lnTo>
                  <a:pt x="88960" y="15420"/>
                </a:lnTo>
                <a:lnTo>
                  <a:pt x="88970" y="15410"/>
                </a:lnTo>
                <a:lnTo>
                  <a:pt x="88980" y="15400"/>
                </a:lnTo>
                <a:lnTo>
                  <a:pt x="88990" y="15400"/>
                </a:lnTo>
                <a:lnTo>
                  <a:pt x="88990" y="15390"/>
                </a:lnTo>
                <a:lnTo>
                  <a:pt x="89000" y="15390"/>
                </a:lnTo>
                <a:lnTo>
                  <a:pt x="89010" y="15390"/>
                </a:lnTo>
                <a:lnTo>
                  <a:pt x="89020" y="15390"/>
                </a:lnTo>
                <a:lnTo>
                  <a:pt x="89020" y="15400"/>
                </a:lnTo>
                <a:lnTo>
                  <a:pt x="89020" y="15390"/>
                </a:lnTo>
                <a:lnTo>
                  <a:pt x="89030" y="15390"/>
                </a:lnTo>
                <a:lnTo>
                  <a:pt x="89030" y="15380"/>
                </a:lnTo>
                <a:lnTo>
                  <a:pt x="89030" y="15370"/>
                </a:lnTo>
                <a:lnTo>
                  <a:pt x="89020" y="15360"/>
                </a:lnTo>
                <a:lnTo>
                  <a:pt x="89020" y="15320"/>
                </a:lnTo>
                <a:lnTo>
                  <a:pt x="89020" y="15290"/>
                </a:lnTo>
                <a:lnTo>
                  <a:pt x="89030" y="15300"/>
                </a:lnTo>
                <a:lnTo>
                  <a:pt x="89030" y="15310"/>
                </a:lnTo>
                <a:lnTo>
                  <a:pt x="89030" y="15320"/>
                </a:lnTo>
                <a:lnTo>
                  <a:pt x="89040" y="15320"/>
                </a:lnTo>
                <a:lnTo>
                  <a:pt x="89040" y="15330"/>
                </a:lnTo>
                <a:lnTo>
                  <a:pt x="89050" y="15340"/>
                </a:lnTo>
                <a:lnTo>
                  <a:pt x="89060" y="15350"/>
                </a:lnTo>
                <a:lnTo>
                  <a:pt x="89060" y="15360"/>
                </a:lnTo>
                <a:lnTo>
                  <a:pt x="89060" y="15350"/>
                </a:lnTo>
                <a:lnTo>
                  <a:pt x="89070" y="15360"/>
                </a:lnTo>
                <a:lnTo>
                  <a:pt x="89070" y="15350"/>
                </a:lnTo>
                <a:lnTo>
                  <a:pt x="89070" y="15340"/>
                </a:lnTo>
                <a:lnTo>
                  <a:pt x="89070" y="15330"/>
                </a:lnTo>
                <a:lnTo>
                  <a:pt x="89070" y="15320"/>
                </a:lnTo>
                <a:lnTo>
                  <a:pt x="89070" y="15310"/>
                </a:lnTo>
                <a:lnTo>
                  <a:pt x="89080" y="15310"/>
                </a:lnTo>
                <a:lnTo>
                  <a:pt x="89100" y="15290"/>
                </a:lnTo>
                <a:lnTo>
                  <a:pt x="89110" y="15250"/>
                </a:lnTo>
                <a:lnTo>
                  <a:pt x="89130" y="15210"/>
                </a:lnTo>
                <a:lnTo>
                  <a:pt x="89140" y="15210"/>
                </a:lnTo>
                <a:lnTo>
                  <a:pt x="89140" y="15220"/>
                </a:lnTo>
                <a:lnTo>
                  <a:pt x="89150" y="15220"/>
                </a:lnTo>
                <a:lnTo>
                  <a:pt x="89160" y="15220"/>
                </a:lnTo>
                <a:lnTo>
                  <a:pt x="89160" y="15230"/>
                </a:lnTo>
                <a:lnTo>
                  <a:pt x="89170" y="15230"/>
                </a:lnTo>
                <a:lnTo>
                  <a:pt x="89180" y="15230"/>
                </a:lnTo>
                <a:lnTo>
                  <a:pt x="89190" y="15230"/>
                </a:lnTo>
                <a:lnTo>
                  <a:pt x="89200" y="15230"/>
                </a:lnTo>
                <a:lnTo>
                  <a:pt x="89210" y="15230"/>
                </a:lnTo>
                <a:lnTo>
                  <a:pt x="89210" y="15220"/>
                </a:lnTo>
                <a:lnTo>
                  <a:pt x="89210" y="15230"/>
                </a:lnTo>
                <a:lnTo>
                  <a:pt x="89210" y="15240"/>
                </a:lnTo>
                <a:lnTo>
                  <a:pt x="89220" y="15240"/>
                </a:lnTo>
                <a:lnTo>
                  <a:pt x="89230" y="15240"/>
                </a:lnTo>
                <a:lnTo>
                  <a:pt x="89240" y="15240"/>
                </a:lnTo>
                <a:lnTo>
                  <a:pt x="89240" y="15250"/>
                </a:lnTo>
                <a:lnTo>
                  <a:pt x="89250" y="15250"/>
                </a:lnTo>
                <a:lnTo>
                  <a:pt x="89250" y="15260"/>
                </a:lnTo>
                <a:lnTo>
                  <a:pt x="89260" y="15260"/>
                </a:lnTo>
                <a:lnTo>
                  <a:pt x="89260" y="15270"/>
                </a:lnTo>
                <a:lnTo>
                  <a:pt x="89260" y="15280"/>
                </a:lnTo>
                <a:lnTo>
                  <a:pt x="89270" y="15280"/>
                </a:lnTo>
                <a:lnTo>
                  <a:pt x="89280" y="15280"/>
                </a:lnTo>
                <a:lnTo>
                  <a:pt x="89280" y="15290"/>
                </a:lnTo>
                <a:lnTo>
                  <a:pt x="89290" y="15290"/>
                </a:lnTo>
                <a:lnTo>
                  <a:pt x="89290" y="15280"/>
                </a:lnTo>
                <a:lnTo>
                  <a:pt x="89290" y="15270"/>
                </a:lnTo>
                <a:lnTo>
                  <a:pt x="89300" y="15260"/>
                </a:lnTo>
                <a:lnTo>
                  <a:pt x="89300" y="15230"/>
                </a:lnTo>
                <a:lnTo>
                  <a:pt x="89300" y="15210"/>
                </a:lnTo>
                <a:lnTo>
                  <a:pt x="89310" y="15190"/>
                </a:lnTo>
                <a:lnTo>
                  <a:pt x="89310" y="15180"/>
                </a:lnTo>
                <a:lnTo>
                  <a:pt x="89320" y="15180"/>
                </a:lnTo>
                <a:lnTo>
                  <a:pt x="89330" y="15180"/>
                </a:lnTo>
                <a:lnTo>
                  <a:pt x="89360" y="15190"/>
                </a:lnTo>
                <a:lnTo>
                  <a:pt x="89370" y="15190"/>
                </a:lnTo>
                <a:lnTo>
                  <a:pt x="89380" y="15190"/>
                </a:lnTo>
                <a:lnTo>
                  <a:pt x="89420" y="15200"/>
                </a:lnTo>
                <a:lnTo>
                  <a:pt x="89440" y="15200"/>
                </a:lnTo>
                <a:lnTo>
                  <a:pt x="89440" y="15210"/>
                </a:lnTo>
                <a:lnTo>
                  <a:pt x="89470" y="15210"/>
                </a:lnTo>
                <a:lnTo>
                  <a:pt x="89580" y="15230"/>
                </a:lnTo>
                <a:lnTo>
                  <a:pt x="89630" y="15240"/>
                </a:lnTo>
                <a:lnTo>
                  <a:pt x="89710" y="15260"/>
                </a:lnTo>
                <a:lnTo>
                  <a:pt x="89710" y="15230"/>
                </a:lnTo>
                <a:lnTo>
                  <a:pt x="89720" y="15230"/>
                </a:lnTo>
                <a:lnTo>
                  <a:pt x="89730" y="15240"/>
                </a:lnTo>
                <a:lnTo>
                  <a:pt x="89750" y="15240"/>
                </a:lnTo>
                <a:lnTo>
                  <a:pt x="89750" y="15230"/>
                </a:lnTo>
                <a:lnTo>
                  <a:pt x="89780" y="15200"/>
                </a:lnTo>
                <a:lnTo>
                  <a:pt x="89750" y="15170"/>
                </a:lnTo>
                <a:lnTo>
                  <a:pt x="89730" y="15150"/>
                </a:lnTo>
                <a:lnTo>
                  <a:pt x="89700" y="15120"/>
                </a:lnTo>
                <a:lnTo>
                  <a:pt x="89680" y="15100"/>
                </a:lnTo>
                <a:lnTo>
                  <a:pt x="89670" y="15090"/>
                </a:lnTo>
                <a:lnTo>
                  <a:pt x="89660" y="15080"/>
                </a:lnTo>
                <a:lnTo>
                  <a:pt x="89650" y="15080"/>
                </a:lnTo>
                <a:lnTo>
                  <a:pt x="89660" y="15060"/>
                </a:lnTo>
                <a:lnTo>
                  <a:pt x="89670" y="15060"/>
                </a:lnTo>
                <a:lnTo>
                  <a:pt x="89680" y="15060"/>
                </a:lnTo>
                <a:lnTo>
                  <a:pt x="89670" y="15060"/>
                </a:lnTo>
                <a:lnTo>
                  <a:pt x="89680" y="15060"/>
                </a:lnTo>
                <a:lnTo>
                  <a:pt x="89680" y="15050"/>
                </a:lnTo>
                <a:lnTo>
                  <a:pt x="89690" y="15050"/>
                </a:lnTo>
                <a:lnTo>
                  <a:pt x="89700" y="15020"/>
                </a:lnTo>
                <a:lnTo>
                  <a:pt x="89670" y="15010"/>
                </a:lnTo>
                <a:lnTo>
                  <a:pt x="89660" y="15010"/>
                </a:lnTo>
                <a:lnTo>
                  <a:pt x="89640" y="15010"/>
                </a:lnTo>
                <a:lnTo>
                  <a:pt x="89640" y="14980"/>
                </a:lnTo>
                <a:lnTo>
                  <a:pt x="89660" y="14980"/>
                </a:lnTo>
                <a:lnTo>
                  <a:pt x="89670" y="14980"/>
                </a:lnTo>
                <a:lnTo>
                  <a:pt x="89680" y="14980"/>
                </a:lnTo>
                <a:lnTo>
                  <a:pt x="89690" y="14970"/>
                </a:lnTo>
                <a:lnTo>
                  <a:pt x="89700" y="14970"/>
                </a:lnTo>
                <a:lnTo>
                  <a:pt x="89710" y="14970"/>
                </a:lnTo>
                <a:lnTo>
                  <a:pt x="89720" y="14980"/>
                </a:lnTo>
                <a:lnTo>
                  <a:pt x="89720" y="14990"/>
                </a:lnTo>
                <a:lnTo>
                  <a:pt x="89730" y="14990"/>
                </a:lnTo>
                <a:lnTo>
                  <a:pt x="89730" y="15000"/>
                </a:lnTo>
                <a:lnTo>
                  <a:pt x="89730" y="15010"/>
                </a:lnTo>
                <a:lnTo>
                  <a:pt x="89730" y="15020"/>
                </a:lnTo>
                <a:lnTo>
                  <a:pt x="89740" y="15030"/>
                </a:lnTo>
                <a:lnTo>
                  <a:pt x="89740" y="15040"/>
                </a:lnTo>
                <a:lnTo>
                  <a:pt x="89750" y="15040"/>
                </a:lnTo>
                <a:lnTo>
                  <a:pt x="89750" y="15050"/>
                </a:lnTo>
                <a:lnTo>
                  <a:pt x="89760" y="15050"/>
                </a:lnTo>
                <a:lnTo>
                  <a:pt x="89770" y="15050"/>
                </a:lnTo>
                <a:lnTo>
                  <a:pt x="89780" y="15050"/>
                </a:lnTo>
                <a:lnTo>
                  <a:pt x="89790" y="15050"/>
                </a:lnTo>
                <a:lnTo>
                  <a:pt x="89800" y="15050"/>
                </a:lnTo>
                <a:lnTo>
                  <a:pt x="89820" y="15050"/>
                </a:lnTo>
                <a:lnTo>
                  <a:pt x="89830" y="15050"/>
                </a:lnTo>
                <a:lnTo>
                  <a:pt x="89840" y="15050"/>
                </a:lnTo>
                <a:lnTo>
                  <a:pt x="89850" y="15050"/>
                </a:lnTo>
                <a:lnTo>
                  <a:pt x="89860" y="15050"/>
                </a:lnTo>
                <a:lnTo>
                  <a:pt x="89870" y="15050"/>
                </a:lnTo>
                <a:lnTo>
                  <a:pt x="89870" y="15040"/>
                </a:lnTo>
                <a:lnTo>
                  <a:pt x="89880" y="15040"/>
                </a:lnTo>
                <a:lnTo>
                  <a:pt x="89890" y="15040"/>
                </a:lnTo>
                <a:lnTo>
                  <a:pt x="89900" y="15040"/>
                </a:lnTo>
                <a:lnTo>
                  <a:pt x="89910" y="15040"/>
                </a:lnTo>
                <a:lnTo>
                  <a:pt x="89910" y="15030"/>
                </a:lnTo>
                <a:lnTo>
                  <a:pt x="89920" y="15030"/>
                </a:lnTo>
                <a:lnTo>
                  <a:pt x="89930" y="15030"/>
                </a:lnTo>
                <a:lnTo>
                  <a:pt x="89940" y="15030"/>
                </a:lnTo>
                <a:lnTo>
                  <a:pt x="89950" y="15020"/>
                </a:lnTo>
                <a:lnTo>
                  <a:pt x="89960" y="15020"/>
                </a:lnTo>
                <a:lnTo>
                  <a:pt x="89960" y="15010"/>
                </a:lnTo>
                <a:lnTo>
                  <a:pt x="89970" y="15010"/>
                </a:lnTo>
                <a:lnTo>
                  <a:pt x="89980" y="15010"/>
                </a:lnTo>
                <a:lnTo>
                  <a:pt x="89980" y="15000"/>
                </a:lnTo>
                <a:lnTo>
                  <a:pt x="89990" y="15000"/>
                </a:lnTo>
                <a:lnTo>
                  <a:pt x="90000" y="15000"/>
                </a:lnTo>
                <a:lnTo>
                  <a:pt x="90010" y="15000"/>
                </a:lnTo>
                <a:lnTo>
                  <a:pt x="90020" y="15000"/>
                </a:lnTo>
                <a:lnTo>
                  <a:pt x="90030" y="15000"/>
                </a:lnTo>
                <a:lnTo>
                  <a:pt x="90040" y="15000"/>
                </a:lnTo>
                <a:lnTo>
                  <a:pt x="90050" y="15000"/>
                </a:lnTo>
                <a:lnTo>
                  <a:pt x="90060" y="15000"/>
                </a:lnTo>
                <a:lnTo>
                  <a:pt x="90060" y="14990"/>
                </a:lnTo>
                <a:lnTo>
                  <a:pt x="90070" y="14990"/>
                </a:lnTo>
                <a:lnTo>
                  <a:pt x="90080" y="14990"/>
                </a:lnTo>
                <a:lnTo>
                  <a:pt x="90090" y="14990"/>
                </a:lnTo>
                <a:lnTo>
                  <a:pt x="90100" y="14980"/>
                </a:lnTo>
                <a:lnTo>
                  <a:pt x="90110" y="14980"/>
                </a:lnTo>
                <a:lnTo>
                  <a:pt x="90120" y="14980"/>
                </a:lnTo>
                <a:lnTo>
                  <a:pt x="90130" y="14980"/>
                </a:lnTo>
                <a:lnTo>
                  <a:pt x="90130" y="14970"/>
                </a:lnTo>
                <a:lnTo>
                  <a:pt x="90130" y="14980"/>
                </a:lnTo>
                <a:lnTo>
                  <a:pt x="90140" y="14980"/>
                </a:lnTo>
                <a:lnTo>
                  <a:pt x="90140" y="14970"/>
                </a:lnTo>
                <a:lnTo>
                  <a:pt x="90150" y="14970"/>
                </a:lnTo>
                <a:lnTo>
                  <a:pt x="90160" y="14970"/>
                </a:lnTo>
                <a:lnTo>
                  <a:pt x="90170" y="14970"/>
                </a:lnTo>
                <a:lnTo>
                  <a:pt x="90180" y="14970"/>
                </a:lnTo>
                <a:lnTo>
                  <a:pt x="90190" y="14970"/>
                </a:lnTo>
                <a:lnTo>
                  <a:pt x="90200" y="14970"/>
                </a:lnTo>
                <a:lnTo>
                  <a:pt x="90210" y="14970"/>
                </a:lnTo>
                <a:lnTo>
                  <a:pt x="90220" y="14970"/>
                </a:lnTo>
                <a:lnTo>
                  <a:pt x="90230" y="14970"/>
                </a:lnTo>
                <a:lnTo>
                  <a:pt x="90240" y="14970"/>
                </a:lnTo>
                <a:lnTo>
                  <a:pt x="90250" y="14960"/>
                </a:lnTo>
                <a:lnTo>
                  <a:pt x="90260" y="14960"/>
                </a:lnTo>
                <a:lnTo>
                  <a:pt x="90270" y="14960"/>
                </a:lnTo>
                <a:lnTo>
                  <a:pt x="90280" y="14950"/>
                </a:lnTo>
                <a:lnTo>
                  <a:pt x="90290" y="14950"/>
                </a:lnTo>
                <a:lnTo>
                  <a:pt x="90300" y="14940"/>
                </a:lnTo>
                <a:lnTo>
                  <a:pt x="90310" y="14940"/>
                </a:lnTo>
                <a:lnTo>
                  <a:pt x="90320" y="14940"/>
                </a:lnTo>
                <a:lnTo>
                  <a:pt x="90330" y="14940"/>
                </a:lnTo>
                <a:lnTo>
                  <a:pt x="90330" y="14930"/>
                </a:lnTo>
                <a:lnTo>
                  <a:pt x="90340" y="14930"/>
                </a:lnTo>
                <a:lnTo>
                  <a:pt x="90350" y="14930"/>
                </a:lnTo>
                <a:lnTo>
                  <a:pt x="90360" y="14920"/>
                </a:lnTo>
                <a:lnTo>
                  <a:pt x="90370" y="14920"/>
                </a:lnTo>
                <a:lnTo>
                  <a:pt x="90380" y="14910"/>
                </a:lnTo>
                <a:lnTo>
                  <a:pt x="90390" y="14910"/>
                </a:lnTo>
                <a:lnTo>
                  <a:pt x="90390" y="14900"/>
                </a:lnTo>
                <a:lnTo>
                  <a:pt x="90400" y="14900"/>
                </a:lnTo>
                <a:lnTo>
                  <a:pt x="90410" y="14890"/>
                </a:lnTo>
                <a:lnTo>
                  <a:pt x="90420" y="14890"/>
                </a:lnTo>
                <a:lnTo>
                  <a:pt x="90430" y="14880"/>
                </a:lnTo>
                <a:lnTo>
                  <a:pt x="90440" y="14880"/>
                </a:lnTo>
                <a:lnTo>
                  <a:pt x="90440" y="14870"/>
                </a:lnTo>
                <a:lnTo>
                  <a:pt x="90450" y="14870"/>
                </a:lnTo>
                <a:lnTo>
                  <a:pt x="90460" y="14870"/>
                </a:lnTo>
                <a:lnTo>
                  <a:pt x="90460" y="14860"/>
                </a:lnTo>
                <a:lnTo>
                  <a:pt x="90470" y="14860"/>
                </a:lnTo>
                <a:lnTo>
                  <a:pt x="90480" y="14860"/>
                </a:lnTo>
                <a:lnTo>
                  <a:pt x="90480" y="14850"/>
                </a:lnTo>
                <a:lnTo>
                  <a:pt x="90490" y="14850"/>
                </a:lnTo>
                <a:lnTo>
                  <a:pt x="90500" y="14850"/>
                </a:lnTo>
                <a:lnTo>
                  <a:pt x="90510" y="14850"/>
                </a:lnTo>
                <a:lnTo>
                  <a:pt x="90510" y="14840"/>
                </a:lnTo>
                <a:lnTo>
                  <a:pt x="90520" y="14840"/>
                </a:lnTo>
                <a:lnTo>
                  <a:pt x="90530" y="14830"/>
                </a:lnTo>
                <a:lnTo>
                  <a:pt x="90540" y="14830"/>
                </a:lnTo>
                <a:lnTo>
                  <a:pt x="90540" y="14820"/>
                </a:lnTo>
                <a:lnTo>
                  <a:pt x="90550" y="14820"/>
                </a:lnTo>
                <a:lnTo>
                  <a:pt x="90560" y="14820"/>
                </a:lnTo>
                <a:lnTo>
                  <a:pt x="90560" y="14830"/>
                </a:lnTo>
                <a:lnTo>
                  <a:pt x="90570" y="14830"/>
                </a:lnTo>
                <a:lnTo>
                  <a:pt x="90580" y="14830"/>
                </a:lnTo>
                <a:lnTo>
                  <a:pt x="90590" y="14840"/>
                </a:lnTo>
                <a:lnTo>
                  <a:pt x="90600" y="14840"/>
                </a:lnTo>
                <a:lnTo>
                  <a:pt x="90610" y="14840"/>
                </a:lnTo>
                <a:lnTo>
                  <a:pt x="90620" y="14840"/>
                </a:lnTo>
                <a:lnTo>
                  <a:pt x="90630" y="14840"/>
                </a:lnTo>
                <a:lnTo>
                  <a:pt x="90630" y="14850"/>
                </a:lnTo>
                <a:lnTo>
                  <a:pt x="90630" y="14860"/>
                </a:lnTo>
                <a:lnTo>
                  <a:pt x="90640" y="14860"/>
                </a:lnTo>
                <a:lnTo>
                  <a:pt x="90640" y="14870"/>
                </a:lnTo>
                <a:lnTo>
                  <a:pt x="90650" y="14870"/>
                </a:lnTo>
                <a:lnTo>
                  <a:pt x="90650" y="14880"/>
                </a:lnTo>
                <a:lnTo>
                  <a:pt x="90650" y="14890"/>
                </a:lnTo>
                <a:lnTo>
                  <a:pt x="90660" y="14900"/>
                </a:lnTo>
                <a:lnTo>
                  <a:pt x="90670" y="14900"/>
                </a:lnTo>
                <a:lnTo>
                  <a:pt x="90680" y="14900"/>
                </a:lnTo>
                <a:lnTo>
                  <a:pt x="90690" y="14900"/>
                </a:lnTo>
                <a:lnTo>
                  <a:pt x="90700" y="14900"/>
                </a:lnTo>
                <a:lnTo>
                  <a:pt x="90710" y="14900"/>
                </a:lnTo>
                <a:lnTo>
                  <a:pt x="90710" y="14890"/>
                </a:lnTo>
                <a:lnTo>
                  <a:pt x="90720" y="14890"/>
                </a:lnTo>
                <a:lnTo>
                  <a:pt x="90720" y="14900"/>
                </a:lnTo>
                <a:lnTo>
                  <a:pt x="90730" y="14900"/>
                </a:lnTo>
                <a:lnTo>
                  <a:pt x="90740" y="14900"/>
                </a:lnTo>
                <a:lnTo>
                  <a:pt x="90750" y="14900"/>
                </a:lnTo>
                <a:lnTo>
                  <a:pt x="90760" y="14900"/>
                </a:lnTo>
                <a:lnTo>
                  <a:pt x="90770" y="14900"/>
                </a:lnTo>
                <a:lnTo>
                  <a:pt x="90780" y="14900"/>
                </a:lnTo>
                <a:lnTo>
                  <a:pt x="90790" y="14900"/>
                </a:lnTo>
                <a:lnTo>
                  <a:pt x="90800" y="14900"/>
                </a:lnTo>
                <a:lnTo>
                  <a:pt x="90810" y="14900"/>
                </a:lnTo>
                <a:lnTo>
                  <a:pt x="90820" y="14900"/>
                </a:lnTo>
                <a:lnTo>
                  <a:pt x="90830" y="14890"/>
                </a:lnTo>
                <a:lnTo>
                  <a:pt x="90840" y="14890"/>
                </a:lnTo>
                <a:lnTo>
                  <a:pt x="90850" y="14880"/>
                </a:lnTo>
                <a:lnTo>
                  <a:pt x="90860" y="14880"/>
                </a:lnTo>
                <a:lnTo>
                  <a:pt x="90860" y="14890"/>
                </a:lnTo>
                <a:lnTo>
                  <a:pt x="90870" y="14890"/>
                </a:lnTo>
                <a:lnTo>
                  <a:pt x="90880" y="14900"/>
                </a:lnTo>
                <a:lnTo>
                  <a:pt x="90890" y="14900"/>
                </a:lnTo>
                <a:lnTo>
                  <a:pt x="90900" y="14900"/>
                </a:lnTo>
                <a:lnTo>
                  <a:pt x="90910" y="14900"/>
                </a:lnTo>
                <a:lnTo>
                  <a:pt x="90920" y="14900"/>
                </a:lnTo>
                <a:lnTo>
                  <a:pt x="90920" y="14890"/>
                </a:lnTo>
                <a:lnTo>
                  <a:pt x="90930" y="14890"/>
                </a:lnTo>
                <a:lnTo>
                  <a:pt x="90940" y="14890"/>
                </a:lnTo>
                <a:lnTo>
                  <a:pt x="90950" y="14890"/>
                </a:lnTo>
                <a:lnTo>
                  <a:pt x="90960" y="14890"/>
                </a:lnTo>
                <a:lnTo>
                  <a:pt x="90970" y="14880"/>
                </a:lnTo>
                <a:lnTo>
                  <a:pt x="90980" y="14880"/>
                </a:lnTo>
                <a:lnTo>
                  <a:pt x="90990" y="14880"/>
                </a:lnTo>
                <a:lnTo>
                  <a:pt x="90990" y="14870"/>
                </a:lnTo>
                <a:lnTo>
                  <a:pt x="91000" y="14870"/>
                </a:lnTo>
                <a:lnTo>
                  <a:pt x="91010" y="14870"/>
                </a:lnTo>
                <a:lnTo>
                  <a:pt x="91020" y="14870"/>
                </a:lnTo>
                <a:lnTo>
                  <a:pt x="91020" y="14860"/>
                </a:lnTo>
                <a:lnTo>
                  <a:pt x="91030" y="14860"/>
                </a:lnTo>
                <a:lnTo>
                  <a:pt x="91040" y="14860"/>
                </a:lnTo>
                <a:lnTo>
                  <a:pt x="91050" y="14860"/>
                </a:lnTo>
                <a:lnTo>
                  <a:pt x="91060" y="14860"/>
                </a:lnTo>
                <a:lnTo>
                  <a:pt x="91070" y="14860"/>
                </a:lnTo>
                <a:lnTo>
                  <a:pt x="91080" y="14860"/>
                </a:lnTo>
                <a:lnTo>
                  <a:pt x="91080" y="14870"/>
                </a:lnTo>
                <a:lnTo>
                  <a:pt x="91090" y="14870"/>
                </a:lnTo>
                <a:lnTo>
                  <a:pt x="91100" y="14870"/>
                </a:lnTo>
                <a:lnTo>
                  <a:pt x="91110" y="14870"/>
                </a:lnTo>
                <a:lnTo>
                  <a:pt x="91110" y="14880"/>
                </a:lnTo>
                <a:lnTo>
                  <a:pt x="91120" y="14880"/>
                </a:lnTo>
                <a:lnTo>
                  <a:pt x="91130" y="14880"/>
                </a:lnTo>
                <a:lnTo>
                  <a:pt x="91140" y="14880"/>
                </a:lnTo>
                <a:lnTo>
                  <a:pt x="91150" y="14870"/>
                </a:lnTo>
                <a:lnTo>
                  <a:pt x="91160" y="14870"/>
                </a:lnTo>
                <a:lnTo>
                  <a:pt x="91170" y="14870"/>
                </a:lnTo>
                <a:lnTo>
                  <a:pt x="91180" y="14870"/>
                </a:lnTo>
                <a:lnTo>
                  <a:pt x="91180" y="14860"/>
                </a:lnTo>
                <a:lnTo>
                  <a:pt x="91190" y="14860"/>
                </a:lnTo>
                <a:lnTo>
                  <a:pt x="91200" y="14860"/>
                </a:lnTo>
                <a:lnTo>
                  <a:pt x="91200" y="14850"/>
                </a:lnTo>
                <a:lnTo>
                  <a:pt x="91210" y="14850"/>
                </a:lnTo>
                <a:lnTo>
                  <a:pt x="91210" y="14860"/>
                </a:lnTo>
                <a:lnTo>
                  <a:pt x="91220" y="14860"/>
                </a:lnTo>
                <a:lnTo>
                  <a:pt x="91230" y="14860"/>
                </a:lnTo>
                <a:lnTo>
                  <a:pt x="91240" y="14860"/>
                </a:lnTo>
                <a:lnTo>
                  <a:pt x="91250" y="14860"/>
                </a:lnTo>
                <a:lnTo>
                  <a:pt x="91260" y="14860"/>
                </a:lnTo>
                <a:lnTo>
                  <a:pt x="91270" y="14860"/>
                </a:lnTo>
                <a:lnTo>
                  <a:pt x="91280" y="14860"/>
                </a:lnTo>
                <a:lnTo>
                  <a:pt x="91290" y="14860"/>
                </a:lnTo>
                <a:lnTo>
                  <a:pt x="91300" y="14860"/>
                </a:lnTo>
                <a:lnTo>
                  <a:pt x="91310" y="14860"/>
                </a:lnTo>
                <a:lnTo>
                  <a:pt x="91310" y="14850"/>
                </a:lnTo>
                <a:lnTo>
                  <a:pt x="91320" y="14850"/>
                </a:lnTo>
                <a:lnTo>
                  <a:pt x="91330" y="14850"/>
                </a:lnTo>
                <a:lnTo>
                  <a:pt x="91340" y="14840"/>
                </a:lnTo>
                <a:lnTo>
                  <a:pt x="91350" y="14840"/>
                </a:lnTo>
                <a:lnTo>
                  <a:pt x="91350" y="14830"/>
                </a:lnTo>
                <a:lnTo>
                  <a:pt x="91360" y="14830"/>
                </a:lnTo>
                <a:lnTo>
                  <a:pt x="91360" y="14820"/>
                </a:lnTo>
                <a:lnTo>
                  <a:pt x="91370" y="14820"/>
                </a:lnTo>
                <a:lnTo>
                  <a:pt x="91380" y="14820"/>
                </a:lnTo>
                <a:lnTo>
                  <a:pt x="91380" y="14810"/>
                </a:lnTo>
                <a:lnTo>
                  <a:pt x="91390" y="14810"/>
                </a:lnTo>
                <a:lnTo>
                  <a:pt x="91400" y="14810"/>
                </a:lnTo>
                <a:lnTo>
                  <a:pt x="91400" y="14800"/>
                </a:lnTo>
                <a:lnTo>
                  <a:pt x="91410" y="14800"/>
                </a:lnTo>
                <a:lnTo>
                  <a:pt x="91410" y="14810"/>
                </a:lnTo>
                <a:lnTo>
                  <a:pt x="91420" y="14810"/>
                </a:lnTo>
                <a:lnTo>
                  <a:pt x="91430" y="14810"/>
                </a:lnTo>
                <a:lnTo>
                  <a:pt x="91430" y="14800"/>
                </a:lnTo>
                <a:lnTo>
                  <a:pt x="91440" y="14800"/>
                </a:lnTo>
                <a:lnTo>
                  <a:pt x="91440" y="14790"/>
                </a:lnTo>
                <a:lnTo>
                  <a:pt x="91450" y="14790"/>
                </a:lnTo>
                <a:lnTo>
                  <a:pt x="91460" y="14790"/>
                </a:lnTo>
                <a:lnTo>
                  <a:pt x="91460" y="14780"/>
                </a:lnTo>
                <a:lnTo>
                  <a:pt x="91470" y="14780"/>
                </a:lnTo>
                <a:lnTo>
                  <a:pt x="91470" y="14770"/>
                </a:lnTo>
                <a:lnTo>
                  <a:pt x="91480" y="14770"/>
                </a:lnTo>
                <a:lnTo>
                  <a:pt x="91490" y="14770"/>
                </a:lnTo>
                <a:lnTo>
                  <a:pt x="91490" y="14760"/>
                </a:lnTo>
                <a:lnTo>
                  <a:pt x="91500" y="14760"/>
                </a:lnTo>
                <a:lnTo>
                  <a:pt x="91500" y="14750"/>
                </a:lnTo>
                <a:lnTo>
                  <a:pt x="91510" y="14750"/>
                </a:lnTo>
                <a:lnTo>
                  <a:pt x="91510" y="14740"/>
                </a:lnTo>
                <a:lnTo>
                  <a:pt x="91520" y="14740"/>
                </a:lnTo>
                <a:lnTo>
                  <a:pt x="91520" y="14730"/>
                </a:lnTo>
                <a:lnTo>
                  <a:pt x="91530" y="14730"/>
                </a:lnTo>
                <a:lnTo>
                  <a:pt x="91540" y="14730"/>
                </a:lnTo>
                <a:lnTo>
                  <a:pt x="91550" y="14730"/>
                </a:lnTo>
                <a:lnTo>
                  <a:pt x="91560" y="14730"/>
                </a:lnTo>
                <a:lnTo>
                  <a:pt x="91570" y="14730"/>
                </a:lnTo>
                <a:lnTo>
                  <a:pt x="91580" y="14720"/>
                </a:lnTo>
                <a:lnTo>
                  <a:pt x="91590" y="14720"/>
                </a:lnTo>
                <a:lnTo>
                  <a:pt x="91590" y="14710"/>
                </a:lnTo>
                <a:lnTo>
                  <a:pt x="91600" y="14710"/>
                </a:lnTo>
                <a:lnTo>
                  <a:pt x="91600" y="14700"/>
                </a:lnTo>
                <a:lnTo>
                  <a:pt x="91610" y="14700"/>
                </a:lnTo>
                <a:lnTo>
                  <a:pt x="91620" y="14700"/>
                </a:lnTo>
                <a:lnTo>
                  <a:pt x="91620" y="14690"/>
                </a:lnTo>
                <a:lnTo>
                  <a:pt x="91630" y="14690"/>
                </a:lnTo>
                <a:lnTo>
                  <a:pt x="91630" y="14680"/>
                </a:lnTo>
                <a:lnTo>
                  <a:pt x="91640" y="14670"/>
                </a:lnTo>
                <a:lnTo>
                  <a:pt x="91650" y="14670"/>
                </a:lnTo>
                <a:lnTo>
                  <a:pt x="91660" y="14660"/>
                </a:lnTo>
                <a:lnTo>
                  <a:pt x="91670" y="14650"/>
                </a:lnTo>
                <a:lnTo>
                  <a:pt x="91680" y="14650"/>
                </a:lnTo>
                <a:lnTo>
                  <a:pt x="91690" y="14640"/>
                </a:lnTo>
                <a:lnTo>
                  <a:pt x="91700" y="14630"/>
                </a:lnTo>
                <a:lnTo>
                  <a:pt x="91710" y="14630"/>
                </a:lnTo>
                <a:lnTo>
                  <a:pt x="91710" y="14620"/>
                </a:lnTo>
                <a:lnTo>
                  <a:pt x="91720" y="14620"/>
                </a:lnTo>
                <a:lnTo>
                  <a:pt x="91720" y="14610"/>
                </a:lnTo>
                <a:lnTo>
                  <a:pt x="91730" y="14610"/>
                </a:lnTo>
                <a:lnTo>
                  <a:pt x="91730" y="14600"/>
                </a:lnTo>
                <a:lnTo>
                  <a:pt x="91740" y="14600"/>
                </a:lnTo>
                <a:lnTo>
                  <a:pt x="91740" y="14590"/>
                </a:lnTo>
                <a:lnTo>
                  <a:pt x="91750" y="14590"/>
                </a:lnTo>
                <a:lnTo>
                  <a:pt x="91760" y="14580"/>
                </a:lnTo>
                <a:lnTo>
                  <a:pt x="91770" y="14580"/>
                </a:lnTo>
                <a:lnTo>
                  <a:pt x="91780" y="14570"/>
                </a:lnTo>
                <a:lnTo>
                  <a:pt x="91780" y="14560"/>
                </a:lnTo>
                <a:lnTo>
                  <a:pt x="91790" y="14560"/>
                </a:lnTo>
                <a:lnTo>
                  <a:pt x="91800" y="14550"/>
                </a:lnTo>
                <a:lnTo>
                  <a:pt x="91810" y="14540"/>
                </a:lnTo>
                <a:lnTo>
                  <a:pt x="91820" y="14530"/>
                </a:lnTo>
                <a:lnTo>
                  <a:pt x="91830" y="14520"/>
                </a:lnTo>
                <a:lnTo>
                  <a:pt x="91840" y="14520"/>
                </a:lnTo>
                <a:lnTo>
                  <a:pt x="91840" y="14510"/>
                </a:lnTo>
                <a:lnTo>
                  <a:pt x="91850" y="14510"/>
                </a:lnTo>
                <a:lnTo>
                  <a:pt x="91860" y="14500"/>
                </a:lnTo>
                <a:lnTo>
                  <a:pt x="91870" y="14490"/>
                </a:lnTo>
                <a:lnTo>
                  <a:pt x="91880" y="14480"/>
                </a:lnTo>
                <a:lnTo>
                  <a:pt x="91890" y="14470"/>
                </a:lnTo>
                <a:lnTo>
                  <a:pt x="91900" y="14460"/>
                </a:lnTo>
                <a:lnTo>
                  <a:pt x="91910" y="14450"/>
                </a:lnTo>
                <a:lnTo>
                  <a:pt x="91920" y="14450"/>
                </a:lnTo>
                <a:lnTo>
                  <a:pt x="91920" y="14440"/>
                </a:lnTo>
                <a:lnTo>
                  <a:pt x="91930" y="14440"/>
                </a:lnTo>
                <a:lnTo>
                  <a:pt x="91930" y="14430"/>
                </a:lnTo>
                <a:lnTo>
                  <a:pt x="91940" y="14430"/>
                </a:lnTo>
                <a:lnTo>
                  <a:pt x="91940" y="14420"/>
                </a:lnTo>
                <a:lnTo>
                  <a:pt x="91950" y="14420"/>
                </a:lnTo>
                <a:lnTo>
                  <a:pt x="91950" y="14410"/>
                </a:lnTo>
                <a:lnTo>
                  <a:pt x="91960" y="14410"/>
                </a:lnTo>
                <a:lnTo>
                  <a:pt x="91970" y="14400"/>
                </a:lnTo>
                <a:lnTo>
                  <a:pt x="91980" y="14400"/>
                </a:lnTo>
                <a:lnTo>
                  <a:pt x="91980" y="14390"/>
                </a:lnTo>
                <a:lnTo>
                  <a:pt x="91990" y="14390"/>
                </a:lnTo>
                <a:lnTo>
                  <a:pt x="91990" y="14380"/>
                </a:lnTo>
                <a:lnTo>
                  <a:pt x="92000" y="14380"/>
                </a:lnTo>
                <a:lnTo>
                  <a:pt x="92010" y="14380"/>
                </a:lnTo>
                <a:lnTo>
                  <a:pt x="92020" y="14380"/>
                </a:lnTo>
                <a:lnTo>
                  <a:pt x="92020" y="14370"/>
                </a:lnTo>
                <a:lnTo>
                  <a:pt x="92030" y="14370"/>
                </a:lnTo>
                <a:lnTo>
                  <a:pt x="92040" y="14370"/>
                </a:lnTo>
                <a:lnTo>
                  <a:pt x="92050" y="14370"/>
                </a:lnTo>
                <a:lnTo>
                  <a:pt x="92050" y="14360"/>
                </a:lnTo>
                <a:lnTo>
                  <a:pt x="92060" y="14360"/>
                </a:lnTo>
                <a:lnTo>
                  <a:pt x="92070" y="14360"/>
                </a:lnTo>
                <a:lnTo>
                  <a:pt x="92070" y="14350"/>
                </a:lnTo>
                <a:lnTo>
                  <a:pt x="92080" y="14350"/>
                </a:lnTo>
                <a:lnTo>
                  <a:pt x="92090" y="14350"/>
                </a:lnTo>
                <a:lnTo>
                  <a:pt x="92090" y="14340"/>
                </a:lnTo>
                <a:lnTo>
                  <a:pt x="92100" y="14340"/>
                </a:lnTo>
                <a:lnTo>
                  <a:pt x="92100" y="14330"/>
                </a:lnTo>
                <a:lnTo>
                  <a:pt x="92100" y="14320"/>
                </a:lnTo>
                <a:lnTo>
                  <a:pt x="92110" y="14320"/>
                </a:lnTo>
                <a:lnTo>
                  <a:pt x="92110" y="14310"/>
                </a:lnTo>
                <a:lnTo>
                  <a:pt x="92120" y="14310"/>
                </a:lnTo>
                <a:lnTo>
                  <a:pt x="92120" y="14300"/>
                </a:lnTo>
                <a:lnTo>
                  <a:pt x="92130" y="14300"/>
                </a:lnTo>
                <a:lnTo>
                  <a:pt x="92130" y="14290"/>
                </a:lnTo>
                <a:lnTo>
                  <a:pt x="92140" y="14290"/>
                </a:lnTo>
                <a:lnTo>
                  <a:pt x="92140" y="14280"/>
                </a:lnTo>
                <a:lnTo>
                  <a:pt x="92150" y="14280"/>
                </a:lnTo>
                <a:lnTo>
                  <a:pt x="92150" y="14270"/>
                </a:lnTo>
                <a:lnTo>
                  <a:pt x="92160" y="14270"/>
                </a:lnTo>
                <a:lnTo>
                  <a:pt x="92160" y="14260"/>
                </a:lnTo>
                <a:lnTo>
                  <a:pt x="92170" y="14260"/>
                </a:lnTo>
                <a:lnTo>
                  <a:pt x="92170" y="14250"/>
                </a:lnTo>
                <a:lnTo>
                  <a:pt x="92180" y="14250"/>
                </a:lnTo>
                <a:lnTo>
                  <a:pt x="92180" y="14240"/>
                </a:lnTo>
                <a:lnTo>
                  <a:pt x="92190" y="14230"/>
                </a:lnTo>
                <a:lnTo>
                  <a:pt x="92200" y="14230"/>
                </a:lnTo>
                <a:lnTo>
                  <a:pt x="92200" y="14220"/>
                </a:lnTo>
                <a:lnTo>
                  <a:pt x="92210" y="14220"/>
                </a:lnTo>
                <a:lnTo>
                  <a:pt x="92210" y="14210"/>
                </a:lnTo>
                <a:lnTo>
                  <a:pt x="92220" y="14200"/>
                </a:lnTo>
                <a:lnTo>
                  <a:pt x="92220" y="14190"/>
                </a:lnTo>
                <a:lnTo>
                  <a:pt x="92230" y="14190"/>
                </a:lnTo>
                <a:lnTo>
                  <a:pt x="92240" y="14180"/>
                </a:lnTo>
                <a:lnTo>
                  <a:pt x="92250" y="14170"/>
                </a:lnTo>
                <a:lnTo>
                  <a:pt x="92260" y="14160"/>
                </a:lnTo>
                <a:lnTo>
                  <a:pt x="92270" y="14150"/>
                </a:lnTo>
                <a:lnTo>
                  <a:pt x="92280" y="14140"/>
                </a:lnTo>
                <a:lnTo>
                  <a:pt x="92290" y="14130"/>
                </a:lnTo>
                <a:lnTo>
                  <a:pt x="92300" y="14130"/>
                </a:lnTo>
                <a:lnTo>
                  <a:pt x="92300" y="14120"/>
                </a:lnTo>
                <a:lnTo>
                  <a:pt x="92320" y="14100"/>
                </a:lnTo>
                <a:lnTo>
                  <a:pt x="92330" y="14090"/>
                </a:lnTo>
                <a:lnTo>
                  <a:pt x="92340" y="14080"/>
                </a:lnTo>
                <a:lnTo>
                  <a:pt x="92340" y="14070"/>
                </a:lnTo>
                <a:lnTo>
                  <a:pt x="92350" y="14070"/>
                </a:lnTo>
                <a:lnTo>
                  <a:pt x="92350" y="14060"/>
                </a:lnTo>
                <a:lnTo>
                  <a:pt x="92360" y="14060"/>
                </a:lnTo>
                <a:lnTo>
                  <a:pt x="92360" y="14050"/>
                </a:lnTo>
                <a:lnTo>
                  <a:pt x="92370" y="14050"/>
                </a:lnTo>
                <a:lnTo>
                  <a:pt x="92370" y="14040"/>
                </a:lnTo>
                <a:lnTo>
                  <a:pt x="92380" y="14040"/>
                </a:lnTo>
                <a:lnTo>
                  <a:pt x="92380" y="14030"/>
                </a:lnTo>
                <a:lnTo>
                  <a:pt x="92390" y="14020"/>
                </a:lnTo>
                <a:lnTo>
                  <a:pt x="92400" y="14010"/>
                </a:lnTo>
                <a:lnTo>
                  <a:pt x="92410" y="14000"/>
                </a:lnTo>
                <a:lnTo>
                  <a:pt x="92420" y="13990"/>
                </a:lnTo>
                <a:lnTo>
                  <a:pt x="92430" y="13980"/>
                </a:lnTo>
                <a:lnTo>
                  <a:pt x="92430" y="13970"/>
                </a:lnTo>
                <a:lnTo>
                  <a:pt x="92450" y="13950"/>
                </a:lnTo>
                <a:lnTo>
                  <a:pt x="92460" y="13940"/>
                </a:lnTo>
                <a:lnTo>
                  <a:pt x="92470" y="13930"/>
                </a:lnTo>
                <a:lnTo>
                  <a:pt x="92470" y="13920"/>
                </a:lnTo>
                <a:lnTo>
                  <a:pt x="92480" y="13920"/>
                </a:lnTo>
                <a:lnTo>
                  <a:pt x="92490" y="13900"/>
                </a:lnTo>
                <a:lnTo>
                  <a:pt x="92500" y="13900"/>
                </a:lnTo>
                <a:lnTo>
                  <a:pt x="92500" y="13890"/>
                </a:lnTo>
                <a:lnTo>
                  <a:pt x="92510" y="13880"/>
                </a:lnTo>
                <a:lnTo>
                  <a:pt x="92520" y="13870"/>
                </a:lnTo>
                <a:lnTo>
                  <a:pt x="92530" y="13860"/>
                </a:lnTo>
                <a:lnTo>
                  <a:pt x="92540" y="13850"/>
                </a:lnTo>
                <a:lnTo>
                  <a:pt x="92550" y="13840"/>
                </a:lnTo>
                <a:lnTo>
                  <a:pt x="92550" y="13830"/>
                </a:lnTo>
                <a:lnTo>
                  <a:pt x="92560" y="13820"/>
                </a:lnTo>
                <a:lnTo>
                  <a:pt x="92570" y="13810"/>
                </a:lnTo>
                <a:lnTo>
                  <a:pt x="92580" y="13800"/>
                </a:lnTo>
                <a:lnTo>
                  <a:pt x="92580" y="13790"/>
                </a:lnTo>
                <a:lnTo>
                  <a:pt x="92590" y="13790"/>
                </a:lnTo>
                <a:lnTo>
                  <a:pt x="92590" y="13780"/>
                </a:lnTo>
                <a:lnTo>
                  <a:pt x="92600" y="13780"/>
                </a:lnTo>
                <a:lnTo>
                  <a:pt x="92610" y="13760"/>
                </a:lnTo>
                <a:lnTo>
                  <a:pt x="92620" y="13750"/>
                </a:lnTo>
                <a:lnTo>
                  <a:pt x="92620" y="13740"/>
                </a:lnTo>
                <a:lnTo>
                  <a:pt x="92630" y="13740"/>
                </a:lnTo>
                <a:lnTo>
                  <a:pt x="92630" y="13730"/>
                </a:lnTo>
                <a:lnTo>
                  <a:pt x="92640" y="13720"/>
                </a:lnTo>
                <a:lnTo>
                  <a:pt x="92640" y="13710"/>
                </a:lnTo>
                <a:lnTo>
                  <a:pt x="92650" y="13710"/>
                </a:lnTo>
                <a:lnTo>
                  <a:pt x="92650" y="13700"/>
                </a:lnTo>
                <a:lnTo>
                  <a:pt x="92660" y="13700"/>
                </a:lnTo>
                <a:lnTo>
                  <a:pt x="92660" y="13690"/>
                </a:lnTo>
                <a:lnTo>
                  <a:pt x="92670" y="13680"/>
                </a:lnTo>
                <a:lnTo>
                  <a:pt x="92680" y="13660"/>
                </a:lnTo>
                <a:lnTo>
                  <a:pt x="92690" y="13650"/>
                </a:lnTo>
                <a:lnTo>
                  <a:pt x="92700" y="13640"/>
                </a:lnTo>
                <a:lnTo>
                  <a:pt x="92700" y="13630"/>
                </a:lnTo>
                <a:lnTo>
                  <a:pt x="92710" y="13630"/>
                </a:lnTo>
                <a:lnTo>
                  <a:pt x="92710" y="13620"/>
                </a:lnTo>
                <a:lnTo>
                  <a:pt x="92720" y="13610"/>
                </a:lnTo>
                <a:lnTo>
                  <a:pt x="92730" y="13590"/>
                </a:lnTo>
                <a:lnTo>
                  <a:pt x="92740" y="13580"/>
                </a:lnTo>
                <a:lnTo>
                  <a:pt x="92740" y="13570"/>
                </a:lnTo>
                <a:lnTo>
                  <a:pt x="92750" y="13560"/>
                </a:lnTo>
                <a:lnTo>
                  <a:pt x="92760" y="13550"/>
                </a:lnTo>
                <a:lnTo>
                  <a:pt x="92760" y="13540"/>
                </a:lnTo>
                <a:lnTo>
                  <a:pt x="92770" y="13540"/>
                </a:lnTo>
                <a:lnTo>
                  <a:pt x="92770" y="13530"/>
                </a:lnTo>
                <a:lnTo>
                  <a:pt x="92770" y="13520"/>
                </a:lnTo>
                <a:lnTo>
                  <a:pt x="92780" y="13520"/>
                </a:lnTo>
                <a:lnTo>
                  <a:pt x="92780" y="13510"/>
                </a:lnTo>
                <a:lnTo>
                  <a:pt x="92790" y="13510"/>
                </a:lnTo>
                <a:lnTo>
                  <a:pt x="92790" y="13500"/>
                </a:lnTo>
                <a:lnTo>
                  <a:pt x="92800" y="13490"/>
                </a:lnTo>
                <a:lnTo>
                  <a:pt x="92800" y="13480"/>
                </a:lnTo>
                <a:lnTo>
                  <a:pt x="92810" y="13470"/>
                </a:lnTo>
                <a:lnTo>
                  <a:pt x="92810" y="13460"/>
                </a:lnTo>
                <a:lnTo>
                  <a:pt x="92820" y="13460"/>
                </a:lnTo>
                <a:lnTo>
                  <a:pt x="92820" y="13450"/>
                </a:lnTo>
                <a:lnTo>
                  <a:pt x="92820" y="13440"/>
                </a:lnTo>
                <a:lnTo>
                  <a:pt x="92830" y="13440"/>
                </a:lnTo>
                <a:lnTo>
                  <a:pt x="92830" y="13430"/>
                </a:lnTo>
                <a:lnTo>
                  <a:pt x="92830" y="13420"/>
                </a:lnTo>
                <a:lnTo>
                  <a:pt x="92840" y="13420"/>
                </a:lnTo>
                <a:lnTo>
                  <a:pt x="92840" y="13410"/>
                </a:lnTo>
                <a:lnTo>
                  <a:pt x="92850" y="13400"/>
                </a:lnTo>
                <a:lnTo>
                  <a:pt x="92850" y="13390"/>
                </a:lnTo>
                <a:lnTo>
                  <a:pt x="92860" y="13390"/>
                </a:lnTo>
                <a:lnTo>
                  <a:pt x="92860" y="13380"/>
                </a:lnTo>
                <a:lnTo>
                  <a:pt x="92860" y="13370"/>
                </a:lnTo>
                <a:lnTo>
                  <a:pt x="92870" y="13370"/>
                </a:lnTo>
                <a:lnTo>
                  <a:pt x="92870" y="13360"/>
                </a:lnTo>
                <a:lnTo>
                  <a:pt x="92880" y="13350"/>
                </a:lnTo>
                <a:lnTo>
                  <a:pt x="92880" y="13340"/>
                </a:lnTo>
                <a:lnTo>
                  <a:pt x="92890" y="13340"/>
                </a:lnTo>
                <a:lnTo>
                  <a:pt x="92890" y="13330"/>
                </a:lnTo>
                <a:lnTo>
                  <a:pt x="92890" y="13320"/>
                </a:lnTo>
                <a:lnTo>
                  <a:pt x="92900" y="13320"/>
                </a:lnTo>
                <a:lnTo>
                  <a:pt x="92900" y="13310"/>
                </a:lnTo>
                <a:lnTo>
                  <a:pt x="92900" y="13300"/>
                </a:lnTo>
                <a:lnTo>
                  <a:pt x="92910" y="13300"/>
                </a:lnTo>
                <a:lnTo>
                  <a:pt x="92910" y="13290"/>
                </a:lnTo>
                <a:lnTo>
                  <a:pt x="92910" y="13280"/>
                </a:lnTo>
                <a:lnTo>
                  <a:pt x="92920" y="13270"/>
                </a:lnTo>
                <a:lnTo>
                  <a:pt x="92920" y="13260"/>
                </a:lnTo>
                <a:lnTo>
                  <a:pt x="92930" y="13260"/>
                </a:lnTo>
                <a:lnTo>
                  <a:pt x="92930" y="13250"/>
                </a:lnTo>
                <a:lnTo>
                  <a:pt x="92930" y="13240"/>
                </a:lnTo>
                <a:lnTo>
                  <a:pt x="92940" y="13240"/>
                </a:lnTo>
                <a:lnTo>
                  <a:pt x="92940" y="13230"/>
                </a:lnTo>
                <a:lnTo>
                  <a:pt x="92940" y="13220"/>
                </a:lnTo>
                <a:lnTo>
                  <a:pt x="92950" y="13210"/>
                </a:lnTo>
                <a:lnTo>
                  <a:pt x="92950" y="13200"/>
                </a:lnTo>
                <a:lnTo>
                  <a:pt x="92960" y="13200"/>
                </a:lnTo>
                <a:lnTo>
                  <a:pt x="92960" y="13190"/>
                </a:lnTo>
                <a:lnTo>
                  <a:pt x="92960" y="13180"/>
                </a:lnTo>
                <a:lnTo>
                  <a:pt x="92970" y="13170"/>
                </a:lnTo>
                <a:lnTo>
                  <a:pt x="92970" y="13160"/>
                </a:lnTo>
                <a:lnTo>
                  <a:pt x="92980" y="13150"/>
                </a:lnTo>
                <a:lnTo>
                  <a:pt x="92980" y="13140"/>
                </a:lnTo>
                <a:lnTo>
                  <a:pt x="92980" y="13130"/>
                </a:lnTo>
                <a:lnTo>
                  <a:pt x="92990" y="13130"/>
                </a:lnTo>
                <a:lnTo>
                  <a:pt x="92990" y="13120"/>
                </a:lnTo>
                <a:lnTo>
                  <a:pt x="92990" y="13110"/>
                </a:lnTo>
                <a:lnTo>
                  <a:pt x="93000" y="13110"/>
                </a:lnTo>
                <a:lnTo>
                  <a:pt x="93000" y="13100"/>
                </a:lnTo>
                <a:lnTo>
                  <a:pt x="93000" y="13090"/>
                </a:lnTo>
                <a:lnTo>
                  <a:pt x="93010" y="13080"/>
                </a:lnTo>
                <a:lnTo>
                  <a:pt x="93010" y="13070"/>
                </a:lnTo>
                <a:lnTo>
                  <a:pt x="93020" y="13060"/>
                </a:lnTo>
                <a:lnTo>
                  <a:pt x="93020" y="13050"/>
                </a:lnTo>
                <a:lnTo>
                  <a:pt x="93020" y="13040"/>
                </a:lnTo>
                <a:lnTo>
                  <a:pt x="93030" y="13030"/>
                </a:lnTo>
                <a:lnTo>
                  <a:pt x="93030" y="13020"/>
                </a:lnTo>
                <a:lnTo>
                  <a:pt x="93040" y="13010"/>
                </a:lnTo>
                <a:lnTo>
                  <a:pt x="93040" y="13000"/>
                </a:lnTo>
                <a:lnTo>
                  <a:pt x="93040" y="12990"/>
                </a:lnTo>
                <a:lnTo>
                  <a:pt x="93050" y="12980"/>
                </a:lnTo>
                <a:lnTo>
                  <a:pt x="93050" y="12970"/>
                </a:lnTo>
                <a:lnTo>
                  <a:pt x="93060" y="12970"/>
                </a:lnTo>
                <a:lnTo>
                  <a:pt x="93060" y="12960"/>
                </a:lnTo>
                <a:lnTo>
                  <a:pt x="93070" y="12960"/>
                </a:lnTo>
                <a:lnTo>
                  <a:pt x="93080" y="12970"/>
                </a:lnTo>
                <a:lnTo>
                  <a:pt x="93090" y="12970"/>
                </a:lnTo>
                <a:lnTo>
                  <a:pt x="93090" y="12960"/>
                </a:lnTo>
                <a:lnTo>
                  <a:pt x="93100" y="12960"/>
                </a:lnTo>
                <a:lnTo>
                  <a:pt x="93100" y="12970"/>
                </a:lnTo>
                <a:lnTo>
                  <a:pt x="93100" y="12980"/>
                </a:lnTo>
                <a:lnTo>
                  <a:pt x="93110" y="12980"/>
                </a:lnTo>
                <a:lnTo>
                  <a:pt x="93110" y="12990"/>
                </a:lnTo>
                <a:lnTo>
                  <a:pt x="93120" y="13000"/>
                </a:lnTo>
                <a:lnTo>
                  <a:pt x="93110" y="13000"/>
                </a:lnTo>
                <a:lnTo>
                  <a:pt x="93110" y="13010"/>
                </a:lnTo>
                <a:lnTo>
                  <a:pt x="93110" y="13020"/>
                </a:lnTo>
                <a:lnTo>
                  <a:pt x="93100" y="13020"/>
                </a:lnTo>
                <a:lnTo>
                  <a:pt x="93110" y="13030"/>
                </a:lnTo>
                <a:lnTo>
                  <a:pt x="93120" y="13030"/>
                </a:lnTo>
                <a:lnTo>
                  <a:pt x="93120" y="13040"/>
                </a:lnTo>
                <a:lnTo>
                  <a:pt x="93120" y="13050"/>
                </a:lnTo>
                <a:lnTo>
                  <a:pt x="93120" y="13060"/>
                </a:lnTo>
                <a:lnTo>
                  <a:pt x="93130" y="13060"/>
                </a:lnTo>
                <a:lnTo>
                  <a:pt x="93120" y="13060"/>
                </a:lnTo>
                <a:lnTo>
                  <a:pt x="93120" y="13070"/>
                </a:lnTo>
                <a:lnTo>
                  <a:pt x="93130" y="13070"/>
                </a:lnTo>
                <a:lnTo>
                  <a:pt x="93140" y="13080"/>
                </a:lnTo>
                <a:lnTo>
                  <a:pt x="93140" y="13090"/>
                </a:lnTo>
                <a:lnTo>
                  <a:pt x="93140" y="13100"/>
                </a:lnTo>
                <a:lnTo>
                  <a:pt x="93140" y="13110"/>
                </a:lnTo>
                <a:lnTo>
                  <a:pt x="93150" y="13110"/>
                </a:lnTo>
                <a:lnTo>
                  <a:pt x="93150" y="13120"/>
                </a:lnTo>
                <a:lnTo>
                  <a:pt x="93150" y="13130"/>
                </a:lnTo>
                <a:lnTo>
                  <a:pt x="93150" y="13140"/>
                </a:lnTo>
                <a:lnTo>
                  <a:pt x="93160" y="13140"/>
                </a:lnTo>
                <a:lnTo>
                  <a:pt x="93170" y="13140"/>
                </a:lnTo>
                <a:lnTo>
                  <a:pt x="93170" y="13150"/>
                </a:lnTo>
                <a:lnTo>
                  <a:pt x="93180" y="13150"/>
                </a:lnTo>
                <a:lnTo>
                  <a:pt x="93180" y="13160"/>
                </a:lnTo>
                <a:lnTo>
                  <a:pt x="93180" y="13170"/>
                </a:lnTo>
                <a:lnTo>
                  <a:pt x="93190" y="13170"/>
                </a:lnTo>
                <a:lnTo>
                  <a:pt x="93200" y="13170"/>
                </a:lnTo>
                <a:lnTo>
                  <a:pt x="93200" y="13180"/>
                </a:lnTo>
                <a:lnTo>
                  <a:pt x="93210" y="13180"/>
                </a:lnTo>
                <a:lnTo>
                  <a:pt x="93210" y="13190"/>
                </a:lnTo>
                <a:lnTo>
                  <a:pt x="93220" y="13190"/>
                </a:lnTo>
                <a:lnTo>
                  <a:pt x="93220" y="13200"/>
                </a:lnTo>
                <a:lnTo>
                  <a:pt x="93230" y="13200"/>
                </a:lnTo>
                <a:lnTo>
                  <a:pt x="93230" y="13210"/>
                </a:lnTo>
                <a:lnTo>
                  <a:pt x="93240" y="13210"/>
                </a:lnTo>
                <a:lnTo>
                  <a:pt x="93240" y="13220"/>
                </a:lnTo>
                <a:lnTo>
                  <a:pt x="93250" y="13220"/>
                </a:lnTo>
                <a:lnTo>
                  <a:pt x="93250" y="13230"/>
                </a:lnTo>
                <a:lnTo>
                  <a:pt x="93260" y="13230"/>
                </a:lnTo>
                <a:lnTo>
                  <a:pt x="93270" y="13230"/>
                </a:lnTo>
                <a:lnTo>
                  <a:pt x="93270" y="13240"/>
                </a:lnTo>
                <a:lnTo>
                  <a:pt x="93280" y="13240"/>
                </a:lnTo>
                <a:lnTo>
                  <a:pt x="93280" y="13250"/>
                </a:lnTo>
                <a:lnTo>
                  <a:pt x="93290" y="13250"/>
                </a:lnTo>
                <a:lnTo>
                  <a:pt x="93290" y="13260"/>
                </a:lnTo>
                <a:lnTo>
                  <a:pt x="93300" y="13250"/>
                </a:lnTo>
                <a:lnTo>
                  <a:pt x="93320" y="13250"/>
                </a:lnTo>
                <a:lnTo>
                  <a:pt x="93330" y="13250"/>
                </a:lnTo>
                <a:lnTo>
                  <a:pt x="93340" y="13250"/>
                </a:lnTo>
                <a:lnTo>
                  <a:pt x="93340" y="13240"/>
                </a:lnTo>
                <a:lnTo>
                  <a:pt x="93330" y="13240"/>
                </a:lnTo>
                <a:lnTo>
                  <a:pt x="93340" y="13240"/>
                </a:lnTo>
                <a:lnTo>
                  <a:pt x="93350" y="13240"/>
                </a:lnTo>
                <a:lnTo>
                  <a:pt x="93360" y="13250"/>
                </a:lnTo>
                <a:lnTo>
                  <a:pt x="93360" y="13240"/>
                </a:lnTo>
                <a:lnTo>
                  <a:pt x="93370" y="13240"/>
                </a:lnTo>
                <a:lnTo>
                  <a:pt x="93380" y="13240"/>
                </a:lnTo>
                <a:lnTo>
                  <a:pt x="93390" y="13240"/>
                </a:lnTo>
                <a:lnTo>
                  <a:pt x="93390" y="13250"/>
                </a:lnTo>
                <a:lnTo>
                  <a:pt x="93400" y="13250"/>
                </a:lnTo>
                <a:lnTo>
                  <a:pt x="93410" y="13250"/>
                </a:lnTo>
                <a:lnTo>
                  <a:pt x="93420" y="13250"/>
                </a:lnTo>
                <a:lnTo>
                  <a:pt x="93430" y="13250"/>
                </a:lnTo>
                <a:lnTo>
                  <a:pt x="93430" y="13260"/>
                </a:lnTo>
                <a:lnTo>
                  <a:pt x="93420" y="13260"/>
                </a:lnTo>
                <a:lnTo>
                  <a:pt x="93420" y="13270"/>
                </a:lnTo>
                <a:lnTo>
                  <a:pt x="93420" y="13280"/>
                </a:lnTo>
                <a:lnTo>
                  <a:pt x="93430" y="13270"/>
                </a:lnTo>
                <a:lnTo>
                  <a:pt x="93430" y="13260"/>
                </a:lnTo>
                <a:lnTo>
                  <a:pt x="93430" y="13270"/>
                </a:lnTo>
                <a:lnTo>
                  <a:pt x="93430" y="13280"/>
                </a:lnTo>
                <a:lnTo>
                  <a:pt x="93430" y="13290"/>
                </a:lnTo>
                <a:lnTo>
                  <a:pt x="93430" y="13280"/>
                </a:lnTo>
                <a:lnTo>
                  <a:pt x="93440" y="13260"/>
                </a:lnTo>
                <a:lnTo>
                  <a:pt x="93430" y="13260"/>
                </a:lnTo>
                <a:lnTo>
                  <a:pt x="93430" y="13250"/>
                </a:lnTo>
                <a:lnTo>
                  <a:pt x="93440" y="13250"/>
                </a:lnTo>
                <a:lnTo>
                  <a:pt x="93450" y="13250"/>
                </a:lnTo>
                <a:lnTo>
                  <a:pt x="93450" y="13260"/>
                </a:lnTo>
                <a:lnTo>
                  <a:pt x="93460" y="13260"/>
                </a:lnTo>
                <a:lnTo>
                  <a:pt x="93460" y="13270"/>
                </a:lnTo>
                <a:lnTo>
                  <a:pt x="93470" y="13270"/>
                </a:lnTo>
                <a:lnTo>
                  <a:pt x="93480" y="13270"/>
                </a:lnTo>
                <a:lnTo>
                  <a:pt x="93480" y="13280"/>
                </a:lnTo>
                <a:lnTo>
                  <a:pt x="93490" y="13280"/>
                </a:lnTo>
                <a:lnTo>
                  <a:pt x="93500" y="13280"/>
                </a:lnTo>
                <a:lnTo>
                  <a:pt x="93500" y="13290"/>
                </a:lnTo>
                <a:lnTo>
                  <a:pt x="93510" y="13290"/>
                </a:lnTo>
                <a:lnTo>
                  <a:pt x="93520" y="13290"/>
                </a:lnTo>
                <a:lnTo>
                  <a:pt x="93520" y="13300"/>
                </a:lnTo>
                <a:lnTo>
                  <a:pt x="93530" y="13300"/>
                </a:lnTo>
                <a:lnTo>
                  <a:pt x="93530" y="13310"/>
                </a:lnTo>
                <a:lnTo>
                  <a:pt x="93540" y="13310"/>
                </a:lnTo>
                <a:lnTo>
                  <a:pt x="93550" y="13310"/>
                </a:lnTo>
                <a:lnTo>
                  <a:pt x="93550" y="13320"/>
                </a:lnTo>
                <a:lnTo>
                  <a:pt x="93560" y="13320"/>
                </a:lnTo>
                <a:lnTo>
                  <a:pt x="93560" y="13330"/>
                </a:lnTo>
                <a:lnTo>
                  <a:pt x="93560" y="13340"/>
                </a:lnTo>
                <a:lnTo>
                  <a:pt x="93570" y="13340"/>
                </a:lnTo>
                <a:lnTo>
                  <a:pt x="93570" y="13350"/>
                </a:lnTo>
                <a:lnTo>
                  <a:pt x="93570" y="13360"/>
                </a:lnTo>
                <a:lnTo>
                  <a:pt x="93580" y="13360"/>
                </a:lnTo>
                <a:lnTo>
                  <a:pt x="93580" y="13370"/>
                </a:lnTo>
                <a:lnTo>
                  <a:pt x="93590" y="13370"/>
                </a:lnTo>
                <a:lnTo>
                  <a:pt x="93590" y="13380"/>
                </a:lnTo>
                <a:lnTo>
                  <a:pt x="93590" y="13390"/>
                </a:lnTo>
                <a:lnTo>
                  <a:pt x="93600" y="13390"/>
                </a:lnTo>
                <a:lnTo>
                  <a:pt x="93600" y="13400"/>
                </a:lnTo>
                <a:lnTo>
                  <a:pt x="93610" y="13400"/>
                </a:lnTo>
                <a:lnTo>
                  <a:pt x="93610" y="13410"/>
                </a:lnTo>
                <a:lnTo>
                  <a:pt x="93620" y="13410"/>
                </a:lnTo>
                <a:lnTo>
                  <a:pt x="93630" y="13420"/>
                </a:lnTo>
                <a:lnTo>
                  <a:pt x="93640" y="13420"/>
                </a:lnTo>
                <a:lnTo>
                  <a:pt x="93640" y="13430"/>
                </a:lnTo>
                <a:lnTo>
                  <a:pt x="93650" y="13430"/>
                </a:lnTo>
                <a:lnTo>
                  <a:pt x="93660" y="13430"/>
                </a:lnTo>
                <a:lnTo>
                  <a:pt x="93660" y="13440"/>
                </a:lnTo>
                <a:lnTo>
                  <a:pt x="93660" y="13450"/>
                </a:lnTo>
                <a:lnTo>
                  <a:pt x="93660" y="13440"/>
                </a:lnTo>
                <a:lnTo>
                  <a:pt x="93670" y="13440"/>
                </a:lnTo>
                <a:lnTo>
                  <a:pt x="93670" y="13450"/>
                </a:lnTo>
                <a:lnTo>
                  <a:pt x="93670" y="13460"/>
                </a:lnTo>
                <a:lnTo>
                  <a:pt x="93680" y="13460"/>
                </a:lnTo>
                <a:lnTo>
                  <a:pt x="93690" y="13460"/>
                </a:lnTo>
                <a:lnTo>
                  <a:pt x="93700" y="13460"/>
                </a:lnTo>
                <a:lnTo>
                  <a:pt x="93700" y="13470"/>
                </a:lnTo>
                <a:lnTo>
                  <a:pt x="93710" y="13470"/>
                </a:lnTo>
                <a:lnTo>
                  <a:pt x="93720" y="13470"/>
                </a:lnTo>
                <a:lnTo>
                  <a:pt x="93720" y="13480"/>
                </a:lnTo>
                <a:lnTo>
                  <a:pt x="93730" y="13480"/>
                </a:lnTo>
                <a:lnTo>
                  <a:pt x="93730" y="13490"/>
                </a:lnTo>
                <a:lnTo>
                  <a:pt x="93740" y="13490"/>
                </a:lnTo>
                <a:lnTo>
                  <a:pt x="93750" y="13490"/>
                </a:lnTo>
                <a:lnTo>
                  <a:pt x="93750" y="13500"/>
                </a:lnTo>
                <a:lnTo>
                  <a:pt x="93760" y="13500"/>
                </a:lnTo>
                <a:lnTo>
                  <a:pt x="93770" y="13500"/>
                </a:lnTo>
                <a:lnTo>
                  <a:pt x="93770" y="13510"/>
                </a:lnTo>
                <a:lnTo>
                  <a:pt x="93780" y="13510"/>
                </a:lnTo>
                <a:lnTo>
                  <a:pt x="93790" y="13510"/>
                </a:lnTo>
                <a:lnTo>
                  <a:pt x="93790" y="13520"/>
                </a:lnTo>
                <a:lnTo>
                  <a:pt x="93800" y="13520"/>
                </a:lnTo>
                <a:lnTo>
                  <a:pt x="93810" y="13520"/>
                </a:lnTo>
                <a:lnTo>
                  <a:pt x="93810" y="13530"/>
                </a:lnTo>
                <a:lnTo>
                  <a:pt x="93820" y="13530"/>
                </a:lnTo>
                <a:lnTo>
                  <a:pt x="93830" y="13540"/>
                </a:lnTo>
                <a:lnTo>
                  <a:pt x="93840" y="13550"/>
                </a:lnTo>
                <a:lnTo>
                  <a:pt x="93850" y="13550"/>
                </a:lnTo>
                <a:lnTo>
                  <a:pt x="93870" y="13560"/>
                </a:lnTo>
                <a:lnTo>
                  <a:pt x="93880" y="13560"/>
                </a:lnTo>
                <a:lnTo>
                  <a:pt x="93880" y="13570"/>
                </a:lnTo>
                <a:lnTo>
                  <a:pt x="93890" y="13570"/>
                </a:lnTo>
                <a:lnTo>
                  <a:pt x="93900" y="13570"/>
                </a:lnTo>
                <a:lnTo>
                  <a:pt x="93900" y="13580"/>
                </a:lnTo>
                <a:lnTo>
                  <a:pt x="93910" y="13580"/>
                </a:lnTo>
                <a:lnTo>
                  <a:pt x="93920" y="13580"/>
                </a:lnTo>
                <a:lnTo>
                  <a:pt x="93920" y="13590"/>
                </a:lnTo>
                <a:lnTo>
                  <a:pt x="93930" y="13590"/>
                </a:lnTo>
                <a:lnTo>
                  <a:pt x="93940" y="13590"/>
                </a:lnTo>
                <a:lnTo>
                  <a:pt x="93950" y="13600"/>
                </a:lnTo>
                <a:lnTo>
                  <a:pt x="93960" y="13600"/>
                </a:lnTo>
                <a:lnTo>
                  <a:pt x="93960" y="13610"/>
                </a:lnTo>
                <a:lnTo>
                  <a:pt x="93970" y="13610"/>
                </a:lnTo>
                <a:lnTo>
                  <a:pt x="93980" y="13610"/>
                </a:lnTo>
                <a:lnTo>
                  <a:pt x="93980" y="13620"/>
                </a:lnTo>
                <a:lnTo>
                  <a:pt x="93990" y="13620"/>
                </a:lnTo>
                <a:lnTo>
                  <a:pt x="94000" y="13630"/>
                </a:lnTo>
                <a:lnTo>
                  <a:pt x="94010" y="13630"/>
                </a:lnTo>
                <a:lnTo>
                  <a:pt x="94010" y="13640"/>
                </a:lnTo>
                <a:lnTo>
                  <a:pt x="94020" y="13640"/>
                </a:lnTo>
                <a:lnTo>
                  <a:pt x="94030" y="13650"/>
                </a:lnTo>
                <a:lnTo>
                  <a:pt x="94040" y="13650"/>
                </a:lnTo>
                <a:lnTo>
                  <a:pt x="94040" y="13660"/>
                </a:lnTo>
                <a:lnTo>
                  <a:pt x="94040" y="13670"/>
                </a:lnTo>
                <a:lnTo>
                  <a:pt x="94050" y="13670"/>
                </a:lnTo>
                <a:lnTo>
                  <a:pt x="94050" y="13680"/>
                </a:lnTo>
                <a:lnTo>
                  <a:pt x="94060" y="13680"/>
                </a:lnTo>
                <a:lnTo>
                  <a:pt x="94070" y="13680"/>
                </a:lnTo>
                <a:lnTo>
                  <a:pt x="94070" y="13690"/>
                </a:lnTo>
                <a:lnTo>
                  <a:pt x="94080" y="13690"/>
                </a:lnTo>
                <a:lnTo>
                  <a:pt x="94080" y="13700"/>
                </a:lnTo>
                <a:lnTo>
                  <a:pt x="94080" y="13710"/>
                </a:lnTo>
                <a:lnTo>
                  <a:pt x="94090" y="13710"/>
                </a:lnTo>
                <a:lnTo>
                  <a:pt x="94090" y="13720"/>
                </a:lnTo>
                <a:lnTo>
                  <a:pt x="94100" y="13720"/>
                </a:lnTo>
                <a:lnTo>
                  <a:pt x="94100" y="13730"/>
                </a:lnTo>
                <a:lnTo>
                  <a:pt x="94110" y="13730"/>
                </a:lnTo>
                <a:lnTo>
                  <a:pt x="94110" y="13740"/>
                </a:lnTo>
                <a:lnTo>
                  <a:pt x="94120" y="13740"/>
                </a:lnTo>
                <a:lnTo>
                  <a:pt x="94120" y="13750"/>
                </a:lnTo>
                <a:lnTo>
                  <a:pt x="94130" y="13750"/>
                </a:lnTo>
                <a:lnTo>
                  <a:pt x="94130" y="13760"/>
                </a:lnTo>
                <a:lnTo>
                  <a:pt x="94140" y="13760"/>
                </a:lnTo>
                <a:lnTo>
                  <a:pt x="94140" y="13770"/>
                </a:lnTo>
                <a:lnTo>
                  <a:pt x="94150" y="13770"/>
                </a:lnTo>
                <a:lnTo>
                  <a:pt x="94150" y="13780"/>
                </a:lnTo>
                <a:lnTo>
                  <a:pt x="94160" y="13780"/>
                </a:lnTo>
                <a:lnTo>
                  <a:pt x="94160" y="13790"/>
                </a:lnTo>
                <a:lnTo>
                  <a:pt x="94170" y="13790"/>
                </a:lnTo>
                <a:lnTo>
                  <a:pt x="94170" y="13800"/>
                </a:lnTo>
                <a:lnTo>
                  <a:pt x="94180" y="13800"/>
                </a:lnTo>
                <a:lnTo>
                  <a:pt x="94180" y="13810"/>
                </a:lnTo>
                <a:lnTo>
                  <a:pt x="94190" y="13810"/>
                </a:lnTo>
                <a:lnTo>
                  <a:pt x="94190" y="13820"/>
                </a:lnTo>
                <a:lnTo>
                  <a:pt x="94190" y="13830"/>
                </a:lnTo>
                <a:lnTo>
                  <a:pt x="94200" y="13830"/>
                </a:lnTo>
                <a:lnTo>
                  <a:pt x="94200" y="13840"/>
                </a:lnTo>
                <a:lnTo>
                  <a:pt x="94200" y="13850"/>
                </a:lnTo>
                <a:lnTo>
                  <a:pt x="94210" y="13850"/>
                </a:lnTo>
                <a:lnTo>
                  <a:pt x="94210" y="13860"/>
                </a:lnTo>
                <a:lnTo>
                  <a:pt x="94220" y="13870"/>
                </a:lnTo>
                <a:lnTo>
                  <a:pt x="94220" y="13880"/>
                </a:lnTo>
                <a:lnTo>
                  <a:pt x="94230" y="13890"/>
                </a:lnTo>
                <a:lnTo>
                  <a:pt x="94230" y="13900"/>
                </a:lnTo>
                <a:lnTo>
                  <a:pt x="94230" y="13910"/>
                </a:lnTo>
                <a:lnTo>
                  <a:pt x="94240" y="13910"/>
                </a:lnTo>
                <a:lnTo>
                  <a:pt x="94240" y="13920"/>
                </a:lnTo>
                <a:lnTo>
                  <a:pt x="94240" y="13930"/>
                </a:lnTo>
                <a:lnTo>
                  <a:pt x="94250" y="13930"/>
                </a:lnTo>
                <a:lnTo>
                  <a:pt x="94250" y="13940"/>
                </a:lnTo>
                <a:lnTo>
                  <a:pt x="94250" y="13950"/>
                </a:lnTo>
                <a:lnTo>
                  <a:pt x="94260" y="13950"/>
                </a:lnTo>
                <a:lnTo>
                  <a:pt x="94260" y="13960"/>
                </a:lnTo>
                <a:lnTo>
                  <a:pt x="94260" y="13970"/>
                </a:lnTo>
                <a:lnTo>
                  <a:pt x="94270" y="13970"/>
                </a:lnTo>
                <a:lnTo>
                  <a:pt x="94270" y="13980"/>
                </a:lnTo>
                <a:lnTo>
                  <a:pt x="94280" y="13990"/>
                </a:lnTo>
                <a:lnTo>
                  <a:pt x="94280" y="14000"/>
                </a:lnTo>
                <a:lnTo>
                  <a:pt x="94290" y="14000"/>
                </a:lnTo>
                <a:lnTo>
                  <a:pt x="94290" y="14010"/>
                </a:lnTo>
                <a:lnTo>
                  <a:pt x="94300" y="14020"/>
                </a:lnTo>
                <a:lnTo>
                  <a:pt x="94300" y="14030"/>
                </a:lnTo>
                <a:lnTo>
                  <a:pt x="94310" y="14030"/>
                </a:lnTo>
                <a:lnTo>
                  <a:pt x="94310" y="14040"/>
                </a:lnTo>
                <a:lnTo>
                  <a:pt x="94310" y="14050"/>
                </a:lnTo>
                <a:lnTo>
                  <a:pt x="94320" y="14050"/>
                </a:lnTo>
                <a:lnTo>
                  <a:pt x="94320" y="14060"/>
                </a:lnTo>
                <a:lnTo>
                  <a:pt x="94320" y="14070"/>
                </a:lnTo>
                <a:lnTo>
                  <a:pt x="94330" y="14070"/>
                </a:lnTo>
                <a:lnTo>
                  <a:pt x="94330" y="14080"/>
                </a:lnTo>
                <a:lnTo>
                  <a:pt x="94330" y="14090"/>
                </a:lnTo>
                <a:lnTo>
                  <a:pt x="94340" y="14090"/>
                </a:lnTo>
                <a:lnTo>
                  <a:pt x="94340" y="14100"/>
                </a:lnTo>
                <a:lnTo>
                  <a:pt x="94340" y="14110"/>
                </a:lnTo>
                <a:lnTo>
                  <a:pt x="94350" y="14110"/>
                </a:lnTo>
                <a:lnTo>
                  <a:pt x="94350" y="14120"/>
                </a:lnTo>
                <a:lnTo>
                  <a:pt x="94350" y="14130"/>
                </a:lnTo>
                <a:lnTo>
                  <a:pt x="94360" y="14130"/>
                </a:lnTo>
                <a:lnTo>
                  <a:pt x="94360" y="14140"/>
                </a:lnTo>
                <a:lnTo>
                  <a:pt x="94360" y="14150"/>
                </a:lnTo>
                <a:lnTo>
                  <a:pt x="94370" y="14160"/>
                </a:lnTo>
                <a:lnTo>
                  <a:pt x="94370" y="14170"/>
                </a:lnTo>
                <a:lnTo>
                  <a:pt x="94370" y="14180"/>
                </a:lnTo>
                <a:lnTo>
                  <a:pt x="94380" y="14190"/>
                </a:lnTo>
                <a:lnTo>
                  <a:pt x="94380" y="14200"/>
                </a:lnTo>
                <a:lnTo>
                  <a:pt x="94380" y="14210"/>
                </a:lnTo>
                <a:lnTo>
                  <a:pt x="94380" y="14220"/>
                </a:lnTo>
                <a:lnTo>
                  <a:pt x="94380" y="14230"/>
                </a:lnTo>
                <a:lnTo>
                  <a:pt x="94380" y="14240"/>
                </a:lnTo>
                <a:lnTo>
                  <a:pt x="94380" y="14250"/>
                </a:lnTo>
                <a:lnTo>
                  <a:pt x="94390" y="14260"/>
                </a:lnTo>
                <a:lnTo>
                  <a:pt x="94390" y="14270"/>
                </a:lnTo>
                <a:lnTo>
                  <a:pt x="94390" y="14280"/>
                </a:lnTo>
                <a:lnTo>
                  <a:pt x="94390" y="14290"/>
                </a:lnTo>
                <a:lnTo>
                  <a:pt x="94400" y="14290"/>
                </a:lnTo>
                <a:lnTo>
                  <a:pt x="94400" y="14300"/>
                </a:lnTo>
                <a:lnTo>
                  <a:pt x="94400" y="14310"/>
                </a:lnTo>
                <a:lnTo>
                  <a:pt x="94400" y="14320"/>
                </a:lnTo>
                <a:lnTo>
                  <a:pt x="94410" y="14320"/>
                </a:lnTo>
                <a:lnTo>
                  <a:pt x="94410" y="14330"/>
                </a:lnTo>
                <a:lnTo>
                  <a:pt x="94410" y="14340"/>
                </a:lnTo>
                <a:lnTo>
                  <a:pt x="94420" y="14340"/>
                </a:lnTo>
                <a:lnTo>
                  <a:pt x="94410" y="14350"/>
                </a:lnTo>
                <a:lnTo>
                  <a:pt x="94400" y="14360"/>
                </a:lnTo>
                <a:lnTo>
                  <a:pt x="94390" y="14370"/>
                </a:lnTo>
                <a:lnTo>
                  <a:pt x="94390" y="14410"/>
                </a:lnTo>
                <a:lnTo>
                  <a:pt x="94400" y="14460"/>
                </a:lnTo>
                <a:lnTo>
                  <a:pt x="94410" y="14520"/>
                </a:lnTo>
                <a:lnTo>
                  <a:pt x="94410" y="14550"/>
                </a:lnTo>
                <a:lnTo>
                  <a:pt x="94420" y="14610"/>
                </a:lnTo>
                <a:lnTo>
                  <a:pt x="94430" y="14710"/>
                </a:lnTo>
                <a:lnTo>
                  <a:pt x="94450" y="14820"/>
                </a:lnTo>
                <a:lnTo>
                  <a:pt x="94450" y="14830"/>
                </a:lnTo>
                <a:lnTo>
                  <a:pt x="94460" y="14900"/>
                </a:lnTo>
                <a:lnTo>
                  <a:pt x="94550" y="14960"/>
                </a:lnTo>
                <a:lnTo>
                  <a:pt x="94560" y="14960"/>
                </a:lnTo>
                <a:lnTo>
                  <a:pt x="94700" y="15040"/>
                </a:lnTo>
                <a:lnTo>
                  <a:pt x="94690" y="15050"/>
                </a:lnTo>
                <a:lnTo>
                  <a:pt x="94690" y="15060"/>
                </a:lnTo>
                <a:lnTo>
                  <a:pt x="94690" y="15070"/>
                </a:lnTo>
                <a:lnTo>
                  <a:pt x="94680" y="15080"/>
                </a:lnTo>
                <a:lnTo>
                  <a:pt x="94680" y="15090"/>
                </a:lnTo>
                <a:lnTo>
                  <a:pt x="94680" y="15100"/>
                </a:lnTo>
                <a:lnTo>
                  <a:pt x="94670" y="15110"/>
                </a:lnTo>
                <a:lnTo>
                  <a:pt x="94670" y="15120"/>
                </a:lnTo>
                <a:lnTo>
                  <a:pt x="94660" y="15130"/>
                </a:lnTo>
                <a:lnTo>
                  <a:pt x="94660" y="15140"/>
                </a:lnTo>
                <a:lnTo>
                  <a:pt x="94650" y="15150"/>
                </a:lnTo>
                <a:lnTo>
                  <a:pt x="94650" y="15160"/>
                </a:lnTo>
                <a:lnTo>
                  <a:pt x="94650" y="15170"/>
                </a:lnTo>
                <a:lnTo>
                  <a:pt x="94640" y="15180"/>
                </a:lnTo>
                <a:lnTo>
                  <a:pt x="94640" y="15190"/>
                </a:lnTo>
                <a:lnTo>
                  <a:pt x="94630" y="15200"/>
                </a:lnTo>
                <a:lnTo>
                  <a:pt x="94600" y="15270"/>
                </a:lnTo>
                <a:lnTo>
                  <a:pt x="94600" y="15280"/>
                </a:lnTo>
                <a:lnTo>
                  <a:pt x="94540" y="15380"/>
                </a:lnTo>
                <a:lnTo>
                  <a:pt x="94560" y="15420"/>
                </a:lnTo>
                <a:lnTo>
                  <a:pt x="94560" y="15450"/>
                </a:lnTo>
                <a:lnTo>
                  <a:pt x="94540" y="15490"/>
                </a:lnTo>
                <a:lnTo>
                  <a:pt x="94440" y="15700"/>
                </a:lnTo>
                <a:lnTo>
                  <a:pt x="94280" y="15710"/>
                </a:lnTo>
                <a:lnTo>
                  <a:pt x="94110" y="15720"/>
                </a:lnTo>
                <a:lnTo>
                  <a:pt x="94070" y="15720"/>
                </a:lnTo>
                <a:lnTo>
                  <a:pt x="94030" y="15730"/>
                </a:lnTo>
                <a:lnTo>
                  <a:pt x="94000" y="15730"/>
                </a:lnTo>
                <a:lnTo>
                  <a:pt x="93970" y="15730"/>
                </a:lnTo>
                <a:lnTo>
                  <a:pt x="93950" y="15730"/>
                </a:lnTo>
                <a:lnTo>
                  <a:pt x="93900" y="15730"/>
                </a:lnTo>
                <a:lnTo>
                  <a:pt x="93890" y="15730"/>
                </a:lnTo>
                <a:lnTo>
                  <a:pt x="93860" y="15730"/>
                </a:lnTo>
                <a:lnTo>
                  <a:pt x="93830" y="15740"/>
                </a:lnTo>
                <a:lnTo>
                  <a:pt x="93810" y="15740"/>
                </a:lnTo>
                <a:lnTo>
                  <a:pt x="93770" y="15740"/>
                </a:lnTo>
                <a:lnTo>
                  <a:pt x="93770" y="15750"/>
                </a:lnTo>
                <a:lnTo>
                  <a:pt x="93730" y="15750"/>
                </a:lnTo>
                <a:lnTo>
                  <a:pt x="93650" y="15750"/>
                </a:lnTo>
                <a:lnTo>
                  <a:pt x="93650" y="15760"/>
                </a:lnTo>
                <a:lnTo>
                  <a:pt x="93660" y="15770"/>
                </a:lnTo>
                <a:lnTo>
                  <a:pt x="93660" y="15780"/>
                </a:lnTo>
                <a:lnTo>
                  <a:pt x="93700" y="15890"/>
                </a:lnTo>
                <a:lnTo>
                  <a:pt x="93700" y="15900"/>
                </a:lnTo>
                <a:lnTo>
                  <a:pt x="93700" y="15910"/>
                </a:lnTo>
                <a:lnTo>
                  <a:pt x="93710" y="15930"/>
                </a:lnTo>
                <a:lnTo>
                  <a:pt x="93710" y="15940"/>
                </a:lnTo>
                <a:lnTo>
                  <a:pt x="93720" y="15950"/>
                </a:lnTo>
                <a:lnTo>
                  <a:pt x="93720" y="15960"/>
                </a:lnTo>
                <a:lnTo>
                  <a:pt x="93720" y="15970"/>
                </a:lnTo>
                <a:lnTo>
                  <a:pt x="93720" y="15980"/>
                </a:lnTo>
                <a:lnTo>
                  <a:pt x="93730" y="15980"/>
                </a:lnTo>
                <a:lnTo>
                  <a:pt x="93720" y="15980"/>
                </a:lnTo>
                <a:lnTo>
                  <a:pt x="93710" y="16000"/>
                </a:lnTo>
                <a:lnTo>
                  <a:pt x="93710" y="16020"/>
                </a:lnTo>
                <a:lnTo>
                  <a:pt x="93720" y="16070"/>
                </a:lnTo>
                <a:lnTo>
                  <a:pt x="93750" y="16150"/>
                </a:lnTo>
                <a:lnTo>
                  <a:pt x="93760" y="16190"/>
                </a:lnTo>
                <a:lnTo>
                  <a:pt x="93760" y="16200"/>
                </a:lnTo>
                <a:lnTo>
                  <a:pt x="93740" y="16200"/>
                </a:lnTo>
                <a:lnTo>
                  <a:pt x="93730" y="16200"/>
                </a:lnTo>
                <a:lnTo>
                  <a:pt x="93700" y="16200"/>
                </a:lnTo>
                <a:lnTo>
                  <a:pt x="93690" y="16210"/>
                </a:lnTo>
                <a:lnTo>
                  <a:pt x="93680" y="16210"/>
                </a:lnTo>
                <a:lnTo>
                  <a:pt x="93640" y="16210"/>
                </a:lnTo>
                <a:lnTo>
                  <a:pt x="93610" y="16210"/>
                </a:lnTo>
                <a:lnTo>
                  <a:pt x="93570" y="16220"/>
                </a:lnTo>
                <a:lnTo>
                  <a:pt x="93550" y="16220"/>
                </a:lnTo>
                <a:lnTo>
                  <a:pt x="93530" y="16220"/>
                </a:lnTo>
                <a:lnTo>
                  <a:pt x="93520" y="16220"/>
                </a:lnTo>
                <a:lnTo>
                  <a:pt x="93510" y="16220"/>
                </a:lnTo>
                <a:lnTo>
                  <a:pt x="93500" y="16220"/>
                </a:lnTo>
                <a:lnTo>
                  <a:pt x="93490" y="16230"/>
                </a:lnTo>
                <a:lnTo>
                  <a:pt x="93480" y="16230"/>
                </a:lnTo>
                <a:lnTo>
                  <a:pt x="93470" y="16230"/>
                </a:lnTo>
                <a:lnTo>
                  <a:pt x="93460" y="16230"/>
                </a:lnTo>
                <a:lnTo>
                  <a:pt x="93450" y="16230"/>
                </a:lnTo>
                <a:lnTo>
                  <a:pt x="93440" y="16230"/>
                </a:lnTo>
                <a:lnTo>
                  <a:pt x="93430" y="16230"/>
                </a:lnTo>
                <a:lnTo>
                  <a:pt x="93420" y="16230"/>
                </a:lnTo>
                <a:lnTo>
                  <a:pt x="93410" y="16230"/>
                </a:lnTo>
                <a:lnTo>
                  <a:pt x="93400" y="16230"/>
                </a:lnTo>
                <a:lnTo>
                  <a:pt x="93390" y="16240"/>
                </a:lnTo>
                <a:lnTo>
                  <a:pt x="93380" y="16240"/>
                </a:lnTo>
                <a:lnTo>
                  <a:pt x="93370" y="16240"/>
                </a:lnTo>
                <a:lnTo>
                  <a:pt x="93360" y="16240"/>
                </a:lnTo>
                <a:lnTo>
                  <a:pt x="93350" y="16240"/>
                </a:lnTo>
                <a:lnTo>
                  <a:pt x="93330" y="16240"/>
                </a:lnTo>
                <a:lnTo>
                  <a:pt x="93300" y="16240"/>
                </a:lnTo>
                <a:lnTo>
                  <a:pt x="93250" y="16250"/>
                </a:lnTo>
                <a:lnTo>
                  <a:pt x="93160" y="16260"/>
                </a:lnTo>
                <a:lnTo>
                  <a:pt x="93150" y="16260"/>
                </a:lnTo>
                <a:lnTo>
                  <a:pt x="93140" y="16260"/>
                </a:lnTo>
                <a:lnTo>
                  <a:pt x="93130" y="16260"/>
                </a:lnTo>
                <a:lnTo>
                  <a:pt x="93120" y="16260"/>
                </a:lnTo>
                <a:lnTo>
                  <a:pt x="93110" y="16260"/>
                </a:lnTo>
                <a:lnTo>
                  <a:pt x="93100" y="16260"/>
                </a:lnTo>
                <a:lnTo>
                  <a:pt x="93100" y="16270"/>
                </a:lnTo>
                <a:lnTo>
                  <a:pt x="93090" y="16270"/>
                </a:lnTo>
                <a:lnTo>
                  <a:pt x="93040" y="16280"/>
                </a:lnTo>
                <a:lnTo>
                  <a:pt x="93040" y="16290"/>
                </a:lnTo>
                <a:lnTo>
                  <a:pt x="93040" y="16300"/>
                </a:lnTo>
                <a:lnTo>
                  <a:pt x="93040" y="16390"/>
                </a:lnTo>
                <a:lnTo>
                  <a:pt x="93040" y="16490"/>
                </a:lnTo>
                <a:lnTo>
                  <a:pt x="93040" y="16550"/>
                </a:lnTo>
                <a:lnTo>
                  <a:pt x="93040" y="16590"/>
                </a:lnTo>
                <a:lnTo>
                  <a:pt x="93040" y="16670"/>
                </a:lnTo>
                <a:lnTo>
                  <a:pt x="93040" y="16690"/>
                </a:lnTo>
                <a:lnTo>
                  <a:pt x="93040" y="16700"/>
                </a:lnTo>
                <a:lnTo>
                  <a:pt x="93030" y="16700"/>
                </a:lnTo>
                <a:lnTo>
                  <a:pt x="93020" y="16690"/>
                </a:lnTo>
                <a:lnTo>
                  <a:pt x="93020" y="16680"/>
                </a:lnTo>
                <a:lnTo>
                  <a:pt x="93010" y="16680"/>
                </a:lnTo>
                <a:lnTo>
                  <a:pt x="93000" y="16690"/>
                </a:lnTo>
                <a:lnTo>
                  <a:pt x="92990" y="16690"/>
                </a:lnTo>
                <a:lnTo>
                  <a:pt x="92980" y="16690"/>
                </a:lnTo>
                <a:lnTo>
                  <a:pt x="92980" y="16700"/>
                </a:lnTo>
                <a:lnTo>
                  <a:pt x="92970" y="16700"/>
                </a:lnTo>
                <a:lnTo>
                  <a:pt x="92960" y="16700"/>
                </a:lnTo>
                <a:lnTo>
                  <a:pt x="92940" y="16640"/>
                </a:lnTo>
                <a:lnTo>
                  <a:pt x="92780" y="16680"/>
                </a:lnTo>
                <a:lnTo>
                  <a:pt x="92780" y="16690"/>
                </a:lnTo>
                <a:lnTo>
                  <a:pt x="92800" y="16720"/>
                </a:lnTo>
                <a:lnTo>
                  <a:pt x="92800" y="16730"/>
                </a:lnTo>
                <a:lnTo>
                  <a:pt x="92810" y="16740"/>
                </a:lnTo>
                <a:lnTo>
                  <a:pt x="92800" y="16740"/>
                </a:lnTo>
                <a:lnTo>
                  <a:pt x="92800" y="16750"/>
                </a:lnTo>
                <a:lnTo>
                  <a:pt x="92790" y="16760"/>
                </a:lnTo>
                <a:lnTo>
                  <a:pt x="92780" y="16760"/>
                </a:lnTo>
                <a:lnTo>
                  <a:pt x="92780" y="16770"/>
                </a:lnTo>
                <a:lnTo>
                  <a:pt x="92770" y="16770"/>
                </a:lnTo>
                <a:lnTo>
                  <a:pt x="92760" y="16770"/>
                </a:lnTo>
                <a:lnTo>
                  <a:pt x="92770" y="16770"/>
                </a:lnTo>
                <a:lnTo>
                  <a:pt x="92780" y="16880"/>
                </a:lnTo>
                <a:lnTo>
                  <a:pt x="92800" y="16990"/>
                </a:lnTo>
                <a:lnTo>
                  <a:pt x="92770" y="17000"/>
                </a:lnTo>
                <a:lnTo>
                  <a:pt x="92800" y="17140"/>
                </a:lnTo>
                <a:lnTo>
                  <a:pt x="92820" y="17210"/>
                </a:lnTo>
                <a:lnTo>
                  <a:pt x="92850" y="17290"/>
                </a:lnTo>
                <a:lnTo>
                  <a:pt x="92880" y="17380"/>
                </a:lnTo>
                <a:lnTo>
                  <a:pt x="92910" y="17450"/>
                </a:lnTo>
                <a:lnTo>
                  <a:pt x="92950" y="17600"/>
                </a:lnTo>
                <a:lnTo>
                  <a:pt x="92980" y="17670"/>
                </a:lnTo>
                <a:lnTo>
                  <a:pt x="92970" y="17670"/>
                </a:lnTo>
                <a:lnTo>
                  <a:pt x="92950" y="17680"/>
                </a:lnTo>
                <a:lnTo>
                  <a:pt x="92940" y="17680"/>
                </a:lnTo>
                <a:lnTo>
                  <a:pt x="92940" y="17670"/>
                </a:lnTo>
                <a:lnTo>
                  <a:pt x="92950" y="17670"/>
                </a:lnTo>
                <a:lnTo>
                  <a:pt x="92940" y="17660"/>
                </a:lnTo>
                <a:lnTo>
                  <a:pt x="92940" y="17670"/>
                </a:lnTo>
                <a:lnTo>
                  <a:pt x="92940" y="17680"/>
                </a:lnTo>
                <a:lnTo>
                  <a:pt x="92940" y="17690"/>
                </a:lnTo>
                <a:lnTo>
                  <a:pt x="92930" y="17690"/>
                </a:lnTo>
                <a:lnTo>
                  <a:pt x="92920" y="17690"/>
                </a:lnTo>
                <a:lnTo>
                  <a:pt x="92920" y="17700"/>
                </a:lnTo>
                <a:lnTo>
                  <a:pt x="92910" y="17700"/>
                </a:lnTo>
                <a:lnTo>
                  <a:pt x="92900" y="17700"/>
                </a:lnTo>
                <a:lnTo>
                  <a:pt x="92890" y="17700"/>
                </a:lnTo>
                <a:lnTo>
                  <a:pt x="92890" y="17710"/>
                </a:lnTo>
                <a:lnTo>
                  <a:pt x="92880" y="17710"/>
                </a:lnTo>
                <a:lnTo>
                  <a:pt x="92870" y="17710"/>
                </a:lnTo>
                <a:lnTo>
                  <a:pt x="92860" y="17710"/>
                </a:lnTo>
                <a:lnTo>
                  <a:pt x="92850" y="17720"/>
                </a:lnTo>
                <a:lnTo>
                  <a:pt x="92840" y="17720"/>
                </a:lnTo>
                <a:lnTo>
                  <a:pt x="92830" y="17730"/>
                </a:lnTo>
                <a:lnTo>
                  <a:pt x="92820" y="17730"/>
                </a:lnTo>
                <a:lnTo>
                  <a:pt x="92810" y="17730"/>
                </a:lnTo>
                <a:lnTo>
                  <a:pt x="92800" y="17730"/>
                </a:lnTo>
                <a:lnTo>
                  <a:pt x="92800" y="17740"/>
                </a:lnTo>
                <a:lnTo>
                  <a:pt x="92790" y="17740"/>
                </a:lnTo>
                <a:lnTo>
                  <a:pt x="92780" y="17740"/>
                </a:lnTo>
                <a:lnTo>
                  <a:pt x="92760" y="17750"/>
                </a:lnTo>
                <a:lnTo>
                  <a:pt x="92740" y="17770"/>
                </a:lnTo>
                <a:lnTo>
                  <a:pt x="92730" y="17770"/>
                </a:lnTo>
                <a:lnTo>
                  <a:pt x="92720" y="17780"/>
                </a:lnTo>
                <a:lnTo>
                  <a:pt x="92710" y="17790"/>
                </a:lnTo>
                <a:lnTo>
                  <a:pt x="92710" y="17800"/>
                </a:lnTo>
                <a:lnTo>
                  <a:pt x="92700" y="17800"/>
                </a:lnTo>
                <a:lnTo>
                  <a:pt x="92690" y="17800"/>
                </a:lnTo>
                <a:lnTo>
                  <a:pt x="92690" y="17810"/>
                </a:lnTo>
                <a:lnTo>
                  <a:pt x="92680" y="17810"/>
                </a:lnTo>
                <a:lnTo>
                  <a:pt x="92680" y="17820"/>
                </a:lnTo>
                <a:lnTo>
                  <a:pt x="92670" y="17820"/>
                </a:lnTo>
                <a:lnTo>
                  <a:pt x="92660" y="17830"/>
                </a:lnTo>
                <a:lnTo>
                  <a:pt x="92650" y="17840"/>
                </a:lnTo>
                <a:lnTo>
                  <a:pt x="92640" y="17840"/>
                </a:lnTo>
                <a:lnTo>
                  <a:pt x="92630" y="17850"/>
                </a:lnTo>
                <a:lnTo>
                  <a:pt x="92630" y="17860"/>
                </a:lnTo>
                <a:lnTo>
                  <a:pt x="92630" y="17850"/>
                </a:lnTo>
                <a:lnTo>
                  <a:pt x="92620" y="17850"/>
                </a:lnTo>
                <a:lnTo>
                  <a:pt x="92620" y="17860"/>
                </a:lnTo>
                <a:lnTo>
                  <a:pt x="92630" y="17860"/>
                </a:lnTo>
                <a:lnTo>
                  <a:pt x="92620" y="17860"/>
                </a:lnTo>
                <a:lnTo>
                  <a:pt x="92620" y="17870"/>
                </a:lnTo>
                <a:lnTo>
                  <a:pt x="92610" y="17870"/>
                </a:lnTo>
                <a:lnTo>
                  <a:pt x="92600" y="17880"/>
                </a:lnTo>
                <a:lnTo>
                  <a:pt x="92600" y="17890"/>
                </a:lnTo>
                <a:lnTo>
                  <a:pt x="92590" y="17890"/>
                </a:lnTo>
                <a:lnTo>
                  <a:pt x="92580" y="17890"/>
                </a:lnTo>
                <a:lnTo>
                  <a:pt x="92580" y="17900"/>
                </a:lnTo>
                <a:lnTo>
                  <a:pt x="92570" y="17910"/>
                </a:lnTo>
                <a:lnTo>
                  <a:pt x="92560" y="17920"/>
                </a:lnTo>
                <a:lnTo>
                  <a:pt x="92550" y="17920"/>
                </a:lnTo>
                <a:lnTo>
                  <a:pt x="92550" y="17930"/>
                </a:lnTo>
                <a:lnTo>
                  <a:pt x="92540" y="17930"/>
                </a:lnTo>
                <a:lnTo>
                  <a:pt x="92540" y="17940"/>
                </a:lnTo>
                <a:lnTo>
                  <a:pt x="92530" y="17940"/>
                </a:lnTo>
                <a:lnTo>
                  <a:pt x="92520" y="17950"/>
                </a:lnTo>
                <a:lnTo>
                  <a:pt x="92510" y="17950"/>
                </a:lnTo>
                <a:lnTo>
                  <a:pt x="92500" y="17960"/>
                </a:lnTo>
                <a:lnTo>
                  <a:pt x="92490" y="17970"/>
                </a:lnTo>
                <a:lnTo>
                  <a:pt x="92470" y="17980"/>
                </a:lnTo>
                <a:lnTo>
                  <a:pt x="92460" y="17970"/>
                </a:lnTo>
                <a:lnTo>
                  <a:pt x="92460" y="17960"/>
                </a:lnTo>
                <a:lnTo>
                  <a:pt x="92450" y="17960"/>
                </a:lnTo>
                <a:lnTo>
                  <a:pt x="92460" y="17970"/>
                </a:lnTo>
                <a:lnTo>
                  <a:pt x="92460" y="17980"/>
                </a:lnTo>
                <a:lnTo>
                  <a:pt x="92470" y="17980"/>
                </a:lnTo>
                <a:lnTo>
                  <a:pt x="92460" y="17980"/>
                </a:lnTo>
                <a:lnTo>
                  <a:pt x="92450" y="17990"/>
                </a:lnTo>
                <a:lnTo>
                  <a:pt x="92440" y="17990"/>
                </a:lnTo>
                <a:lnTo>
                  <a:pt x="92440" y="18000"/>
                </a:lnTo>
                <a:lnTo>
                  <a:pt x="92430" y="18000"/>
                </a:lnTo>
                <a:lnTo>
                  <a:pt x="92420" y="18000"/>
                </a:lnTo>
                <a:lnTo>
                  <a:pt x="92410" y="18000"/>
                </a:lnTo>
                <a:lnTo>
                  <a:pt x="92400" y="18010"/>
                </a:lnTo>
                <a:lnTo>
                  <a:pt x="92390" y="18010"/>
                </a:lnTo>
                <a:lnTo>
                  <a:pt x="92380" y="18010"/>
                </a:lnTo>
                <a:lnTo>
                  <a:pt x="92370" y="18020"/>
                </a:lnTo>
                <a:lnTo>
                  <a:pt x="92360" y="18020"/>
                </a:lnTo>
                <a:lnTo>
                  <a:pt x="92350" y="18030"/>
                </a:lnTo>
                <a:lnTo>
                  <a:pt x="92360" y="18030"/>
                </a:lnTo>
                <a:lnTo>
                  <a:pt x="92370" y="18030"/>
                </a:lnTo>
                <a:lnTo>
                  <a:pt x="92380" y="18030"/>
                </a:lnTo>
                <a:lnTo>
                  <a:pt x="92390" y="18030"/>
                </a:lnTo>
                <a:lnTo>
                  <a:pt x="92400" y="18030"/>
                </a:lnTo>
                <a:lnTo>
                  <a:pt x="92400" y="18040"/>
                </a:lnTo>
                <a:lnTo>
                  <a:pt x="92410" y="18040"/>
                </a:lnTo>
                <a:lnTo>
                  <a:pt x="92410" y="18030"/>
                </a:lnTo>
                <a:lnTo>
                  <a:pt x="92410" y="18020"/>
                </a:lnTo>
                <a:lnTo>
                  <a:pt x="92420" y="18020"/>
                </a:lnTo>
                <a:lnTo>
                  <a:pt x="92430" y="18020"/>
                </a:lnTo>
                <a:lnTo>
                  <a:pt x="92430" y="18010"/>
                </a:lnTo>
                <a:lnTo>
                  <a:pt x="92440" y="18010"/>
                </a:lnTo>
                <a:lnTo>
                  <a:pt x="92450" y="18010"/>
                </a:lnTo>
                <a:lnTo>
                  <a:pt x="92460" y="18010"/>
                </a:lnTo>
                <a:lnTo>
                  <a:pt x="92470" y="18010"/>
                </a:lnTo>
                <a:lnTo>
                  <a:pt x="92470" y="18000"/>
                </a:lnTo>
                <a:lnTo>
                  <a:pt x="92470" y="17990"/>
                </a:lnTo>
                <a:lnTo>
                  <a:pt x="92480" y="17990"/>
                </a:lnTo>
                <a:lnTo>
                  <a:pt x="92480" y="17980"/>
                </a:lnTo>
                <a:lnTo>
                  <a:pt x="92490" y="17980"/>
                </a:lnTo>
                <a:lnTo>
                  <a:pt x="92500" y="17980"/>
                </a:lnTo>
                <a:lnTo>
                  <a:pt x="92500" y="17990"/>
                </a:lnTo>
                <a:lnTo>
                  <a:pt x="92490" y="17990"/>
                </a:lnTo>
                <a:lnTo>
                  <a:pt x="92490" y="18000"/>
                </a:lnTo>
                <a:lnTo>
                  <a:pt x="92480" y="18000"/>
                </a:lnTo>
                <a:lnTo>
                  <a:pt x="92480" y="18010"/>
                </a:lnTo>
                <a:lnTo>
                  <a:pt x="92470" y="18010"/>
                </a:lnTo>
                <a:lnTo>
                  <a:pt x="92470" y="18020"/>
                </a:lnTo>
                <a:lnTo>
                  <a:pt x="92460" y="18020"/>
                </a:lnTo>
                <a:lnTo>
                  <a:pt x="92460" y="18030"/>
                </a:lnTo>
                <a:lnTo>
                  <a:pt x="92450" y="18030"/>
                </a:lnTo>
                <a:lnTo>
                  <a:pt x="92450" y="18040"/>
                </a:lnTo>
                <a:lnTo>
                  <a:pt x="92460" y="18040"/>
                </a:lnTo>
                <a:lnTo>
                  <a:pt x="92460" y="18050"/>
                </a:lnTo>
                <a:lnTo>
                  <a:pt x="92460" y="18060"/>
                </a:lnTo>
                <a:lnTo>
                  <a:pt x="92470" y="18060"/>
                </a:lnTo>
                <a:lnTo>
                  <a:pt x="92470" y="18070"/>
                </a:lnTo>
                <a:lnTo>
                  <a:pt x="92480" y="18070"/>
                </a:lnTo>
                <a:lnTo>
                  <a:pt x="92490" y="18070"/>
                </a:lnTo>
                <a:lnTo>
                  <a:pt x="92500" y="18070"/>
                </a:lnTo>
                <a:lnTo>
                  <a:pt x="92500" y="18080"/>
                </a:lnTo>
                <a:lnTo>
                  <a:pt x="92510" y="18080"/>
                </a:lnTo>
                <a:lnTo>
                  <a:pt x="92510" y="18090"/>
                </a:lnTo>
                <a:lnTo>
                  <a:pt x="92510" y="18100"/>
                </a:lnTo>
                <a:lnTo>
                  <a:pt x="92520" y="18100"/>
                </a:lnTo>
                <a:lnTo>
                  <a:pt x="92520" y="18110"/>
                </a:lnTo>
                <a:lnTo>
                  <a:pt x="92510" y="18110"/>
                </a:lnTo>
                <a:lnTo>
                  <a:pt x="92510" y="18120"/>
                </a:lnTo>
                <a:lnTo>
                  <a:pt x="92500" y="18130"/>
                </a:lnTo>
                <a:lnTo>
                  <a:pt x="92490" y="18140"/>
                </a:lnTo>
                <a:lnTo>
                  <a:pt x="92480" y="18140"/>
                </a:lnTo>
                <a:lnTo>
                  <a:pt x="92470" y="18150"/>
                </a:lnTo>
                <a:lnTo>
                  <a:pt x="92460" y="18150"/>
                </a:lnTo>
                <a:lnTo>
                  <a:pt x="92460" y="18160"/>
                </a:lnTo>
                <a:lnTo>
                  <a:pt x="92460" y="18170"/>
                </a:lnTo>
                <a:lnTo>
                  <a:pt x="92470" y="18170"/>
                </a:lnTo>
                <a:lnTo>
                  <a:pt x="92480" y="18170"/>
                </a:lnTo>
                <a:lnTo>
                  <a:pt x="92490" y="18180"/>
                </a:lnTo>
                <a:lnTo>
                  <a:pt x="92500" y="18180"/>
                </a:lnTo>
                <a:lnTo>
                  <a:pt x="92500" y="18190"/>
                </a:lnTo>
                <a:lnTo>
                  <a:pt x="92510" y="18190"/>
                </a:lnTo>
                <a:lnTo>
                  <a:pt x="92510" y="18200"/>
                </a:lnTo>
                <a:lnTo>
                  <a:pt x="92520" y="18200"/>
                </a:lnTo>
                <a:lnTo>
                  <a:pt x="92530" y="18190"/>
                </a:lnTo>
                <a:lnTo>
                  <a:pt x="92540" y="18190"/>
                </a:lnTo>
                <a:lnTo>
                  <a:pt x="92550" y="18180"/>
                </a:lnTo>
                <a:lnTo>
                  <a:pt x="92540" y="18190"/>
                </a:lnTo>
                <a:lnTo>
                  <a:pt x="92520" y="18190"/>
                </a:lnTo>
                <a:lnTo>
                  <a:pt x="92520" y="18200"/>
                </a:lnTo>
                <a:lnTo>
                  <a:pt x="92510" y="18210"/>
                </a:lnTo>
                <a:lnTo>
                  <a:pt x="92500" y="18210"/>
                </a:lnTo>
                <a:lnTo>
                  <a:pt x="92500" y="18220"/>
                </a:lnTo>
                <a:lnTo>
                  <a:pt x="92490" y="18230"/>
                </a:lnTo>
                <a:lnTo>
                  <a:pt x="92480" y="18230"/>
                </a:lnTo>
                <a:lnTo>
                  <a:pt x="92470" y="18240"/>
                </a:lnTo>
                <a:lnTo>
                  <a:pt x="92470" y="18250"/>
                </a:lnTo>
                <a:lnTo>
                  <a:pt x="92460" y="18260"/>
                </a:lnTo>
                <a:lnTo>
                  <a:pt x="92460" y="18270"/>
                </a:lnTo>
                <a:lnTo>
                  <a:pt x="92460" y="18280"/>
                </a:lnTo>
                <a:lnTo>
                  <a:pt x="92460" y="18290"/>
                </a:lnTo>
                <a:lnTo>
                  <a:pt x="92450" y="18300"/>
                </a:lnTo>
                <a:lnTo>
                  <a:pt x="92440" y="18300"/>
                </a:lnTo>
                <a:lnTo>
                  <a:pt x="92430" y="18310"/>
                </a:lnTo>
                <a:lnTo>
                  <a:pt x="92420" y="18310"/>
                </a:lnTo>
                <a:lnTo>
                  <a:pt x="92410" y="18310"/>
                </a:lnTo>
                <a:lnTo>
                  <a:pt x="92400" y="18310"/>
                </a:lnTo>
                <a:lnTo>
                  <a:pt x="92400" y="18320"/>
                </a:lnTo>
                <a:lnTo>
                  <a:pt x="92390" y="18320"/>
                </a:lnTo>
                <a:lnTo>
                  <a:pt x="92380" y="18320"/>
                </a:lnTo>
                <a:lnTo>
                  <a:pt x="92380" y="18330"/>
                </a:lnTo>
                <a:lnTo>
                  <a:pt x="92370" y="18330"/>
                </a:lnTo>
                <a:lnTo>
                  <a:pt x="92360" y="18330"/>
                </a:lnTo>
                <a:lnTo>
                  <a:pt x="92350" y="18330"/>
                </a:lnTo>
                <a:lnTo>
                  <a:pt x="92350" y="18340"/>
                </a:lnTo>
                <a:lnTo>
                  <a:pt x="92340" y="18340"/>
                </a:lnTo>
                <a:lnTo>
                  <a:pt x="92330" y="18340"/>
                </a:lnTo>
                <a:lnTo>
                  <a:pt x="92320" y="18340"/>
                </a:lnTo>
                <a:lnTo>
                  <a:pt x="92320" y="18350"/>
                </a:lnTo>
                <a:lnTo>
                  <a:pt x="92310" y="18350"/>
                </a:lnTo>
                <a:lnTo>
                  <a:pt x="92300" y="18350"/>
                </a:lnTo>
                <a:lnTo>
                  <a:pt x="92290" y="18350"/>
                </a:lnTo>
                <a:lnTo>
                  <a:pt x="92280" y="18360"/>
                </a:lnTo>
                <a:lnTo>
                  <a:pt x="92270" y="18360"/>
                </a:lnTo>
                <a:lnTo>
                  <a:pt x="92260" y="18360"/>
                </a:lnTo>
                <a:lnTo>
                  <a:pt x="92250" y="18360"/>
                </a:lnTo>
                <a:lnTo>
                  <a:pt x="92240" y="18360"/>
                </a:lnTo>
                <a:lnTo>
                  <a:pt x="92240" y="18370"/>
                </a:lnTo>
                <a:lnTo>
                  <a:pt x="92230" y="18370"/>
                </a:lnTo>
                <a:lnTo>
                  <a:pt x="92220" y="18370"/>
                </a:lnTo>
                <a:lnTo>
                  <a:pt x="92210" y="18370"/>
                </a:lnTo>
                <a:lnTo>
                  <a:pt x="92200" y="18370"/>
                </a:lnTo>
                <a:lnTo>
                  <a:pt x="92190" y="18370"/>
                </a:lnTo>
                <a:lnTo>
                  <a:pt x="92190" y="18380"/>
                </a:lnTo>
                <a:lnTo>
                  <a:pt x="92180" y="18380"/>
                </a:lnTo>
                <a:lnTo>
                  <a:pt x="92170" y="18380"/>
                </a:lnTo>
                <a:lnTo>
                  <a:pt x="92160" y="18370"/>
                </a:lnTo>
                <a:lnTo>
                  <a:pt x="92160" y="18380"/>
                </a:lnTo>
                <a:lnTo>
                  <a:pt x="92160" y="18370"/>
                </a:lnTo>
                <a:lnTo>
                  <a:pt x="92150" y="18370"/>
                </a:lnTo>
                <a:lnTo>
                  <a:pt x="92140" y="18370"/>
                </a:lnTo>
                <a:lnTo>
                  <a:pt x="92130" y="18370"/>
                </a:lnTo>
                <a:lnTo>
                  <a:pt x="92120" y="18370"/>
                </a:lnTo>
                <a:lnTo>
                  <a:pt x="92120" y="18360"/>
                </a:lnTo>
                <a:lnTo>
                  <a:pt x="92110" y="18360"/>
                </a:lnTo>
                <a:lnTo>
                  <a:pt x="92100" y="18360"/>
                </a:lnTo>
                <a:lnTo>
                  <a:pt x="92090" y="18360"/>
                </a:lnTo>
                <a:lnTo>
                  <a:pt x="92090" y="18370"/>
                </a:lnTo>
                <a:lnTo>
                  <a:pt x="92090" y="18360"/>
                </a:lnTo>
                <a:lnTo>
                  <a:pt x="92080" y="18360"/>
                </a:lnTo>
                <a:lnTo>
                  <a:pt x="92070" y="18360"/>
                </a:lnTo>
                <a:lnTo>
                  <a:pt x="92060" y="18360"/>
                </a:lnTo>
                <a:lnTo>
                  <a:pt x="92050" y="18360"/>
                </a:lnTo>
                <a:lnTo>
                  <a:pt x="92040" y="18360"/>
                </a:lnTo>
                <a:lnTo>
                  <a:pt x="92030" y="18360"/>
                </a:lnTo>
                <a:lnTo>
                  <a:pt x="92030" y="18370"/>
                </a:lnTo>
                <a:lnTo>
                  <a:pt x="92020" y="18370"/>
                </a:lnTo>
                <a:lnTo>
                  <a:pt x="92010" y="18370"/>
                </a:lnTo>
                <a:lnTo>
                  <a:pt x="92000" y="18370"/>
                </a:lnTo>
                <a:lnTo>
                  <a:pt x="91990" y="18370"/>
                </a:lnTo>
                <a:lnTo>
                  <a:pt x="91980" y="18380"/>
                </a:lnTo>
                <a:lnTo>
                  <a:pt x="91970" y="18380"/>
                </a:lnTo>
                <a:lnTo>
                  <a:pt x="91960" y="18380"/>
                </a:lnTo>
                <a:lnTo>
                  <a:pt x="91950" y="18390"/>
                </a:lnTo>
                <a:lnTo>
                  <a:pt x="91940" y="18390"/>
                </a:lnTo>
                <a:lnTo>
                  <a:pt x="91930" y="18400"/>
                </a:lnTo>
                <a:lnTo>
                  <a:pt x="91920" y="18410"/>
                </a:lnTo>
                <a:lnTo>
                  <a:pt x="91910" y="18420"/>
                </a:lnTo>
                <a:lnTo>
                  <a:pt x="91900" y="18420"/>
                </a:lnTo>
                <a:lnTo>
                  <a:pt x="91900" y="18430"/>
                </a:lnTo>
                <a:lnTo>
                  <a:pt x="91890" y="18430"/>
                </a:lnTo>
                <a:lnTo>
                  <a:pt x="91890" y="18440"/>
                </a:lnTo>
                <a:lnTo>
                  <a:pt x="91880" y="18440"/>
                </a:lnTo>
                <a:lnTo>
                  <a:pt x="91880" y="18450"/>
                </a:lnTo>
                <a:lnTo>
                  <a:pt x="91870" y="18450"/>
                </a:lnTo>
                <a:lnTo>
                  <a:pt x="91870" y="18460"/>
                </a:lnTo>
                <a:lnTo>
                  <a:pt x="91860" y="18460"/>
                </a:lnTo>
                <a:lnTo>
                  <a:pt x="91850" y="18460"/>
                </a:lnTo>
                <a:lnTo>
                  <a:pt x="91840" y="18460"/>
                </a:lnTo>
                <a:lnTo>
                  <a:pt x="91840" y="18470"/>
                </a:lnTo>
                <a:lnTo>
                  <a:pt x="91830" y="18470"/>
                </a:lnTo>
                <a:lnTo>
                  <a:pt x="91830" y="18480"/>
                </a:lnTo>
                <a:lnTo>
                  <a:pt x="91820" y="18490"/>
                </a:lnTo>
                <a:lnTo>
                  <a:pt x="91810" y="18490"/>
                </a:lnTo>
                <a:lnTo>
                  <a:pt x="91810" y="18500"/>
                </a:lnTo>
                <a:lnTo>
                  <a:pt x="91800" y="18500"/>
                </a:lnTo>
                <a:lnTo>
                  <a:pt x="91800" y="18510"/>
                </a:lnTo>
                <a:lnTo>
                  <a:pt x="91790" y="18510"/>
                </a:lnTo>
                <a:lnTo>
                  <a:pt x="91790" y="18520"/>
                </a:lnTo>
                <a:lnTo>
                  <a:pt x="91800" y="18520"/>
                </a:lnTo>
                <a:lnTo>
                  <a:pt x="91800" y="18510"/>
                </a:lnTo>
                <a:lnTo>
                  <a:pt x="91810" y="18510"/>
                </a:lnTo>
                <a:lnTo>
                  <a:pt x="91810" y="18520"/>
                </a:lnTo>
                <a:lnTo>
                  <a:pt x="91820" y="18520"/>
                </a:lnTo>
                <a:lnTo>
                  <a:pt x="91810" y="18530"/>
                </a:lnTo>
                <a:lnTo>
                  <a:pt x="91810" y="18540"/>
                </a:lnTo>
                <a:lnTo>
                  <a:pt x="91800" y="18540"/>
                </a:lnTo>
                <a:lnTo>
                  <a:pt x="91800" y="18550"/>
                </a:lnTo>
                <a:lnTo>
                  <a:pt x="91790" y="18560"/>
                </a:lnTo>
                <a:lnTo>
                  <a:pt x="91790" y="18570"/>
                </a:lnTo>
                <a:lnTo>
                  <a:pt x="91780" y="18570"/>
                </a:lnTo>
                <a:lnTo>
                  <a:pt x="91770" y="18580"/>
                </a:lnTo>
                <a:lnTo>
                  <a:pt x="91770" y="18590"/>
                </a:lnTo>
                <a:lnTo>
                  <a:pt x="91760" y="18590"/>
                </a:lnTo>
                <a:lnTo>
                  <a:pt x="91760" y="18600"/>
                </a:lnTo>
                <a:lnTo>
                  <a:pt x="91750" y="18600"/>
                </a:lnTo>
                <a:lnTo>
                  <a:pt x="91740" y="18610"/>
                </a:lnTo>
                <a:lnTo>
                  <a:pt x="91730" y="18610"/>
                </a:lnTo>
                <a:lnTo>
                  <a:pt x="91730" y="18620"/>
                </a:lnTo>
                <a:lnTo>
                  <a:pt x="91720" y="18620"/>
                </a:lnTo>
                <a:lnTo>
                  <a:pt x="91710" y="18630"/>
                </a:lnTo>
                <a:lnTo>
                  <a:pt x="91700" y="18630"/>
                </a:lnTo>
                <a:lnTo>
                  <a:pt x="91710" y="18630"/>
                </a:lnTo>
                <a:lnTo>
                  <a:pt x="91710" y="18620"/>
                </a:lnTo>
                <a:lnTo>
                  <a:pt x="91720" y="18610"/>
                </a:lnTo>
                <a:lnTo>
                  <a:pt x="91710" y="18610"/>
                </a:lnTo>
                <a:lnTo>
                  <a:pt x="91710" y="18620"/>
                </a:lnTo>
                <a:lnTo>
                  <a:pt x="91700" y="18620"/>
                </a:lnTo>
                <a:lnTo>
                  <a:pt x="91700" y="18630"/>
                </a:lnTo>
                <a:lnTo>
                  <a:pt x="91700" y="18640"/>
                </a:lnTo>
                <a:lnTo>
                  <a:pt x="91690" y="18640"/>
                </a:lnTo>
                <a:lnTo>
                  <a:pt x="91700" y="18640"/>
                </a:lnTo>
                <a:lnTo>
                  <a:pt x="91700" y="18650"/>
                </a:lnTo>
                <a:lnTo>
                  <a:pt x="91710" y="18650"/>
                </a:lnTo>
                <a:lnTo>
                  <a:pt x="91700" y="18650"/>
                </a:lnTo>
                <a:lnTo>
                  <a:pt x="91700" y="18660"/>
                </a:lnTo>
                <a:lnTo>
                  <a:pt x="91690" y="18660"/>
                </a:lnTo>
                <a:lnTo>
                  <a:pt x="91690" y="18670"/>
                </a:lnTo>
                <a:lnTo>
                  <a:pt x="91680" y="18670"/>
                </a:lnTo>
                <a:lnTo>
                  <a:pt x="91670" y="18680"/>
                </a:lnTo>
                <a:lnTo>
                  <a:pt x="91660" y="18680"/>
                </a:lnTo>
                <a:lnTo>
                  <a:pt x="91660" y="18690"/>
                </a:lnTo>
                <a:lnTo>
                  <a:pt x="91650" y="18690"/>
                </a:lnTo>
                <a:lnTo>
                  <a:pt x="91650" y="18700"/>
                </a:lnTo>
                <a:lnTo>
                  <a:pt x="91640" y="18700"/>
                </a:lnTo>
                <a:lnTo>
                  <a:pt x="91640" y="18710"/>
                </a:lnTo>
                <a:lnTo>
                  <a:pt x="91630" y="18710"/>
                </a:lnTo>
                <a:lnTo>
                  <a:pt x="91630" y="18720"/>
                </a:lnTo>
                <a:lnTo>
                  <a:pt x="91620" y="18720"/>
                </a:lnTo>
                <a:lnTo>
                  <a:pt x="91610" y="18720"/>
                </a:lnTo>
                <a:lnTo>
                  <a:pt x="91610" y="18730"/>
                </a:lnTo>
                <a:lnTo>
                  <a:pt x="91620" y="18730"/>
                </a:lnTo>
                <a:lnTo>
                  <a:pt x="91610" y="18730"/>
                </a:lnTo>
                <a:lnTo>
                  <a:pt x="91610" y="18740"/>
                </a:lnTo>
                <a:lnTo>
                  <a:pt x="91600" y="18740"/>
                </a:lnTo>
                <a:lnTo>
                  <a:pt x="91590" y="18740"/>
                </a:lnTo>
                <a:lnTo>
                  <a:pt x="91590" y="18730"/>
                </a:lnTo>
                <a:lnTo>
                  <a:pt x="91580" y="18730"/>
                </a:lnTo>
                <a:lnTo>
                  <a:pt x="91570" y="18730"/>
                </a:lnTo>
                <a:lnTo>
                  <a:pt x="91560" y="18730"/>
                </a:lnTo>
                <a:lnTo>
                  <a:pt x="91560" y="18740"/>
                </a:lnTo>
                <a:lnTo>
                  <a:pt x="91550" y="18740"/>
                </a:lnTo>
                <a:lnTo>
                  <a:pt x="91550" y="18750"/>
                </a:lnTo>
                <a:lnTo>
                  <a:pt x="91540" y="18750"/>
                </a:lnTo>
                <a:lnTo>
                  <a:pt x="91550" y="18750"/>
                </a:lnTo>
                <a:lnTo>
                  <a:pt x="91540" y="18750"/>
                </a:lnTo>
                <a:lnTo>
                  <a:pt x="91530" y="18760"/>
                </a:lnTo>
                <a:lnTo>
                  <a:pt x="91520" y="18760"/>
                </a:lnTo>
                <a:lnTo>
                  <a:pt x="91510" y="18760"/>
                </a:lnTo>
                <a:lnTo>
                  <a:pt x="91500" y="18760"/>
                </a:lnTo>
                <a:lnTo>
                  <a:pt x="91500" y="18750"/>
                </a:lnTo>
                <a:lnTo>
                  <a:pt x="91500" y="18740"/>
                </a:lnTo>
                <a:lnTo>
                  <a:pt x="91500" y="18730"/>
                </a:lnTo>
                <a:lnTo>
                  <a:pt x="91500" y="18720"/>
                </a:lnTo>
                <a:lnTo>
                  <a:pt x="91510" y="18720"/>
                </a:lnTo>
                <a:lnTo>
                  <a:pt x="91510" y="18710"/>
                </a:lnTo>
                <a:lnTo>
                  <a:pt x="91500" y="18710"/>
                </a:lnTo>
                <a:lnTo>
                  <a:pt x="91500" y="18720"/>
                </a:lnTo>
                <a:lnTo>
                  <a:pt x="91490" y="18720"/>
                </a:lnTo>
                <a:lnTo>
                  <a:pt x="91500" y="18720"/>
                </a:lnTo>
                <a:lnTo>
                  <a:pt x="91500" y="18730"/>
                </a:lnTo>
                <a:lnTo>
                  <a:pt x="91490" y="18730"/>
                </a:lnTo>
                <a:lnTo>
                  <a:pt x="91490" y="18740"/>
                </a:lnTo>
                <a:lnTo>
                  <a:pt x="91490" y="18750"/>
                </a:lnTo>
                <a:lnTo>
                  <a:pt x="91490" y="18740"/>
                </a:lnTo>
                <a:lnTo>
                  <a:pt x="91490" y="18750"/>
                </a:lnTo>
                <a:lnTo>
                  <a:pt x="91500" y="18750"/>
                </a:lnTo>
                <a:lnTo>
                  <a:pt x="91500" y="18760"/>
                </a:lnTo>
                <a:lnTo>
                  <a:pt x="91490" y="18760"/>
                </a:lnTo>
                <a:lnTo>
                  <a:pt x="91480" y="18760"/>
                </a:lnTo>
                <a:lnTo>
                  <a:pt x="91490" y="18760"/>
                </a:lnTo>
                <a:lnTo>
                  <a:pt x="91500" y="18760"/>
                </a:lnTo>
                <a:lnTo>
                  <a:pt x="91500" y="18770"/>
                </a:lnTo>
                <a:lnTo>
                  <a:pt x="91490" y="18770"/>
                </a:lnTo>
                <a:lnTo>
                  <a:pt x="91480" y="18770"/>
                </a:lnTo>
                <a:lnTo>
                  <a:pt x="91480" y="18780"/>
                </a:lnTo>
                <a:lnTo>
                  <a:pt x="91470" y="18780"/>
                </a:lnTo>
                <a:lnTo>
                  <a:pt x="91470" y="18790"/>
                </a:lnTo>
                <a:lnTo>
                  <a:pt x="91460" y="18790"/>
                </a:lnTo>
                <a:lnTo>
                  <a:pt x="91460" y="18800"/>
                </a:lnTo>
                <a:lnTo>
                  <a:pt x="91470" y="18800"/>
                </a:lnTo>
                <a:lnTo>
                  <a:pt x="91470" y="18790"/>
                </a:lnTo>
                <a:lnTo>
                  <a:pt x="91480" y="18790"/>
                </a:lnTo>
                <a:lnTo>
                  <a:pt x="91480" y="18800"/>
                </a:lnTo>
                <a:lnTo>
                  <a:pt x="91470" y="18800"/>
                </a:lnTo>
                <a:lnTo>
                  <a:pt x="91470" y="18810"/>
                </a:lnTo>
                <a:lnTo>
                  <a:pt x="91480" y="18810"/>
                </a:lnTo>
                <a:lnTo>
                  <a:pt x="91480" y="18800"/>
                </a:lnTo>
                <a:lnTo>
                  <a:pt x="91480" y="18790"/>
                </a:lnTo>
                <a:lnTo>
                  <a:pt x="91490" y="18790"/>
                </a:lnTo>
                <a:lnTo>
                  <a:pt x="91490" y="18780"/>
                </a:lnTo>
                <a:lnTo>
                  <a:pt x="91490" y="18790"/>
                </a:lnTo>
                <a:lnTo>
                  <a:pt x="91500" y="18780"/>
                </a:lnTo>
                <a:lnTo>
                  <a:pt x="91510" y="18780"/>
                </a:lnTo>
                <a:lnTo>
                  <a:pt x="91510" y="18770"/>
                </a:lnTo>
                <a:lnTo>
                  <a:pt x="91520" y="18770"/>
                </a:lnTo>
                <a:lnTo>
                  <a:pt x="91530" y="18770"/>
                </a:lnTo>
                <a:lnTo>
                  <a:pt x="91540" y="18770"/>
                </a:lnTo>
                <a:lnTo>
                  <a:pt x="91540" y="18760"/>
                </a:lnTo>
                <a:lnTo>
                  <a:pt x="91550" y="18760"/>
                </a:lnTo>
                <a:lnTo>
                  <a:pt x="91560" y="18750"/>
                </a:lnTo>
                <a:lnTo>
                  <a:pt x="91560" y="18760"/>
                </a:lnTo>
                <a:lnTo>
                  <a:pt x="91570" y="18760"/>
                </a:lnTo>
                <a:lnTo>
                  <a:pt x="91570" y="18750"/>
                </a:lnTo>
                <a:lnTo>
                  <a:pt x="91560" y="18750"/>
                </a:lnTo>
                <a:lnTo>
                  <a:pt x="91570" y="18750"/>
                </a:lnTo>
                <a:lnTo>
                  <a:pt x="91580" y="18750"/>
                </a:lnTo>
                <a:lnTo>
                  <a:pt x="91580" y="18740"/>
                </a:lnTo>
                <a:lnTo>
                  <a:pt x="91590" y="18740"/>
                </a:lnTo>
                <a:lnTo>
                  <a:pt x="91590" y="18750"/>
                </a:lnTo>
                <a:lnTo>
                  <a:pt x="91590" y="18760"/>
                </a:lnTo>
                <a:lnTo>
                  <a:pt x="91580" y="18760"/>
                </a:lnTo>
                <a:lnTo>
                  <a:pt x="91570" y="18760"/>
                </a:lnTo>
                <a:lnTo>
                  <a:pt x="91570" y="18770"/>
                </a:lnTo>
                <a:lnTo>
                  <a:pt x="91570" y="18760"/>
                </a:lnTo>
                <a:lnTo>
                  <a:pt x="91570" y="18770"/>
                </a:lnTo>
                <a:lnTo>
                  <a:pt x="91570" y="18780"/>
                </a:lnTo>
                <a:lnTo>
                  <a:pt x="91560" y="18780"/>
                </a:lnTo>
                <a:lnTo>
                  <a:pt x="91560" y="18790"/>
                </a:lnTo>
                <a:lnTo>
                  <a:pt x="91550" y="18780"/>
                </a:lnTo>
                <a:lnTo>
                  <a:pt x="91560" y="18790"/>
                </a:lnTo>
                <a:lnTo>
                  <a:pt x="91550" y="18790"/>
                </a:lnTo>
                <a:lnTo>
                  <a:pt x="91550" y="18780"/>
                </a:lnTo>
                <a:lnTo>
                  <a:pt x="91550" y="18790"/>
                </a:lnTo>
                <a:lnTo>
                  <a:pt x="91540" y="18790"/>
                </a:lnTo>
                <a:lnTo>
                  <a:pt x="91540" y="18800"/>
                </a:lnTo>
                <a:lnTo>
                  <a:pt x="91530" y="18800"/>
                </a:lnTo>
                <a:lnTo>
                  <a:pt x="91530" y="18810"/>
                </a:lnTo>
                <a:lnTo>
                  <a:pt x="91530" y="18800"/>
                </a:lnTo>
                <a:lnTo>
                  <a:pt x="91530" y="18810"/>
                </a:lnTo>
                <a:lnTo>
                  <a:pt x="91520" y="18810"/>
                </a:lnTo>
                <a:lnTo>
                  <a:pt x="91510" y="18810"/>
                </a:lnTo>
                <a:lnTo>
                  <a:pt x="91510" y="18820"/>
                </a:lnTo>
                <a:lnTo>
                  <a:pt x="91500" y="18820"/>
                </a:lnTo>
                <a:lnTo>
                  <a:pt x="91500" y="18830"/>
                </a:lnTo>
                <a:lnTo>
                  <a:pt x="91500" y="18820"/>
                </a:lnTo>
                <a:lnTo>
                  <a:pt x="91500" y="18830"/>
                </a:lnTo>
                <a:lnTo>
                  <a:pt x="91490" y="18830"/>
                </a:lnTo>
                <a:lnTo>
                  <a:pt x="91480" y="18840"/>
                </a:lnTo>
                <a:lnTo>
                  <a:pt x="91470" y="18840"/>
                </a:lnTo>
                <a:lnTo>
                  <a:pt x="91470" y="18830"/>
                </a:lnTo>
                <a:lnTo>
                  <a:pt x="91470" y="18820"/>
                </a:lnTo>
                <a:lnTo>
                  <a:pt x="91470" y="18810"/>
                </a:lnTo>
                <a:lnTo>
                  <a:pt x="91470" y="18820"/>
                </a:lnTo>
                <a:lnTo>
                  <a:pt x="91470" y="18830"/>
                </a:lnTo>
                <a:lnTo>
                  <a:pt x="91470" y="18840"/>
                </a:lnTo>
                <a:lnTo>
                  <a:pt x="91470" y="18850"/>
                </a:lnTo>
                <a:lnTo>
                  <a:pt x="91460" y="18850"/>
                </a:lnTo>
                <a:lnTo>
                  <a:pt x="91450" y="18860"/>
                </a:lnTo>
                <a:lnTo>
                  <a:pt x="91440" y="18860"/>
                </a:lnTo>
                <a:lnTo>
                  <a:pt x="91440" y="18870"/>
                </a:lnTo>
                <a:lnTo>
                  <a:pt x="91430" y="18870"/>
                </a:lnTo>
                <a:lnTo>
                  <a:pt x="91430" y="18880"/>
                </a:lnTo>
                <a:lnTo>
                  <a:pt x="91420" y="18880"/>
                </a:lnTo>
                <a:lnTo>
                  <a:pt x="91410" y="18890"/>
                </a:lnTo>
                <a:lnTo>
                  <a:pt x="91410" y="18900"/>
                </a:lnTo>
                <a:lnTo>
                  <a:pt x="91400" y="18900"/>
                </a:lnTo>
                <a:lnTo>
                  <a:pt x="91400" y="18890"/>
                </a:lnTo>
                <a:lnTo>
                  <a:pt x="91390" y="18880"/>
                </a:lnTo>
                <a:lnTo>
                  <a:pt x="91390" y="18890"/>
                </a:lnTo>
                <a:lnTo>
                  <a:pt x="91380" y="18890"/>
                </a:lnTo>
                <a:lnTo>
                  <a:pt x="91380" y="18900"/>
                </a:lnTo>
                <a:lnTo>
                  <a:pt x="91380" y="18910"/>
                </a:lnTo>
                <a:lnTo>
                  <a:pt x="91370" y="18910"/>
                </a:lnTo>
                <a:lnTo>
                  <a:pt x="91370" y="18920"/>
                </a:lnTo>
                <a:lnTo>
                  <a:pt x="91370" y="18930"/>
                </a:lnTo>
                <a:lnTo>
                  <a:pt x="91360" y="18930"/>
                </a:lnTo>
                <a:lnTo>
                  <a:pt x="91360" y="18940"/>
                </a:lnTo>
                <a:lnTo>
                  <a:pt x="91350" y="18940"/>
                </a:lnTo>
                <a:lnTo>
                  <a:pt x="91350" y="18950"/>
                </a:lnTo>
                <a:lnTo>
                  <a:pt x="91350" y="18960"/>
                </a:lnTo>
                <a:lnTo>
                  <a:pt x="91340" y="18960"/>
                </a:lnTo>
                <a:lnTo>
                  <a:pt x="91340" y="18970"/>
                </a:lnTo>
                <a:lnTo>
                  <a:pt x="91340" y="18980"/>
                </a:lnTo>
                <a:lnTo>
                  <a:pt x="91330" y="18980"/>
                </a:lnTo>
                <a:lnTo>
                  <a:pt x="91330" y="18990"/>
                </a:lnTo>
                <a:lnTo>
                  <a:pt x="91320" y="18990"/>
                </a:lnTo>
                <a:lnTo>
                  <a:pt x="91310" y="18990"/>
                </a:lnTo>
                <a:lnTo>
                  <a:pt x="91300" y="18990"/>
                </a:lnTo>
                <a:lnTo>
                  <a:pt x="91310" y="18980"/>
                </a:lnTo>
                <a:lnTo>
                  <a:pt x="91310" y="18970"/>
                </a:lnTo>
                <a:lnTo>
                  <a:pt x="91300" y="18980"/>
                </a:lnTo>
                <a:lnTo>
                  <a:pt x="91300" y="18990"/>
                </a:lnTo>
                <a:lnTo>
                  <a:pt x="91290" y="18990"/>
                </a:lnTo>
                <a:lnTo>
                  <a:pt x="91300" y="18990"/>
                </a:lnTo>
                <a:lnTo>
                  <a:pt x="91290" y="18990"/>
                </a:lnTo>
                <a:lnTo>
                  <a:pt x="91280" y="18990"/>
                </a:lnTo>
                <a:lnTo>
                  <a:pt x="91280" y="19000"/>
                </a:lnTo>
                <a:lnTo>
                  <a:pt x="91270" y="19000"/>
                </a:lnTo>
                <a:lnTo>
                  <a:pt x="91270" y="19010"/>
                </a:lnTo>
                <a:lnTo>
                  <a:pt x="91270" y="19000"/>
                </a:lnTo>
                <a:lnTo>
                  <a:pt x="91270" y="19010"/>
                </a:lnTo>
                <a:lnTo>
                  <a:pt x="91260" y="19010"/>
                </a:lnTo>
                <a:lnTo>
                  <a:pt x="91260" y="19020"/>
                </a:lnTo>
                <a:lnTo>
                  <a:pt x="91250" y="19020"/>
                </a:lnTo>
                <a:lnTo>
                  <a:pt x="91250" y="19030"/>
                </a:lnTo>
                <a:lnTo>
                  <a:pt x="91250" y="19040"/>
                </a:lnTo>
                <a:lnTo>
                  <a:pt x="91240" y="19040"/>
                </a:lnTo>
                <a:lnTo>
                  <a:pt x="91230" y="19050"/>
                </a:lnTo>
                <a:lnTo>
                  <a:pt x="91220" y="19050"/>
                </a:lnTo>
                <a:lnTo>
                  <a:pt x="91230" y="19060"/>
                </a:lnTo>
                <a:lnTo>
                  <a:pt x="91220" y="19060"/>
                </a:lnTo>
                <a:lnTo>
                  <a:pt x="91220" y="19070"/>
                </a:lnTo>
                <a:lnTo>
                  <a:pt x="91220" y="19080"/>
                </a:lnTo>
                <a:lnTo>
                  <a:pt x="91220" y="19090"/>
                </a:lnTo>
                <a:lnTo>
                  <a:pt x="91220" y="19100"/>
                </a:lnTo>
                <a:lnTo>
                  <a:pt x="91220" y="19110"/>
                </a:lnTo>
                <a:lnTo>
                  <a:pt x="91220" y="19130"/>
                </a:lnTo>
                <a:lnTo>
                  <a:pt x="91230" y="19150"/>
                </a:lnTo>
                <a:lnTo>
                  <a:pt x="91230" y="19160"/>
                </a:lnTo>
                <a:lnTo>
                  <a:pt x="91230" y="19150"/>
                </a:lnTo>
                <a:lnTo>
                  <a:pt x="91220" y="19140"/>
                </a:lnTo>
                <a:lnTo>
                  <a:pt x="91220" y="19130"/>
                </a:lnTo>
                <a:lnTo>
                  <a:pt x="91220" y="19110"/>
                </a:lnTo>
                <a:lnTo>
                  <a:pt x="91210" y="19110"/>
                </a:lnTo>
                <a:lnTo>
                  <a:pt x="91220" y="19110"/>
                </a:lnTo>
                <a:lnTo>
                  <a:pt x="91220" y="19100"/>
                </a:lnTo>
                <a:lnTo>
                  <a:pt x="91220" y="19090"/>
                </a:lnTo>
                <a:lnTo>
                  <a:pt x="91210" y="19090"/>
                </a:lnTo>
                <a:lnTo>
                  <a:pt x="91220" y="19090"/>
                </a:lnTo>
                <a:lnTo>
                  <a:pt x="91210" y="19070"/>
                </a:lnTo>
                <a:lnTo>
                  <a:pt x="91200" y="19070"/>
                </a:lnTo>
                <a:lnTo>
                  <a:pt x="91200" y="19080"/>
                </a:lnTo>
                <a:lnTo>
                  <a:pt x="91180" y="19080"/>
                </a:lnTo>
                <a:lnTo>
                  <a:pt x="91180" y="19100"/>
                </a:lnTo>
                <a:lnTo>
                  <a:pt x="91170" y="19120"/>
                </a:lnTo>
                <a:lnTo>
                  <a:pt x="91150" y="19160"/>
                </a:lnTo>
                <a:lnTo>
                  <a:pt x="91190" y="19170"/>
                </a:lnTo>
                <a:lnTo>
                  <a:pt x="91210" y="19180"/>
                </a:lnTo>
                <a:lnTo>
                  <a:pt x="91220" y="19180"/>
                </a:lnTo>
                <a:lnTo>
                  <a:pt x="91220" y="19190"/>
                </a:lnTo>
                <a:lnTo>
                  <a:pt x="91210" y="19190"/>
                </a:lnTo>
                <a:lnTo>
                  <a:pt x="91210" y="19180"/>
                </a:lnTo>
                <a:lnTo>
                  <a:pt x="91210" y="19190"/>
                </a:lnTo>
                <a:lnTo>
                  <a:pt x="91200" y="19180"/>
                </a:lnTo>
                <a:lnTo>
                  <a:pt x="91190" y="19180"/>
                </a:lnTo>
                <a:lnTo>
                  <a:pt x="91180" y="19180"/>
                </a:lnTo>
                <a:lnTo>
                  <a:pt x="91180" y="19170"/>
                </a:lnTo>
                <a:lnTo>
                  <a:pt x="91170" y="19170"/>
                </a:lnTo>
                <a:lnTo>
                  <a:pt x="91160" y="19170"/>
                </a:lnTo>
                <a:lnTo>
                  <a:pt x="91150" y="19160"/>
                </a:lnTo>
                <a:lnTo>
                  <a:pt x="91150" y="19170"/>
                </a:lnTo>
                <a:lnTo>
                  <a:pt x="91140" y="19170"/>
                </a:lnTo>
                <a:lnTo>
                  <a:pt x="91140" y="19180"/>
                </a:lnTo>
                <a:lnTo>
                  <a:pt x="91140" y="19190"/>
                </a:lnTo>
                <a:lnTo>
                  <a:pt x="91130" y="19190"/>
                </a:lnTo>
                <a:lnTo>
                  <a:pt x="91130" y="19200"/>
                </a:lnTo>
                <a:lnTo>
                  <a:pt x="91120" y="19210"/>
                </a:lnTo>
                <a:lnTo>
                  <a:pt x="91120" y="19220"/>
                </a:lnTo>
                <a:lnTo>
                  <a:pt x="91120" y="19240"/>
                </a:lnTo>
                <a:lnTo>
                  <a:pt x="91110" y="19250"/>
                </a:lnTo>
                <a:lnTo>
                  <a:pt x="91110" y="19260"/>
                </a:lnTo>
                <a:lnTo>
                  <a:pt x="91100" y="19270"/>
                </a:lnTo>
                <a:lnTo>
                  <a:pt x="91100" y="19280"/>
                </a:lnTo>
                <a:lnTo>
                  <a:pt x="91100" y="19290"/>
                </a:lnTo>
                <a:lnTo>
                  <a:pt x="91100" y="19300"/>
                </a:lnTo>
                <a:lnTo>
                  <a:pt x="91100" y="19310"/>
                </a:lnTo>
                <a:lnTo>
                  <a:pt x="91090" y="19310"/>
                </a:lnTo>
                <a:lnTo>
                  <a:pt x="91090" y="19320"/>
                </a:lnTo>
                <a:lnTo>
                  <a:pt x="91090" y="19330"/>
                </a:lnTo>
                <a:lnTo>
                  <a:pt x="91090" y="19340"/>
                </a:lnTo>
                <a:lnTo>
                  <a:pt x="91080" y="19350"/>
                </a:lnTo>
                <a:lnTo>
                  <a:pt x="91080" y="19360"/>
                </a:lnTo>
                <a:lnTo>
                  <a:pt x="91080" y="19370"/>
                </a:lnTo>
                <a:lnTo>
                  <a:pt x="91070" y="19370"/>
                </a:lnTo>
                <a:lnTo>
                  <a:pt x="91070" y="19380"/>
                </a:lnTo>
                <a:lnTo>
                  <a:pt x="91070" y="19390"/>
                </a:lnTo>
                <a:lnTo>
                  <a:pt x="91060" y="19390"/>
                </a:lnTo>
                <a:lnTo>
                  <a:pt x="91060" y="19400"/>
                </a:lnTo>
                <a:lnTo>
                  <a:pt x="91050" y="19390"/>
                </a:lnTo>
                <a:lnTo>
                  <a:pt x="91050" y="19400"/>
                </a:lnTo>
                <a:lnTo>
                  <a:pt x="91060" y="19400"/>
                </a:lnTo>
                <a:lnTo>
                  <a:pt x="91070" y="19400"/>
                </a:lnTo>
                <a:lnTo>
                  <a:pt x="91060" y="19420"/>
                </a:lnTo>
                <a:lnTo>
                  <a:pt x="91060" y="19430"/>
                </a:lnTo>
                <a:lnTo>
                  <a:pt x="91060" y="19440"/>
                </a:lnTo>
                <a:lnTo>
                  <a:pt x="91060" y="19450"/>
                </a:lnTo>
                <a:lnTo>
                  <a:pt x="91060" y="19460"/>
                </a:lnTo>
                <a:lnTo>
                  <a:pt x="91060" y="19470"/>
                </a:lnTo>
                <a:lnTo>
                  <a:pt x="91060" y="19480"/>
                </a:lnTo>
                <a:lnTo>
                  <a:pt x="91050" y="19490"/>
                </a:lnTo>
                <a:lnTo>
                  <a:pt x="91050" y="19500"/>
                </a:lnTo>
                <a:lnTo>
                  <a:pt x="91040" y="19500"/>
                </a:lnTo>
                <a:lnTo>
                  <a:pt x="91040" y="19510"/>
                </a:lnTo>
                <a:lnTo>
                  <a:pt x="91030" y="19510"/>
                </a:lnTo>
                <a:lnTo>
                  <a:pt x="91020" y="19510"/>
                </a:lnTo>
                <a:lnTo>
                  <a:pt x="91020" y="19520"/>
                </a:lnTo>
                <a:lnTo>
                  <a:pt x="91010" y="19520"/>
                </a:lnTo>
                <a:lnTo>
                  <a:pt x="91010" y="19510"/>
                </a:lnTo>
                <a:lnTo>
                  <a:pt x="91010" y="19520"/>
                </a:lnTo>
                <a:lnTo>
                  <a:pt x="91000" y="19520"/>
                </a:lnTo>
                <a:lnTo>
                  <a:pt x="91000" y="19530"/>
                </a:lnTo>
                <a:lnTo>
                  <a:pt x="90990" y="19530"/>
                </a:lnTo>
                <a:lnTo>
                  <a:pt x="90950" y="19540"/>
                </a:lnTo>
                <a:lnTo>
                  <a:pt x="90930" y="19540"/>
                </a:lnTo>
                <a:lnTo>
                  <a:pt x="90640" y="19580"/>
                </a:lnTo>
                <a:lnTo>
                  <a:pt x="90630" y="19580"/>
                </a:lnTo>
                <a:lnTo>
                  <a:pt x="90570" y="19590"/>
                </a:lnTo>
                <a:lnTo>
                  <a:pt x="90250" y="19630"/>
                </a:lnTo>
                <a:lnTo>
                  <a:pt x="90240" y="19630"/>
                </a:lnTo>
                <a:lnTo>
                  <a:pt x="90230" y="19630"/>
                </a:lnTo>
                <a:lnTo>
                  <a:pt x="89950" y="19680"/>
                </a:lnTo>
                <a:lnTo>
                  <a:pt x="89940" y="19680"/>
                </a:lnTo>
                <a:lnTo>
                  <a:pt x="89600" y="19720"/>
                </a:lnTo>
                <a:lnTo>
                  <a:pt x="89590" y="19730"/>
                </a:lnTo>
                <a:lnTo>
                  <a:pt x="89250" y="19770"/>
                </a:lnTo>
                <a:lnTo>
                  <a:pt x="89220" y="19780"/>
                </a:lnTo>
                <a:lnTo>
                  <a:pt x="89140" y="19790"/>
                </a:lnTo>
                <a:lnTo>
                  <a:pt x="88910" y="19700"/>
                </a:lnTo>
                <a:lnTo>
                  <a:pt x="88910" y="19680"/>
                </a:lnTo>
                <a:lnTo>
                  <a:pt x="88880" y="19650"/>
                </a:lnTo>
                <a:lnTo>
                  <a:pt x="88870" y="19650"/>
                </a:lnTo>
                <a:lnTo>
                  <a:pt x="88800" y="19650"/>
                </a:lnTo>
                <a:lnTo>
                  <a:pt x="88790" y="19650"/>
                </a:lnTo>
                <a:lnTo>
                  <a:pt x="88770" y="19660"/>
                </a:lnTo>
                <a:lnTo>
                  <a:pt x="88740" y="19680"/>
                </a:lnTo>
                <a:lnTo>
                  <a:pt x="88740" y="19690"/>
                </a:lnTo>
                <a:lnTo>
                  <a:pt x="88730" y="19690"/>
                </a:lnTo>
                <a:lnTo>
                  <a:pt x="88720" y="19710"/>
                </a:lnTo>
                <a:lnTo>
                  <a:pt x="88710" y="19710"/>
                </a:lnTo>
                <a:lnTo>
                  <a:pt x="88700" y="19720"/>
                </a:lnTo>
                <a:lnTo>
                  <a:pt x="88690" y="19720"/>
                </a:lnTo>
                <a:lnTo>
                  <a:pt x="88650" y="19740"/>
                </a:lnTo>
                <a:lnTo>
                  <a:pt x="88610" y="19760"/>
                </a:lnTo>
                <a:lnTo>
                  <a:pt x="88600" y="19770"/>
                </a:lnTo>
                <a:lnTo>
                  <a:pt x="88570" y="19780"/>
                </a:lnTo>
                <a:lnTo>
                  <a:pt x="88560" y="19780"/>
                </a:lnTo>
                <a:lnTo>
                  <a:pt x="88550" y="19780"/>
                </a:lnTo>
                <a:lnTo>
                  <a:pt x="88540" y="19780"/>
                </a:lnTo>
                <a:lnTo>
                  <a:pt x="88540" y="19790"/>
                </a:lnTo>
                <a:lnTo>
                  <a:pt x="88530" y="19790"/>
                </a:lnTo>
                <a:lnTo>
                  <a:pt x="88520" y="19790"/>
                </a:lnTo>
                <a:lnTo>
                  <a:pt x="88510" y="19790"/>
                </a:lnTo>
                <a:lnTo>
                  <a:pt x="88490" y="19790"/>
                </a:lnTo>
                <a:lnTo>
                  <a:pt x="88480" y="19790"/>
                </a:lnTo>
                <a:lnTo>
                  <a:pt x="88470" y="19790"/>
                </a:lnTo>
                <a:lnTo>
                  <a:pt x="88460" y="19790"/>
                </a:lnTo>
                <a:lnTo>
                  <a:pt x="88450" y="19790"/>
                </a:lnTo>
                <a:lnTo>
                  <a:pt x="88440" y="19790"/>
                </a:lnTo>
                <a:lnTo>
                  <a:pt x="88440" y="19800"/>
                </a:lnTo>
                <a:lnTo>
                  <a:pt x="88440" y="19790"/>
                </a:lnTo>
                <a:lnTo>
                  <a:pt x="88430" y="19790"/>
                </a:lnTo>
                <a:lnTo>
                  <a:pt x="88430" y="19780"/>
                </a:lnTo>
                <a:lnTo>
                  <a:pt x="88420" y="19780"/>
                </a:lnTo>
                <a:lnTo>
                  <a:pt x="88420" y="19770"/>
                </a:lnTo>
                <a:lnTo>
                  <a:pt x="88410" y="19770"/>
                </a:lnTo>
                <a:lnTo>
                  <a:pt x="88410" y="19760"/>
                </a:lnTo>
                <a:lnTo>
                  <a:pt x="88400" y="19760"/>
                </a:lnTo>
                <a:lnTo>
                  <a:pt x="88390" y="19760"/>
                </a:lnTo>
                <a:lnTo>
                  <a:pt x="88390" y="19750"/>
                </a:lnTo>
                <a:lnTo>
                  <a:pt x="88380" y="19750"/>
                </a:lnTo>
                <a:lnTo>
                  <a:pt x="88380" y="19740"/>
                </a:lnTo>
                <a:lnTo>
                  <a:pt x="88370" y="19740"/>
                </a:lnTo>
                <a:lnTo>
                  <a:pt x="88360" y="19740"/>
                </a:lnTo>
                <a:lnTo>
                  <a:pt x="88360" y="19730"/>
                </a:lnTo>
                <a:lnTo>
                  <a:pt x="88350" y="19730"/>
                </a:lnTo>
                <a:lnTo>
                  <a:pt x="88340" y="19730"/>
                </a:lnTo>
                <a:lnTo>
                  <a:pt x="88340" y="19720"/>
                </a:lnTo>
                <a:lnTo>
                  <a:pt x="88330" y="19720"/>
                </a:lnTo>
                <a:lnTo>
                  <a:pt x="88320" y="19710"/>
                </a:lnTo>
                <a:lnTo>
                  <a:pt x="88310" y="19710"/>
                </a:lnTo>
                <a:lnTo>
                  <a:pt x="88300" y="19700"/>
                </a:lnTo>
                <a:lnTo>
                  <a:pt x="88290" y="19700"/>
                </a:lnTo>
                <a:lnTo>
                  <a:pt x="88280" y="19700"/>
                </a:lnTo>
                <a:lnTo>
                  <a:pt x="88270" y="19700"/>
                </a:lnTo>
                <a:lnTo>
                  <a:pt x="88260" y="19690"/>
                </a:lnTo>
                <a:lnTo>
                  <a:pt x="88240" y="19530"/>
                </a:lnTo>
                <a:lnTo>
                  <a:pt x="88240" y="19490"/>
                </a:lnTo>
                <a:lnTo>
                  <a:pt x="88230" y="19390"/>
                </a:lnTo>
                <a:lnTo>
                  <a:pt x="88220" y="19300"/>
                </a:lnTo>
                <a:lnTo>
                  <a:pt x="88200" y="19060"/>
                </a:lnTo>
                <a:lnTo>
                  <a:pt x="88190" y="18930"/>
                </a:lnTo>
                <a:lnTo>
                  <a:pt x="88180" y="18840"/>
                </a:lnTo>
                <a:lnTo>
                  <a:pt x="88110" y="18810"/>
                </a:lnTo>
                <a:lnTo>
                  <a:pt x="88100" y="18660"/>
                </a:lnTo>
                <a:close/>
                <a:moveTo>
                  <a:pt x="93600" y="15450"/>
                </a:moveTo>
                <a:lnTo>
                  <a:pt x="93600" y="15460"/>
                </a:lnTo>
                <a:lnTo>
                  <a:pt x="93610" y="15470"/>
                </a:lnTo>
                <a:lnTo>
                  <a:pt x="93620" y="15480"/>
                </a:lnTo>
                <a:lnTo>
                  <a:pt x="93630" y="15490"/>
                </a:lnTo>
                <a:lnTo>
                  <a:pt x="93640" y="15500"/>
                </a:lnTo>
                <a:lnTo>
                  <a:pt x="93640" y="15510"/>
                </a:lnTo>
                <a:lnTo>
                  <a:pt x="93650" y="15510"/>
                </a:lnTo>
                <a:lnTo>
                  <a:pt x="93650" y="15520"/>
                </a:lnTo>
                <a:lnTo>
                  <a:pt x="93660" y="15520"/>
                </a:lnTo>
                <a:lnTo>
                  <a:pt x="93660" y="15530"/>
                </a:lnTo>
                <a:lnTo>
                  <a:pt x="93670" y="15540"/>
                </a:lnTo>
                <a:lnTo>
                  <a:pt x="93680" y="15550"/>
                </a:lnTo>
                <a:lnTo>
                  <a:pt x="93680" y="15560"/>
                </a:lnTo>
                <a:lnTo>
                  <a:pt x="93690" y="15560"/>
                </a:lnTo>
                <a:lnTo>
                  <a:pt x="93700" y="15580"/>
                </a:lnTo>
                <a:lnTo>
                  <a:pt x="93730" y="15560"/>
                </a:lnTo>
                <a:lnTo>
                  <a:pt x="93760" y="15530"/>
                </a:lnTo>
                <a:lnTo>
                  <a:pt x="93790" y="15510"/>
                </a:lnTo>
                <a:lnTo>
                  <a:pt x="93800" y="15500"/>
                </a:lnTo>
                <a:lnTo>
                  <a:pt x="93810" y="15470"/>
                </a:lnTo>
                <a:lnTo>
                  <a:pt x="93840" y="15450"/>
                </a:lnTo>
                <a:lnTo>
                  <a:pt x="93830" y="15430"/>
                </a:lnTo>
                <a:lnTo>
                  <a:pt x="93830" y="15400"/>
                </a:lnTo>
                <a:lnTo>
                  <a:pt x="93820" y="15410"/>
                </a:lnTo>
                <a:lnTo>
                  <a:pt x="93810" y="15400"/>
                </a:lnTo>
                <a:lnTo>
                  <a:pt x="93800" y="15400"/>
                </a:lnTo>
                <a:lnTo>
                  <a:pt x="93780" y="15400"/>
                </a:lnTo>
                <a:lnTo>
                  <a:pt x="93740" y="15350"/>
                </a:lnTo>
                <a:lnTo>
                  <a:pt x="93700" y="15310"/>
                </a:lnTo>
                <a:lnTo>
                  <a:pt x="93680" y="15320"/>
                </a:lnTo>
                <a:lnTo>
                  <a:pt x="93680" y="15330"/>
                </a:lnTo>
                <a:lnTo>
                  <a:pt x="93650" y="15350"/>
                </a:lnTo>
                <a:lnTo>
                  <a:pt x="93630" y="15370"/>
                </a:lnTo>
                <a:lnTo>
                  <a:pt x="93630" y="15390"/>
                </a:lnTo>
                <a:lnTo>
                  <a:pt x="93620" y="15400"/>
                </a:lnTo>
                <a:lnTo>
                  <a:pt x="93620" y="15420"/>
                </a:lnTo>
                <a:lnTo>
                  <a:pt x="93610" y="15420"/>
                </a:lnTo>
                <a:lnTo>
                  <a:pt x="93600" y="15430"/>
                </a:lnTo>
                <a:lnTo>
                  <a:pt x="93610" y="15430"/>
                </a:lnTo>
                <a:lnTo>
                  <a:pt x="93600" y="15440"/>
                </a:lnTo>
                <a:lnTo>
                  <a:pt x="93600" y="15450"/>
                </a:lnTo>
                <a:close/>
                <a:moveTo>
                  <a:pt x="92670" y="14450"/>
                </a:moveTo>
                <a:lnTo>
                  <a:pt x="92680" y="14460"/>
                </a:lnTo>
                <a:lnTo>
                  <a:pt x="92690" y="14470"/>
                </a:lnTo>
                <a:lnTo>
                  <a:pt x="92700" y="14480"/>
                </a:lnTo>
                <a:lnTo>
                  <a:pt x="92710" y="14490"/>
                </a:lnTo>
                <a:lnTo>
                  <a:pt x="92720" y="14490"/>
                </a:lnTo>
                <a:lnTo>
                  <a:pt x="92730" y="14480"/>
                </a:lnTo>
                <a:lnTo>
                  <a:pt x="92740" y="14470"/>
                </a:lnTo>
                <a:lnTo>
                  <a:pt x="92740" y="14460"/>
                </a:lnTo>
                <a:lnTo>
                  <a:pt x="92750" y="14460"/>
                </a:lnTo>
                <a:lnTo>
                  <a:pt x="92750" y="14450"/>
                </a:lnTo>
                <a:lnTo>
                  <a:pt x="92760" y="14440"/>
                </a:lnTo>
                <a:lnTo>
                  <a:pt x="92770" y="14440"/>
                </a:lnTo>
                <a:lnTo>
                  <a:pt x="92800" y="14470"/>
                </a:lnTo>
                <a:lnTo>
                  <a:pt x="92820" y="14480"/>
                </a:lnTo>
                <a:lnTo>
                  <a:pt x="92830" y="14490"/>
                </a:lnTo>
                <a:lnTo>
                  <a:pt x="92840" y="14490"/>
                </a:lnTo>
                <a:lnTo>
                  <a:pt x="92850" y="14490"/>
                </a:lnTo>
                <a:lnTo>
                  <a:pt x="92860" y="14480"/>
                </a:lnTo>
                <a:lnTo>
                  <a:pt x="92880" y="14480"/>
                </a:lnTo>
                <a:lnTo>
                  <a:pt x="92890" y="14470"/>
                </a:lnTo>
                <a:lnTo>
                  <a:pt x="92900" y="14470"/>
                </a:lnTo>
                <a:lnTo>
                  <a:pt x="92920" y="14460"/>
                </a:lnTo>
                <a:lnTo>
                  <a:pt x="92940" y="14460"/>
                </a:lnTo>
                <a:lnTo>
                  <a:pt x="92950" y="14460"/>
                </a:lnTo>
                <a:lnTo>
                  <a:pt x="92970" y="14460"/>
                </a:lnTo>
                <a:lnTo>
                  <a:pt x="92990" y="14460"/>
                </a:lnTo>
                <a:lnTo>
                  <a:pt x="93000" y="14450"/>
                </a:lnTo>
                <a:lnTo>
                  <a:pt x="92980" y="14430"/>
                </a:lnTo>
                <a:lnTo>
                  <a:pt x="92990" y="14410"/>
                </a:lnTo>
                <a:lnTo>
                  <a:pt x="93010" y="14400"/>
                </a:lnTo>
                <a:lnTo>
                  <a:pt x="93030" y="14370"/>
                </a:lnTo>
                <a:lnTo>
                  <a:pt x="93030" y="14360"/>
                </a:lnTo>
                <a:lnTo>
                  <a:pt x="93040" y="14360"/>
                </a:lnTo>
                <a:lnTo>
                  <a:pt x="93050" y="14360"/>
                </a:lnTo>
                <a:lnTo>
                  <a:pt x="93060" y="14350"/>
                </a:lnTo>
                <a:lnTo>
                  <a:pt x="93080" y="14340"/>
                </a:lnTo>
                <a:lnTo>
                  <a:pt x="93100" y="14360"/>
                </a:lnTo>
                <a:lnTo>
                  <a:pt x="93110" y="14370"/>
                </a:lnTo>
                <a:lnTo>
                  <a:pt x="93120" y="14380"/>
                </a:lnTo>
                <a:lnTo>
                  <a:pt x="93130" y="14390"/>
                </a:lnTo>
                <a:lnTo>
                  <a:pt x="93150" y="14400"/>
                </a:lnTo>
                <a:lnTo>
                  <a:pt x="93170" y="14420"/>
                </a:lnTo>
                <a:lnTo>
                  <a:pt x="93180" y="14430"/>
                </a:lnTo>
                <a:lnTo>
                  <a:pt x="93190" y="14430"/>
                </a:lnTo>
                <a:lnTo>
                  <a:pt x="93210" y="14450"/>
                </a:lnTo>
                <a:lnTo>
                  <a:pt x="93230" y="14480"/>
                </a:lnTo>
                <a:lnTo>
                  <a:pt x="93250" y="14500"/>
                </a:lnTo>
                <a:lnTo>
                  <a:pt x="93260" y="14500"/>
                </a:lnTo>
                <a:lnTo>
                  <a:pt x="93260" y="14510"/>
                </a:lnTo>
                <a:lnTo>
                  <a:pt x="93270" y="14520"/>
                </a:lnTo>
                <a:lnTo>
                  <a:pt x="93280" y="14530"/>
                </a:lnTo>
                <a:lnTo>
                  <a:pt x="93300" y="14540"/>
                </a:lnTo>
                <a:lnTo>
                  <a:pt x="93310" y="14540"/>
                </a:lnTo>
                <a:lnTo>
                  <a:pt x="93320" y="14540"/>
                </a:lnTo>
                <a:lnTo>
                  <a:pt x="93330" y="14540"/>
                </a:lnTo>
                <a:lnTo>
                  <a:pt x="93340" y="14540"/>
                </a:lnTo>
                <a:lnTo>
                  <a:pt x="93350" y="14540"/>
                </a:lnTo>
                <a:lnTo>
                  <a:pt x="93360" y="14540"/>
                </a:lnTo>
                <a:lnTo>
                  <a:pt x="93370" y="14540"/>
                </a:lnTo>
                <a:lnTo>
                  <a:pt x="93380" y="14540"/>
                </a:lnTo>
                <a:lnTo>
                  <a:pt x="93390" y="14540"/>
                </a:lnTo>
                <a:lnTo>
                  <a:pt x="93400" y="14540"/>
                </a:lnTo>
                <a:lnTo>
                  <a:pt x="93410" y="14540"/>
                </a:lnTo>
                <a:lnTo>
                  <a:pt x="93420" y="14540"/>
                </a:lnTo>
                <a:lnTo>
                  <a:pt x="93430" y="14540"/>
                </a:lnTo>
                <a:lnTo>
                  <a:pt x="93440" y="14540"/>
                </a:lnTo>
                <a:lnTo>
                  <a:pt x="93460" y="14540"/>
                </a:lnTo>
                <a:lnTo>
                  <a:pt x="93470" y="14540"/>
                </a:lnTo>
                <a:lnTo>
                  <a:pt x="93480" y="14540"/>
                </a:lnTo>
                <a:lnTo>
                  <a:pt x="93490" y="14540"/>
                </a:lnTo>
                <a:lnTo>
                  <a:pt x="93500" y="14540"/>
                </a:lnTo>
                <a:lnTo>
                  <a:pt x="93510" y="14540"/>
                </a:lnTo>
                <a:lnTo>
                  <a:pt x="93520" y="14540"/>
                </a:lnTo>
                <a:lnTo>
                  <a:pt x="93470" y="14500"/>
                </a:lnTo>
                <a:lnTo>
                  <a:pt x="93490" y="14470"/>
                </a:lnTo>
                <a:lnTo>
                  <a:pt x="93530" y="14420"/>
                </a:lnTo>
                <a:lnTo>
                  <a:pt x="93460" y="14370"/>
                </a:lnTo>
                <a:lnTo>
                  <a:pt x="93450" y="14350"/>
                </a:lnTo>
                <a:lnTo>
                  <a:pt x="93460" y="14350"/>
                </a:lnTo>
                <a:lnTo>
                  <a:pt x="93460" y="14340"/>
                </a:lnTo>
                <a:lnTo>
                  <a:pt x="93470" y="14340"/>
                </a:lnTo>
                <a:lnTo>
                  <a:pt x="93480" y="14320"/>
                </a:lnTo>
                <a:lnTo>
                  <a:pt x="93500" y="14290"/>
                </a:lnTo>
                <a:lnTo>
                  <a:pt x="93510" y="14290"/>
                </a:lnTo>
                <a:lnTo>
                  <a:pt x="93560" y="14230"/>
                </a:lnTo>
                <a:lnTo>
                  <a:pt x="93560" y="14220"/>
                </a:lnTo>
                <a:lnTo>
                  <a:pt x="93570" y="14210"/>
                </a:lnTo>
                <a:lnTo>
                  <a:pt x="93590" y="14190"/>
                </a:lnTo>
                <a:lnTo>
                  <a:pt x="93630" y="14130"/>
                </a:lnTo>
                <a:lnTo>
                  <a:pt x="93650" y="14110"/>
                </a:lnTo>
                <a:lnTo>
                  <a:pt x="93670" y="14090"/>
                </a:lnTo>
                <a:lnTo>
                  <a:pt x="93670" y="14080"/>
                </a:lnTo>
                <a:lnTo>
                  <a:pt x="93590" y="14070"/>
                </a:lnTo>
                <a:lnTo>
                  <a:pt x="93500" y="14050"/>
                </a:lnTo>
                <a:lnTo>
                  <a:pt x="93450" y="14040"/>
                </a:lnTo>
                <a:lnTo>
                  <a:pt x="93440" y="14000"/>
                </a:lnTo>
                <a:lnTo>
                  <a:pt x="93490" y="13930"/>
                </a:lnTo>
                <a:lnTo>
                  <a:pt x="93520" y="13880"/>
                </a:lnTo>
                <a:lnTo>
                  <a:pt x="93530" y="13880"/>
                </a:lnTo>
                <a:lnTo>
                  <a:pt x="93540" y="13880"/>
                </a:lnTo>
                <a:lnTo>
                  <a:pt x="93540" y="13860"/>
                </a:lnTo>
                <a:lnTo>
                  <a:pt x="93550" y="13860"/>
                </a:lnTo>
                <a:lnTo>
                  <a:pt x="93560" y="13860"/>
                </a:lnTo>
                <a:lnTo>
                  <a:pt x="93580" y="13840"/>
                </a:lnTo>
                <a:lnTo>
                  <a:pt x="93490" y="13790"/>
                </a:lnTo>
                <a:lnTo>
                  <a:pt x="93450" y="13770"/>
                </a:lnTo>
                <a:lnTo>
                  <a:pt x="93460" y="13770"/>
                </a:lnTo>
                <a:lnTo>
                  <a:pt x="93460" y="13760"/>
                </a:lnTo>
                <a:lnTo>
                  <a:pt x="93450" y="13740"/>
                </a:lnTo>
                <a:lnTo>
                  <a:pt x="93440" y="13730"/>
                </a:lnTo>
                <a:lnTo>
                  <a:pt x="93430" y="13720"/>
                </a:lnTo>
                <a:lnTo>
                  <a:pt x="93420" y="13710"/>
                </a:lnTo>
                <a:lnTo>
                  <a:pt x="93410" y="13700"/>
                </a:lnTo>
                <a:lnTo>
                  <a:pt x="93400" y="13690"/>
                </a:lnTo>
                <a:lnTo>
                  <a:pt x="93380" y="13720"/>
                </a:lnTo>
                <a:lnTo>
                  <a:pt x="93350" y="13760"/>
                </a:lnTo>
                <a:lnTo>
                  <a:pt x="93300" y="13820"/>
                </a:lnTo>
                <a:lnTo>
                  <a:pt x="93240" y="13910"/>
                </a:lnTo>
                <a:lnTo>
                  <a:pt x="93190" y="13970"/>
                </a:lnTo>
                <a:lnTo>
                  <a:pt x="93140" y="14030"/>
                </a:lnTo>
                <a:lnTo>
                  <a:pt x="93130" y="14020"/>
                </a:lnTo>
                <a:lnTo>
                  <a:pt x="93120" y="14020"/>
                </a:lnTo>
                <a:lnTo>
                  <a:pt x="93030" y="14130"/>
                </a:lnTo>
                <a:lnTo>
                  <a:pt x="93010" y="14150"/>
                </a:lnTo>
                <a:lnTo>
                  <a:pt x="92970" y="14200"/>
                </a:lnTo>
                <a:lnTo>
                  <a:pt x="92960" y="14210"/>
                </a:lnTo>
                <a:lnTo>
                  <a:pt x="92940" y="14230"/>
                </a:lnTo>
                <a:lnTo>
                  <a:pt x="92920" y="14260"/>
                </a:lnTo>
                <a:lnTo>
                  <a:pt x="92900" y="14280"/>
                </a:lnTo>
                <a:lnTo>
                  <a:pt x="92880" y="14300"/>
                </a:lnTo>
                <a:lnTo>
                  <a:pt x="92870" y="14310"/>
                </a:lnTo>
                <a:lnTo>
                  <a:pt x="92870" y="14320"/>
                </a:lnTo>
                <a:lnTo>
                  <a:pt x="92860" y="14320"/>
                </a:lnTo>
                <a:lnTo>
                  <a:pt x="92850" y="14340"/>
                </a:lnTo>
                <a:lnTo>
                  <a:pt x="92850" y="14350"/>
                </a:lnTo>
                <a:lnTo>
                  <a:pt x="92840" y="14350"/>
                </a:lnTo>
                <a:lnTo>
                  <a:pt x="92840" y="14360"/>
                </a:lnTo>
                <a:lnTo>
                  <a:pt x="92830" y="14360"/>
                </a:lnTo>
                <a:lnTo>
                  <a:pt x="92820" y="14370"/>
                </a:lnTo>
                <a:lnTo>
                  <a:pt x="92810" y="14380"/>
                </a:lnTo>
                <a:lnTo>
                  <a:pt x="92800" y="14370"/>
                </a:lnTo>
                <a:lnTo>
                  <a:pt x="92790" y="14370"/>
                </a:lnTo>
                <a:lnTo>
                  <a:pt x="92780" y="14370"/>
                </a:lnTo>
                <a:lnTo>
                  <a:pt x="92780" y="14380"/>
                </a:lnTo>
                <a:lnTo>
                  <a:pt x="92770" y="14390"/>
                </a:lnTo>
                <a:lnTo>
                  <a:pt x="92760" y="14390"/>
                </a:lnTo>
                <a:lnTo>
                  <a:pt x="92740" y="14410"/>
                </a:lnTo>
                <a:lnTo>
                  <a:pt x="92740" y="14420"/>
                </a:lnTo>
                <a:lnTo>
                  <a:pt x="92710" y="14430"/>
                </a:lnTo>
                <a:lnTo>
                  <a:pt x="92700" y="14430"/>
                </a:lnTo>
                <a:lnTo>
                  <a:pt x="9267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