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Mustvee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Mustve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74290" y="26960"/>
                </a:moveTo>
                <a:lnTo>
                  <a:pt x="74370" y="26920"/>
                </a:lnTo>
                <a:lnTo>
                  <a:pt x="74400" y="26900"/>
                </a:lnTo>
                <a:lnTo>
                  <a:pt x="74450" y="26870"/>
                </a:lnTo>
                <a:lnTo>
                  <a:pt x="74490" y="26850"/>
                </a:lnTo>
                <a:lnTo>
                  <a:pt x="74550" y="26820"/>
                </a:lnTo>
                <a:lnTo>
                  <a:pt x="74560" y="26820"/>
                </a:lnTo>
                <a:lnTo>
                  <a:pt x="74600" y="26740"/>
                </a:lnTo>
                <a:lnTo>
                  <a:pt x="74630" y="26680"/>
                </a:lnTo>
                <a:lnTo>
                  <a:pt x="74660" y="26640"/>
                </a:lnTo>
                <a:lnTo>
                  <a:pt x="74690" y="26630"/>
                </a:lnTo>
                <a:lnTo>
                  <a:pt x="74720" y="26620"/>
                </a:lnTo>
                <a:lnTo>
                  <a:pt x="74760" y="26610"/>
                </a:lnTo>
                <a:lnTo>
                  <a:pt x="74820" y="26600"/>
                </a:lnTo>
                <a:lnTo>
                  <a:pt x="74860" y="26590"/>
                </a:lnTo>
                <a:lnTo>
                  <a:pt x="74900" y="26580"/>
                </a:lnTo>
                <a:lnTo>
                  <a:pt x="74920" y="26580"/>
                </a:lnTo>
                <a:lnTo>
                  <a:pt x="74940" y="26570"/>
                </a:lnTo>
                <a:lnTo>
                  <a:pt x="74960" y="26570"/>
                </a:lnTo>
                <a:lnTo>
                  <a:pt x="75010" y="26560"/>
                </a:lnTo>
                <a:lnTo>
                  <a:pt x="75020" y="26590"/>
                </a:lnTo>
                <a:lnTo>
                  <a:pt x="75080" y="26570"/>
                </a:lnTo>
                <a:lnTo>
                  <a:pt x="75090" y="26570"/>
                </a:lnTo>
                <a:lnTo>
                  <a:pt x="75160" y="26550"/>
                </a:lnTo>
                <a:lnTo>
                  <a:pt x="75170" y="26550"/>
                </a:lnTo>
                <a:lnTo>
                  <a:pt x="75240" y="26530"/>
                </a:lnTo>
                <a:lnTo>
                  <a:pt x="75260" y="26530"/>
                </a:lnTo>
                <a:lnTo>
                  <a:pt x="75340" y="26510"/>
                </a:lnTo>
                <a:lnTo>
                  <a:pt x="75410" y="26430"/>
                </a:lnTo>
                <a:lnTo>
                  <a:pt x="75420" y="26420"/>
                </a:lnTo>
                <a:lnTo>
                  <a:pt x="75430" y="26410"/>
                </a:lnTo>
                <a:lnTo>
                  <a:pt x="75450" y="26390"/>
                </a:lnTo>
                <a:lnTo>
                  <a:pt x="75460" y="26370"/>
                </a:lnTo>
                <a:lnTo>
                  <a:pt x="75480" y="26350"/>
                </a:lnTo>
                <a:lnTo>
                  <a:pt x="75500" y="26330"/>
                </a:lnTo>
                <a:lnTo>
                  <a:pt x="75520" y="26290"/>
                </a:lnTo>
                <a:lnTo>
                  <a:pt x="75570" y="26240"/>
                </a:lnTo>
                <a:lnTo>
                  <a:pt x="75580" y="26230"/>
                </a:lnTo>
                <a:lnTo>
                  <a:pt x="75580" y="26220"/>
                </a:lnTo>
                <a:lnTo>
                  <a:pt x="75590" y="26190"/>
                </a:lnTo>
                <a:lnTo>
                  <a:pt x="75600" y="26160"/>
                </a:lnTo>
                <a:lnTo>
                  <a:pt x="75650" y="26000"/>
                </a:lnTo>
                <a:lnTo>
                  <a:pt x="75630" y="25960"/>
                </a:lnTo>
                <a:lnTo>
                  <a:pt x="75610" y="25910"/>
                </a:lnTo>
                <a:lnTo>
                  <a:pt x="75610" y="25890"/>
                </a:lnTo>
                <a:lnTo>
                  <a:pt x="75600" y="25850"/>
                </a:lnTo>
                <a:lnTo>
                  <a:pt x="75590" y="25830"/>
                </a:lnTo>
                <a:lnTo>
                  <a:pt x="75570" y="25780"/>
                </a:lnTo>
                <a:lnTo>
                  <a:pt x="75560" y="25730"/>
                </a:lnTo>
                <a:lnTo>
                  <a:pt x="75560" y="25710"/>
                </a:lnTo>
                <a:lnTo>
                  <a:pt x="75560" y="25670"/>
                </a:lnTo>
                <a:lnTo>
                  <a:pt x="75570" y="25560"/>
                </a:lnTo>
                <a:lnTo>
                  <a:pt x="75570" y="25500"/>
                </a:lnTo>
                <a:lnTo>
                  <a:pt x="75570" y="25430"/>
                </a:lnTo>
                <a:lnTo>
                  <a:pt x="75570" y="25340"/>
                </a:lnTo>
                <a:lnTo>
                  <a:pt x="75580" y="25340"/>
                </a:lnTo>
                <a:lnTo>
                  <a:pt x="75660" y="25280"/>
                </a:lnTo>
                <a:lnTo>
                  <a:pt x="75690" y="25260"/>
                </a:lnTo>
                <a:lnTo>
                  <a:pt x="75700" y="25250"/>
                </a:lnTo>
                <a:lnTo>
                  <a:pt x="75710" y="25250"/>
                </a:lnTo>
                <a:lnTo>
                  <a:pt x="75750" y="25220"/>
                </a:lnTo>
                <a:lnTo>
                  <a:pt x="75780" y="25200"/>
                </a:lnTo>
                <a:lnTo>
                  <a:pt x="75790" y="25190"/>
                </a:lnTo>
                <a:lnTo>
                  <a:pt x="75830" y="25170"/>
                </a:lnTo>
                <a:lnTo>
                  <a:pt x="75860" y="25140"/>
                </a:lnTo>
                <a:lnTo>
                  <a:pt x="75870" y="25130"/>
                </a:lnTo>
                <a:lnTo>
                  <a:pt x="75870" y="25100"/>
                </a:lnTo>
                <a:lnTo>
                  <a:pt x="75870" y="25060"/>
                </a:lnTo>
                <a:lnTo>
                  <a:pt x="75880" y="24980"/>
                </a:lnTo>
                <a:lnTo>
                  <a:pt x="75890" y="24950"/>
                </a:lnTo>
                <a:lnTo>
                  <a:pt x="75890" y="24900"/>
                </a:lnTo>
                <a:lnTo>
                  <a:pt x="75890" y="24890"/>
                </a:lnTo>
                <a:lnTo>
                  <a:pt x="75890" y="24880"/>
                </a:lnTo>
                <a:lnTo>
                  <a:pt x="75900" y="24880"/>
                </a:lnTo>
                <a:lnTo>
                  <a:pt x="75920" y="24840"/>
                </a:lnTo>
                <a:lnTo>
                  <a:pt x="75940" y="24830"/>
                </a:lnTo>
                <a:lnTo>
                  <a:pt x="75940" y="24820"/>
                </a:lnTo>
                <a:lnTo>
                  <a:pt x="75970" y="24830"/>
                </a:lnTo>
                <a:lnTo>
                  <a:pt x="76000" y="24830"/>
                </a:lnTo>
                <a:lnTo>
                  <a:pt x="76070" y="24850"/>
                </a:lnTo>
                <a:lnTo>
                  <a:pt x="76100" y="24820"/>
                </a:lnTo>
                <a:lnTo>
                  <a:pt x="76230" y="24670"/>
                </a:lnTo>
                <a:lnTo>
                  <a:pt x="76370" y="24490"/>
                </a:lnTo>
                <a:lnTo>
                  <a:pt x="76520" y="24310"/>
                </a:lnTo>
                <a:lnTo>
                  <a:pt x="76560" y="24260"/>
                </a:lnTo>
                <a:lnTo>
                  <a:pt x="76670" y="24130"/>
                </a:lnTo>
                <a:lnTo>
                  <a:pt x="76710" y="24080"/>
                </a:lnTo>
                <a:lnTo>
                  <a:pt x="76720" y="24070"/>
                </a:lnTo>
                <a:lnTo>
                  <a:pt x="76890" y="24000"/>
                </a:lnTo>
                <a:lnTo>
                  <a:pt x="76900" y="23980"/>
                </a:lnTo>
                <a:lnTo>
                  <a:pt x="76910" y="23980"/>
                </a:lnTo>
                <a:lnTo>
                  <a:pt x="76920" y="23980"/>
                </a:lnTo>
                <a:lnTo>
                  <a:pt x="76940" y="23990"/>
                </a:lnTo>
                <a:lnTo>
                  <a:pt x="76950" y="24020"/>
                </a:lnTo>
                <a:lnTo>
                  <a:pt x="76970" y="24050"/>
                </a:lnTo>
                <a:lnTo>
                  <a:pt x="77030" y="24060"/>
                </a:lnTo>
                <a:lnTo>
                  <a:pt x="77090" y="24060"/>
                </a:lnTo>
                <a:lnTo>
                  <a:pt x="77150" y="24060"/>
                </a:lnTo>
                <a:lnTo>
                  <a:pt x="77190" y="24060"/>
                </a:lnTo>
                <a:lnTo>
                  <a:pt x="77250" y="23990"/>
                </a:lnTo>
                <a:lnTo>
                  <a:pt x="77280" y="24000"/>
                </a:lnTo>
                <a:lnTo>
                  <a:pt x="77290" y="24000"/>
                </a:lnTo>
                <a:lnTo>
                  <a:pt x="77380" y="24040"/>
                </a:lnTo>
                <a:lnTo>
                  <a:pt x="77460" y="24080"/>
                </a:lnTo>
                <a:lnTo>
                  <a:pt x="77520" y="24100"/>
                </a:lnTo>
                <a:lnTo>
                  <a:pt x="77590" y="24130"/>
                </a:lnTo>
                <a:lnTo>
                  <a:pt x="77620" y="24140"/>
                </a:lnTo>
                <a:lnTo>
                  <a:pt x="77630" y="24200"/>
                </a:lnTo>
                <a:lnTo>
                  <a:pt x="77630" y="24410"/>
                </a:lnTo>
                <a:lnTo>
                  <a:pt x="77630" y="24440"/>
                </a:lnTo>
                <a:lnTo>
                  <a:pt x="77640" y="24540"/>
                </a:lnTo>
                <a:lnTo>
                  <a:pt x="77640" y="24590"/>
                </a:lnTo>
                <a:lnTo>
                  <a:pt x="77640" y="24620"/>
                </a:lnTo>
                <a:lnTo>
                  <a:pt x="77670" y="24650"/>
                </a:lnTo>
                <a:lnTo>
                  <a:pt x="77710" y="24700"/>
                </a:lnTo>
                <a:lnTo>
                  <a:pt x="77720" y="24760"/>
                </a:lnTo>
                <a:lnTo>
                  <a:pt x="77720" y="24770"/>
                </a:lnTo>
                <a:lnTo>
                  <a:pt x="77720" y="24840"/>
                </a:lnTo>
                <a:lnTo>
                  <a:pt x="77870" y="24950"/>
                </a:lnTo>
                <a:lnTo>
                  <a:pt x="77880" y="24970"/>
                </a:lnTo>
                <a:lnTo>
                  <a:pt x="77870" y="24970"/>
                </a:lnTo>
                <a:lnTo>
                  <a:pt x="77910" y="25130"/>
                </a:lnTo>
                <a:lnTo>
                  <a:pt x="77910" y="25150"/>
                </a:lnTo>
                <a:lnTo>
                  <a:pt x="77920" y="25170"/>
                </a:lnTo>
                <a:lnTo>
                  <a:pt x="77920" y="25180"/>
                </a:lnTo>
                <a:lnTo>
                  <a:pt x="77930" y="25240"/>
                </a:lnTo>
                <a:lnTo>
                  <a:pt x="77940" y="25260"/>
                </a:lnTo>
                <a:lnTo>
                  <a:pt x="77950" y="25320"/>
                </a:lnTo>
                <a:lnTo>
                  <a:pt x="77960" y="25370"/>
                </a:lnTo>
                <a:lnTo>
                  <a:pt x="77960" y="25400"/>
                </a:lnTo>
                <a:lnTo>
                  <a:pt x="77980" y="25420"/>
                </a:lnTo>
                <a:lnTo>
                  <a:pt x="78000" y="25440"/>
                </a:lnTo>
                <a:lnTo>
                  <a:pt x="78030" y="25480"/>
                </a:lnTo>
                <a:lnTo>
                  <a:pt x="78050" y="25490"/>
                </a:lnTo>
                <a:lnTo>
                  <a:pt x="78110" y="25510"/>
                </a:lnTo>
                <a:lnTo>
                  <a:pt x="78120" y="25510"/>
                </a:lnTo>
                <a:lnTo>
                  <a:pt x="78160" y="25530"/>
                </a:lnTo>
                <a:lnTo>
                  <a:pt x="78170" y="25520"/>
                </a:lnTo>
                <a:lnTo>
                  <a:pt x="78270" y="25500"/>
                </a:lnTo>
                <a:lnTo>
                  <a:pt x="78290" y="25510"/>
                </a:lnTo>
                <a:lnTo>
                  <a:pt x="78340" y="25530"/>
                </a:lnTo>
                <a:lnTo>
                  <a:pt x="78370" y="25540"/>
                </a:lnTo>
                <a:lnTo>
                  <a:pt x="78450" y="25580"/>
                </a:lnTo>
                <a:lnTo>
                  <a:pt x="78470" y="25590"/>
                </a:lnTo>
                <a:lnTo>
                  <a:pt x="78520" y="25600"/>
                </a:lnTo>
                <a:lnTo>
                  <a:pt x="78540" y="25600"/>
                </a:lnTo>
                <a:lnTo>
                  <a:pt x="78610" y="25590"/>
                </a:lnTo>
                <a:lnTo>
                  <a:pt x="78640" y="25580"/>
                </a:lnTo>
                <a:lnTo>
                  <a:pt x="78650" y="25580"/>
                </a:lnTo>
                <a:lnTo>
                  <a:pt x="78670" y="25570"/>
                </a:lnTo>
                <a:lnTo>
                  <a:pt x="78700" y="25560"/>
                </a:lnTo>
                <a:lnTo>
                  <a:pt x="78710" y="25550"/>
                </a:lnTo>
                <a:lnTo>
                  <a:pt x="78730" y="25540"/>
                </a:lnTo>
                <a:lnTo>
                  <a:pt x="78740" y="25540"/>
                </a:lnTo>
                <a:lnTo>
                  <a:pt x="78750" y="25540"/>
                </a:lnTo>
                <a:lnTo>
                  <a:pt x="78770" y="25540"/>
                </a:lnTo>
                <a:lnTo>
                  <a:pt x="78780" y="25540"/>
                </a:lnTo>
                <a:lnTo>
                  <a:pt x="78820" y="25550"/>
                </a:lnTo>
                <a:lnTo>
                  <a:pt x="78840" y="25550"/>
                </a:lnTo>
                <a:lnTo>
                  <a:pt x="78880" y="25550"/>
                </a:lnTo>
                <a:lnTo>
                  <a:pt x="78880" y="25560"/>
                </a:lnTo>
                <a:lnTo>
                  <a:pt x="78890" y="25560"/>
                </a:lnTo>
                <a:lnTo>
                  <a:pt x="78910" y="25560"/>
                </a:lnTo>
                <a:lnTo>
                  <a:pt x="78940" y="25560"/>
                </a:lnTo>
                <a:lnTo>
                  <a:pt x="78970" y="25570"/>
                </a:lnTo>
                <a:lnTo>
                  <a:pt x="79010" y="25570"/>
                </a:lnTo>
                <a:lnTo>
                  <a:pt x="79020" y="25570"/>
                </a:lnTo>
                <a:lnTo>
                  <a:pt x="79040" y="25580"/>
                </a:lnTo>
                <a:lnTo>
                  <a:pt x="79060" y="25580"/>
                </a:lnTo>
                <a:lnTo>
                  <a:pt x="79070" y="25580"/>
                </a:lnTo>
                <a:lnTo>
                  <a:pt x="79080" y="25580"/>
                </a:lnTo>
                <a:lnTo>
                  <a:pt x="79100" y="25580"/>
                </a:lnTo>
                <a:lnTo>
                  <a:pt x="79110" y="25580"/>
                </a:lnTo>
                <a:lnTo>
                  <a:pt x="79120" y="25590"/>
                </a:lnTo>
                <a:lnTo>
                  <a:pt x="79130" y="25590"/>
                </a:lnTo>
                <a:lnTo>
                  <a:pt x="79160" y="25590"/>
                </a:lnTo>
                <a:lnTo>
                  <a:pt x="79210" y="25600"/>
                </a:lnTo>
                <a:lnTo>
                  <a:pt x="79220" y="25600"/>
                </a:lnTo>
                <a:lnTo>
                  <a:pt x="79240" y="25600"/>
                </a:lnTo>
                <a:lnTo>
                  <a:pt x="79250" y="25600"/>
                </a:lnTo>
                <a:lnTo>
                  <a:pt x="79290" y="25610"/>
                </a:lnTo>
                <a:lnTo>
                  <a:pt x="79310" y="25610"/>
                </a:lnTo>
                <a:lnTo>
                  <a:pt x="79330" y="25610"/>
                </a:lnTo>
                <a:lnTo>
                  <a:pt x="79420" y="25620"/>
                </a:lnTo>
                <a:lnTo>
                  <a:pt x="79660" y="25650"/>
                </a:lnTo>
                <a:lnTo>
                  <a:pt x="79670" y="25660"/>
                </a:lnTo>
                <a:lnTo>
                  <a:pt x="79750" y="25740"/>
                </a:lnTo>
                <a:lnTo>
                  <a:pt x="79810" y="25800"/>
                </a:lnTo>
                <a:lnTo>
                  <a:pt x="79830" y="25840"/>
                </a:lnTo>
                <a:lnTo>
                  <a:pt x="79870" y="25930"/>
                </a:lnTo>
                <a:lnTo>
                  <a:pt x="79910" y="25990"/>
                </a:lnTo>
                <a:lnTo>
                  <a:pt x="79970" y="26100"/>
                </a:lnTo>
                <a:lnTo>
                  <a:pt x="80040" y="26190"/>
                </a:lnTo>
                <a:lnTo>
                  <a:pt x="80040" y="26200"/>
                </a:lnTo>
                <a:lnTo>
                  <a:pt x="80050" y="26210"/>
                </a:lnTo>
                <a:lnTo>
                  <a:pt x="80130" y="26290"/>
                </a:lnTo>
                <a:lnTo>
                  <a:pt x="80160" y="26320"/>
                </a:lnTo>
                <a:lnTo>
                  <a:pt x="80200" y="26350"/>
                </a:lnTo>
                <a:lnTo>
                  <a:pt x="80240" y="26390"/>
                </a:lnTo>
                <a:lnTo>
                  <a:pt x="80250" y="26400"/>
                </a:lnTo>
                <a:lnTo>
                  <a:pt x="80260" y="26410"/>
                </a:lnTo>
                <a:lnTo>
                  <a:pt x="80280" y="26440"/>
                </a:lnTo>
                <a:lnTo>
                  <a:pt x="80290" y="26450"/>
                </a:lnTo>
                <a:lnTo>
                  <a:pt x="80290" y="26460"/>
                </a:lnTo>
                <a:lnTo>
                  <a:pt x="80360" y="26560"/>
                </a:lnTo>
                <a:lnTo>
                  <a:pt x="80360" y="26570"/>
                </a:lnTo>
                <a:lnTo>
                  <a:pt x="80390" y="26610"/>
                </a:lnTo>
                <a:lnTo>
                  <a:pt x="80410" y="26660"/>
                </a:lnTo>
                <a:lnTo>
                  <a:pt x="80420" y="26670"/>
                </a:lnTo>
                <a:lnTo>
                  <a:pt x="80430" y="26680"/>
                </a:lnTo>
                <a:lnTo>
                  <a:pt x="80430" y="26690"/>
                </a:lnTo>
                <a:lnTo>
                  <a:pt x="80420" y="26690"/>
                </a:lnTo>
                <a:lnTo>
                  <a:pt x="80410" y="26690"/>
                </a:lnTo>
                <a:lnTo>
                  <a:pt x="80400" y="26690"/>
                </a:lnTo>
                <a:lnTo>
                  <a:pt x="80400" y="26700"/>
                </a:lnTo>
                <a:lnTo>
                  <a:pt x="80390" y="26700"/>
                </a:lnTo>
                <a:lnTo>
                  <a:pt x="80390" y="26710"/>
                </a:lnTo>
                <a:lnTo>
                  <a:pt x="80380" y="26710"/>
                </a:lnTo>
                <a:lnTo>
                  <a:pt x="80370" y="26710"/>
                </a:lnTo>
                <a:lnTo>
                  <a:pt x="80370" y="26720"/>
                </a:lnTo>
                <a:lnTo>
                  <a:pt x="80360" y="26720"/>
                </a:lnTo>
                <a:lnTo>
                  <a:pt x="80350" y="26720"/>
                </a:lnTo>
                <a:lnTo>
                  <a:pt x="80350" y="26730"/>
                </a:lnTo>
                <a:lnTo>
                  <a:pt x="80340" y="26730"/>
                </a:lnTo>
                <a:lnTo>
                  <a:pt x="80330" y="26730"/>
                </a:lnTo>
                <a:lnTo>
                  <a:pt x="80330" y="26740"/>
                </a:lnTo>
                <a:lnTo>
                  <a:pt x="80320" y="26740"/>
                </a:lnTo>
                <a:lnTo>
                  <a:pt x="80320" y="26750"/>
                </a:lnTo>
                <a:lnTo>
                  <a:pt x="80310" y="26750"/>
                </a:lnTo>
                <a:lnTo>
                  <a:pt x="80300" y="26750"/>
                </a:lnTo>
                <a:lnTo>
                  <a:pt x="80290" y="26760"/>
                </a:lnTo>
                <a:lnTo>
                  <a:pt x="80280" y="26760"/>
                </a:lnTo>
                <a:lnTo>
                  <a:pt x="80280" y="26770"/>
                </a:lnTo>
                <a:lnTo>
                  <a:pt x="80270" y="26770"/>
                </a:lnTo>
                <a:lnTo>
                  <a:pt x="80260" y="26770"/>
                </a:lnTo>
                <a:lnTo>
                  <a:pt x="80250" y="26770"/>
                </a:lnTo>
                <a:lnTo>
                  <a:pt x="80250" y="26780"/>
                </a:lnTo>
                <a:lnTo>
                  <a:pt x="80240" y="26780"/>
                </a:lnTo>
                <a:lnTo>
                  <a:pt x="80230" y="26790"/>
                </a:lnTo>
                <a:lnTo>
                  <a:pt x="80220" y="26790"/>
                </a:lnTo>
                <a:lnTo>
                  <a:pt x="80210" y="26800"/>
                </a:lnTo>
                <a:lnTo>
                  <a:pt x="80200" y="26800"/>
                </a:lnTo>
                <a:lnTo>
                  <a:pt x="80200" y="26810"/>
                </a:lnTo>
                <a:lnTo>
                  <a:pt x="80190" y="26810"/>
                </a:lnTo>
                <a:lnTo>
                  <a:pt x="80180" y="26810"/>
                </a:lnTo>
                <a:lnTo>
                  <a:pt x="80180" y="26820"/>
                </a:lnTo>
                <a:lnTo>
                  <a:pt x="80170" y="26820"/>
                </a:lnTo>
                <a:lnTo>
                  <a:pt x="80160" y="26820"/>
                </a:lnTo>
                <a:lnTo>
                  <a:pt x="80160" y="26830"/>
                </a:lnTo>
                <a:lnTo>
                  <a:pt x="80150" y="26830"/>
                </a:lnTo>
                <a:lnTo>
                  <a:pt x="80140" y="26830"/>
                </a:lnTo>
                <a:lnTo>
                  <a:pt x="80140" y="26840"/>
                </a:lnTo>
                <a:lnTo>
                  <a:pt x="80130" y="26840"/>
                </a:lnTo>
                <a:lnTo>
                  <a:pt x="80120" y="26840"/>
                </a:lnTo>
                <a:lnTo>
                  <a:pt x="80120" y="26850"/>
                </a:lnTo>
                <a:lnTo>
                  <a:pt x="80110" y="26850"/>
                </a:lnTo>
                <a:lnTo>
                  <a:pt x="80100" y="26850"/>
                </a:lnTo>
                <a:lnTo>
                  <a:pt x="80100" y="26860"/>
                </a:lnTo>
                <a:lnTo>
                  <a:pt x="80090" y="26860"/>
                </a:lnTo>
                <a:lnTo>
                  <a:pt x="80080" y="26860"/>
                </a:lnTo>
                <a:lnTo>
                  <a:pt x="80080" y="26870"/>
                </a:lnTo>
                <a:lnTo>
                  <a:pt x="80080" y="26880"/>
                </a:lnTo>
                <a:lnTo>
                  <a:pt x="80070" y="26880"/>
                </a:lnTo>
                <a:lnTo>
                  <a:pt x="80060" y="26890"/>
                </a:lnTo>
                <a:lnTo>
                  <a:pt x="80050" y="26900"/>
                </a:lnTo>
                <a:lnTo>
                  <a:pt x="80040" y="26900"/>
                </a:lnTo>
                <a:lnTo>
                  <a:pt x="80040" y="26910"/>
                </a:lnTo>
                <a:lnTo>
                  <a:pt x="80030" y="26910"/>
                </a:lnTo>
                <a:lnTo>
                  <a:pt x="80020" y="26920"/>
                </a:lnTo>
                <a:lnTo>
                  <a:pt x="80010" y="26920"/>
                </a:lnTo>
                <a:lnTo>
                  <a:pt x="80010" y="26930"/>
                </a:lnTo>
                <a:lnTo>
                  <a:pt x="80000" y="26930"/>
                </a:lnTo>
                <a:lnTo>
                  <a:pt x="80000" y="26940"/>
                </a:lnTo>
                <a:lnTo>
                  <a:pt x="79990" y="26940"/>
                </a:lnTo>
                <a:lnTo>
                  <a:pt x="79980" y="26950"/>
                </a:lnTo>
                <a:lnTo>
                  <a:pt x="79970" y="26950"/>
                </a:lnTo>
                <a:lnTo>
                  <a:pt x="79970" y="26960"/>
                </a:lnTo>
                <a:lnTo>
                  <a:pt x="79960" y="26960"/>
                </a:lnTo>
                <a:lnTo>
                  <a:pt x="79960" y="26970"/>
                </a:lnTo>
                <a:lnTo>
                  <a:pt x="79950" y="26970"/>
                </a:lnTo>
                <a:lnTo>
                  <a:pt x="79940" y="26980"/>
                </a:lnTo>
                <a:lnTo>
                  <a:pt x="79930" y="26990"/>
                </a:lnTo>
                <a:lnTo>
                  <a:pt x="79920" y="26990"/>
                </a:lnTo>
                <a:lnTo>
                  <a:pt x="79920" y="27000"/>
                </a:lnTo>
                <a:lnTo>
                  <a:pt x="79910" y="27000"/>
                </a:lnTo>
                <a:lnTo>
                  <a:pt x="79910" y="27010"/>
                </a:lnTo>
                <a:lnTo>
                  <a:pt x="79900" y="27010"/>
                </a:lnTo>
                <a:lnTo>
                  <a:pt x="79900" y="27020"/>
                </a:lnTo>
                <a:lnTo>
                  <a:pt x="79890" y="27020"/>
                </a:lnTo>
                <a:lnTo>
                  <a:pt x="79890" y="27030"/>
                </a:lnTo>
                <a:lnTo>
                  <a:pt x="79880" y="27030"/>
                </a:lnTo>
                <a:lnTo>
                  <a:pt x="79870" y="27040"/>
                </a:lnTo>
                <a:lnTo>
                  <a:pt x="79860" y="27050"/>
                </a:lnTo>
                <a:lnTo>
                  <a:pt x="79850" y="27050"/>
                </a:lnTo>
                <a:lnTo>
                  <a:pt x="79850" y="27060"/>
                </a:lnTo>
                <a:lnTo>
                  <a:pt x="79840" y="27060"/>
                </a:lnTo>
                <a:lnTo>
                  <a:pt x="79840" y="27070"/>
                </a:lnTo>
                <a:lnTo>
                  <a:pt x="79830" y="27080"/>
                </a:lnTo>
                <a:lnTo>
                  <a:pt x="79830" y="27090"/>
                </a:lnTo>
                <a:lnTo>
                  <a:pt x="79820" y="27090"/>
                </a:lnTo>
                <a:lnTo>
                  <a:pt x="79810" y="27100"/>
                </a:lnTo>
                <a:lnTo>
                  <a:pt x="79800" y="27100"/>
                </a:lnTo>
                <a:lnTo>
                  <a:pt x="79800" y="27110"/>
                </a:lnTo>
                <a:lnTo>
                  <a:pt x="79790" y="27120"/>
                </a:lnTo>
                <a:lnTo>
                  <a:pt x="79780" y="27120"/>
                </a:lnTo>
                <a:lnTo>
                  <a:pt x="79780" y="27130"/>
                </a:lnTo>
                <a:lnTo>
                  <a:pt x="79770" y="27130"/>
                </a:lnTo>
                <a:lnTo>
                  <a:pt x="79770" y="27140"/>
                </a:lnTo>
                <a:lnTo>
                  <a:pt x="79760" y="27150"/>
                </a:lnTo>
                <a:lnTo>
                  <a:pt x="79750" y="27150"/>
                </a:lnTo>
                <a:lnTo>
                  <a:pt x="79750" y="27160"/>
                </a:lnTo>
                <a:lnTo>
                  <a:pt x="79740" y="27160"/>
                </a:lnTo>
                <a:lnTo>
                  <a:pt x="79740" y="27170"/>
                </a:lnTo>
                <a:lnTo>
                  <a:pt x="79740" y="27180"/>
                </a:lnTo>
                <a:lnTo>
                  <a:pt x="79730" y="27180"/>
                </a:lnTo>
                <a:lnTo>
                  <a:pt x="79730" y="27190"/>
                </a:lnTo>
                <a:lnTo>
                  <a:pt x="79720" y="27190"/>
                </a:lnTo>
                <a:lnTo>
                  <a:pt x="79720" y="27200"/>
                </a:lnTo>
                <a:lnTo>
                  <a:pt x="79710" y="27200"/>
                </a:lnTo>
                <a:lnTo>
                  <a:pt x="79710" y="27210"/>
                </a:lnTo>
                <a:lnTo>
                  <a:pt x="79700" y="27210"/>
                </a:lnTo>
                <a:lnTo>
                  <a:pt x="79700" y="27220"/>
                </a:lnTo>
                <a:lnTo>
                  <a:pt x="79690" y="27220"/>
                </a:lnTo>
                <a:lnTo>
                  <a:pt x="79690" y="27230"/>
                </a:lnTo>
                <a:lnTo>
                  <a:pt x="79690" y="27240"/>
                </a:lnTo>
                <a:lnTo>
                  <a:pt x="79680" y="27240"/>
                </a:lnTo>
                <a:lnTo>
                  <a:pt x="79670" y="27240"/>
                </a:lnTo>
                <a:lnTo>
                  <a:pt x="79670" y="27250"/>
                </a:lnTo>
                <a:lnTo>
                  <a:pt x="79660" y="27250"/>
                </a:lnTo>
                <a:lnTo>
                  <a:pt x="79660" y="27260"/>
                </a:lnTo>
                <a:lnTo>
                  <a:pt x="79650" y="27270"/>
                </a:lnTo>
                <a:lnTo>
                  <a:pt x="79650" y="27280"/>
                </a:lnTo>
                <a:lnTo>
                  <a:pt x="79640" y="27280"/>
                </a:lnTo>
                <a:lnTo>
                  <a:pt x="79640" y="27290"/>
                </a:lnTo>
                <a:lnTo>
                  <a:pt x="79630" y="27290"/>
                </a:lnTo>
                <a:lnTo>
                  <a:pt x="79630" y="27300"/>
                </a:lnTo>
                <a:lnTo>
                  <a:pt x="79620" y="27300"/>
                </a:lnTo>
                <a:lnTo>
                  <a:pt x="79610" y="27300"/>
                </a:lnTo>
                <a:lnTo>
                  <a:pt x="79610" y="27310"/>
                </a:lnTo>
                <a:lnTo>
                  <a:pt x="79600" y="27310"/>
                </a:lnTo>
                <a:lnTo>
                  <a:pt x="79600" y="27320"/>
                </a:lnTo>
                <a:lnTo>
                  <a:pt x="79590" y="27320"/>
                </a:lnTo>
                <a:lnTo>
                  <a:pt x="79580" y="27320"/>
                </a:lnTo>
                <a:lnTo>
                  <a:pt x="79580" y="27330"/>
                </a:lnTo>
                <a:lnTo>
                  <a:pt x="79570" y="27330"/>
                </a:lnTo>
                <a:lnTo>
                  <a:pt x="79560" y="27340"/>
                </a:lnTo>
                <a:lnTo>
                  <a:pt x="79550" y="27340"/>
                </a:lnTo>
                <a:lnTo>
                  <a:pt x="79540" y="27340"/>
                </a:lnTo>
                <a:lnTo>
                  <a:pt x="79540" y="27350"/>
                </a:lnTo>
                <a:lnTo>
                  <a:pt x="79530" y="27350"/>
                </a:lnTo>
                <a:lnTo>
                  <a:pt x="79530" y="27360"/>
                </a:lnTo>
                <a:lnTo>
                  <a:pt x="79520" y="27360"/>
                </a:lnTo>
                <a:lnTo>
                  <a:pt x="79510" y="27360"/>
                </a:lnTo>
                <a:lnTo>
                  <a:pt x="79510" y="27370"/>
                </a:lnTo>
                <a:lnTo>
                  <a:pt x="79500" y="27370"/>
                </a:lnTo>
                <a:lnTo>
                  <a:pt x="79500" y="27360"/>
                </a:lnTo>
                <a:lnTo>
                  <a:pt x="79500" y="27370"/>
                </a:lnTo>
                <a:lnTo>
                  <a:pt x="79490" y="27370"/>
                </a:lnTo>
                <a:lnTo>
                  <a:pt x="79480" y="27370"/>
                </a:lnTo>
                <a:lnTo>
                  <a:pt x="79480" y="27380"/>
                </a:lnTo>
                <a:lnTo>
                  <a:pt x="79470" y="27380"/>
                </a:lnTo>
                <a:lnTo>
                  <a:pt x="79460" y="27380"/>
                </a:lnTo>
                <a:lnTo>
                  <a:pt x="79450" y="27380"/>
                </a:lnTo>
                <a:lnTo>
                  <a:pt x="79450" y="27390"/>
                </a:lnTo>
                <a:lnTo>
                  <a:pt x="79440" y="27390"/>
                </a:lnTo>
                <a:lnTo>
                  <a:pt x="79430" y="27390"/>
                </a:lnTo>
                <a:lnTo>
                  <a:pt x="79430" y="27400"/>
                </a:lnTo>
                <a:lnTo>
                  <a:pt x="79420" y="27400"/>
                </a:lnTo>
                <a:lnTo>
                  <a:pt x="79410" y="27400"/>
                </a:lnTo>
                <a:lnTo>
                  <a:pt x="79400" y="27400"/>
                </a:lnTo>
                <a:lnTo>
                  <a:pt x="79390" y="27410"/>
                </a:lnTo>
                <a:lnTo>
                  <a:pt x="79380" y="27410"/>
                </a:lnTo>
                <a:lnTo>
                  <a:pt x="79370" y="27420"/>
                </a:lnTo>
                <a:lnTo>
                  <a:pt x="79360" y="27420"/>
                </a:lnTo>
                <a:lnTo>
                  <a:pt x="79350" y="27420"/>
                </a:lnTo>
                <a:lnTo>
                  <a:pt x="79340" y="27420"/>
                </a:lnTo>
                <a:lnTo>
                  <a:pt x="79340" y="27430"/>
                </a:lnTo>
                <a:lnTo>
                  <a:pt x="79330" y="27430"/>
                </a:lnTo>
                <a:lnTo>
                  <a:pt x="79330" y="27440"/>
                </a:lnTo>
                <a:lnTo>
                  <a:pt x="79320" y="27440"/>
                </a:lnTo>
                <a:lnTo>
                  <a:pt x="79310" y="27440"/>
                </a:lnTo>
                <a:lnTo>
                  <a:pt x="79310" y="27450"/>
                </a:lnTo>
                <a:lnTo>
                  <a:pt x="79300" y="27450"/>
                </a:lnTo>
                <a:lnTo>
                  <a:pt x="79290" y="27460"/>
                </a:lnTo>
                <a:lnTo>
                  <a:pt x="79280" y="27460"/>
                </a:lnTo>
                <a:lnTo>
                  <a:pt x="79280" y="27450"/>
                </a:lnTo>
                <a:lnTo>
                  <a:pt x="79270" y="27450"/>
                </a:lnTo>
                <a:lnTo>
                  <a:pt x="79270" y="27460"/>
                </a:lnTo>
                <a:lnTo>
                  <a:pt x="79270" y="27470"/>
                </a:lnTo>
                <a:lnTo>
                  <a:pt x="79260" y="27470"/>
                </a:lnTo>
                <a:lnTo>
                  <a:pt x="79250" y="27470"/>
                </a:lnTo>
                <a:lnTo>
                  <a:pt x="79240" y="27470"/>
                </a:lnTo>
                <a:lnTo>
                  <a:pt x="79230" y="27470"/>
                </a:lnTo>
                <a:lnTo>
                  <a:pt x="79220" y="27480"/>
                </a:lnTo>
                <a:lnTo>
                  <a:pt x="79210" y="27480"/>
                </a:lnTo>
                <a:lnTo>
                  <a:pt x="79210" y="27490"/>
                </a:lnTo>
                <a:lnTo>
                  <a:pt x="79210" y="27500"/>
                </a:lnTo>
                <a:lnTo>
                  <a:pt x="79210" y="27510"/>
                </a:lnTo>
                <a:lnTo>
                  <a:pt x="79200" y="27510"/>
                </a:lnTo>
                <a:lnTo>
                  <a:pt x="79200" y="27520"/>
                </a:lnTo>
                <a:lnTo>
                  <a:pt x="79190" y="27520"/>
                </a:lnTo>
                <a:lnTo>
                  <a:pt x="79180" y="27530"/>
                </a:lnTo>
                <a:lnTo>
                  <a:pt x="79180" y="27540"/>
                </a:lnTo>
                <a:lnTo>
                  <a:pt x="79170" y="27540"/>
                </a:lnTo>
                <a:lnTo>
                  <a:pt x="79170" y="27550"/>
                </a:lnTo>
                <a:lnTo>
                  <a:pt x="79180" y="27550"/>
                </a:lnTo>
                <a:lnTo>
                  <a:pt x="79190" y="27560"/>
                </a:lnTo>
                <a:lnTo>
                  <a:pt x="79180" y="27560"/>
                </a:lnTo>
                <a:lnTo>
                  <a:pt x="79180" y="27550"/>
                </a:lnTo>
                <a:lnTo>
                  <a:pt x="79170" y="27550"/>
                </a:lnTo>
                <a:lnTo>
                  <a:pt x="79160" y="27550"/>
                </a:lnTo>
                <a:lnTo>
                  <a:pt x="79160" y="27540"/>
                </a:lnTo>
                <a:lnTo>
                  <a:pt x="79150" y="27540"/>
                </a:lnTo>
                <a:lnTo>
                  <a:pt x="79140" y="27540"/>
                </a:lnTo>
                <a:lnTo>
                  <a:pt x="79130" y="27540"/>
                </a:lnTo>
                <a:lnTo>
                  <a:pt x="79130" y="27550"/>
                </a:lnTo>
                <a:lnTo>
                  <a:pt x="79130" y="27560"/>
                </a:lnTo>
                <a:lnTo>
                  <a:pt x="79120" y="27560"/>
                </a:lnTo>
                <a:lnTo>
                  <a:pt x="79120" y="27570"/>
                </a:lnTo>
                <a:lnTo>
                  <a:pt x="79110" y="27570"/>
                </a:lnTo>
                <a:lnTo>
                  <a:pt x="79100" y="27570"/>
                </a:lnTo>
                <a:lnTo>
                  <a:pt x="79100" y="27580"/>
                </a:lnTo>
                <a:lnTo>
                  <a:pt x="79100" y="27590"/>
                </a:lnTo>
                <a:lnTo>
                  <a:pt x="79090" y="27590"/>
                </a:lnTo>
                <a:lnTo>
                  <a:pt x="79080" y="27590"/>
                </a:lnTo>
                <a:lnTo>
                  <a:pt x="79070" y="27590"/>
                </a:lnTo>
                <a:lnTo>
                  <a:pt x="79070" y="27600"/>
                </a:lnTo>
                <a:lnTo>
                  <a:pt x="79070" y="27610"/>
                </a:lnTo>
                <a:lnTo>
                  <a:pt x="79060" y="27610"/>
                </a:lnTo>
                <a:lnTo>
                  <a:pt x="79050" y="27610"/>
                </a:lnTo>
                <a:lnTo>
                  <a:pt x="79050" y="27620"/>
                </a:lnTo>
                <a:lnTo>
                  <a:pt x="79040" y="27620"/>
                </a:lnTo>
                <a:lnTo>
                  <a:pt x="79040" y="27630"/>
                </a:lnTo>
                <a:lnTo>
                  <a:pt x="79030" y="27630"/>
                </a:lnTo>
                <a:lnTo>
                  <a:pt x="79020" y="27630"/>
                </a:lnTo>
                <a:lnTo>
                  <a:pt x="79020" y="27640"/>
                </a:lnTo>
                <a:lnTo>
                  <a:pt x="79010" y="27640"/>
                </a:lnTo>
                <a:lnTo>
                  <a:pt x="79000" y="27650"/>
                </a:lnTo>
                <a:lnTo>
                  <a:pt x="78990" y="27650"/>
                </a:lnTo>
                <a:lnTo>
                  <a:pt x="78980" y="27650"/>
                </a:lnTo>
                <a:lnTo>
                  <a:pt x="78980" y="27660"/>
                </a:lnTo>
                <a:lnTo>
                  <a:pt x="78970" y="27660"/>
                </a:lnTo>
                <a:lnTo>
                  <a:pt x="78970" y="27670"/>
                </a:lnTo>
                <a:lnTo>
                  <a:pt x="78960" y="27670"/>
                </a:lnTo>
                <a:lnTo>
                  <a:pt x="78960" y="27680"/>
                </a:lnTo>
                <a:lnTo>
                  <a:pt x="78950" y="27680"/>
                </a:lnTo>
                <a:lnTo>
                  <a:pt x="78940" y="27680"/>
                </a:lnTo>
                <a:lnTo>
                  <a:pt x="78940" y="27690"/>
                </a:lnTo>
                <a:lnTo>
                  <a:pt x="78930" y="27690"/>
                </a:lnTo>
                <a:lnTo>
                  <a:pt x="78930" y="27700"/>
                </a:lnTo>
                <a:lnTo>
                  <a:pt x="78920" y="27700"/>
                </a:lnTo>
                <a:lnTo>
                  <a:pt x="78910" y="27700"/>
                </a:lnTo>
                <a:lnTo>
                  <a:pt x="78910" y="27710"/>
                </a:lnTo>
                <a:lnTo>
                  <a:pt x="78910" y="27720"/>
                </a:lnTo>
                <a:lnTo>
                  <a:pt x="78900" y="27720"/>
                </a:lnTo>
                <a:lnTo>
                  <a:pt x="78890" y="27720"/>
                </a:lnTo>
                <a:lnTo>
                  <a:pt x="78890" y="27730"/>
                </a:lnTo>
                <a:lnTo>
                  <a:pt x="78880" y="27730"/>
                </a:lnTo>
                <a:lnTo>
                  <a:pt x="78880" y="27740"/>
                </a:lnTo>
                <a:lnTo>
                  <a:pt x="78870" y="27740"/>
                </a:lnTo>
                <a:lnTo>
                  <a:pt x="78860" y="27740"/>
                </a:lnTo>
                <a:lnTo>
                  <a:pt x="78860" y="27750"/>
                </a:lnTo>
                <a:lnTo>
                  <a:pt x="78850" y="27750"/>
                </a:lnTo>
                <a:lnTo>
                  <a:pt x="78850" y="27760"/>
                </a:lnTo>
                <a:lnTo>
                  <a:pt x="78840" y="27760"/>
                </a:lnTo>
                <a:lnTo>
                  <a:pt x="78840" y="27770"/>
                </a:lnTo>
                <a:lnTo>
                  <a:pt x="78830" y="27770"/>
                </a:lnTo>
                <a:lnTo>
                  <a:pt x="78830" y="27780"/>
                </a:lnTo>
                <a:lnTo>
                  <a:pt x="78820" y="27780"/>
                </a:lnTo>
                <a:lnTo>
                  <a:pt x="78820" y="27790"/>
                </a:lnTo>
                <a:lnTo>
                  <a:pt x="78810" y="27790"/>
                </a:lnTo>
                <a:lnTo>
                  <a:pt x="78800" y="27790"/>
                </a:lnTo>
                <a:lnTo>
                  <a:pt x="78800" y="27800"/>
                </a:lnTo>
                <a:lnTo>
                  <a:pt x="78790" y="27800"/>
                </a:lnTo>
                <a:lnTo>
                  <a:pt x="78790" y="27810"/>
                </a:lnTo>
                <a:lnTo>
                  <a:pt x="78780" y="27810"/>
                </a:lnTo>
                <a:lnTo>
                  <a:pt x="78780" y="27820"/>
                </a:lnTo>
                <a:lnTo>
                  <a:pt x="78770" y="27820"/>
                </a:lnTo>
                <a:lnTo>
                  <a:pt x="78770" y="27830"/>
                </a:lnTo>
                <a:lnTo>
                  <a:pt x="78760" y="27830"/>
                </a:lnTo>
                <a:lnTo>
                  <a:pt x="78760" y="27840"/>
                </a:lnTo>
                <a:lnTo>
                  <a:pt x="78750" y="27840"/>
                </a:lnTo>
                <a:lnTo>
                  <a:pt x="78750" y="27850"/>
                </a:lnTo>
                <a:lnTo>
                  <a:pt x="78740" y="27860"/>
                </a:lnTo>
                <a:lnTo>
                  <a:pt x="78740" y="27870"/>
                </a:lnTo>
                <a:lnTo>
                  <a:pt x="78730" y="27870"/>
                </a:lnTo>
                <a:lnTo>
                  <a:pt x="78730" y="27880"/>
                </a:lnTo>
                <a:lnTo>
                  <a:pt x="78720" y="27880"/>
                </a:lnTo>
                <a:lnTo>
                  <a:pt x="78720" y="27890"/>
                </a:lnTo>
                <a:lnTo>
                  <a:pt x="78710" y="27890"/>
                </a:lnTo>
                <a:lnTo>
                  <a:pt x="78710" y="27900"/>
                </a:lnTo>
                <a:lnTo>
                  <a:pt x="78710" y="27910"/>
                </a:lnTo>
                <a:lnTo>
                  <a:pt x="78700" y="27910"/>
                </a:lnTo>
                <a:lnTo>
                  <a:pt x="78690" y="27920"/>
                </a:lnTo>
                <a:lnTo>
                  <a:pt x="78690" y="27930"/>
                </a:lnTo>
                <a:lnTo>
                  <a:pt x="78690" y="27940"/>
                </a:lnTo>
                <a:lnTo>
                  <a:pt x="78680" y="27940"/>
                </a:lnTo>
                <a:lnTo>
                  <a:pt x="78680" y="27950"/>
                </a:lnTo>
                <a:lnTo>
                  <a:pt x="78670" y="27950"/>
                </a:lnTo>
                <a:lnTo>
                  <a:pt x="78670" y="27960"/>
                </a:lnTo>
                <a:lnTo>
                  <a:pt x="78670" y="27970"/>
                </a:lnTo>
                <a:lnTo>
                  <a:pt x="78660" y="27970"/>
                </a:lnTo>
                <a:lnTo>
                  <a:pt x="78670" y="27970"/>
                </a:lnTo>
                <a:lnTo>
                  <a:pt x="78660" y="27970"/>
                </a:lnTo>
                <a:lnTo>
                  <a:pt x="78660" y="27980"/>
                </a:lnTo>
                <a:lnTo>
                  <a:pt x="78650" y="27980"/>
                </a:lnTo>
                <a:lnTo>
                  <a:pt x="78650" y="27990"/>
                </a:lnTo>
                <a:lnTo>
                  <a:pt x="78650" y="28000"/>
                </a:lnTo>
                <a:lnTo>
                  <a:pt x="78640" y="28000"/>
                </a:lnTo>
                <a:lnTo>
                  <a:pt x="78640" y="28010"/>
                </a:lnTo>
                <a:lnTo>
                  <a:pt x="78640" y="28020"/>
                </a:lnTo>
                <a:lnTo>
                  <a:pt x="78630" y="28020"/>
                </a:lnTo>
                <a:lnTo>
                  <a:pt x="78630" y="28030"/>
                </a:lnTo>
                <a:lnTo>
                  <a:pt x="78630" y="28040"/>
                </a:lnTo>
                <a:lnTo>
                  <a:pt x="78620" y="28040"/>
                </a:lnTo>
                <a:lnTo>
                  <a:pt x="78610" y="28040"/>
                </a:lnTo>
                <a:lnTo>
                  <a:pt x="78610" y="28050"/>
                </a:lnTo>
                <a:lnTo>
                  <a:pt x="78610" y="28040"/>
                </a:lnTo>
                <a:lnTo>
                  <a:pt x="78600" y="28040"/>
                </a:lnTo>
                <a:lnTo>
                  <a:pt x="78600" y="28050"/>
                </a:lnTo>
                <a:lnTo>
                  <a:pt x="78590" y="28050"/>
                </a:lnTo>
                <a:lnTo>
                  <a:pt x="78590" y="28060"/>
                </a:lnTo>
                <a:lnTo>
                  <a:pt x="78590" y="28070"/>
                </a:lnTo>
                <a:lnTo>
                  <a:pt x="78580" y="28070"/>
                </a:lnTo>
                <a:lnTo>
                  <a:pt x="78580" y="28080"/>
                </a:lnTo>
                <a:lnTo>
                  <a:pt x="78580" y="28090"/>
                </a:lnTo>
                <a:lnTo>
                  <a:pt x="78590" y="28090"/>
                </a:lnTo>
                <a:lnTo>
                  <a:pt x="78580" y="28090"/>
                </a:lnTo>
                <a:lnTo>
                  <a:pt x="78580" y="28100"/>
                </a:lnTo>
                <a:lnTo>
                  <a:pt x="78580" y="28110"/>
                </a:lnTo>
                <a:lnTo>
                  <a:pt x="78590" y="28110"/>
                </a:lnTo>
                <a:lnTo>
                  <a:pt x="78590" y="28120"/>
                </a:lnTo>
                <a:lnTo>
                  <a:pt x="78580" y="28120"/>
                </a:lnTo>
                <a:lnTo>
                  <a:pt x="78580" y="28130"/>
                </a:lnTo>
                <a:lnTo>
                  <a:pt x="78570" y="28130"/>
                </a:lnTo>
                <a:lnTo>
                  <a:pt x="78570" y="28140"/>
                </a:lnTo>
                <a:lnTo>
                  <a:pt x="78560" y="28150"/>
                </a:lnTo>
                <a:lnTo>
                  <a:pt x="78560" y="28160"/>
                </a:lnTo>
                <a:lnTo>
                  <a:pt x="78560" y="28170"/>
                </a:lnTo>
                <a:lnTo>
                  <a:pt x="78550" y="28180"/>
                </a:lnTo>
                <a:lnTo>
                  <a:pt x="78550" y="28190"/>
                </a:lnTo>
                <a:lnTo>
                  <a:pt x="78550" y="28200"/>
                </a:lnTo>
                <a:lnTo>
                  <a:pt x="78540" y="28200"/>
                </a:lnTo>
                <a:lnTo>
                  <a:pt x="78540" y="28210"/>
                </a:lnTo>
                <a:lnTo>
                  <a:pt x="78530" y="28220"/>
                </a:lnTo>
                <a:lnTo>
                  <a:pt x="78530" y="28230"/>
                </a:lnTo>
                <a:lnTo>
                  <a:pt x="78530" y="28240"/>
                </a:lnTo>
                <a:lnTo>
                  <a:pt x="78520" y="28240"/>
                </a:lnTo>
                <a:lnTo>
                  <a:pt x="78520" y="28250"/>
                </a:lnTo>
                <a:lnTo>
                  <a:pt x="78520" y="28260"/>
                </a:lnTo>
                <a:lnTo>
                  <a:pt x="78520" y="28270"/>
                </a:lnTo>
                <a:lnTo>
                  <a:pt x="78510" y="28270"/>
                </a:lnTo>
                <a:lnTo>
                  <a:pt x="78510" y="28280"/>
                </a:lnTo>
                <a:lnTo>
                  <a:pt x="78510" y="28290"/>
                </a:lnTo>
                <a:lnTo>
                  <a:pt x="78510" y="28300"/>
                </a:lnTo>
                <a:lnTo>
                  <a:pt x="78500" y="28300"/>
                </a:lnTo>
                <a:lnTo>
                  <a:pt x="78500" y="28290"/>
                </a:lnTo>
                <a:lnTo>
                  <a:pt x="78510" y="28290"/>
                </a:lnTo>
                <a:lnTo>
                  <a:pt x="78500" y="28290"/>
                </a:lnTo>
                <a:lnTo>
                  <a:pt x="78500" y="28300"/>
                </a:lnTo>
                <a:lnTo>
                  <a:pt x="78490" y="28300"/>
                </a:lnTo>
                <a:lnTo>
                  <a:pt x="78490" y="28310"/>
                </a:lnTo>
                <a:lnTo>
                  <a:pt x="78490" y="28320"/>
                </a:lnTo>
                <a:lnTo>
                  <a:pt x="78500" y="28320"/>
                </a:lnTo>
                <a:lnTo>
                  <a:pt x="78510" y="28320"/>
                </a:lnTo>
                <a:lnTo>
                  <a:pt x="78500" y="28320"/>
                </a:lnTo>
                <a:lnTo>
                  <a:pt x="78500" y="28330"/>
                </a:lnTo>
                <a:lnTo>
                  <a:pt x="78490" y="28330"/>
                </a:lnTo>
                <a:lnTo>
                  <a:pt x="78490" y="28340"/>
                </a:lnTo>
                <a:lnTo>
                  <a:pt x="78490" y="28330"/>
                </a:lnTo>
                <a:lnTo>
                  <a:pt x="78490" y="28340"/>
                </a:lnTo>
                <a:lnTo>
                  <a:pt x="78480" y="28340"/>
                </a:lnTo>
                <a:lnTo>
                  <a:pt x="78480" y="28350"/>
                </a:lnTo>
                <a:lnTo>
                  <a:pt x="78480" y="28360"/>
                </a:lnTo>
                <a:lnTo>
                  <a:pt x="78480" y="28370"/>
                </a:lnTo>
                <a:lnTo>
                  <a:pt x="78470" y="28370"/>
                </a:lnTo>
                <a:lnTo>
                  <a:pt x="78470" y="28380"/>
                </a:lnTo>
                <a:lnTo>
                  <a:pt x="78470" y="28390"/>
                </a:lnTo>
                <a:lnTo>
                  <a:pt x="78460" y="28390"/>
                </a:lnTo>
                <a:lnTo>
                  <a:pt x="78460" y="28400"/>
                </a:lnTo>
                <a:lnTo>
                  <a:pt x="78460" y="28410"/>
                </a:lnTo>
                <a:lnTo>
                  <a:pt x="78460" y="28420"/>
                </a:lnTo>
                <a:lnTo>
                  <a:pt x="78460" y="28430"/>
                </a:lnTo>
                <a:lnTo>
                  <a:pt x="78460" y="28440"/>
                </a:lnTo>
                <a:lnTo>
                  <a:pt x="78450" y="28440"/>
                </a:lnTo>
                <a:lnTo>
                  <a:pt x="78450" y="28450"/>
                </a:lnTo>
                <a:lnTo>
                  <a:pt x="78450" y="28460"/>
                </a:lnTo>
                <a:lnTo>
                  <a:pt x="78450" y="28470"/>
                </a:lnTo>
                <a:lnTo>
                  <a:pt x="78440" y="28480"/>
                </a:lnTo>
                <a:lnTo>
                  <a:pt x="78430" y="28490"/>
                </a:lnTo>
                <a:lnTo>
                  <a:pt x="78420" y="28490"/>
                </a:lnTo>
                <a:lnTo>
                  <a:pt x="78420" y="28500"/>
                </a:lnTo>
                <a:lnTo>
                  <a:pt x="78410" y="28500"/>
                </a:lnTo>
                <a:lnTo>
                  <a:pt x="78410" y="28510"/>
                </a:lnTo>
                <a:lnTo>
                  <a:pt x="78400" y="28510"/>
                </a:lnTo>
                <a:lnTo>
                  <a:pt x="78400" y="28520"/>
                </a:lnTo>
                <a:lnTo>
                  <a:pt x="78390" y="28520"/>
                </a:lnTo>
                <a:lnTo>
                  <a:pt x="78390" y="28530"/>
                </a:lnTo>
                <a:lnTo>
                  <a:pt x="78380" y="28530"/>
                </a:lnTo>
                <a:lnTo>
                  <a:pt x="78380" y="28540"/>
                </a:lnTo>
                <a:lnTo>
                  <a:pt x="78380" y="28550"/>
                </a:lnTo>
                <a:lnTo>
                  <a:pt x="78370" y="28550"/>
                </a:lnTo>
                <a:lnTo>
                  <a:pt x="78360" y="28550"/>
                </a:lnTo>
                <a:lnTo>
                  <a:pt x="78360" y="28560"/>
                </a:lnTo>
                <a:lnTo>
                  <a:pt x="78350" y="28560"/>
                </a:lnTo>
                <a:lnTo>
                  <a:pt x="78350" y="28570"/>
                </a:lnTo>
                <a:lnTo>
                  <a:pt x="78340" y="28570"/>
                </a:lnTo>
                <a:lnTo>
                  <a:pt x="78330" y="28570"/>
                </a:lnTo>
                <a:lnTo>
                  <a:pt x="78330" y="28580"/>
                </a:lnTo>
                <a:lnTo>
                  <a:pt x="78320" y="28580"/>
                </a:lnTo>
                <a:lnTo>
                  <a:pt x="78310" y="28580"/>
                </a:lnTo>
                <a:lnTo>
                  <a:pt x="78310" y="28590"/>
                </a:lnTo>
                <a:lnTo>
                  <a:pt x="78310" y="28580"/>
                </a:lnTo>
                <a:lnTo>
                  <a:pt x="78320" y="28580"/>
                </a:lnTo>
                <a:lnTo>
                  <a:pt x="78320" y="28590"/>
                </a:lnTo>
                <a:lnTo>
                  <a:pt x="78310" y="28590"/>
                </a:lnTo>
                <a:lnTo>
                  <a:pt x="78300" y="28590"/>
                </a:lnTo>
                <a:lnTo>
                  <a:pt x="78300" y="28600"/>
                </a:lnTo>
                <a:lnTo>
                  <a:pt x="78290" y="28600"/>
                </a:lnTo>
                <a:lnTo>
                  <a:pt x="78290" y="28610"/>
                </a:lnTo>
                <a:lnTo>
                  <a:pt x="78280" y="28610"/>
                </a:lnTo>
                <a:lnTo>
                  <a:pt x="78270" y="28610"/>
                </a:lnTo>
                <a:lnTo>
                  <a:pt x="78270" y="28600"/>
                </a:lnTo>
                <a:lnTo>
                  <a:pt x="78270" y="28610"/>
                </a:lnTo>
                <a:lnTo>
                  <a:pt x="78280" y="28610"/>
                </a:lnTo>
                <a:lnTo>
                  <a:pt x="78280" y="28620"/>
                </a:lnTo>
                <a:lnTo>
                  <a:pt x="78280" y="28630"/>
                </a:lnTo>
                <a:lnTo>
                  <a:pt x="78270" y="28630"/>
                </a:lnTo>
                <a:lnTo>
                  <a:pt x="78280" y="28630"/>
                </a:lnTo>
                <a:lnTo>
                  <a:pt x="78270" y="28630"/>
                </a:lnTo>
                <a:lnTo>
                  <a:pt x="78260" y="28640"/>
                </a:lnTo>
                <a:lnTo>
                  <a:pt x="78250" y="28640"/>
                </a:lnTo>
                <a:lnTo>
                  <a:pt x="78260" y="28640"/>
                </a:lnTo>
                <a:lnTo>
                  <a:pt x="78260" y="28650"/>
                </a:lnTo>
                <a:lnTo>
                  <a:pt x="78250" y="28650"/>
                </a:lnTo>
                <a:lnTo>
                  <a:pt x="78260" y="28650"/>
                </a:lnTo>
                <a:lnTo>
                  <a:pt x="78260" y="28660"/>
                </a:lnTo>
                <a:lnTo>
                  <a:pt x="78270" y="28660"/>
                </a:lnTo>
                <a:lnTo>
                  <a:pt x="78260" y="28660"/>
                </a:lnTo>
                <a:lnTo>
                  <a:pt x="78250" y="28660"/>
                </a:lnTo>
                <a:lnTo>
                  <a:pt x="78250" y="28670"/>
                </a:lnTo>
                <a:lnTo>
                  <a:pt x="78240" y="28670"/>
                </a:lnTo>
                <a:lnTo>
                  <a:pt x="78240" y="28680"/>
                </a:lnTo>
                <a:lnTo>
                  <a:pt x="78240" y="28670"/>
                </a:lnTo>
                <a:lnTo>
                  <a:pt x="78230" y="28680"/>
                </a:lnTo>
                <a:lnTo>
                  <a:pt x="78220" y="28680"/>
                </a:lnTo>
                <a:lnTo>
                  <a:pt x="78210" y="28680"/>
                </a:lnTo>
                <a:lnTo>
                  <a:pt x="78210" y="28670"/>
                </a:lnTo>
                <a:lnTo>
                  <a:pt x="78200" y="28670"/>
                </a:lnTo>
                <a:lnTo>
                  <a:pt x="78200" y="28680"/>
                </a:lnTo>
                <a:lnTo>
                  <a:pt x="78210" y="28690"/>
                </a:lnTo>
                <a:lnTo>
                  <a:pt x="78210" y="28700"/>
                </a:lnTo>
                <a:lnTo>
                  <a:pt x="78200" y="28700"/>
                </a:lnTo>
                <a:lnTo>
                  <a:pt x="78200" y="28710"/>
                </a:lnTo>
                <a:lnTo>
                  <a:pt x="78190" y="28710"/>
                </a:lnTo>
                <a:lnTo>
                  <a:pt x="78190" y="28720"/>
                </a:lnTo>
                <a:lnTo>
                  <a:pt x="78190" y="28710"/>
                </a:lnTo>
                <a:lnTo>
                  <a:pt x="78180" y="28710"/>
                </a:lnTo>
                <a:lnTo>
                  <a:pt x="78170" y="28710"/>
                </a:lnTo>
                <a:lnTo>
                  <a:pt x="78170" y="28700"/>
                </a:lnTo>
                <a:lnTo>
                  <a:pt x="78160" y="28700"/>
                </a:lnTo>
                <a:lnTo>
                  <a:pt x="78170" y="28700"/>
                </a:lnTo>
                <a:lnTo>
                  <a:pt x="78170" y="28710"/>
                </a:lnTo>
                <a:lnTo>
                  <a:pt x="78180" y="28710"/>
                </a:lnTo>
                <a:lnTo>
                  <a:pt x="78190" y="28710"/>
                </a:lnTo>
                <a:lnTo>
                  <a:pt x="78180" y="28710"/>
                </a:lnTo>
                <a:lnTo>
                  <a:pt x="78180" y="28720"/>
                </a:lnTo>
                <a:lnTo>
                  <a:pt x="78180" y="28710"/>
                </a:lnTo>
                <a:lnTo>
                  <a:pt x="78170" y="28710"/>
                </a:lnTo>
                <a:lnTo>
                  <a:pt x="78160" y="28710"/>
                </a:lnTo>
                <a:lnTo>
                  <a:pt x="78170" y="28720"/>
                </a:lnTo>
                <a:lnTo>
                  <a:pt x="78170" y="28730"/>
                </a:lnTo>
                <a:lnTo>
                  <a:pt x="78180" y="28730"/>
                </a:lnTo>
                <a:lnTo>
                  <a:pt x="78170" y="28730"/>
                </a:lnTo>
                <a:lnTo>
                  <a:pt x="78170" y="28720"/>
                </a:lnTo>
                <a:lnTo>
                  <a:pt x="78160" y="28720"/>
                </a:lnTo>
                <a:lnTo>
                  <a:pt x="78160" y="28710"/>
                </a:lnTo>
                <a:lnTo>
                  <a:pt x="78160" y="28720"/>
                </a:lnTo>
                <a:lnTo>
                  <a:pt x="78170" y="28730"/>
                </a:lnTo>
                <a:lnTo>
                  <a:pt x="78160" y="28730"/>
                </a:lnTo>
                <a:lnTo>
                  <a:pt x="78160" y="28720"/>
                </a:lnTo>
                <a:lnTo>
                  <a:pt x="78150" y="28720"/>
                </a:lnTo>
                <a:lnTo>
                  <a:pt x="78150" y="28730"/>
                </a:lnTo>
                <a:lnTo>
                  <a:pt x="78160" y="28730"/>
                </a:lnTo>
                <a:lnTo>
                  <a:pt x="78160" y="28740"/>
                </a:lnTo>
                <a:lnTo>
                  <a:pt x="78170" y="28740"/>
                </a:lnTo>
                <a:lnTo>
                  <a:pt x="78160" y="28740"/>
                </a:lnTo>
                <a:lnTo>
                  <a:pt x="78150" y="28750"/>
                </a:lnTo>
                <a:lnTo>
                  <a:pt x="78140" y="28750"/>
                </a:lnTo>
                <a:lnTo>
                  <a:pt x="78140" y="28760"/>
                </a:lnTo>
                <a:lnTo>
                  <a:pt x="78140" y="28770"/>
                </a:lnTo>
                <a:lnTo>
                  <a:pt x="78130" y="28770"/>
                </a:lnTo>
                <a:lnTo>
                  <a:pt x="78120" y="28770"/>
                </a:lnTo>
                <a:lnTo>
                  <a:pt x="78120" y="28780"/>
                </a:lnTo>
                <a:lnTo>
                  <a:pt x="78130" y="28780"/>
                </a:lnTo>
                <a:lnTo>
                  <a:pt x="78120" y="28780"/>
                </a:lnTo>
                <a:lnTo>
                  <a:pt x="78120" y="28770"/>
                </a:lnTo>
                <a:lnTo>
                  <a:pt x="78110" y="28770"/>
                </a:lnTo>
                <a:lnTo>
                  <a:pt x="78110" y="28780"/>
                </a:lnTo>
                <a:lnTo>
                  <a:pt x="78100" y="28780"/>
                </a:lnTo>
                <a:lnTo>
                  <a:pt x="78110" y="28780"/>
                </a:lnTo>
                <a:lnTo>
                  <a:pt x="78110" y="28790"/>
                </a:lnTo>
                <a:lnTo>
                  <a:pt x="78110" y="28800"/>
                </a:lnTo>
                <a:lnTo>
                  <a:pt x="78100" y="28800"/>
                </a:lnTo>
                <a:lnTo>
                  <a:pt x="78100" y="28810"/>
                </a:lnTo>
                <a:lnTo>
                  <a:pt x="78100" y="28820"/>
                </a:lnTo>
                <a:lnTo>
                  <a:pt x="78090" y="28820"/>
                </a:lnTo>
                <a:lnTo>
                  <a:pt x="78090" y="28830"/>
                </a:lnTo>
                <a:lnTo>
                  <a:pt x="78080" y="28830"/>
                </a:lnTo>
                <a:lnTo>
                  <a:pt x="78080" y="28840"/>
                </a:lnTo>
                <a:lnTo>
                  <a:pt x="78070" y="28840"/>
                </a:lnTo>
                <a:lnTo>
                  <a:pt x="78070" y="28850"/>
                </a:lnTo>
                <a:lnTo>
                  <a:pt x="78060" y="28850"/>
                </a:lnTo>
                <a:lnTo>
                  <a:pt x="78060" y="28860"/>
                </a:lnTo>
                <a:lnTo>
                  <a:pt x="78050" y="28860"/>
                </a:lnTo>
                <a:lnTo>
                  <a:pt x="78050" y="28870"/>
                </a:lnTo>
                <a:lnTo>
                  <a:pt x="78050" y="28880"/>
                </a:lnTo>
                <a:lnTo>
                  <a:pt x="78040" y="28880"/>
                </a:lnTo>
                <a:lnTo>
                  <a:pt x="78040" y="28890"/>
                </a:lnTo>
                <a:lnTo>
                  <a:pt x="78040" y="28900"/>
                </a:lnTo>
                <a:lnTo>
                  <a:pt x="78030" y="28900"/>
                </a:lnTo>
                <a:lnTo>
                  <a:pt x="78020" y="28900"/>
                </a:lnTo>
                <a:lnTo>
                  <a:pt x="78010" y="28900"/>
                </a:lnTo>
                <a:lnTo>
                  <a:pt x="78000" y="28900"/>
                </a:lnTo>
                <a:lnTo>
                  <a:pt x="78000" y="28910"/>
                </a:lnTo>
                <a:lnTo>
                  <a:pt x="77990" y="28920"/>
                </a:lnTo>
                <a:lnTo>
                  <a:pt x="77990" y="28930"/>
                </a:lnTo>
                <a:lnTo>
                  <a:pt x="78000" y="28930"/>
                </a:lnTo>
                <a:lnTo>
                  <a:pt x="78000" y="28940"/>
                </a:lnTo>
                <a:lnTo>
                  <a:pt x="78010" y="28940"/>
                </a:lnTo>
                <a:lnTo>
                  <a:pt x="78010" y="28950"/>
                </a:lnTo>
                <a:lnTo>
                  <a:pt x="78010" y="28940"/>
                </a:lnTo>
                <a:lnTo>
                  <a:pt x="78000" y="28940"/>
                </a:lnTo>
                <a:lnTo>
                  <a:pt x="78000" y="28930"/>
                </a:lnTo>
                <a:lnTo>
                  <a:pt x="77990" y="28940"/>
                </a:lnTo>
                <a:lnTo>
                  <a:pt x="77980" y="28940"/>
                </a:lnTo>
                <a:lnTo>
                  <a:pt x="77980" y="28950"/>
                </a:lnTo>
                <a:lnTo>
                  <a:pt x="77980" y="28960"/>
                </a:lnTo>
                <a:lnTo>
                  <a:pt x="77990" y="28960"/>
                </a:lnTo>
                <a:lnTo>
                  <a:pt x="77980" y="28960"/>
                </a:lnTo>
                <a:lnTo>
                  <a:pt x="77970" y="28960"/>
                </a:lnTo>
                <a:lnTo>
                  <a:pt x="77960" y="28960"/>
                </a:lnTo>
                <a:lnTo>
                  <a:pt x="77950" y="28960"/>
                </a:lnTo>
                <a:lnTo>
                  <a:pt x="77950" y="28970"/>
                </a:lnTo>
                <a:lnTo>
                  <a:pt x="77940" y="28970"/>
                </a:lnTo>
                <a:lnTo>
                  <a:pt x="77940" y="28960"/>
                </a:lnTo>
                <a:lnTo>
                  <a:pt x="77940" y="28950"/>
                </a:lnTo>
                <a:lnTo>
                  <a:pt x="77940" y="28940"/>
                </a:lnTo>
                <a:lnTo>
                  <a:pt x="77940" y="28930"/>
                </a:lnTo>
                <a:lnTo>
                  <a:pt x="77950" y="28930"/>
                </a:lnTo>
                <a:lnTo>
                  <a:pt x="77950" y="28920"/>
                </a:lnTo>
                <a:lnTo>
                  <a:pt x="77950" y="28910"/>
                </a:lnTo>
                <a:lnTo>
                  <a:pt x="77940" y="28910"/>
                </a:lnTo>
                <a:lnTo>
                  <a:pt x="77940" y="28920"/>
                </a:lnTo>
                <a:lnTo>
                  <a:pt x="77940" y="28930"/>
                </a:lnTo>
                <a:lnTo>
                  <a:pt x="77940" y="28940"/>
                </a:lnTo>
                <a:lnTo>
                  <a:pt x="77930" y="28940"/>
                </a:lnTo>
                <a:lnTo>
                  <a:pt x="77930" y="28950"/>
                </a:lnTo>
                <a:lnTo>
                  <a:pt x="77930" y="28960"/>
                </a:lnTo>
                <a:lnTo>
                  <a:pt x="77930" y="28970"/>
                </a:lnTo>
                <a:lnTo>
                  <a:pt x="77930" y="28980"/>
                </a:lnTo>
                <a:lnTo>
                  <a:pt x="77940" y="28980"/>
                </a:lnTo>
                <a:lnTo>
                  <a:pt x="77950" y="28980"/>
                </a:lnTo>
                <a:lnTo>
                  <a:pt x="77960" y="28980"/>
                </a:lnTo>
                <a:lnTo>
                  <a:pt x="77960" y="28970"/>
                </a:lnTo>
                <a:lnTo>
                  <a:pt x="77970" y="28970"/>
                </a:lnTo>
                <a:lnTo>
                  <a:pt x="77970" y="28980"/>
                </a:lnTo>
                <a:lnTo>
                  <a:pt x="77970" y="28970"/>
                </a:lnTo>
                <a:lnTo>
                  <a:pt x="77980" y="28970"/>
                </a:lnTo>
                <a:lnTo>
                  <a:pt x="77980" y="28980"/>
                </a:lnTo>
                <a:lnTo>
                  <a:pt x="77980" y="28990"/>
                </a:lnTo>
                <a:lnTo>
                  <a:pt x="77970" y="28990"/>
                </a:lnTo>
                <a:lnTo>
                  <a:pt x="77970" y="29000"/>
                </a:lnTo>
                <a:lnTo>
                  <a:pt x="77960" y="29000"/>
                </a:lnTo>
                <a:lnTo>
                  <a:pt x="77960" y="29010"/>
                </a:lnTo>
                <a:lnTo>
                  <a:pt x="77950" y="29020"/>
                </a:lnTo>
                <a:lnTo>
                  <a:pt x="77950" y="29030"/>
                </a:lnTo>
                <a:lnTo>
                  <a:pt x="77940" y="29040"/>
                </a:lnTo>
                <a:lnTo>
                  <a:pt x="77940" y="29050"/>
                </a:lnTo>
                <a:lnTo>
                  <a:pt x="77930" y="29050"/>
                </a:lnTo>
                <a:lnTo>
                  <a:pt x="77930" y="29060"/>
                </a:lnTo>
                <a:lnTo>
                  <a:pt x="77930" y="29070"/>
                </a:lnTo>
                <a:lnTo>
                  <a:pt x="77920" y="29070"/>
                </a:lnTo>
                <a:lnTo>
                  <a:pt x="77920" y="29060"/>
                </a:lnTo>
                <a:lnTo>
                  <a:pt x="77910" y="29060"/>
                </a:lnTo>
                <a:lnTo>
                  <a:pt x="77900" y="29060"/>
                </a:lnTo>
                <a:lnTo>
                  <a:pt x="77890" y="29060"/>
                </a:lnTo>
                <a:lnTo>
                  <a:pt x="77900" y="29060"/>
                </a:lnTo>
                <a:lnTo>
                  <a:pt x="77910" y="29060"/>
                </a:lnTo>
                <a:lnTo>
                  <a:pt x="77910" y="29070"/>
                </a:lnTo>
                <a:lnTo>
                  <a:pt x="77920" y="29070"/>
                </a:lnTo>
                <a:lnTo>
                  <a:pt x="77920" y="29080"/>
                </a:lnTo>
                <a:lnTo>
                  <a:pt x="77920" y="29090"/>
                </a:lnTo>
                <a:lnTo>
                  <a:pt x="77910" y="29090"/>
                </a:lnTo>
                <a:lnTo>
                  <a:pt x="77910" y="29100"/>
                </a:lnTo>
                <a:lnTo>
                  <a:pt x="77900" y="29100"/>
                </a:lnTo>
                <a:lnTo>
                  <a:pt x="77900" y="29110"/>
                </a:lnTo>
                <a:lnTo>
                  <a:pt x="77900" y="29120"/>
                </a:lnTo>
                <a:lnTo>
                  <a:pt x="77890" y="29120"/>
                </a:lnTo>
                <a:lnTo>
                  <a:pt x="77890" y="29130"/>
                </a:lnTo>
                <a:lnTo>
                  <a:pt x="77880" y="29130"/>
                </a:lnTo>
                <a:lnTo>
                  <a:pt x="77880" y="29140"/>
                </a:lnTo>
                <a:lnTo>
                  <a:pt x="77880" y="29150"/>
                </a:lnTo>
                <a:lnTo>
                  <a:pt x="77870" y="29150"/>
                </a:lnTo>
                <a:lnTo>
                  <a:pt x="77870" y="29160"/>
                </a:lnTo>
                <a:lnTo>
                  <a:pt x="77870" y="29150"/>
                </a:lnTo>
                <a:lnTo>
                  <a:pt x="77860" y="29150"/>
                </a:lnTo>
                <a:lnTo>
                  <a:pt x="77860" y="29160"/>
                </a:lnTo>
                <a:lnTo>
                  <a:pt x="77860" y="29170"/>
                </a:lnTo>
                <a:lnTo>
                  <a:pt x="77850" y="29170"/>
                </a:lnTo>
                <a:lnTo>
                  <a:pt x="77850" y="29180"/>
                </a:lnTo>
                <a:lnTo>
                  <a:pt x="77860" y="29180"/>
                </a:lnTo>
                <a:lnTo>
                  <a:pt x="77860" y="29190"/>
                </a:lnTo>
                <a:lnTo>
                  <a:pt x="77850" y="29190"/>
                </a:lnTo>
                <a:lnTo>
                  <a:pt x="77850" y="29200"/>
                </a:lnTo>
                <a:lnTo>
                  <a:pt x="77850" y="29210"/>
                </a:lnTo>
                <a:lnTo>
                  <a:pt x="77850" y="29220"/>
                </a:lnTo>
                <a:lnTo>
                  <a:pt x="77840" y="29220"/>
                </a:lnTo>
                <a:lnTo>
                  <a:pt x="77840" y="29230"/>
                </a:lnTo>
                <a:lnTo>
                  <a:pt x="77830" y="29230"/>
                </a:lnTo>
                <a:lnTo>
                  <a:pt x="77830" y="29240"/>
                </a:lnTo>
                <a:lnTo>
                  <a:pt x="77840" y="29240"/>
                </a:lnTo>
                <a:lnTo>
                  <a:pt x="77840" y="29250"/>
                </a:lnTo>
                <a:lnTo>
                  <a:pt x="77830" y="29240"/>
                </a:lnTo>
                <a:lnTo>
                  <a:pt x="77830" y="29250"/>
                </a:lnTo>
                <a:lnTo>
                  <a:pt x="77840" y="29250"/>
                </a:lnTo>
                <a:lnTo>
                  <a:pt x="77840" y="29260"/>
                </a:lnTo>
                <a:lnTo>
                  <a:pt x="77830" y="29260"/>
                </a:lnTo>
                <a:lnTo>
                  <a:pt x="77830" y="29270"/>
                </a:lnTo>
                <a:lnTo>
                  <a:pt x="77830" y="29280"/>
                </a:lnTo>
                <a:lnTo>
                  <a:pt x="77830" y="29290"/>
                </a:lnTo>
                <a:lnTo>
                  <a:pt x="77820" y="29290"/>
                </a:lnTo>
                <a:lnTo>
                  <a:pt x="77820" y="29300"/>
                </a:lnTo>
                <a:lnTo>
                  <a:pt x="77810" y="29310"/>
                </a:lnTo>
                <a:lnTo>
                  <a:pt x="77820" y="29310"/>
                </a:lnTo>
                <a:lnTo>
                  <a:pt x="77820" y="29320"/>
                </a:lnTo>
                <a:lnTo>
                  <a:pt x="77830" y="29320"/>
                </a:lnTo>
                <a:lnTo>
                  <a:pt x="77830" y="29330"/>
                </a:lnTo>
                <a:lnTo>
                  <a:pt x="77820" y="29330"/>
                </a:lnTo>
                <a:lnTo>
                  <a:pt x="77820" y="29320"/>
                </a:lnTo>
                <a:lnTo>
                  <a:pt x="77820" y="29330"/>
                </a:lnTo>
                <a:lnTo>
                  <a:pt x="77810" y="29330"/>
                </a:lnTo>
                <a:lnTo>
                  <a:pt x="77810" y="29340"/>
                </a:lnTo>
                <a:lnTo>
                  <a:pt x="77810" y="29350"/>
                </a:lnTo>
                <a:lnTo>
                  <a:pt x="77810" y="29360"/>
                </a:lnTo>
                <a:lnTo>
                  <a:pt x="77820" y="29360"/>
                </a:lnTo>
                <a:lnTo>
                  <a:pt x="77820" y="29370"/>
                </a:lnTo>
                <a:lnTo>
                  <a:pt x="77820" y="29380"/>
                </a:lnTo>
                <a:lnTo>
                  <a:pt x="77820" y="29390"/>
                </a:lnTo>
                <a:lnTo>
                  <a:pt x="77810" y="29390"/>
                </a:lnTo>
                <a:lnTo>
                  <a:pt x="77810" y="29400"/>
                </a:lnTo>
                <a:lnTo>
                  <a:pt x="77810" y="29410"/>
                </a:lnTo>
                <a:lnTo>
                  <a:pt x="77820" y="29410"/>
                </a:lnTo>
                <a:lnTo>
                  <a:pt x="77820" y="29420"/>
                </a:lnTo>
                <a:lnTo>
                  <a:pt x="77810" y="29420"/>
                </a:lnTo>
                <a:lnTo>
                  <a:pt x="77810" y="29410"/>
                </a:lnTo>
                <a:lnTo>
                  <a:pt x="77810" y="29420"/>
                </a:lnTo>
                <a:lnTo>
                  <a:pt x="77810" y="29430"/>
                </a:lnTo>
                <a:lnTo>
                  <a:pt x="77810" y="29440"/>
                </a:lnTo>
                <a:lnTo>
                  <a:pt x="77800" y="29440"/>
                </a:lnTo>
                <a:lnTo>
                  <a:pt x="77810" y="29450"/>
                </a:lnTo>
                <a:lnTo>
                  <a:pt x="77800" y="29450"/>
                </a:lnTo>
                <a:lnTo>
                  <a:pt x="77800" y="29460"/>
                </a:lnTo>
                <a:lnTo>
                  <a:pt x="77810" y="29460"/>
                </a:lnTo>
                <a:lnTo>
                  <a:pt x="77820" y="29460"/>
                </a:lnTo>
                <a:lnTo>
                  <a:pt x="77820" y="29450"/>
                </a:lnTo>
                <a:lnTo>
                  <a:pt x="77820" y="29460"/>
                </a:lnTo>
                <a:lnTo>
                  <a:pt x="77830" y="29460"/>
                </a:lnTo>
                <a:lnTo>
                  <a:pt x="77820" y="29460"/>
                </a:lnTo>
                <a:lnTo>
                  <a:pt x="77810" y="29460"/>
                </a:lnTo>
                <a:lnTo>
                  <a:pt x="77800" y="29460"/>
                </a:lnTo>
                <a:lnTo>
                  <a:pt x="77800" y="29450"/>
                </a:lnTo>
                <a:lnTo>
                  <a:pt x="77800" y="29460"/>
                </a:lnTo>
                <a:lnTo>
                  <a:pt x="77800" y="29470"/>
                </a:lnTo>
                <a:lnTo>
                  <a:pt x="77810" y="29470"/>
                </a:lnTo>
                <a:lnTo>
                  <a:pt x="77810" y="29480"/>
                </a:lnTo>
                <a:lnTo>
                  <a:pt x="77800" y="29480"/>
                </a:lnTo>
                <a:lnTo>
                  <a:pt x="77800" y="29490"/>
                </a:lnTo>
                <a:lnTo>
                  <a:pt x="77810" y="29490"/>
                </a:lnTo>
                <a:lnTo>
                  <a:pt x="77810" y="29500"/>
                </a:lnTo>
                <a:lnTo>
                  <a:pt x="77820" y="29500"/>
                </a:lnTo>
                <a:lnTo>
                  <a:pt x="77820" y="29510"/>
                </a:lnTo>
                <a:lnTo>
                  <a:pt x="77820" y="29500"/>
                </a:lnTo>
                <a:lnTo>
                  <a:pt x="77810" y="29500"/>
                </a:lnTo>
                <a:lnTo>
                  <a:pt x="77810" y="29490"/>
                </a:lnTo>
                <a:lnTo>
                  <a:pt x="77800" y="29490"/>
                </a:lnTo>
                <a:lnTo>
                  <a:pt x="77800" y="29480"/>
                </a:lnTo>
                <a:lnTo>
                  <a:pt x="77790" y="29480"/>
                </a:lnTo>
                <a:lnTo>
                  <a:pt x="77790" y="29490"/>
                </a:lnTo>
                <a:lnTo>
                  <a:pt x="77780" y="29490"/>
                </a:lnTo>
                <a:lnTo>
                  <a:pt x="77780" y="29500"/>
                </a:lnTo>
                <a:lnTo>
                  <a:pt x="77780" y="29510"/>
                </a:lnTo>
                <a:lnTo>
                  <a:pt x="77790" y="29510"/>
                </a:lnTo>
                <a:lnTo>
                  <a:pt x="77780" y="29510"/>
                </a:lnTo>
                <a:lnTo>
                  <a:pt x="77780" y="29520"/>
                </a:lnTo>
                <a:lnTo>
                  <a:pt x="77790" y="29520"/>
                </a:lnTo>
                <a:lnTo>
                  <a:pt x="77780" y="29520"/>
                </a:lnTo>
                <a:lnTo>
                  <a:pt x="77780" y="29530"/>
                </a:lnTo>
                <a:lnTo>
                  <a:pt x="77790" y="29530"/>
                </a:lnTo>
                <a:lnTo>
                  <a:pt x="77790" y="29540"/>
                </a:lnTo>
                <a:lnTo>
                  <a:pt x="77790" y="29550"/>
                </a:lnTo>
                <a:lnTo>
                  <a:pt x="77790" y="29560"/>
                </a:lnTo>
                <a:lnTo>
                  <a:pt x="77790" y="29570"/>
                </a:lnTo>
                <a:lnTo>
                  <a:pt x="77780" y="29580"/>
                </a:lnTo>
                <a:lnTo>
                  <a:pt x="77780" y="29590"/>
                </a:lnTo>
                <a:lnTo>
                  <a:pt x="77780" y="29600"/>
                </a:lnTo>
                <a:lnTo>
                  <a:pt x="77770" y="29610"/>
                </a:lnTo>
                <a:lnTo>
                  <a:pt x="77770" y="29620"/>
                </a:lnTo>
                <a:lnTo>
                  <a:pt x="77770" y="29630"/>
                </a:lnTo>
                <a:lnTo>
                  <a:pt x="77760" y="29630"/>
                </a:lnTo>
                <a:lnTo>
                  <a:pt x="77750" y="29630"/>
                </a:lnTo>
                <a:lnTo>
                  <a:pt x="77750" y="29640"/>
                </a:lnTo>
                <a:lnTo>
                  <a:pt x="77750" y="29650"/>
                </a:lnTo>
                <a:lnTo>
                  <a:pt x="77760" y="29650"/>
                </a:lnTo>
                <a:lnTo>
                  <a:pt x="77750" y="29650"/>
                </a:lnTo>
                <a:lnTo>
                  <a:pt x="77750" y="29660"/>
                </a:lnTo>
                <a:lnTo>
                  <a:pt x="77750" y="29670"/>
                </a:lnTo>
                <a:lnTo>
                  <a:pt x="77750" y="29680"/>
                </a:lnTo>
                <a:lnTo>
                  <a:pt x="77750" y="29690"/>
                </a:lnTo>
                <a:lnTo>
                  <a:pt x="77740" y="29690"/>
                </a:lnTo>
                <a:lnTo>
                  <a:pt x="77740" y="29700"/>
                </a:lnTo>
                <a:lnTo>
                  <a:pt x="77740" y="29710"/>
                </a:lnTo>
                <a:lnTo>
                  <a:pt x="77740" y="29720"/>
                </a:lnTo>
                <a:lnTo>
                  <a:pt x="77750" y="29720"/>
                </a:lnTo>
                <a:lnTo>
                  <a:pt x="77740" y="29720"/>
                </a:lnTo>
                <a:lnTo>
                  <a:pt x="77740" y="29730"/>
                </a:lnTo>
                <a:lnTo>
                  <a:pt x="77730" y="29730"/>
                </a:lnTo>
                <a:lnTo>
                  <a:pt x="77740" y="29730"/>
                </a:lnTo>
                <a:lnTo>
                  <a:pt x="77740" y="29740"/>
                </a:lnTo>
                <a:lnTo>
                  <a:pt x="77730" y="29740"/>
                </a:lnTo>
                <a:lnTo>
                  <a:pt x="77730" y="29750"/>
                </a:lnTo>
                <a:lnTo>
                  <a:pt x="77730" y="29760"/>
                </a:lnTo>
                <a:lnTo>
                  <a:pt x="77740" y="29760"/>
                </a:lnTo>
                <a:lnTo>
                  <a:pt x="77750" y="29760"/>
                </a:lnTo>
                <a:lnTo>
                  <a:pt x="77740" y="29760"/>
                </a:lnTo>
                <a:lnTo>
                  <a:pt x="77740" y="29770"/>
                </a:lnTo>
                <a:lnTo>
                  <a:pt x="77740" y="29780"/>
                </a:lnTo>
                <a:lnTo>
                  <a:pt x="77730" y="29780"/>
                </a:lnTo>
                <a:lnTo>
                  <a:pt x="77740" y="29790"/>
                </a:lnTo>
                <a:lnTo>
                  <a:pt x="77750" y="29790"/>
                </a:lnTo>
                <a:lnTo>
                  <a:pt x="77740" y="29790"/>
                </a:lnTo>
                <a:lnTo>
                  <a:pt x="77740" y="29800"/>
                </a:lnTo>
                <a:lnTo>
                  <a:pt x="77740" y="29810"/>
                </a:lnTo>
                <a:lnTo>
                  <a:pt x="77730" y="29810"/>
                </a:lnTo>
                <a:lnTo>
                  <a:pt x="77730" y="29820"/>
                </a:lnTo>
                <a:lnTo>
                  <a:pt x="77720" y="29820"/>
                </a:lnTo>
                <a:lnTo>
                  <a:pt x="77720" y="29830"/>
                </a:lnTo>
                <a:lnTo>
                  <a:pt x="77720" y="29840"/>
                </a:lnTo>
                <a:lnTo>
                  <a:pt x="77730" y="29840"/>
                </a:lnTo>
                <a:lnTo>
                  <a:pt x="77740" y="29840"/>
                </a:lnTo>
                <a:lnTo>
                  <a:pt x="77730" y="29850"/>
                </a:lnTo>
                <a:lnTo>
                  <a:pt x="77730" y="29840"/>
                </a:lnTo>
                <a:lnTo>
                  <a:pt x="77730" y="29850"/>
                </a:lnTo>
                <a:lnTo>
                  <a:pt x="77730" y="29860"/>
                </a:lnTo>
                <a:lnTo>
                  <a:pt x="77730" y="29870"/>
                </a:lnTo>
                <a:lnTo>
                  <a:pt x="77720" y="29870"/>
                </a:lnTo>
                <a:lnTo>
                  <a:pt x="77730" y="29870"/>
                </a:lnTo>
                <a:lnTo>
                  <a:pt x="77730" y="29880"/>
                </a:lnTo>
                <a:lnTo>
                  <a:pt x="77720" y="29880"/>
                </a:lnTo>
                <a:lnTo>
                  <a:pt x="77720" y="29890"/>
                </a:lnTo>
                <a:lnTo>
                  <a:pt x="77730" y="29890"/>
                </a:lnTo>
                <a:lnTo>
                  <a:pt x="77740" y="29890"/>
                </a:lnTo>
                <a:lnTo>
                  <a:pt x="77730" y="29890"/>
                </a:lnTo>
                <a:lnTo>
                  <a:pt x="77720" y="29890"/>
                </a:lnTo>
                <a:lnTo>
                  <a:pt x="77720" y="29900"/>
                </a:lnTo>
                <a:lnTo>
                  <a:pt x="77720" y="29910"/>
                </a:lnTo>
                <a:lnTo>
                  <a:pt x="77730" y="29910"/>
                </a:lnTo>
                <a:lnTo>
                  <a:pt x="77720" y="29910"/>
                </a:lnTo>
                <a:lnTo>
                  <a:pt x="77720" y="29920"/>
                </a:lnTo>
                <a:lnTo>
                  <a:pt x="77720" y="29930"/>
                </a:lnTo>
                <a:lnTo>
                  <a:pt x="77720" y="29940"/>
                </a:lnTo>
                <a:lnTo>
                  <a:pt x="77730" y="29940"/>
                </a:lnTo>
                <a:lnTo>
                  <a:pt x="77740" y="29940"/>
                </a:lnTo>
                <a:lnTo>
                  <a:pt x="77730" y="29940"/>
                </a:lnTo>
                <a:lnTo>
                  <a:pt x="77720" y="29940"/>
                </a:lnTo>
                <a:lnTo>
                  <a:pt x="77720" y="29950"/>
                </a:lnTo>
                <a:lnTo>
                  <a:pt x="77720" y="29960"/>
                </a:lnTo>
                <a:lnTo>
                  <a:pt x="77720" y="29970"/>
                </a:lnTo>
                <a:lnTo>
                  <a:pt x="77710" y="29970"/>
                </a:lnTo>
                <a:lnTo>
                  <a:pt x="77710" y="29980"/>
                </a:lnTo>
                <a:lnTo>
                  <a:pt x="77720" y="29980"/>
                </a:lnTo>
                <a:lnTo>
                  <a:pt x="77710" y="29980"/>
                </a:lnTo>
                <a:lnTo>
                  <a:pt x="77700" y="29980"/>
                </a:lnTo>
                <a:lnTo>
                  <a:pt x="77700" y="29990"/>
                </a:lnTo>
                <a:lnTo>
                  <a:pt x="77710" y="29990"/>
                </a:lnTo>
                <a:lnTo>
                  <a:pt x="77710" y="30000"/>
                </a:lnTo>
                <a:lnTo>
                  <a:pt x="77700" y="30000"/>
                </a:lnTo>
                <a:lnTo>
                  <a:pt x="77700" y="30010"/>
                </a:lnTo>
                <a:lnTo>
                  <a:pt x="77700" y="30020"/>
                </a:lnTo>
                <a:lnTo>
                  <a:pt x="77710" y="30020"/>
                </a:lnTo>
                <a:lnTo>
                  <a:pt x="77700" y="30020"/>
                </a:lnTo>
                <a:lnTo>
                  <a:pt x="77700" y="30030"/>
                </a:lnTo>
                <a:lnTo>
                  <a:pt x="77700" y="30040"/>
                </a:lnTo>
                <a:lnTo>
                  <a:pt x="77700" y="30050"/>
                </a:lnTo>
                <a:lnTo>
                  <a:pt x="77690" y="30050"/>
                </a:lnTo>
                <a:lnTo>
                  <a:pt x="77690" y="30060"/>
                </a:lnTo>
                <a:lnTo>
                  <a:pt x="77690" y="30070"/>
                </a:lnTo>
                <a:lnTo>
                  <a:pt x="77700" y="30070"/>
                </a:lnTo>
                <a:lnTo>
                  <a:pt x="77710" y="30070"/>
                </a:lnTo>
                <a:lnTo>
                  <a:pt x="77700" y="30080"/>
                </a:lnTo>
                <a:lnTo>
                  <a:pt x="77700" y="30090"/>
                </a:lnTo>
                <a:lnTo>
                  <a:pt x="77700" y="30100"/>
                </a:lnTo>
                <a:lnTo>
                  <a:pt x="77710" y="30100"/>
                </a:lnTo>
                <a:lnTo>
                  <a:pt x="77720" y="30100"/>
                </a:lnTo>
                <a:lnTo>
                  <a:pt x="77720" y="30110"/>
                </a:lnTo>
                <a:lnTo>
                  <a:pt x="77730" y="30110"/>
                </a:lnTo>
                <a:lnTo>
                  <a:pt x="77740" y="30110"/>
                </a:lnTo>
                <a:lnTo>
                  <a:pt x="77730" y="30110"/>
                </a:lnTo>
                <a:lnTo>
                  <a:pt x="77720" y="30110"/>
                </a:lnTo>
                <a:lnTo>
                  <a:pt x="77720" y="30120"/>
                </a:lnTo>
                <a:lnTo>
                  <a:pt x="77730" y="30120"/>
                </a:lnTo>
                <a:lnTo>
                  <a:pt x="77740" y="30120"/>
                </a:lnTo>
                <a:lnTo>
                  <a:pt x="77750" y="30120"/>
                </a:lnTo>
                <a:lnTo>
                  <a:pt x="77760" y="30120"/>
                </a:lnTo>
                <a:lnTo>
                  <a:pt x="77750" y="30120"/>
                </a:lnTo>
                <a:lnTo>
                  <a:pt x="77740" y="30120"/>
                </a:lnTo>
                <a:lnTo>
                  <a:pt x="77730" y="30120"/>
                </a:lnTo>
                <a:lnTo>
                  <a:pt x="77720" y="30120"/>
                </a:lnTo>
                <a:lnTo>
                  <a:pt x="77720" y="30130"/>
                </a:lnTo>
                <a:lnTo>
                  <a:pt x="77720" y="30140"/>
                </a:lnTo>
                <a:lnTo>
                  <a:pt x="77710" y="30140"/>
                </a:lnTo>
                <a:lnTo>
                  <a:pt x="77720" y="30140"/>
                </a:lnTo>
                <a:lnTo>
                  <a:pt x="77710" y="30140"/>
                </a:lnTo>
                <a:lnTo>
                  <a:pt x="77710" y="30150"/>
                </a:lnTo>
                <a:lnTo>
                  <a:pt x="77720" y="30150"/>
                </a:lnTo>
                <a:lnTo>
                  <a:pt x="77710" y="30150"/>
                </a:lnTo>
                <a:lnTo>
                  <a:pt x="77710" y="30160"/>
                </a:lnTo>
                <a:lnTo>
                  <a:pt x="77710" y="30170"/>
                </a:lnTo>
                <a:lnTo>
                  <a:pt x="77700" y="30170"/>
                </a:lnTo>
                <a:lnTo>
                  <a:pt x="77700" y="30180"/>
                </a:lnTo>
                <a:lnTo>
                  <a:pt x="77690" y="30190"/>
                </a:lnTo>
                <a:lnTo>
                  <a:pt x="77690" y="30200"/>
                </a:lnTo>
                <a:lnTo>
                  <a:pt x="77680" y="30200"/>
                </a:lnTo>
                <a:lnTo>
                  <a:pt x="77680" y="30210"/>
                </a:lnTo>
                <a:lnTo>
                  <a:pt x="77680" y="30220"/>
                </a:lnTo>
                <a:lnTo>
                  <a:pt x="77680" y="30230"/>
                </a:lnTo>
                <a:lnTo>
                  <a:pt x="77680" y="30240"/>
                </a:lnTo>
                <a:lnTo>
                  <a:pt x="77690" y="30240"/>
                </a:lnTo>
                <a:lnTo>
                  <a:pt x="77690" y="30250"/>
                </a:lnTo>
                <a:lnTo>
                  <a:pt x="77700" y="30250"/>
                </a:lnTo>
                <a:lnTo>
                  <a:pt x="77700" y="30260"/>
                </a:lnTo>
                <a:lnTo>
                  <a:pt x="77690" y="30260"/>
                </a:lnTo>
                <a:lnTo>
                  <a:pt x="77690" y="30270"/>
                </a:lnTo>
                <a:lnTo>
                  <a:pt x="77690" y="30280"/>
                </a:lnTo>
                <a:lnTo>
                  <a:pt x="77690" y="30290"/>
                </a:lnTo>
                <a:lnTo>
                  <a:pt x="77680" y="30290"/>
                </a:lnTo>
                <a:lnTo>
                  <a:pt x="77680" y="30300"/>
                </a:lnTo>
                <a:lnTo>
                  <a:pt x="77690" y="30300"/>
                </a:lnTo>
                <a:lnTo>
                  <a:pt x="77700" y="30300"/>
                </a:lnTo>
                <a:lnTo>
                  <a:pt x="77690" y="30310"/>
                </a:lnTo>
                <a:lnTo>
                  <a:pt x="77690" y="30320"/>
                </a:lnTo>
                <a:lnTo>
                  <a:pt x="77690" y="30330"/>
                </a:lnTo>
                <a:lnTo>
                  <a:pt x="77680" y="30330"/>
                </a:lnTo>
                <a:lnTo>
                  <a:pt x="77680" y="30340"/>
                </a:lnTo>
                <a:lnTo>
                  <a:pt x="77670" y="30350"/>
                </a:lnTo>
                <a:lnTo>
                  <a:pt x="77660" y="30350"/>
                </a:lnTo>
                <a:lnTo>
                  <a:pt x="77670" y="30350"/>
                </a:lnTo>
                <a:lnTo>
                  <a:pt x="77680" y="30350"/>
                </a:lnTo>
                <a:lnTo>
                  <a:pt x="77680" y="30360"/>
                </a:lnTo>
                <a:lnTo>
                  <a:pt x="77690" y="30360"/>
                </a:lnTo>
                <a:lnTo>
                  <a:pt x="77680" y="30360"/>
                </a:lnTo>
                <a:lnTo>
                  <a:pt x="77670" y="30360"/>
                </a:lnTo>
                <a:lnTo>
                  <a:pt x="77680" y="30360"/>
                </a:lnTo>
                <a:lnTo>
                  <a:pt x="77680" y="30370"/>
                </a:lnTo>
                <a:lnTo>
                  <a:pt x="77670" y="30370"/>
                </a:lnTo>
                <a:lnTo>
                  <a:pt x="77670" y="30360"/>
                </a:lnTo>
                <a:lnTo>
                  <a:pt x="77660" y="30360"/>
                </a:lnTo>
                <a:lnTo>
                  <a:pt x="77660" y="30370"/>
                </a:lnTo>
                <a:lnTo>
                  <a:pt x="77670" y="30370"/>
                </a:lnTo>
                <a:lnTo>
                  <a:pt x="77680" y="30370"/>
                </a:lnTo>
                <a:lnTo>
                  <a:pt x="77670" y="30370"/>
                </a:lnTo>
                <a:lnTo>
                  <a:pt x="77660" y="30370"/>
                </a:lnTo>
                <a:lnTo>
                  <a:pt x="77660" y="30380"/>
                </a:lnTo>
                <a:lnTo>
                  <a:pt x="77670" y="30380"/>
                </a:lnTo>
                <a:lnTo>
                  <a:pt x="77680" y="30380"/>
                </a:lnTo>
                <a:lnTo>
                  <a:pt x="77670" y="30380"/>
                </a:lnTo>
                <a:lnTo>
                  <a:pt x="77670" y="30390"/>
                </a:lnTo>
                <a:lnTo>
                  <a:pt x="77660" y="30390"/>
                </a:lnTo>
                <a:lnTo>
                  <a:pt x="77660" y="30400"/>
                </a:lnTo>
                <a:lnTo>
                  <a:pt x="77670" y="30400"/>
                </a:lnTo>
                <a:lnTo>
                  <a:pt x="77670" y="30390"/>
                </a:lnTo>
                <a:lnTo>
                  <a:pt x="77680" y="30390"/>
                </a:lnTo>
                <a:lnTo>
                  <a:pt x="77680" y="30400"/>
                </a:lnTo>
                <a:lnTo>
                  <a:pt x="77670" y="30400"/>
                </a:lnTo>
                <a:lnTo>
                  <a:pt x="77660" y="30400"/>
                </a:lnTo>
                <a:lnTo>
                  <a:pt x="77660" y="30410"/>
                </a:lnTo>
                <a:lnTo>
                  <a:pt x="77660" y="30420"/>
                </a:lnTo>
                <a:lnTo>
                  <a:pt x="77660" y="30430"/>
                </a:lnTo>
                <a:lnTo>
                  <a:pt x="77660" y="30440"/>
                </a:lnTo>
                <a:lnTo>
                  <a:pt x="77660" y="30450"/>
                </a:lnTo>
                <a:lnTo>
                  <a:pt x="77660" y="30460"/>
                </a:lnTo>
                <a:lnTo>
                  <a:pt x="77660" y="30470"/>
                </a:lnTo>
                <a:lnTo>
                  <a:pt x="77660" y="30480"/>
                </a:lnTo>
                <a:lnTo>
                  <a:pt x="77660" y="30490"/>
                </a:lnTo>
                <a:lnTo>
                  <a:pt x="77650" y="30490"/>
                </a:lnTo>
                <a:lnTo>
                  <a:pt x="77650" y="30500"/>
                </a:lnTo>
                <a:lnTo>
                  <a:pt x="77660" y="30500"/>
                </a:lnTo>
                <a:lnTo>
                  <a:pt x="77660" y="30510"/>
                </a:lnTo>
                <a:lnTo>
                  <a:pt x="77660" y="30520"/>
                </a:lnTo>
                <a:lnTo>
                  <a:pt x="77660" y="30530"/>
                </a:lnTo>
                <a:lnTo>
                  <a:pt x="77660" y="30540"/>
                </a:lnTo>
                <a:lnTo>
                  <a:pt x="77660" y="30550"/>
                </a:lnTo>
                <a:lnTo>
                  <a:pt x="77650" y="30550"/>
                </a:lnTo>
                <a:lnTo>
                  <a:pt x="77650" y="30560"/>
                </a:lnTo>
                <a:lnTo>
                  <a:pt x="77660" y="30560"/>
                </a:lnTo>
                <a:lnTo>
                  <a:pt x="77650" y="30560"/>
                </a:lnTo>
                <a:lnTo>
                  <a:pt x="77650" y="30570"/>
                </a:lnTo>
                <a:lnTo>
                  <a:pt x="77650" y="30580"/>
                </a:lnTo>
                <a:lnTo>
                  <a:pt x="77650" y="30590"/>
                </a:lnTo>
                <a:lnTo>
                  <a:pt x="77650" y="30600"/>
                </a:lnTo>
                <a:lnTo>
                  <a:pt x="77660" y="30600"/>
                </a:lnTo>
                <a:lnTo>
                  <a:pt x="77660" y="30610"/>
                </a:lnTo>
                <a:lnTo>
                  <a:pt x="77670" y="30610"/>
                </a:lnTo>
                <a:lnTo>
                  <a:pt x="77660" y="30610"/>
                </a:lnTo>
                <a:lnTo>
                  <a:pt x="77650" y="30600"/>
                </a:lnTo>
                <a:lnTo>
                  <a:pt x="77640" y="30600"/>
                </a:lnTo>
                <a:lnTo>
                  <a:pt x="77640" y="30610"/>
                </a:lnTo>
                <a:lnTo>
                  <a:pt x="77650" y="30610"/>
                </a:lnTo>
                <a:lnTo>
                  <a:pt x="77660" y="30610"/>
                </a:lnTo>
                <a:lnTo>
                  <a:pt x="77670" y="30620"/>
                </a:lnTo>
                <a:lnTo>
                  <a:pt x="77660" y="30620"/>
                </a:lnTo>
                <a:lnTo>
                  <a:pt x="77650" y="30620"/>
                </a:lnTo>
                <a:lnTo>
                  <a:pt x="77650" y="30630"/>
                </a:lnTo>
                <a:lnTo>
                  <a:pt x="77640" y="30640"/>
                </a:lnTo>
                <a:lnTo>
                  <a:pt x="77640" y="30650"/>
                </a:lnTo>
                <a:lnTo>
                  <a:pt x="77640" y="30660"/>
                </a:lnTo>
                <a:lnTo>
                  <a:pt x="77640" y="30670"/>
                </a:lnTo>
                <a:lnTo>
                  <a:pt x="77640" y="30680"/>
                </a:lnTo>
                <a:lnTo>
                  <a:pt x="77640" y="30690"/>
                </a:lnTo>
                <a:lnTo>
                  <a:pt x="77640" y="30700"/>
                </a:lnTo>
                <a:lnTo>
                  <a:pt x="77640" y="30710"/>
                </a:lnTo>
                <a:lnTo>
                  <a:pt x="77640" y="30720"/>
                </a:lnTo>
                <a:lnTo>
                  <a:pt x="77640" y="30730"/>
                </a:lnTo>
                <a:lnTo>
                  <a:pt x="77640" y="30740"/>
                </a:lnTo>
                <a:lnTo>
                  <a:pt x="77640" y="30750"/>
                </a:lnTo>
                <a:lnTo>
                  <a:pt x="77650" y="30750"/>
                </a:lnTo>
                <a:lnTo>
                  <a:pt x="77640" y="30750"/>
                </a:lnTo>
                <a:lnTo>
                  <a:pt x="77640" y="30760"/>
                </a:lnTo>
                <a:lnTo>
                  <a:pt x="77650" y="30760"/>
                </a:lnTo>
                <a:lnTo>
                  <a:pt x="77640" y="30760"/>
                </a:lnTo>
                <a:lnTo>
                  <a:pt x="77640" y="30770"/>
                </a:lnTo>
                <a:lnTo>
                  <a:pt x="77640" y="30780"/>
                </a:lnTo>
                <a:lnTo>
                  <a:pt x="77650" y="30780"/>
                </a:lnTo>
                <a:lnTo>
                  <a:pt x="77650" y="30790"/>
                </a:lnTo>
                <a:lnTo>
                  <a:pt x="77640" y="30790"/>
                </a:lnTo>
                <a:lnTo>
                  <a:pt x="77650" y="30800"/>
                </a:lnTo>
                <a:lnTo>
                  <a:pt x="77640" y="30800"/>
                </a:lnTo>
                <a:lnTo>
                  <a:pt x="77650" y="30800"/>
                </a:lnTo>
                <a:lnTo>
                  <a:pt x="77650" y="30810"/>
                </a:lnTo>
                <a:lnTo>
                  <a:pt x="77650" y="30820"/>
                </a:lnTo>
                <a:lnTo>
                  <a:pt x="77650" y="30830"/>
                </a:lnTo>
                <a:lnTo>
                  <a:pt x="77650" y="30840"/>
                </a:lnTo>
                <a:lnTo>
                  <a:pt x="77650" y="30850"/>
                </a:lnTo>
                <a:lnTo>
                  <a:pt x="77660" y="30850"/>
                </a:lnTo>
                <a:lnTo>
                  <a:pt x="77660" y="30860"/>
                </a:lnTo>
                <a:lnTo>
                  <a:pt x="77650" y="30870"/>
                </a:lnTo>
                <a:lnTo>
                  <a:pt x="77650" y="30880"/>
                </a:lnTo>
                <a:lnTo>
                  <a:pt x="77650" y="30890"/>
                </a:lnTo>
                <a:lnTo>
                  <a:pt x="77660" y="30890"/>
                </a:lnTo>
                <a:lnTo>
                  <a:pt x="77660" y="30900"/>
                </a:lnTo>
                <a:lnTo>
                  <a:pt x="77660" y="30910"/>
                </a:lnTo>
                <a:lnTo>
                  <a:pt x="77660" y="30920"/>
                </a:lnTo>
                <a:lnTo>
                  <a:pt x="77670" y="30920"/>
                </a:lnTo>
                <a:lnTo>
                  <a:pt x="77670" y="30930"/>
                </a:lnTo>
                <a:lnTo>
                  <a:pt x="77660" y="30930"/>
                </a:lnTo>
                <a:lnTo>
                  <a:pt x="77660" y="30940"/>
                </a:lnTo>
                <a:lnTo>
                  <a:pt x="77660" y="30950"/>
                </a:lnTo>
                <a:lnTo>
                  <a:pt x="77670" y="30950"/>
                </a:lnTo>
                <a:lnTo>
                  <a:pt x="77670" y="30960"/>
                </a:lnTo>
                <a:lnTo>
                  <a:pt x="77670" y="30970"/>
                </a:lnTo>
                <a:lnTo>
                  <a:pt x="77670" y="30980"/>
                </a:lnTo>
                <a:lnTo>
                  <a:pt x="77680" y="30980"/>
                </a:lnTo>
                <a:lnTo>
                  <a:pt x="77680" y="30990"/>
                </a:lnTo>
                <a:lnTo>
                  <a:pt x="77670" y="30990"/>
                </a:lnTo>
                <a:lnTo>
                  <a:pt x="77670" y="31000"/>
                </a:lnTo>
                <a:lnTo>
                  <a:pt x="77670" y="31010"/>
                </a:lnTo>
                <a:lnTo>
                  <a:pt x="77680" y="31010"/>
                </a:lnTo>
                <a:lnTo>
                  <a:pt x="77680" y="31020"/>
                </a:lnTo>
                <a:lnTo>
                  <a:pt x="77680" y="31030"/>
                </a:lnTo>
                <a:lnTo>
                  <a:pt x="77680" y="31040"/>
                </a:lnTo>
                <a:lnTo>
                  <a:pt x="77680" y="31050"/>
                </a:lnTo>
                <a:lnTo>
                  <a:pt x="77690" y="31050"/>
                </a:lnTo>
                <a:lnTo>
                  <a:pt x="77690" y="31060"/>
                </a:lnTo>
                <a:lnTo>
                  <a:pt x="77690" y="31070"/>
                </a:lnTo>
                <a:lnTo>
                  <a:pt x="77700" y="31070"/>
                </a:lnTo>
                <a:lnTo>
                  <a:pt x="77690" y="31070"/>
                </a:lnTo>
                <a:lnTo>
                  <a:pt x="77690" y="31080"/>
                </a:lnTo>
                <a:lnTo>
                  <a:pt x="77700" y="31080"/>
                </a:lnTo>
                <a:lnTo>
                  <a:pt x="77700" y="31090"/>
                </a:lnTo>
                <a:lnTo>
                  <a:pt x="77710" y="31100"/>
                </a:lnTo>
                <a:lnTo>
                  <a:pt x="77700" y="31100"/>
                </a:lnTo>
                <a:lnTo>
                  <a:pt x="77710" y="31100"/>
                </a:lnTo>
                <a:lnTo>
                  <a:pt x="77710" y="31110"/>
                </a:lnTo>
                <a:lnTo>
                  <a:pt x="77710" y="31120"/>
                </a:lnTo>
                <a:lnTo>
                  <a:pt x="77720" y="31120"/>
                </a:lnTo>
                <a:lnTo>
                  <a:pt x="77720" y="31130"/>
                </a:lnTo>
                <a:lnTo>
                  <a:pt x="77720" y="31140"/>
                </a:lnTo>
                <a:lnTo>
                  <a:pt x="77720" y="31150"/>
                </a:lnTo>
                <a:lnTo>
                  <a:pt x="77720" y="31160"/>
                </a:lnTo>
                <a:lnTo>
                  <a:pt x="77720" y="31170"/>
                </a:lnTo>
                <a:lnTo>
                  <a:pt x="77730" y="31170"/>
                </a:lnTo>
                <a:lnTo>
                  <a:pt x="77730" y="31180"/>
                </a:lnTo>
                <a:lnTo>
                  <a:pt x="77740" y="31180"/>
                </a:lnTo>
                <a:lnTo>
                  <a:pt x="77740" y="31190"/>
                </a:lnTo>
                <a:lnTo>
                  <a:pt x="77730" y="31190"/>
                </a:lnTo>
                <a:lnTo>
                  <a:pt x="77730" y="31200"/>
                </a:lnTo>
                <a:lnTo>
                  <a:pt x="77740" y="31200"/>
                </a:lnTo>
                <a:lnTo>
                  <a:pt x="77740" y="31210"/>
                </a:lnTo>
                <a:lnTo>
                  <a:pt x="77740" y="31220"/>
                </a:lnTo>
                <a:lnTo>
                  <a:pt x="77750" y="31220"/>
                </a:lnTo>
                <a:lnTo>
                  <a:pt x="77750" y="31230"/>
                </a:lnTo>
                <a:lnTo>
                  <a:pt x="77740" y="31230"/>
                </a:lnTo>
                <a:lnTo>
                  <a:pt x="77750" y="31230"/>
                </a:lnTo>
                <a:lnTo>
                  <a:pt x="77750" y="31240"/>
                </a:lnTo>
                <a:lnTo>
                  <a:pt x="77750" y="31250"/>
                </a:lnTo>
                <a:lnTo>
                  <a:pt x="77750" y="31260"/>
                </a:lnTo>
                <a:lnTo>
                  <a:pt x="77750" y="31270"/>
                </a:lnTo>
                <a:lnTo>
                  <a:pt x="77740" y="31270"/>
                </a:lnTo>
                <a:lnTo>
                  <a:pt x="77740" y="31280"/>
                </a:lnTo>
                <a:lnTo>
                  <a:pt x="77750" y="31280"/>
                </a:lnTo>
                <a:lnTo>
                  <a:pt x="77760" y="31280"/>
                </a:lnTo>
                <a:lnTo>
                  <a:pt x="77760" y="31290"/>
                </a:lnTo>
                <a:lnTo>
                  <a:pt x="77760" y="31300"/>
                </a:lnTo>
                <a:lnTo>
                  <a:pt x="77750" y="31300"/>
                </a:lnTo>
                <a:lnTo>
                  <a:pt x="77750" y="31310"/>
                </a:lnTo>
                <a:lnTo>
                  <a:pt x="77760" y="31310"/>
                </a:lnTo>
                <a:lnTo>
                  <a:pt x="77760" y="31300"/>
                </a:lnTo>
                <a:lnTo>
                  <a:pt x="77770" y="31300"/>
                </a:lnTo>
                <a:lnTo>
                  <a:pt x="77770" y="31310"/>
                </a:lnTo>
                <a:lnTo>
                  <a:pt x="77770" y="31320"/>
                </a:lnTo>
                <a:lnTo>
                  <a:pt x="77770" y="31310"/>
                </a:lnTo>
                <a:lnTo>
                  <a:pt x="77770" y="31320"/>
                </a:lnTo>
                <a:lnTo>
                  <a:pt x="77780" y="31320"/>
                </a:lnTo>
                <a:lnTo>
                  <a:pt x="77780" y="31330"/>
                </a:lnTo>
                <a:lnTo>
                  <a:pt x="77780" y="31340"/>
                </a:lnTo>
                <a:lnTo>
                  <a:pt x="77780" y="31350"/>
                </a:lnTo>
                <a:lnTo>
                  <a:pt x="77790" y="31350"/>
                </a:lnTo>
                <a:lnTo>
                  <a:pt x="77780" y="31360"/>
                </a:lnTo>
                <a:lnTo>
                  <a:pt x="77790" y="31360"/>
                </a:lnTo>
                <a:lnTo>
                  <a:pt x="77790" y="31370"/>
                </a:lnTo>
                <a:lnTo>
                  <a:pt x="77790" y="31380"/>
                </a:lnTo>
                <a:lnTo>
                  <a:pt x="77800" y="31380"/>
                </a:lnTo>
                <a:lnTo>
                  <a:pt x="77800" y="31390"/>
                </a:lnTo>
                <a:lnTo>
                  <a:pt x="77800" y="31400"/>
                </a:lnTo>
                <a:lnTo>
                  <a:pt x="77800" y="31410"/>
                </a:lnTo>
                <a:lnTo>
                  <a:pt x="77810" y="31410"/>
                </a:lnTo>
                <a:lnTo>
                  <a:pt x="77810" y="31420"/>
                </a:lnTo>
                <a:lnTo>
                  <a:pt x="77820" y="31420"/>
                </a:lnTo>
                <a:lnTo>
                  <a:pt x="77820" y="31430"/>
                </a:lnTo>
                <a:lnTo>
                  <a:pt x="77820" y="31440"/>
                </a:lnTo>
                <a:lnTo>
                  <a:pt x="77830" y="31440"/>
                </a:lnTo>
                <a:lnTo>
                  <a:pt x="77830" y="31450"/>
                </a:lnTo>
                <a:lnTo>
                  <a:pt x="77820" y="31450"/>
                </a:lnTo>
                <a:lnTo>
                  <a:pt x="77830" y="31450"/>
                </a:lnTo>
                <a:lnTo>
                  <a:pt x="77820" y="31450"/>
                </a:lnTo>
                <a:lnTo>
                  <a:pt x="77820" y="31460"/>
                </a:lnTo>
                <a:lnTo>
                  <a:pt x="77830" y="31460"/>
                </a:lnTo>
                <a:lnTo>
                  <a:pt x="77840" y="31460"/>
                </a:lnTo>
                <a:lnTo>
                  <a:pt x="77840" y="31470"/>
                </a:lnTo>
                <a:lnTo>
                  <a:pt x="77840" y="31480"/>
                </a:lnTo>
                <a:lnTo>
                  <a:pt x="77840" y="31490"/>
                </a:lnTo>
                <a:lnTo>
                  <a:pt x="77840" y="31500"/>
                </a:lnTo>
                <a:lnTo>
                  <a:pt x="77840" y="31510"/>
                </a:lnTo>
                <a:lnTo>
                  <a:pt x="77850" y="31510"/>
                </a:lnTo>
                <a:lnTo>
                  <a:pt x="77850" y="31520"/>
                </a:lnTo>
                <a:lnTo>
                  <a:pt x="77850" y="31530"/>
                </a:lnTo>
                <a:lnTo>
                  <a:pt x="77860" y="31540"/>
                </a:lnTo>
                <a:lnTo>
                  <a:pt x="77870" y="31540"/>
                </a:lnTo>
                <a:lnTo>
                  <a:pt x="77870" y="31530"/>
                </a:lnTo>
                <a:lnTo>
                  <a:pt x="77870" y="31540"/>
                </a:lnTo>
                <a:lnTo>
                  <a:pt x="77880" y="31540"/>
                </a:lnTo>
                <a:lnTo>
                  <a:pt x="77870" y="31540"/>
                </a:lnTo>
                <a:lnTo>
                  <a:pt x="77870" y="31550"/>
                </a:lnTo>
                <a:lnTo>
                  <a:pt x="77880" y="31550"/>
                </a:lnTo>
                <a:lnTo>
                  <a:pt x="77880" y="31560"/>
                </a:lnTo>
                <a:lnTo>
                  <a:pt x="77880" y="31570"/>
                </a:lnTo>
                <a:lnTo>
                  <a:pt x="77890" y="31570"/>
                </a:lnTo>
                <a:lnTo>
                  <a:pt x="77890" y="31580"/>
                </a:lnTo>
                <a:lnTo>
                  <a:pt x="77890" y="31590"/>
                </a:lnTo>
                <a:lnTo>
                  <a:pt x="77900" y="31590"/>
                </a:lnTo>
                <a:lnTo>
                  <a:pt x="77910" y="31590"/>
                </a:lnTo>
                <a:lnTo>
                  <a:pt x="77910" y="31600"/>
                </a:lnTo>
                <a:lnTo>
                  <a:pt x="77910" y="31610"/>
                </a:lnTo>
                <a:lnTo>
                  <a:pt x="77910" y="31620"/>
                </a:lnTo>
                <a:lnTo>
                  <a:pt x="77910" y="31630"/>
                </a:lnTo>
                <a:lnTo>
                  <a:pt x="77920" y="31630"/>
                </a:lnTo>
                <a:lnTo>
                  <a:pt x="77920" y="31640"/>
                </a:lnTo>
                <a:lnTo>
                  <a:pt x="77930" y="31640"/>
                </a:lnTo>
                <a:lnTo>
                  <a:pt x="77930" y="31650"/>
                </a:lnTo>
                <a:lnTo>
                  <a:pt x="77930" y="31660"/>
                </a:lnTo>
                <a:lnTo>
                  <a:pt x="77940" y="31660"/>
                </a:lnTo>
                <a:lnTo>
                  <a:pt x="77940" y="31670"/>
                </a:lnTo>
                <a:lnTo>
                  <a:pt x="77950" y="31670"/>
                </a:lnTo>
                <a:lnTo>
                  <a:pt x="77950" y="31680"/>
                </a:lnTo>
                <a:lnTo>
                  <a:pt x="77950" y="31690"/>
                </a:lnTo>
                <a:lnTo>
                  <a:pt x="77960" y="31690"/>
                </a:lnTo>
                <a:lnTo>
                  <a:pt x="77950" y="31690"/>
                </a:lnTo>
                <a:lnTo>
                  <a:pt x="77960" y="31700"/>
                </a:lnTo>
                <a:lnTo>
                  <a:pt x="77970" y="31700"/>
                </a:lnTo>
                <a:lnTo>
                  <a:pt x="77960" y="31710"/>
                </a:lnTo>
                <a:lnTo>
                  <a:pt x="77970" y="31710"/>
                </a:lnTo>
                <a:lnTo>
                  <a:pt x="77980" y="31710"/>
                </a:lnTo>
                <a:lnTo>
                  <a:pt x="77980" y="31700"/>
                </a:lnTo>
                <a:lnTo>
                  <a:pt x="77980" y="31710"/>
                </a:lnTo>
                <a:lnTo>
                  <a:pt x="77980" y="31720"/>
                </a:lnTo>
                <a:lnTo>
                  <a:pt x="77980" y="31730"/>
                </a:lnTo>
                <a:lnTo>
                  <a:pt x="77970" y="31740"/>
                </a:lnTo>
                <a:lnTo>
                  <a:pt x="77980" y="31730"/>
                </a:lnTo>
                <a:lnTo>
                  <a:pt x="77990" y="31730"/>
                </a:lnTo>
                <a:lnTo>
                  <a:pt x="77990" y="31740"/>
                </a:lnTo>
                <a:lnTo>
                  <a:pt x="78000" y="31740"/>
                </a:lnTo>
                <a:lnTo>
                  <a:pt x="78000" y="31750"/>
                </a:lnTo>
                <a:lnTo>
                  <a:pt x="78010" y="31750"/>
                </a:lnTo>
                <a:lnTo>
                  <a:pt x="78010" y="31760"/>
                </a:lnTo>
                <a:lnTo>
                  <a:pt x="78010" y="31770"/>
                </a:lnTo>
                <a:lnTo>
                  <a:pt x="78020" y="31780"/>
                </a:lnTo>
                <a:lnTo>
                  <a:pt x="78030" y="31790"/>
                </a:lnTo>
                <a:lnTo>
                  <a:pt x="78030" y="31780"/>
                </a:lnTo>
                <a:lnTo>
                  <a:pt x="78040" y="31780"/>
                </a:lnTo>
                <a:lnTo>
                  <a:pt x="78050" y="31790"/>
                </a:lnTo>
                <a:lnTo>
                  <a:pt x="78050" y="31800"/>
                </a:lnTo>
                <a:lnTo>
                  <a:pt x="78050" y="31810"/>
                </a:lnTo>
                <a:lnTo>
                  <a:pt x="78050" y="31820"/>
                </a:lnTo>
                <a:lnTo>
                  <a:pt x="78040" y="31820"/>
                </a:lnTo>
                <a:lnTo>
                  <a:pt x="78050" y="31820"/>
                </a:lnTo>
                <a:lnTo>
                  <a:pt x="78060" y="31820"/>
                </a:lnTo>
                <a:lnTo>
                  <a:pt x="78070" y="31820"/>
                </a:lnTo>
                <a:lnTo>
                  <a:pt x="78070" y="31810"/>
                </a:lnTo>
                <a:lnTo>
                  <a:pt x="78070" y="31820"/>
                </a:lnTo>
                <a:lnTo>
                  <a:pt x="78080" y="31820"/>
                </a:lnTo>
                <a:lnTo>
                  <a:pt x="78070" y="31820"/>
                </a:lnTo>
                <a:lnTo>
                  <a:pt x="78070" y="31830"/>
                </a:lnTo>
                <a:lnTo>
                  <a:pt x="78070" y="31840"/>
                </a:lnTo>
                <a:lnTo>
                  <a:pt x="78070" y="31850"/>
                </a:lnTo>
                <a:lnTo>
                  <a:pt x="78080" y="31850"/>
                </a:lnTo>
                <a:lnTo>
                  <a:pt x="78080" y="31840"/>
                </a:lnTo>
                <a:lnTo>
                  <a:pt x="78090" y="31840"/>
                </a:lnTo>
                <a:lnTo>
                  <a:pt x="78100" y="31840"/>
                </a:lnTo>
                <a:lnTo>
                  <a:pt x="78100" y="31850"/>
                </a:lnTo>
                <a:lnTo>
                  <a:pt x="78100" y="31840"/>
                </a:lnTo>
                <a:lnTo>
                  <a:pt x="78090" y="31840"/>
                </a:lnTo>
                <a:lnTo>
                  <a:pt x="78080" y="31850"/>
                </a:lnTo>
                <a:lnTo>
                  <a:pt x="78080" y="31860"/>
                </a:lnTo>
                <a:lnTo>
                  <a:pt x="78080" y="31870"/>
                </a:lnTo>
                <a:lnTo>
                  <a:pt x="78080" y="31880"/>
                </a:lnTo>
                <a:lnTo>
                  <a:pt x="78080" y="31890"/>
                </a:lnTo>
                <a:lnTo>
                  <a:pt x="78090" y="31890"/>
                </a:lnTo>
                <a:lnTo>
                  <a:pt x="78100" y="31890"/>
                </a:lnTo>
                <a:lnTo>
                  <a:pt x="78100" y="31900"/>
                </a:lnTo>
                <a:lnTo>
                  <a:pt x="78110" y="31910"/>
                </a:lnTo>
                <a:lnTo>
                  <a:pt x="78120" y="31910"/>
                </a:lnTo>
                <a:lnTo>
                  <a:pt x="78130" y="31910"/>
                </a:lnTo>
                <a:lnTo>
                  <a:pt x="78130" y="31900"/>
                </a:lnTo>
                <a:lnTo>
                  <a:pt x="78140" y="31900"/>
                </a:lnTo>
                <a:lnTo>
                  <a:pt x="78140" y="31910"/>
                </a:lnTo>
                <a:lnTo>
                  <a:pt x="78150" y="31910"/>
                </a:lnTo>
                <a:lnTo>
                  <a:pt x="78150" y="31920"/>
                </a:lnTo>
                <a:lnTo>
                  <a:pt x="78160" y="31920"/>
                </a:lnTo>
                <a:lnTo>
                  <a:pt x="78170" y="31920"/>
                </a:lnTo>
                <a:lnTo>
                  <a:pt x="78170" y="31930"/>
                </a:lnTo>
                <a:lnTo>
                  <a:pt x="78180" y="31930"/>
                </a:lnTo>
                <a:lnTo>
                  <a:pt x="78190" y="31940"/>
                </a:lnTo>
                <a:lnTo>
                  <a:pt x="78200" y="31940"/>
                </a:lnTo>
                <a:lnTo>
                  <a:pt x="78190" y="31930"/>
                </a:lnTo>
                <a:lnTo>
                  <a:pt x="78190" y="31920"/>
                </a:lnTo>
                <a:lnTo>
                  <a:pt x="78200" y="31930"/>
                </a:lnTo>
                <a:lnTo>
                  <a:pt x="78200" y="31940"/>
                </a:lnTo>
                <a:lnTo>
                  <a:pt x="78210" y="31940"/>
                </a:lnTo>
                <a:lnTo>
                  <a:pt x="78220" y="31940"/>
                </a:lnTo>
                <a:lnTo>
                  <a:pt x="78220" y="31950"/>
                </a:lnTo>
                <a:lnTo>
                  <a:pt x="78230" y="31950"/>
                </a:lnTo>
                <a:lnTo>
                  <a:pt x="78230" y="31960"/>
                </a:lnTo>
                <a:lnTo>
                  <a:pt x="78240" y="31970"/>
                </a:lnTo>
                <a:lnTo>
                  <a:pt x="78250" y="31980"/>
                </a:lnTo>
                <a:lnTo>
                  <a:pt x="78260" y="31980"/>
                </a:lnTo>
                <a:lnTo>
                  <a:pt x="78270" y="31970"/>
                </a:lnTo>
                <a:lnTo>
                  <a:pt x="78270" y="31980"/>
                </a:lnTo>
                <a:lnTo>
                  <a:pt x="78260" y="31980"/>
                </a:lnTo>
                <a:lnTo>
                  <a:pt x="78260" y="31990"/>
                </a:lnTo>
                <a:lnTo>
                  <a:pt x="78250" y="31990"/>
                </a:lnTo>
                <a:lnTo>
                  <a:pt x="78240" y="31990"/>
                </a:lnTo>
                <a:lnTo>
                  <a:pt x="78240" y="32000"/>
                </a:lnTo>
                <a:lnTo>
                  <a:pt x="78250" y="32000"/>
                </a:lnTo>
                <a:lnTo>
                  <a:pt x="78250" y="32010"/>
                </a:lnTo>
                <a:lnTo>
                  <a:pt x="78260" y="32000"/>
                </a:lnTo>
                <a:lnTo>
                  <a:pt x="78260" y="31990"/>
                </a:lnTo>
                <a:lnTo>
                  <a:pt x="78270" y="31990"/>
                </a:lnTo>
                <a:lnTo>
                  <a:pt x="78270" y="31980"/>
                </a:lnTo>
                <a:lnTo>
                  <a:pt x="78270" y="31970"/>
                </a:lnTo>
                <a:lnTo>
                  <a:pt x="78280" y="31970"/>
                </a:lnTo>
                <a:lnTo>
                  <a:pt x="78280" y="31960"/>
                </a:lnTo>
                <a:lnTo>
                  <a:pt x="78280" y="31970"/>
                </a:lnTo>
                <a:lnTo>
                  <a:pt x="78270" y="31970"/>
                </a:lnTo>
                <a:lnTo>
                  <a:pt x="78270" y="31980"/>
                </a:lnTo>
                <a:lnTo>
                  <a:pt x="78270" y="31990"/>
                </a:lnTo>
                <a:lnTo>
                  <a:pt x="78270" y="32000"/>
                </a:lnTo>
                <a:lnTo>
                  <a:pt x="78270" y="31990"/>
                </a:lnTo>
                <a:lnTo>
                  <a:pt x="78280" y="31990"/>
                </a:lnTo>
                <a:lnTo>
                  <a:pt x="78280" y="32000"/>
                </a:lnTo>
                <a:lnTo>
                  <a:pt x="78290" y="32000"/>
                </a:lnTo>
                <a:lnTo>
                  <a:pt x="78300" y="32000"/>
                </a:lnTo>
                <a:lnTo>
                  <a:pt x="78300" y="32010"/>
                </a:lnTo>
                <a:lnTo>
                  <a:pt x="78310" y="32010"/>
                </a:lnTo>
                <a:lnTo>
                  <a:pt x="78320" y="32010"/>
                </a:lnTo>
                <a:lnTo>
                  <a:pt x="78320" y="32020"/>
                </a:lnTo>
                <a:lnTo>
                  <a:pt x="78330" y="32020"/>
                </a:lnTo>
                <a:lnTo>
                  <a:pt x="78320" y="32030"/>
                </a:lnTo>
                <a:lnTo>
                  <a:pt x="78320" y="32040"/>
                </a:lnTo>
                <a:lnTo>
                  <a:pt x="78330" y="32040"/>
                </a:lnTo>
                <a:lnTo>
                  <a:pt x="78330" y="32030"/>
                </a:lnTo>
                <a:lnTo>
                  <a:pt x="78340" y="32030"/>
                </a:lnTo>
                <a:lnTo>
                  <a:pt x="78350" y="32030"/>
                </a:lnTo>
                <a:lnTo>
                  <a:pt x="78350" y="32040"/>
                </a:lnTo>
                <a:lnTo>
                  <a:pt x="78350" y="32030"/>
                </a:lnTo>
                <a:lnTo>
                  <a:pt x="78360" y="32030"/>
                </a:lnTo>
                <a:lnTo>
                  <a:pt x="78360" y="32040"/>
                </a:lnTo>
                <a:lnTo>
                  <a:pt x="78370" y="32040"/>
                </a:lnTo>
                <a:lnTo>
                  <a:pt x="78380" y="32040"/>
                </a:lnTo>
                <a:lnTo>
                  <a:pt x="78380" y="32050"/>
                </a:lnTo>
                <a:lnTo>
                  <a:pt x="78390" y="32050"/>
                </a:lnTo>
                <a:lnTo>
                  <a:pt x="78400" y="32050"/>
                </a:lnTo>
                <a:lnTo>
                  <a:pt x="78410" y="32050"/>
                </a:lnTo>
                <a:lnTo>
                  <a:pt x="78410" y="32060"/>
                </a:lnTo>
                <a:lnTo>
                  <a:pt x="78420" y="32060"/>
                </a:lnTo>
                <a:lnTo>
                  <a:pt x="78420" y="32070"/>
                </a:lnTo>
                <a:lnTo>
                  <a:pt x="78430" y="32070"/>
                </a:lnTo>
                <a:lnTo>
                  <a:pt x="78430" y="32060"/>
                </a:lnTo>
                <a:lnTo>
                  <a:pt x="78440" y="32060"/>
                </a:lnTo>
                <a:lnTo>
                  <a:pt x="78440" y="32070"/>
                </a:lnTo>
                <a:lnTo>
                  <a:pt x="78450" y="32070"/>
                </a:lnTo>
                <a:lnTo>
                  <a:pt x="78460" y="32070"/>
                </a:lnTo>
                <a:lnTo>
                  <a:pt x="78470" y="32070"/>
                </a:lnTo>
                <a:lnTo>
                  <a:pt x="78470" y="32060"/>
                </a:lnTo>
                <a:lnTo>
                  <a:pt x="78470" y="32050"/>
                </a:lnTo>
                <a:lnTo>
                  <a:pt x="78470" y="32060"/>
                </a:lnTo>
                <a:lnTo>
                  <a:pt x="78470" y="32070"/>
                </a:lnTo>
                <a:lnTo>
                  <a:pt x="78470" y="32080"/>
                </a:lnTo>
                <a:lnTo>
                  <a:pt x="78480" y="32080"/>
                </a:lnTo>
                <a:lnTo>
                  <a:pt x="78490" y="32080"/>
                </a:lnTo>
                <a:lnTo>
                  <a:pt x="78490" y="32090"/>
                </a:lnTo>
                <a:lnTo>
                  <a:pt x="78500" y="32090"/>
                </a:lnTo>
                <a:lnTo>
                  <a:pt x="78510" y="32090"/>
                </a:lnTo>
                <a:lnTo>
                  <a:pt x="78510" y="32100"/>
                </a:lnTo>
                <a:lnTo>
                  <a:pt x="78520" y="32100"/>
                </a:lnTo>
                <a:lnTo>
                  <a:pt x="78520" y="32110"/>
                </a:lnTo>
                <a:lnTo>
                  <a:pt x="78520" y="32100"/>
                </a:lnTo>
                <a:lnTo>
                  <a:pt x="78530" y="32100"/>
                </a:lnTo>
                <a:lnTo>
                  <a:pt x="78540" y="32110"/>
                </a:lnTo>
                <a:lnTo>
                  <a:pt x="78550" y="32110"/>
                </a:lnTo>
                <a:lnTo>
                  <a:pt x="78560" y="32110"/>
                </a:lnTo>
                <a:lnTo>
                  <a:pt x="78560" y="32100"/>
                </a:lnTo>
                <a:lnTo>
                  <a:pt x="78560" y="32090"/>
                </a:lnTo>
                <a:lnTo>
                  <a:pt x="78560" y="32100"/>
                </a:lnTo>
                <a:lnTo>
                  <a:pt x="78560" y="32110"/>
                </a:lnTo>
                <a:lnTo>
                  <a:pt x="78560" y="32120"/>
                </a:lnTo>
                <a:lnTo>
                  <a:pt x="78550" y="32120"/>
                </a:lnTo>
                <a:lnTo>
                  <a:pt x="78560" y="32120"/>
                </a:lnTo>
                <a:lnTo>
                  <a:pt x="78550" y="32120"/>
                </a:lnTo>
                <a:lnTo>
                  <a:pt x="78550" y="32130"/>
                </a:lnTo>
                <a:lnTo>
                  <a:pt x="78550" y="32120"/>
                </a:lnTo>
                <a:lnTo>
                  <a:pt x="78560" y="32120"/>
                </a:lnTo>
                <a:lnTo>
                  <a:pt x="78560" y="32110"/>
                </a:lnTo>
                <a:lnTo>
                  <a:pt x="78560" y="32100"/>
                </a:lnTo>
                <a:lnTo>
                  <a:pt x="78570" y="32100"/>
                </a:lnTo>
                <a:lnTo>
                  <a:pt x="78580" y="32100"/>
                </a:lnTo>
                <a:lnTo>
                  <a:pt x="78580" y="32110"/>
                </a:lnTo>
                <a:lnTo>
                  <a:pt x="78580" y="32100"/>
                </a:lnTo>
                <a:lnTo>
                  <a:pt x="78580" y="32090"/>
                </a:lnTo>
                <a:lnTo>
                  <a:pt x="78590" y="32090"/>
                </a:lnTo>
                <a:lnTo>
                  <a:pt x="78590" y="32100"/>
                </a:lnTo>
                <a:lnTo>
                  <a:pt x="78590" y="32110"/>
                </a:lnTo>
                <a:lnTo>
                  <a:pt x="78590" y="32120"/>
                </a:lnTo>
                <a:lnTo>
                  <a:pt x="78590" y="32110"/>
                </a:lnTo>
                <a:lnTo>
                  <a:pt x="78600" y="32110"/>
                </a:lnTo>
                <a:lnTo>
                  <a:pt x="78610" y="32110"/>
                </a:lnTo>
                <a:lnTo>
                  <a:pt x="78620" y="32110"/>
                </a:lnTo>
                <a:lnTo>
                  <a:pt x="78630" y="32110"/>
                </a:lnTo>
                <a:lnTo>
                  <a:pt x="78630" y="32120"/>
                </a:lnTo>
                <a:lnTo>
                  <a:pt x="78630" y="32110"/>
                </a:lnTo>
                <a:lnTo>
                  <a:pt x="78630" y="32120"/>
                </a:lnTo>
                <a:lnTo>
                  <a:pt x="78640" y="32110"/>
                </a:lnTo>
                <a:lnTo>
                  <a:pt x="78640" y="32100"/>
                </a:lnTo>
                <a:lnTo>
                  <a:pt x="78640" y="32110"/>
                </a:lnTo>
                <a:lnTo>
                  <a:pt x="78640" y="32120"/>
                </a:lnTo>
                <a:lnTo>
                  <a:pt x="78650" y="32120"/>
                </a:lnTo>
                <a:lnTo>
                  <a:pt x="78660" y="32120"/>
                </a:lnTo>
                <a:lnTo>
                  <a:pt x="78670" y="32120"/>
                </a:lnTo>
                <a:lnTo>
                  <a:pt x="78670" y="32110"/>
                </a:lnTo>
                <a:lnTo>
                  <a:pt x="78680" y="32110"/>
                </a:lnTo>
                <a:lnTo>
                  <a:pt x="78680" y="32100"/>
                </a:lnTo>
                <a:lnTo>
                  <a:pt x="78680" y="32110"/>
                </a:lnTo>
                <a:lnTo>
                  <a:pt x="78690" y="32110"/>
                </a:lnTo>
                <a:lnTo>
                  <a:pt x="78690" y="32120"/>
                </a:lnTo>
                <a:lnTo>
                  <a:pt x="78700" y="32120"/>
                </a:lnTo>
                <a:lnTo>
                  <a:pt x="78700" y="32110"/>
                </a:lnTo>
                <a:lnTo>
                  <a:pt x="78710" y="32110"/>
                </a:lnTo>
                <a:lnTo>
                  <a:pt x="78710" y="32120"/>
                </a:lnTo>
                <a:lnTo>
                  <a:pt x="78710" y="32130"/>
                </a:lnTo>
                <a:lnTo>
                  <a:pt x="78720" y="32130"/>
                </a:lnTo>
                <a:lnTo>
                  <a:pt x="78720" y="32120"/>
                </a:lnTo>
                <a:lnTo>
                  <a:pt x="78730" y="32120"/>
                </a:lnTo>
                <a:lnTo>
                  <a:pt x="78740" y="32120"/>
                </a:lnTo>
                <a:lnTo>
                  <a:pt x="78750" y="32120"/>
                </a:lnTo>
                <a:lnTo>
                  <a:pt x="78750" y="32130"/>
                </a:lnTo>
                <a:lnTo>
                  <a:pt x="78760" y="32130"/>
                </a:lnTo>
                <a:lnTo>
                  <a:pt x="78770" y="32120"/>
                </a:lnTo>
                <a:lnTo>
                  <a:pt x="78770" y="32110"/>
                </a:lnTo>
                <a:lnTo>
                  <a:pt x="78780" y="32110"/>
                </a:lnTo>
                <a:lnTo>
                  <a:pt x="78780" y="32120"/>
                </a:lnTo>
                <a:lnTo>
                  <a:pt x="78790" y="32120"/>
                </a:lnTo>
                <a:lnTo>
                  <a:pt x="78800" y="32120"/>
                </a:lnTo>
                <a:lnTo>
                  <a:pt x="78810" y="32120"/>
                </a:lnTo>
                <a:lnTo>
                  <a:pt x="78820" y="32120"/>
                </a:lnTo>
                <a:lnTo>
                  <a:pt x="78820" y="32130"/>
                </a:lnTo>
                <a:lnTo>
                  <a:pt x="78830" y="32130"/>
                </a:lnTo>
                <a:lnTo>
                  <a:pt x="78840" y="32140"/>
                </a:lnTo>
                <a:lnTo>
                  <a:pt x="78840" y="32130"/>
                </a:lnTo>
                <a:lnTo>
                  <a:pt x="78850" y="32130"/>
                </a:lnTo>
                <a:lnTo>
                  <a:pt x="78850" y="32140"/>
                </a:lnTo>
                <a:lnTo>
                  <a:pt x="78860" y="32140"/>
                </a:lnTo>
                <a:lnTo>
                  <a:pt x="78860" y="32150"/>
                </a:lnTo>
                <a:lnTo>
                  <a:pt x="78870" y="32150"/>
                </a:lnTo>
                <a:lnTo>
                  <a:pt x="78880" y="32150"/>
                </a:lnTo>
                <a:lnTo>
                  <a:pt x="78890" y="32150"/>
                </a:lnTo>
                <a:lnTo>
                  <a:pt x="78890" y="32160"/>
                </a:lnTo>
                <a:lnTo>
                  <a:pt x="78900" y="32160"/>
                </a:lnTo>
                <a:lnTo>
                  <a:pt x="78900" y="32170"/>
                </a:lnTo>
                <a:lnTo>
                  <a:pt x="78910" y="32170"/>
                </a:lnTo>
                <a:lnTo>
                  <a:pt x="78920" y="32170"/>
                </a:lnTo>
                <a:lnTo>
                  <a:pt x="78930" y="32170"/>
                </a:lnTo>
                <a:lnTo>
                  <a:pt x="78930" y="32180"/>
                </a:lnTo>
                <a:lnTo>
                  <a:pt x="78940" y="32190"/>
                </a:lnTo>
                <a:lnTo>
                  <a:pt x="78940" y="32200"/>
                </a:lnTo>
                <a:lnTo>
                  <a:pt x="78940" y="32210"/>
                </a:lnTo>
                <a:lnTo>
                  <a:pt x="78950" y="32210"/>
                </a:lnTo>
                <a:lnTo>
                  <a:pt x="78950" y="32220"/>
                </a:lnTo>
                <a:lnTo>
                  <a:pt x="78960" y="32220"/>
                </a:lnTo>
                <a:lnTo>
                  <a:pt x="78970" y="32220"/>
                </a:lnTo>
                <a:lnTo>
                  <a:pt x="78980" y="32220"/>
                </a:lnTo>
                <a:lnTo>
                  <a:pt x="78990" y="32220"/>
                </a:lnTo>
                <a:lnTo>
                  <a:pt x="78990" y="32230"/>
                </a:lnTo>
                <a:lnTo>
                  <a:pt x="79000" y="32230"/>
                </a:lnTo>
                <a:lnTo>
                  <a:pt x="79010" y="32240"/>
                </a:lnTo>
                <a:lnTo>
                  <a:pt x="79020" y="32240"/>
                </a:lnTo>
                <a:lnTo>
                  <a:pt x="79020" y="32250"/>
                </a:lnTo>
                <a:lnTo>
                  <a:pt x="79030" y="32250"/>
                </a:lnTo>
                <a:lnTo>
                  <a:pt x="79030" y="32240"/>
                </a:lnTo>
                <a:lnTo>
                  <a:pt x="79030" y="32250"/>
                </a:lnTo>
                <a:lnTo>
                  <a:pt x="79040" y="32250"/>
                </a:lnTo>
                <a:lnTo>
                  <a:pt x="79040" y="32260"/>
                </a:lnTo>
                <a:lnTo>
                  <a:pt x="79050" y="32270"/>
                </a:lnTo>
                <a:lnTo>
                  <a:pt x="79050" y="32280"/>
                </a:lnTo>
                <a:lnTo>
                  <a:pt x="79060" y="32280"/>
                </a:lnTo>
                <a:lnTo>
                  <a:pt x="79060" y="32290"/>
                </a:lnTo>
                <a:lnTo>
                  <a:pt x="79070" y="32290"/>
                </a:lnTo>
                <a:lnTo>
                  <a:pt x="79070" y="32300"/>
                </a:lnTo>
                <a:lnTo>
                  <a:pt x="79080" y="32300"/>
                </a:lnTo>
                <a:lnTo>
                  <a:pt x="79080" y="32310"/>
                </a:lnTo>
                <a:lnTo>
                  <a:pt x="79090" y="32320"/>
                </a:lnTo>
                <a:lnTo>
                  <a:pt x="79090" y="32330"/>
                </a:lnTo>
                <a:lnTo>
                  <a:pt x="79100" y="32330"/>
                </a:lnTo>
                <a:lnTo>
                  <a:pt x="79100" y="32340"/>
                </a:lnTo>
                <a:lnTo>
                  <a:pt x="79110" y="32340"/>
                </a:lnTo>
                <a:lnTo>
                  <a:pt x="79110" y="32350"/>
                </a:lnTo>
                <a:lnTo>
                  <a:pt x="79120" y="32360"/>
                </a:lnTo>
                <a:lnTo>
                  <a:pt x="79120" y="32370"/>
                </a:lnTo>
                <a:lnTo>
                  <a:pt x="79130" y="32370"/>
                </a:lnTo>
                <a:lnTo>
                  <a:pt x="79130" y="32380"/>
                </a:lnTo>
                <a:lnTo>
                  <a:pt x="79140" y="32380"/>
                </a:lnTo>
                <a:lnTo>
                  <a:pt x="79140" y="32390"/>
                </a:lnTo>
                <a:lnTo>
                  <a:pt x="79150" y="32400"/>
                </a:lnTo>
                <a:lnTo>
                  <a:pt x="79160" y="32400"/>
                </a:lnTo>
                <a:lnTo>
                  <a:pt x="79160" y="32410"/>
                </a:lnTo>
                <a:lnTo>
                  <a:pt x="79170" y="32420"/>
                </a:lnTo>
                <a:lnTo>
                  <a:pt x="79180" y="32430"/>
                </a:lnTo>
                <a:lnTo>
                  <a:pt x="79190" y="32430"/>
                </a:lnTo>
                <a:lnTo>
                  <a:pt x="79190" y="32440"/>
                </a:lnTo>
                <a:lnTo>
                  <a:pt x="79200" y="32440"/>
                </a:lnTo>
                <a:lnTo>
                  <a:pt x="79190" y="32440"/>
                </a:lnTo>
                <a:lnTo>
                  <a:pt x="79190" y="32450"/>
                </a:lnTo>
                <a:lnTo>
                  <a:pt x="79150" y="32490"/>
                </a:lnTo>
                <a:lnTo>
                  <a:pt x="79140" y="32500"/>
                </a:lnTo>
                <a:lnTo>
                  <a:pt x="79130" y="32500"/>
                </a:lnTo>
                <a:lnTo>
                  <a:pt x="79130" y="32490"/>
                </a:lnTo>
                <a:lnTo>
                  <a:pt x="79060" y="32480"/>
                </a:lnTo>
                <a:lnTo>
                  <a:pt x="79040" y="32480"/>
                </a:lnTo>
                <a:lnTo>
                  <a:pt x="79030" y="32480"/>
                </a:lnTo>
                <a:lnTo>
                  <a:pt x="79010" y="32470"/>
                </a:lnTo>
                <a:lnTo>
                  <a:pt x="79000" y="32470"/>
                </a:lnTo>
                <a:lnTo>
                  <a:pt x="78990" y="32470"/>
                </a:lnTo>
                <a:lnTo>
                  <a:pt x="78950" y="32470"/>
                </a:lnTo>
                <a:lnTo>
                  <a:pt x="78940" y="32470"/>
                </a:lnTo>
                <a:lnTo>
                  <a:pt x="78920" y="32470"/>
                </a:lnTo>
                <a:lnTo>
                  <a:pt x="78910" y="32470"/>
                </a:lnTo>
                <a:lnTo>
                  <a:pt x="78890" y="32470"/>
                </a:lnTo>
                <a:lnTo>
                  <a:pt x="78880" y="32460"/>
                </a:lnTo>
                <a:lnTo>
                  <a:pt x="78860" y="32460"/>
                </a:lnTo>
                <a:lnTo>
                  <a:pt x="78840" y="32460"/>
                </a:lnTo>
                <a:lnTo>
                  <a:pt x="78760" y="32450"/>
                </a:lnTo>
                <a:lnTo>
                  <a:pt x="78760" y="32480"/>
                </a:lnTo>
                <a:lnTo>
                  <a:pt x="78750" y="32480"/>
                </a:lnTo>
                <a:lnTo>
                  <a:pt x="78740" y="32480"/>
                </a:lnTo>
                <a:lnTo>
                  <a:pt x="78740" y="32490"/>
                </a:lnTo>
                <a:lnTo>
                  <a:pt x="78690" y="32510"/>
                </a:lnTo>
                <a:lnTo>
                  <a:pt x="78680" y="32500"/>
                </a:lnTo>
                <a:lnTo>
                  <a:pt x="78650" y="32500"/>
                </a:lnTo>
                <a:lnTo>
                  <a:pt x="78560" y="32500"/>
                </a:lnTo>
                <a:lnTo>
                  <a:pt x="78540" y="32510"/>
                </a:lnTo>
                <a:lnTo>
                  <a:pt x="78530" y="32510"/>
                </a:lnTo>
                <a:lnTo>
                  <a:pt x="78500" y="32510"/>
                </a:lnTo>
                <a:lnTo>
                  <a:pt x="78470" y="32510"/>
                </a:lnTo>
                <a:lnTo>
                  <a:pt x="78450" y="32520"/>
                </a:lnTo>
                <a:lnTo>
                  <a:pt x="78390" y="32520"/>
                </a:lnTo>
                <a:lnTo>
                  <a:pt x="78300" y="32530"/>
                </a:lnTo>
                <a:lnTo>
                  <a:pt x="78230" y="32540"/>
                </a:lnTo>
                <a:lnTo>
                  <a:pt x="78160" y="32550"/>
                </a:lnTo>
                <a:lnTo>
                  <a:pt x="78140" y="32400"/>
                </a:lnTo>
                <a:lnTo>
                  <a:pt x="78120" y="32220"/>
                </a:lnTo>
                <a:lnTo>
                  <a:pt x="78120" y="32210"/>
                </a:lnTo>
                <a:lnTo>
                  <a:pt x="78120" y="32220"/>
                </a:lnTo>
                <a:lnTo>
                  <a:pt x="78120" y="32210"/>
                </a:lnTo>
                <a:lnTo>
                  <a:pt x="78120" y="32200"/>
                </a:lnTo>
                <a:lnTo>
                  <a:pt x="78110" y="32200"/>
                </a:lnTo>
                <a:lnTo>
                  <a:pt x="78110" y="32210"/>
                </a:lnTo>
                <a:lnTo>
                  <a:pt x="78100" y="32210"/>
                </a:lnTo>
                <a:lnTo>
                  <a:pt x="78090" y="32210"/>
                </a:lnTo>
                <a:lnTo>
                  <a:pt x="78080" y="32210"/>
                </a:lnTo>
                <a:lnTo>
                  <a:pt x="78070" y="32200"/>
                </a:lnTo>
                <a:lnTo>
                  <a:pt x="78060" y="32200"/>
                </a:lnTo>
                <a:lnTo>
                  <a:pt x="78060" y="32210"/>
                </a:lnTo>
                <a:lnTo>
                  <a:pt x="78050" y="32210"/>
                </a:lnTo>
                <a:lnTo>
                  <a:pt x="78040" y="32220"/>
                </a:lnTo>
                <a:lnTo>
                  <a:pt x="78030" y="32220"/>
                </a:lnTo>
                <a:lnTo>
                  <a:pt x="78030" y="32230"/>
                </a:lnTo>
                <a:lnTo>
                  <a:pt x="78020" y="32230"/>
                </a:lnTo>
                <a:lnTo>
                  <a:pt x="78010" y="32240"/>
                </a:lnTo>
                <a:lnTo>
                  <a:pt x="78000" y="32240"/>
                </a:lnTo>
                <a:lnTo>
                  <a:pt x="77990" y="32240"/>
                </a:lnTo>
                <a:lnTo>
                  <a:pt x="77980" y="32240"/>
                </a:lnTo>
                <a:lnTo>
                  <a:pt x="77980" y="32250"/>
                </a:lnTo>
                <a:lnTo>
                  <a:pt x="77970" y="32250"/>
                </a:lnTo>
                <a:lnTo>
                  <a:pt x="77960" y="32250"/>
                </a:lnTo>
                <a:lnTo>
                  <a:pt x="77960" y="32260"/>
                </a:lnTo>
                <a:lnTo>
                  <a:pt x="77950" y="32260"/>
                </a:lnTo>
                <a:lnTo>
                  <a:pt x="77940" y="32260"/>
                </a:lnTo>
                <a:lnTo>
                  <a:pt x="77930" y="32260"/>
                </a:lnTo>
                <a:lnTo>
                  <a:pt x="77920" y="32260"/>
                </a:lnTo>
                <a:lnTo>
                  <a:pt x="77910" y="32260"/>
                </a:lnTo>
                <a:lnTo>
                  <a:pt x="77910" y="32250"/>
                </a:lnTo>
                <a:lnTo>
                  <a:pt x="77900" y="32250"/>
                </a:lnTo>
                <a:lnTo>
                  <a:pt x="77890" y="32250"/>
                </a:lnTo>
                <a:lnTo>
                  <a:pt x="77880" y="32250"/>
                </a:lnTo>
                <a:lnTo>
                  <a:pt x="77870" y="32250"/>
                </a:lnTo>
                <a:lnTo>
                  <a:pt x="77860" y="32250"/>
                </a:lnTo>
                <a:lnTo>
                  <a:pt x="77850" y="32250"/>
                </a:lnTo>
                <a:lnTo>
                  <a:pt x="77840" y="32250"/>
                </a:lnTo>
                <a:lnTo>
                  <a:pt x="77830" y="32240"/>
                </a:lnTo>
                <a:lnTo>
                  <a:pt x="77820" y="32240"/>
                </a:lnTo>
                <a:lnTo>
                  <a:pt x="77820" y="32230"/>
                </a:lnTo>
                <a:lnTo>
                  <a:pt x="77810" y="32230"/>
                </a:lnTo>
                <a:lnTo>
                  <a:pt x="77800" y="32230"/>
                </a:lnTo>
                <a:lnTo>
                  <a:pt x="77790" y="32230"/>
                </a:lnTo>
                <a:lnTo>
                  <a:pt x="77780" y="32230"/>
                </a:lnTo>
                <a:lnTo>
                  <a:pt x="77770" y="32230"/>
                </a:lnTo>
                <a:lnTo>
                  <a:pt x="77760" y="32230"/>
                </a:lnTo>
                <a:lnTo>
                  <a:pt x="77750" y="32220"/>
                </a:lnTo>
                <a:lnTo>
                  <a:pt x="77740" y="32220"/>
                </a:lnTo>
                <a:lnTo>
                  <a:pt x="77730" y="32220"/>
                </a:lnTo>
                <a:lnTo>
                  <a:pt x="77730" y="32210"/>
                </a:lnTo>
                <a:lnTo>
                  <a:pt x="77720" y="32210"/>
                </a:lnTo>
                <a:lnTo>
                  <a:pt x="77720" y="32220"/>
                </a:lnTo>
                <a:lnTo>
                  <a:pt x="77710" y="32220"/>
                </a:lnTo>
                <a:lnTo>
                  <a:pt x="77710" y="32230"/>
                </a:lnTo>
                <a:lnTo>
                  <a:pt x="77700" y="32230"/>
                </a:lnTo>
                <a:lnTo>
                  <a:pt x="77700" y="32240"/>
                </a:lnTo>
                <a:lnTo>
                  <a:pt x="77700" y="32250"/>
                </a:lnTo>
                <a:lnTo>
                  <a:pt x="77690" y="32260"/>
                </a:lnTo>
                <a:lnTo>
                  <a:pt x="77680" y="32260"/>
                </a:lnTo>
                <a:lnTo>
                  <a:pt x="77670" y="32260"/>
                </a:lnTo>
                <a:lnTo>
                  <a:pt x="77660" y="32260"/>
                </a:lnTo>
                <a:lnTo>
                  <a:pt x="77650" y="32260"/>
                </a:lnTo>
                <a:lnTo>
                  <a:pt x="77640" y="32260"/>
                </a:lnTo>
                <a:lnTo>
                  <a:pt x="77630" y="32260"/>
                </a:lnTo>
                <a:lnTo>
                  <a:pt x="77620" y="32260"/>
                </a:lnTo>
                <a:lnTo>
                  <a:pt x="77620" y="32270"/>
                </a:lnTo>
                <a:lnTo>
                  <a:pt x="77610" y="32270"/>
                </a:lnTo>
                <a:lnTo>
                  <a:pt x="77610" y="32280"/>
                </a:lnTo>
                <a:lnTo>
                  <a:pt x="77610" y="32290"/>
                </a:lnTo>
                <a:lnTo>
                  <a:pt x="77600" y="32300"/>
                </a:lnTo>
                <a:lnTo>
                  <a:pt x="77600" y="32310"/>
                </a:lnTo>
                <a:lnTo>
                  <a:pt x="77610" y="32310"/>
                </a:lnTo>
                <a:lnTo>
                  <a:pt x="77610" y="32320"/>
                </a:lnTo>
                <a:lnTo>
                  <a:pt x="77610" y="32330"/>
                </a:lnTo>
                <a:lnTo>
                  <a:pt x="77610" y="32340"/>
                </a:lnTo>
                <a:lnTo>
                  <a:pt x="77600" y="32340"/>
                </a:lnTo>
                <a:lnTo>
                  <a:pt x="77600" y="32350"/>
                </a:lnTo>
                <a:lnTo>
                  <a:pt x="77590" y="32350"/>
                </a:lnTo>
                <a:lnTo>
                  <a:pt x="77590" y="32360"/>
                </a:lnTo>
                <a:lnTo>
                  <a:pt x="77580" y="32360"/>
                </a:lnTo>
                <a:lnTo>
                  <a:pt x="77570" y="32360"/>
                </a:lnTo>
                <a:lnTo>
                  <a:pt x="77560" y="32360"/>
                </a:lnTo>
                <a:lnTo>
                  <a:pt x="77550" y="32360"/>
                </a:lnTo>
                <a:lnTo>
                  <a:pt x="77540" y="32360"/>
                </a:lnTo>
                <a:lnTo>
                  <a:pt x="77530" y="32360"/>
                </a:lnTo>
                <a:lnTo>
                  <a:pt x="77520" y="32370"/>
                </a:lnTo>
                <a:lnTo>
                  <a:pt x="77520" y="32380"/>
                </a:lnTo>
                <a:lnTo>
                  <a:pt x="77520" y="32390"/>
                </a:lnTo>
                <a:lnTo>
                  <a:pt x="77530" y="32390"/>
                </a:lnTo>
                <a:lnTo>
                  <a:pt x="77530" y="32400"/>
                </a:lnTo>
                <a:lnTo>
                  <a:pt x="77530" y="32410"/>
                </a:lnTo>
                <a:lnTo>
                  <a:pt x="77520" y="32420"/>
                </a:lnTo>
                <a:lnTo>
                  <a:pt x="77510" y="32420"/>
                </a:lnTo>
                <a:lnTo>
                  <a:pt x="77500" y="32420"/>
                </a:lnTo>
                <a:lnTo>
                  <a:pt x="77490" y="32430"/>
                </a:lnTo>
                <a:lnTo>
                  <a:pt x="77490" y="32440"/>
                </a:lnTo>
                <a:lnTo>
                  <a:pt x="77490" y="32450"/>
                </a:lnTo>
                <a:lnTo>
                  <a:pt x="77500" y="32460"/>
                </a:lnTo>
                <a:lnTo>
                  <a:pt x="77500" y="32470"/>
                </a:lnTo>
                <a:lnTo>
                  <a:pt x="77490" y="32480"/>
                </a:lnTo>
                <a:lnTo>
                  <a:pt x="77480" y="32490"/>
                </a:lnTo>
                <a:lnTo>
                  <a:pt x="77480" y="32500"/>
                </a:lnTo>
                <a:lnTo>
                  <a:pt x="77470" y="32500"/>
                </a:lnTo>
                <a:lnTo>
                  <a:pt x="77460" y="32500"/>
                </a:lnTo>
                <a:lnTo>
                  <a:pt x="77450" y="32500"/>
                </a:lnTo>
                <a:lnTo>
                  <a:pt x="77450" y="32510"/>
                </a:lnTo>
                <a:lnTo>
                  <a:pt x="77450" y="32520"/>
                </a:lnTo>
                <a:lnTo>
                  <a:pt x="77450" y="32530"/>
                </a:lnTo>
                <a:lnTo>
                  <a:pt x="77440" y="32530"/>
                </a:lnTo>
                <a:lnTo>
                  <a:pt x="77440" y="32540"/>
                </a:lnTo>
                <a:lnTo>
                  <a:pt x="77430" y="32540"/>
                </a:lnTo>
                <a:lnTo>
                  <a:pt x="77420" y="32540"/>
                </a:lnTo>
                <a:lnTo>
                  <a:pt x="77410" y="32540"/>
                </a:lnTo>
                <a:lnTo>
                  <a:pt x="77400" y="32540"/>
                </a:lnTo>
                <a:lnTo>
                  <a:pt x="77410" y="32540"/>
                </a:lnTo>
                <a:lnTo>
                  <a:pt x="77410" y="32550"/>
                </a:lnTo>
                <a:lnTo>
                  <a:pt x="77410" y="32560"/>
                </a:lnTo>
                <a:lnTo>
                  <a:pt x="77400" y="32560"/>
                </a:lnTo>
                <a:lnTo>
                  <a:pt x="77390" y="32560"/>
                </a:lnTo>
                <a:lnTo>
                  <a:pt x="77380" y="32570"/>
                </a:lnTo>
                <a:lnTo>
                  <a:pt x="77370" y="32570"/>
                </a:lnTo>
                <a:lnTo>
                  <a:pt x="77360" y="32580"/>
                </a:lnTo>
                <a:lnTo>
                  <a:pt x="77360" y="32590"/>
                </a:lnTo>
                <a:lnTo>
                  <a:pt x="77370" y="32590"/>
                </a:lnTo>
                <a:lnTo>
                  <a:pt x="77370" y="32600"/>
                </a:lnTo>
                <a:lnTo>
                  <a:pt x="77380" y="32600"/>
                </a:lnTo>
                <a:lnTo>
                  <a:pt x="77390" y="32600"/>
                </a:lnTo>
                <a:lnTo>
                  <a:pt x="77390" y="32590"/>
                </a:lnTo>
                <a:lnTo>
                  <a:pt x="77390" y="32600"/>
                </a:lnTo>
                <a:lnTo>
                  <a:pt x="77400" y="32600"/>
                </a:lnTo>
                <a:lnTo>
                  <a:pt x="77410" y="32600"/>
                </a:lnTo>
                <a:lnTo>
                  <a:pt x="77410" y="32610"/>
                </a:lnTo>
                <a:lnTo>
                  <a:pt x="77410" y="32620"/>
                </a:lnTo>
                <a:lnTo>
                  <a:pt x="77400" y="32620"/>
                </a:lnTo>
                <a:lnTo>
                  <a:pt x="77400" y="32630"/>
                </a:lnTo>
                <a:lnTo>
                  <a:pt x="77390" y="32640"/>
                </a:lnTo>
                <a:lnTo>
                  <a:pt x="77390" y="32650"/>
                </a:lnTo>
                <a:lnTo>
                  <a:pt x="77390" y="32660"/>
                </a:lnTo>
                <a:lnTo>
                  <a:pt x="77380" y="32660"/>
                </a:lnTo>
                <a:lnTo>
                  <a:pt x="77380" y="32670"/>
                </a:lnTo>
                <a:lnTo>
                  <a:pt x="77380" y="32680"/>
                </a:lnTo>
                <a:lnTo>
                  <a:pt x="77380" y="32690"/>
                </a:lnTo>
                <a:lnTo>
                  <a:pt x="77370" y="32700"/>
                </a:lnTo>
                <a:lnTo>
                  <a:pt x="77370" y="32710"/>
                </a:lnTo>
                <a:lnTo>
                  <a:pt x="77380" y="32710"/>
                </a:lnTo>
                <a:lnTo>
                  <a:pt x="77380" y="32720"/>
                </a:lnTo>
                <a:lnTo>
                  <a:pt x="77380" y="32730"/>
                </a:lnTo>
                <a:lnTo>
                  <a:pt x="77370" y="32730"/>
                </a:lnTo>
                <a:lnTo>
                  <a:pt x="77360" y="32730"/>
                </a:lnTo>
                <a:lnTo>
                  <a:pt x="77360" y="32740"/>
                </a:lnTo>
                <a:lnTo>
                  <a:pt x="77360" y="32750"/>
                </a:lnTo>
                <a:lnTo>
                  <a:pt x="77360" y="32760"/>
                </a:lnTo>
                <a:lnTo>
                  <a:pt x="77350" y="32760"/>
                </a:lnTo>
                <a:lnTo>
                  <a:pt x="77350" y="32770"/>
                </a:lnTo>
                <a:lnTo>
                  <a:pt x="77340" y="32760"/>
                </a:lnTo>
                <a:lnTo>
                  <a:pt x="77330" y="32770"/>
                </a:lnTo>
                <a:lnTo>
                  <a:pt x="77320" y="32770"/>
                </a:lnTo>
                <a:lnTo>
                  <a:pt x="77320" y="32780"/>
                </a:lnTo>
                <a:lnTo>
                  <a:pt x="77320" y="32770"/>
                </a:lnTo>
                <a:lnTo>
                  <a:pt x="77310" y="32770"/>
                </a:lnTo>
                <a:lnTo>
                  <a:pt x="77310" y="32780"/>
                </a:lnTo>
                <a:lnTo>
                  <a:pt x="77300" y="32780"/>
                </a:lnTo>
                <a:lnTo>
                  <a:pt x="77300" y="32770"/>
                </a:lnTo>
                <a:lnTo>
                  <a:pt x="77290" y="32770"/>
                </a:lnTo>
                <a:lnTo>
                  <a:pt x="77290" y="32780"/>
                </a:lnTo>
                <a:lnTo>
                  <a:pt x="77280" y="32780"/>
                </a:lnTo>
                <a:lnTo>
                  <a:pt x="77270" y="32780"/>
                </a:lnTo>
                <a:lnTo>
                  <a:pt x="77270" y="32790"/>
                </a:lnTo>
                <a:lnTo>
                  <a:pt x="77260" y="32790"/>
                </a:lnTo>
                <a:lnTo>
                  <a:pt x="77260" y="32800"/>
                </a:lnTo>
                <a:lnTo>
                  <a:pt x="77260" y="32790"/>
                </a:lnTo>
                <a:lnTo>
                  <a:pt x="77250" y="32790"/>
                </a:lnTo>
                <a:lnTo>
                  <a:pt x="77250" y="32800"/>
                </a:lnTo>
                <a:lnTo>
                  <a:pt x="77240" y="32800"/>
                </a:lnTo>
                <a:lnTo>
                  <a:pt x="77230" y="32800"/>
                </a:lnTo>
                <a:lnTo>
                  <a:pt x="77230" y="32810"/>
                </a:lnTo>
                <a:lnTo>
                  <a:pt x="77220" y="32810"/>
                </a:lnTo>
                <a:lnTo>
                  <a:pt x="77220" y="32820"/>
                </a:lnTo>
                <a:lnTo>
                  <a:pt x="77210" y="32820"/>
                </a:lnTo>
                <a:lnTo>
                  <a:pt x="77200" y="32830"/>
                </a:lnTo>
                <a:lnTo>
                  <a:pt x="77190" y="32830"/>
                </a:lnTo>
                <a:lnTo>
                  <a:pt x="77190" y="32840"/>
                </a:lnTo>
                <a:lnTo>
                  <a:pt x="77180" y="32840"/>
                </a:lnTo>
                <a:lnTo>
                  <a:pt x="77180" y="32850"/>
                </a:lnTo>
                <a:lnTo>
                  <a:pt x="77170" y="32840"/>
                </a:lnTo>
                <a:lnTo>
                  <a:pt x="77170" y="32850"/>
                </a:lnTo>
                <a:lnTo>
                  <a:pt x="77160" y="32850"/>
                </a:lnTo>
                <a:lnTo>
                  <a:pt x="77150" y="32860"/>
                </a:lnTo>
                <a:lnTo>
                  <a:pt x="77150" y="32870"/>
                </a:lnTo>
                <a:lnTo>
                  <a:pt x="77140" y="32870"/>
                </a:lnTo>
                <a:lnTo>
                  <a:pt x="77140" y="32880"/>
                </a:lnTo>
                <a:lnTo>
                  <a:pt x="77140" y="32890"/>
                </a:lnTo>
                <a:lnTo>
                  <a:pt x="77140" y="32900"/>
                </a:lnTo>
                <a:lnTo>
                  <a:pt x="77140" y="32910"/>
                </a:lnTo>
                <a:lnTo>
                  <a:pt x="77130" y="32910"/>
                </a:lnTo>
                <a:lnTo>
                  <a:pt x="77130" y="32920"/>
                </a:lnTo>
                <a:lnTo>
                  <a:pt x="77130" y="32930"/>
                </a:lnTo>
                <a:lnTo>
                  <a:pt x="77130" y="32940"/>
                </a:lnTo>
                <a:lnTo>
                  <a:pt x="77140" y="32940"/>
                </a:lnTo>
                <a:lnTo>
                  <a:pt x="77140" y="32950"/>
                </a:lnTo>
                <a:lnTo>
                  <a:pt x="77140" y="32960"/>
                </a:lnTo>
                <a:lnTo>
                  <a:pt x="77150" y="32970"/>
                </a:lnTo>
                <a:lnTo>
                  <a:pt x="77150" y="32980"/>
                </a:lnTo>
                <a:lnTo>
                  <a:pt x="77150" y="32990"/>
                </a:lnTo>
                <a:lnTo>
                  <a:pt x="77160" y="32990"/>
                </a:lnTo>
                <a:lnTo>
                  <a:pt x="77160" y="33000"/>
                </a:lnTo>
                <a:lnTo>
                  <a:pt x="77170" y="33000"/>
                </a:lnTo>
                <a:lnTo>
                  <a:pt x="77180" y="32970"/>
                </a:lnTo>
                <a:lnTo>
                  <a:pt x="77210" y="32960"/>
                </a:lnTo>
                <a:lnTo>
                  <a:pt x="77210" y="32950"/>
                </a:lnTo>
                <a:lnTo>
                  <a:pt x="77210" y="32940"/>
                </a:lnTo>
                <a:lnTo>
                  <a:pt x="77280" y="32930"/>
                </a:lnTo>
                <a:lnTo>
                  <a:pt x="77280" y="32940"/>
                </a:lnTo>
                <a:lnTo>
                  <a:pt x="77320" y="32920"/>
                </a:lnTo>
                <a:lnTo>
                  <a:pt x="77330" y="32920"/>
                </a:lnTo>
                <a:lnTo>
                  <a:pt x="77360" y="32980"/>
                </a:lnTo>
                <a:lnTo>
                  <a:pt x="77410" y="33050"/>
                </a:lnTo>
                <a:lnTo>
                  <a:pt x="77450" y="33120"/>
                </a:lnTo>
                <a:lnTo>
                  <a:pt x="77450" y="33130"/>
                </a:lnTo>
                <a:lnTo>
                  <a:pt x="77480" y="33170"/>
                </a:lnTo>
                <a:lnTo>
                  <a:pt x="77450" y="33180"/>
                </a:lnTo>
                <a:lnTo>
                  <a:pt x="77450" y="33190"/>
                </a:lnTo>
                <a:lnTo>
                  <a:pt x="77420" y="33210"/>
                </a:lnTo>
                <a:lnTo>
                  <a:pt x="77440" y="33240"/>
                </a:lnTo>
                <a:lnTo>
                  <a:pt x="77440" y="33250"/>
                </a:lnTo>
                <a:lnTo>
                  <a:pt x="77470" y="33260"/>
                </a:lnTo>
                <a:lnTo>
                  <a:pt x="77480" y="33280"/>
                </a:lnTo>
                <a:lnTo>
                  <a:pt x="77470" y="33280"/>
                </a:lnTo>
                <a:lnTo>
                  <a:pt x="77460" y="33280"/>
                </a:lnTo>
                <a:lnTo>
                  <a:pt x="77460" y="33290"/>
                </a:lnTo>
                <a:lnTo>
                  <a:pt x="77450" y="33290"/>
                </a:lnTo>
                <a:lnTo>
                  <a:pt x="77460" y="33300"/>
                </a:lnTo>
                <a:lnTo>
                  <a:pt x="77460" y="33310"/>
                </a:lnTo>
                <a:lnTo>
                  <a:pt x="77480" y="33330"/>
                </a:lnTo>
                <a:lnTo>
                  <a:pt x="77480" y="33340"/>
                </a:lnTo>
                <a:lnTo>
                  <a:pt x="77490" y="33350"/>
                </a:lnTo>
                <a:lnTo>
                  <a:pt x="77500" y="33360"/>
                </a:lnTo>
                <a:lnTo>
                  <a:pt x="77510" y="33370"/>
                </a:lnTo>
                <a:lnTo>
                  <a:pt x="77520" y="33380"/>
                </a:lnTo>
                <a:lnTo>
                  <a:pt x="77520" y="33390"/>
                </a:lnTo>
                <a:lnTo>
                  <a:pt x="77530" y="33390"/>
                </a:lnTo>
                <a:lnTo>
                  <a:pt x="77550" y="33400"/>
                </a:lnTo>
                <a:lnTo>
                  <a:pt x="77540" y="33410"/>
                </a:lnTo>
                <a:lnTo>
                  <a:pt x="77540" y="33420"/>
                </a:lnTo>
                <a:lnTo>
                  <a:pt x="77550" y="33420"/>
                </a:lnTo>
                <a:lnTo>
                  <a:pt x="77550" y="33430"/>
                </a:lnTo>
                <a:lnTo>
                  <a:pt x="77550" y="33440"/>
                </a:lnTo>
                <a:lnTo>
                  <a:pt x="77560" y="33500"/>
                </a:lnTo>
                <a:lnTo>
                  <a:pt x="77590" y="33540"/>
                </a:lnTo>
                <a:lnTo>
                  <a:pt x="77590" y="33550"/>
                </a:lnTo>
                <a:lnTo>
                  <a:pt x="77590" y="33560"/>
                </a:lnTo>
                <a:lnTo>
                  <a:pt x="77590" y="33570"/>
                </a:lnTo>
                <a:lnTo>
                  <a:pt x="77550" y="33600"/>
                </a:lnTo>
                <a:lnTo>
                  <a:pt x="77550" y="33610"/>
                </a:lnTo>
                <a:lnTo>
                  <a:pt x="77530" y="33630"/>
                </a:lnTo>
                <a:lnTo>
                  <a:pt x="77540" y="33640"/>
                </a:lnTo>
                <a:lnTo>
                  <a:pt x="77560" y="33640"/>
                </a:lnTo>
                <a:lnTo>
                  <a:pt x="77580" y="33640"/>
                </a:lnTo>
                <a:lnTo>
                  <a:pt x="77580" y="33650"/>
                </a:lnTo>
                <a:lnTo>
                  <a:pt x="77570" y="33650"/>
                </a:lnTo>
                <a:lnTo>
                  <a:pt x="77570" y="33660"/>
                </a:lnTo>
                <a:lnTo>
                  <a:pt x="77570" y="33670"/>
                </a:lnTo>
                <a:lnTo>
                  <a:pt x="77570" y="33680"/>
                </a:lnTo>
                <a:lnTo>
                  <a:pt x="77580" y="33680"/>
                </a:lnTo>
                <a:lnTo>
                  <a:pt x="77580" y="33690"/>
                </a:lnTo>
                <a:lnTo>
                  <a:pt x="77570" y="33690"/>
                </a:lnTo>
                <a:lnTo>
                  <a:pt x="77570" y="33700"/>
                </a:lnTo>
                <a:lnTo>
                  <a:pt x="77570" y="33710"/>
                </a:lnTo>
                <a:lnTo>
                  <a:pt x="77570" y="33720"/>
                </a:lnTo>
                <a:lnTo>
                  <a:pt x="77580" y="33720"/>
                </a:lnTo>
                <a:lnTo>
                  <a:pt x="77580" y="33730"/>
                </a:lnTo>
                <a:lnTo>
                  <a:pt x="77590" y="33730"/>
                </a:lnTo>
                <a:lnTo>
                  <a:pt x="77590" y="33740"/>
                </a:lnTo>
                <a:lnTo>
                  <a:pt x="77580" y="33740"/>
                </a:lnTo>
                <a:lnTo>
                  <a:pt x="77580" y="33750"/>
                </a:lnTo>
                <a:lnTo>
                  <a:pt x="77580" y="33760"/>
                </a:lnTo>
                <a:lnTo>
                  <a:pt x="77590" y="33760"/>
                </a:lnTo>
                <a:lnTo>
                  <a:pt x="77590" y="33770"/>
                </a:lnTo>
                <a:lnTo>
                  <a:pt x="77580" y="33770"/>
                </a:lnTo>
                <a:lnTo>
                  <a:pt x="77580" y="33780"/>
                </a:lnTo>
                <a:lnTo>
                  <a:pt x="77590" y="33780"/>
                </a:lnTo>
                <a:lnTo>
                  <a:pt x="77590" y="33790"/>
                </a:lnTo>
                <a:lnTo>
                  <a:pt x="77590" y="33800"/>
                </a:lnTo>
                <a:lnTo>
                  <a:pt x="77580" y="33800"/>
                </a:lnTo>
                <a:lnTo>
                  <a:pt x="77580" y="33810"/>
                </a:lnTo>
                <a:lnTo>
                  <a:pt x="77580" y="33820"/>
                </a:lnTo>
                <a:lnTo>
                  <a:pt x="77590" y="33820"/>
                </a:lnTo>
                <a:lnTo>
                  <a:pt x="77580" y="33820"/>
                </a:lnTo>
                <a:lnTo>
                  <a:pt x="77580" y="33830"/>
                </a:lnTo>
                <a:lnTo>
                  <a:pt x="77590" y="33830"/>
                </a:lnTo>
                <a:lnTo>
                  <a:pt x="77600" y="33830"/>
                </a:lnTo>
                <a:lnTo>
                  <a:pt x="77610" y="33830"/>
                </a:lnTo>
                <a:lnTo>
                  <a:pt x="77610" y="33840"/>
                </a:lnTo>
                <a:lnTo>
                  <a:pt x="77600" y="33840"/>
                </a:lnTo>
                <a:lnTo>
                  <a:pt x="77600" y="33850"/>
                </a:lnTo>
                <a:lnTo>
                  <a:pt x="77610" y="33850"/>
                </a:lnTo>
                <a:lnTo>
                  <a:pt x="77620" y="33850"/>
                </a:lnTo>
                <a:lnTo>
                  <a:pt x="77620" y="33860"/>
                </a:lnTo>
                <a:lnTo>
                  <a:pt x="77620" y="33870"/>
                </a:lnTo>
                <a:lnTo>
                  <a:pt x="77620" y="33880"/>
                </a:lnTo>
                <a:lnTo>
                  <a:pt x="77630" y="33880"/>
                </a:lnTo>
                <a:lnTo>
                  <a:pt x="77620" y="33880"/>
                </a:lnTo>
                <a:lnTo>
                  <a:pt x="77610" y="33880"/>
                </a:lnTo>
                <a:lnTo>
                  <a:pt x="77610" y="33890"/>
                </a:lnTo>
                <a:lnTo>
                  <a:pt x="77620" y="33890"/>
                </a:lnTo>
                <a:lnTo>
                  <a:pt x="77620" y="33900"/>
                </a:lnTo>
                <a:lnTo>
                  <a:pt x="77630" y="33900"/>
                </a:lnTo>
                <a:lnTo>
                  <a:pt x="77630" y="33910"/>
                </a:lnTo>
                <a:lnTo>
                  <a:pt x="77630" y="33920"/>
                </a:lnTo>
                <a:lnTo>
                  <a:pt x="77640" y="33930"/>
                </a:lnTo>
                <a:lnTo>
                  <a:pt x="77650" y="33940"/>
                </a:lnTo>
                <a:lnTo>
                  <a:pt x="77650" y="33930"/>
                </a:lnTo>
                <a:lnTo>
                  <a:pt x="77660" y="33930"/>
                </a:lnTo>
                <a:lnTo>
                  <a:pt x="77660" y="33940"/>
                </a:lnTo>
                <a:lnTo>
                  <a:pt x="77670" y="33940"/>
                </a:lnTo>
                <a:lnTo>
                  <a:pt x="77670" y="33950"/>
                </a:lnTo>
                <a:lnTo>
                  <a:pt x="77670" y="33960"/>
                </a:lnTo>
                <a:lnTo>
                  <a:pt x="77670" y="33970"/>
                </a:lnTo>
                <a:lnTo>
                  <a:pt x="77660" y="33980"/>
                </a:lnTo>
                <a:lnTo>
                  <a:pt x="77660" y="33990"/>
                </a:lnTo>
                <a:lnTo>
                  <a:pt x="77660" y="34000"/>
                </a:lnTo>
                <a:lnTo>
                  <a:pt x="77650" y="34010"/>
                </a:lnTo>
                <a:lnTo>
                  <a:pt x="77650" y="34020"/>
                </a:lnTo>
                <a:lnTo>
                  <a:pt x="77660" y="34020"/>
                </a:lnTo>
                <a:lnTo>
                  <a:pt x="77660" y="34030"/>
                </a:lnTo>
                <a:lnTo>
                  <a:pt x="77660" y="34040"/>
                </a:lnTo>
                <a:lnTo>
                  <a:pt x="77660" y="34050"/>
                </a:lnTo>
                <a:lnTo>
                  <a:pt x="77670" y="34050"/>
                </a:lnTo>
                <a:lnTo>
                  <a:pt x="77660" y="34050"/>
                </a:lnTo>
                <a:lnTo>
                  <a:pt x="77670" y="34050"/>
                </a:lnTo>
                <a:lnTo>
                  <a:pt x="77660" y="34060"/>
                </a:lnTo>
                <a:lnTo>
                  <a:pt x="77660" y="34070"/>
                </a:lnTo>
                <a:lnTo>
                  <a:pt x="77660" y="34080"/>
                </a:lnTo>
                <a:lnTo>
                  <a:pt x="77670" y="34090"/>
                </a:lnTo>
                <a:lnTo>
                  <a:pt x="77670" y="34100"/>
                </a:lnTo>
                <a:lnTo>
                  <a:pt x="77670" y="34110"/>
                </a:lnTo>
                <a:lnTo>
                  <a:pt x="77680" y="34110"/>
                </a:lnTo>
                <a:lnTo>
                  <a:pt x="77680" y="34120"/>
                </a:lnTo>
                <a:lnTo>
                  <a:pt x="77680" y="34130"/>
                </a:lnTo>
                <a:lnTo>
                  <a:pt x="77690" y="34130"/>
                </a:lnTo>
                <a:lnTo>
                  <a:pt x="77690" y="34140"/>
                </a:lnTo>
                <a:lnTo>
                  <a:pt x="77680" y="34140"/>
                </a:lnTo>
                <a:lnTo>
                  <a:pt x="77680" y="34150"/>
                </a:lnTo>
                <a:lnTo>
                  <a:pt x="77690" y="34160"/>
                </a:lnTo>
                <a:lnTo>
                  <a:pt x="77700" y="34160"/>
                </a:lnTo>
                <a:lnTo>
                  <a:pt x="77700" y="34150"/>
                </a:lnTo>
                <a:lnTo>
                  <a:pt x="77700" y="34160"/>
                </a:lnTo>
                <a:lnTo>
                  <a:pt x="77710" y="34160"/>
                </a:lnTo>
                <a:lnTo>
                  <a:pt x="77710" y="34170"/>
                </a:lnTo>
                <a:lnTo>
                  <a:pt x="77710" y="34160"/>
                </a:lnTo>
                <a:lnTo>
                  <a:pt x="77720" y="34160"/>
                </a:lnTo>
                <a:lnTo>
                  <a:pt x="77720" y="34170"/>
                </a:lnTo>
                <a:lnTo>
                  <a:pt x="77720" y="34180"/>
                </a:lnTo>
                <a:lnTo>
                  <a:pt x="77730" y="34180"/>
                </a:lnTo>
                <a:lnTo>
                  <a:pt x="77730" y="34190"/>
                </a:lnTo>
                <a:lnTo>
                  <a:pt x="77740" y="34190"/>
                </a:lnTo>
                <a:lnTo>
                  <a:pt x="77740" y="34200"/>
                </a:lnTo>
                <a:lnTo>
                  <a:pt x="77750" y="34200"/>
                </a:lnTo>
                <a:lnTo>
                  <a:pt x="77750" y="34190"/>
                </a:lnTo>
                <a:lnTo>
                  <a:pt x="77750" y="34200"/>
                </a:lnTo>
                <a:lnTo>
                  <a:pt x="77750" y="34210"/>
                </a:lnTo>
                <a:lnTo>
                  <a:pt x="77750" y="34220"/>
                </a:lnTo>
                <a:lnTo>
                  <a:pt x="77750" y="34230"/>
                </a:lnTo>
                <a:lnTo>
                  <a:pt x="77760" y="34230"/>
                </a:lnTo>
                <a:lnTo>
                  <a:pt x="77760" y="34240"/>
                </a:lnTo>
                <a:lnTo>
                  <a:pt x="77750" y="34240"/>
                </a:lnTo>
                <a:lnTo>
                  <a:pt x="77750" y="34260"/>
                </a:lnTo>
                <a:lnTo>
                  <a:pt x="77760" y="34260"/>
                </a:lnTo>
                <a:lnTo>
                  <a:pt x="77770" y="34270"/>
                </a:lnTo>
                <a:lnTo>
                  <a:pt x="77770" y="34280"/>
                </a:lnTo>
                <a:lnTo>
                  <a:pt x="77780" y="34280"/>
                </a:lnTo>
                <a:lnTo>
                  <a:pt x="77780" y="34290"/>
                </a:lnTo>
                <a:lnTo>
                  <a:pt x="77790" y="34290"/>
                </a:lnTo>
                <a:lnTo>
                  <a:pt x="77800" y="34300"/>
                </a:lnTo>
                <a:lnTo>
                  <a:pt x="77800" y="34310"/>
                </a:lnTo>
                <a:lnTo>
                  <a:pt x="77790" y="34310"/>
                </a:lnTo>
                <a:lnTo>
                  <a:pt x="77790" y="34320"/>
                </a:lnTo>
                <a:lnTo>
                  <a:pt x="77790" y="34330"/>
                </a:lnTo>
                <a:lnTo>
                  <a:pt x="77780" y="34330"/>
                </a:lnTo>
                <a:lnTo>
                  <a:pt x="77780" y="34340"/>
                </a:lnTo>
                <a:lnTo>
                  <a:pt x="77770" y="34340"/>
                </a:lnTo>
                <a:lnTo>
                  <a:pt x="77770" y="34350"/>
                </a:lnTo>
                <a:lnTo>
                  <a:pt x="77770" y="34360"/>
                </a:lnTo>
                <a:lnTo>
                  <a:pt x="77760" y="34360"/>
                </a:lnTo>
                <a:lnTo>
                  <a:pt x="77770" y="34360"/>
                </a:lnTo>
                <a:lnTo>
                  <a:pt x="77770" y="34370"/>
                </a:lnTo>
                <a:lnTo>
                  <a:pt x="77760" y="34380"/>
                </a:lnTo>
                <a:lnTo>
                  <a:pt x="77760" y="34390"/>
                </a:lnTo>
                <a:lnTo>
                  <a:pt x="77760" y="34400"/>
                </a:lnTo>
                <a:lnTo>
                  <a:pt x="77760" y="34410"/>
                </a:lnTo>
                <a:lnTo>
                  <a:pt x="77760" y="34420"/>
                </a:lnTo>
                <a:lnTo>
                  <a:pt x="77770" y="34420"/>
                </a:lnTo>
                <a:lnTo>
                  <a:pt x="77780" y="34420"/>
                </a:lnTo>
                <a:lnTo>
                  <a:pt x="77780" y="34430"/>
                </a:lnTo>
                <a:lnTo>
                  <a:pt x="77790" y="34430"/>
                </a:lnTo>
                <a:lnTo>
                  <a:pt x="77800" y="34430"/>
                </a:lnTo>
                <a:lnTo>
                  <a:pt x="77790" y="34430"/>
                </a:lnTo>
                <a:lnTo>
                  <a:pt x="77790" y="34440"/>
                </a:lnTo>
                <a:lnTo>
                  <a:pt x="77780" y="34440"/>
                </a:lnTo>
                <a:lnTo>
                  <a:pt x="77780" y="34450"/>
                </a:lnTo>
                <a:lnTo>
                  <a:pt x="77790" y="34460"/>
                </a:lnTo>
                <a:lnTo>
                  <a:pt x="77800" y="34460"/>
                </a:lnTo>
                <a:lnTo>
                  <a:pt x="77820" y="34460"/>
                </a:lnTo>
                <a:lnTo>
                  <a:pt x="77830" y="34460"/>
                </a:lnTo>
                <a:lnTo>
                  <a:pt x="77840" y="34460"/>
                </a:lnTo>
                <a:lnTo>
                  <a:pt x="77840" y="34470"/>
                </a:lnTo>
                <a:lnTo>
                  <a:pt x="77850" y="34470"/>
                </a:lnTo>
                <a:lnTo>
                  <a:pt x="77850" y="34480"/>
                </a:lnTo>
                <a:lnTo>
                  <a:pt x="77860" y="34480"/>
                </a:lnTo>
                <a:lnTo>
                  <a:pt x="77860" y="34490"/>
                </a:lnTo>
                <a:lnTo>
                  <a:pt x="77870" y="34490"/>
                </a:lnTo>
                <a:lnTo>
                  <a:pt x="77870" y="34500"/>
                </a:lnTo>
                <a:lnTo>
                  <a:pt x="77880" y="34500"/>
                </a:lnTo>
                <a:lnTo>
                  <a:pt x="77870" y="34510"/>
                </a:lnTo>
                <a:lnTo>
                  <a:pt x="77880" y="34510"/>
                </a:lnTo>
                <a:lnTo>
                  <a:pt x="77890" y="34510"/>
                </a:lnTo>
                <a:lnTo>
                  <a:pt x="77890" y="34520"/>
                </a:lnTo>
                <a:lnTo>
                  <a:pt x="77900" y="34520"/>
                </a:lnTo>
                <a:lnTo>
                  <a:pt x="77900" y="34530"/>
                </a:lnTo>
                <a:lnTo>
                  <a:pt x="77890" y="34530"/>
                </a:lnTo>
                <a:lnTo>
                  <a:pt x="77890" y="34540"/>
                </a:lnTo>
                <a:lnTo>
                  <a:pt x="77890" y="34550"/>
                </a:lnTo>
                <a:lnTo>
                  <a:pt x="77880" y="34550"/>
                </a:lnTo>
                <a:lnTo>
                  <a:pt x="77890" y="34550"/>
                </a:lnTo>
                <a:lnTo>
                  <a:pt x="77890" y="34560"/>
                </a:lnTo>
                <a:lnTo>
                  <a:pt x="77780" y="34520"/>
                </a:lnTo>
                <a:lnTo>
                  <a:pt x="77720" y="34530"/>
                </a:lnTo>
                <a:lnTo>
                  <a:pt x="77660" y="34540"/>
                </a:lnTo>
                <a:lnTo>
                  <a:pt x="77650" y="34590"/>
                </a:lnTo>
                <a:lnTo>
                  <a:pt x="77650" y="34620"/>
                </a:lnTo>
                <a:lnTo>
                  <a:pt x="77630" y="34660"/>
                </a:lnTo>
                <a:lnTo>
                  <a:pt x="77630" y="34670"/>
                </a:lnTo>
                <a:lnTo>
                  <a:pt x="77580" y="34660"/>
                </a:lnTo>
                <a:lnTo>
                  <a:pt x="77570" y="34660"/>
                </a:lnTo>
                <a:lnTo>
                  <a:pt x="77530" y="34650"/>
                </a:lnTo>
                <a:lnTo>
                  <a:pt x="77510" y="34640"/>
                </a:lnTo>
                <a:lnTo>
                  <a:pt x="77480" y="34640"/>
                </a:lnTo>
                <a:lnTo>
                  <a:pt x="77420" y="34630"/>
                </a:lnTo>
                <a:lnTo>
                  <a:pt x="77390" y="34620"/>
                </a:lnTo>
                <a:lnTo>
                  <a:pt x="77380" y="34620"/>
                </a:lnTo>
                <a:lnTo>
                  <a:pt x="77330" y="34970"/>
                </a:lnTo>
                <a:lnTo>
                  <a:pt x="77320" y="35080"/>
                </a:lnTo>
                <a:lnTo>
                  <a:pt x="77250" y="35090"/>
                </a:lnTo>
                <a:lnTo>
                  <a:pt x="77210" y="35190"/>
                </a:lnTo>
                <a:lnTo>
                  <a:pt x="77210" y="35200"/>
                </a:lnTo>
                <a:lnTo>
                  <a:pt x="77160" y="35310"/>
                </a:lnTo>
                <a:lnTo>
                  <a:pt x="77150" y="35350"/>
                </a:lnTo>
                <a:lnTo>
                  <a:pt x="77120" y="35420"/>
                </a:lnTo>
                <a:lnTo>
                  <a:pt x="77060" y="35560"/>
                </a:lnTo>
                <a:lnTo>
                  <a:pt x="77010" y="35680"/>
                </a:lnTo>
                <a:lnTo>
                  <a:pt x="77000" y="35700"/>
                </a:lnTo>
                <a:lnTo>
                  <a:pt x="76980" y="35760"/>
                </a:lnTo>
                <a:lnTo>
                  <a:pt x="76940" y="35840"/>
                </a:lnTo>
                <a:lnTo>
                  <a:pt x="76920" y="35890"/>
                </a:lnTo>
                <a:lnTo>
                  <a:pt x="76870" y="36010"/>
                </a:lnTo>
                <a:lnTo>
                  <a:pt x="76820" y="35990"/>
                </a:lnTo>
                <a:lnTo>
                  <a:pt x="76800" y="35980"/>
                </a:lnTo>
                <a:lnTo>
                  <a:pt x="76790" y="35970"/>
                </a:lnTo>
                <a:lnTo>
                  <a:pt x="76660" y="35920"/>
                </a:lnTo>
                <a:lnTo>
                  <a:pt x="76580" y="35890"/>
                </a:lnTo>
                <a:lnTo>
                  <a:pt x="76570" y="35910"/>
                </a:lnTo>
                <a:lnTo>
                  <a:pt x="76570" y="35920"/>
                </a:lnTo>
                <a:lnTo>
                  <a:pt x="76560" y="35930"/>
                </a:lnTo>
                <a:lnTo>
                  <a:pt x="76540" y="35940"/>
                </a:lnTo>
                <a:lnTo>
                  <a:pt x="76520" y="35950"/>
                </a:lnTo>
                <a:lnTo>
                  <a:pt x="76510" y="35950"/>
                </a:lnTo>
                <a:lnTo>
                  <a:pt x="76480" y="35930"/>
                </a:lnTo>
                <a:lnTo>
                  <a:pt x="76470" y="35930"/>
                </a:lnTo>
                <a:lnTo>
                  <a:pt x="76460" y="35930"/>
                </a:lnTo>
                <a:lnTo>
                  <a:pt x="76450" y="35930"/>
                </a:lnTo>
                <a:lnTo>
                  <a:pt x="76430" y="36010"/>
                </a:lnTo>
                <a:lnTo>
                  <a:pt x="76430" y="36030"/>
                </a:lnTo>
                <a:lnTo>
                  <a:pt x="76370" y="35990"/>
                </a:lnTo>
                <a:lnTo>
                  <a:pt x="76360" y="35980"/>
                </a:lnTo>
                <a:lnTo>
                  <a:pt x="76340" y="35950"/>
                </a:lnTo>
                <a:lnTo>
                  <a:pt x="76330" y="35950"/>
                </a:lnTo>
                <a:lnTo>
                  <a:pt x="76320" y="35940"/>
                </a:lnTo>
                <a:lnTo>
                  <a:pt x="76310" y="35950"/>
                </a:lnTo>
                <a:lnTo>
                  <a:pt x="76300" y="35950"/>
                </a:lnTo>
                <a:lnTo>
                  <a:pt x="76290" y="35950"/>
                </a:lnTo>
                <a:lnTo>
                  <a:pt x="76280" y="35950"/>
                </a:lnTo>
                <a:lnTo>
                  <a:pt x="76270" y="35950"/>
                </a:lnTo>
                <a:lnTo>
                  <a:pt x="76260" y="35950"/>
                </a:lnTo>
                <a:lnTo>
                  <a:pt x="76250" y="35950"/>
                </a:lnTo>
                <a:lnTo>
                  <a:pt x="76240" y="35950"/>
                </a:lnTo>
                <a:lnTo>
                  <a:pt x="76230" y="35950"/>
                </a:lnTo>
                <a:lnTo>
                  <a:pt x="76220" y="35940"/>
                </a:lnTo>
                <a:lnTo>
                  <a:pt x="76210" y="35940"/>
                </a:lnTo>
                <a:lnTo>
                  <a:pt x="76210" y="35930"/>
                </a:lnTo>
                <a:lnTo>
                  <a:pt x="76210" y="35920"/>
                </a:lnTo>
                <a:lnTo>
                  <a:pt x="76210" y="35910"/>
                </a:lnTo>
                <a:lnTo>
                  <a:pt x="76200" y="35910"/>
                </a:lnTo>
                <a:lnTo>
                  <a:pt x="76190" y="35910"/>
                </a:lnTo>
                <a:lnTo>
                  <a:pt x="76190" y="35900"/>
                </a:lnTo>
                <a:lnTo>
                  <a:pt x="76190" y="35890"/>
                </a:lnTo>
                <a:lnTo>
                  <a:pt x="76180" y="35890"/>
                </a:lnTo>
                <a:lnTo>
                  <a:pt x="76180" y="35880"/>
                </a:lnTo>
                <a:lnTo>
                  <a:pt x="76170" y="35870"/>
                </a:lnTo>
                <a:lnTo>
                  <a:pt x="76170" y="35860"/>
                </a:lnTo>
                <a:lnTo>
                  <a:pt x="76160" y="35850"/>
                </a:lnTo>
                <a:lnTo>
                  <a:pt x="76160" y="35840"/>
                </a:lnTo>
                <a:lnTo>
                  <a:pt x="76150" y="35840"/>
                </a:lnTo>
                <a:lnTo>
                  <a:pt x="76160" y="35830"/>
                </a:lnTo>
                <a:lnTo>
                  <a:pt x="76150" y="35830"/>
                </a:lnTo>
                <a:lnTo>
                  <a:pt x="76150" y="35820"/>
                </a:lnTo>
                <a:lnTo>
                  <a:pt x="76150" y="35830"/>
                </a:lnTo>
                <a:lnTo>
                  <a:pt x="76150" y="35840"/>
                </a:lnTo>
                <a:lnTo>
                  <a:pt x="76140" y="35840"/>
                </a:lnTo>
                <a:lnTo>
                  <a:pt x="76140" y="35830"/>
                </a:lnTo>
                <a:lnTo>
                  <a:pt x="76140" y="35840"/>
                </a:lnTo>
                <a:lnTo>
                  <a:pt x="76140" y="35830"/>
                </a:lnTo>
                <a:lnTo>
                  <a:pt x="76130" y="35830"/>
                </a:lnTo>
                <a:lnTo>
                  <a:pt x="76140" y="35830"/>
                </a:lnTo>
                <a:lnTo>
                  <a:pt x="76140" y="35820"/>
                </a:lnTo>
                <a:lnTo>
                  <a:pt x="76130" y="35820"/>
                </a:lnTo>
                <a:lnTo>
                  <a:pt x="76130" y="35830"/>
                </a:lnTo>
                <a:lnTo>
                  <a:pt x="76130" y="35820"/>
                </a:lnTo>
                <a:lnTo>
                  <a:pt x="76130" y="35810"/>
                </a:lnTo>
                <a:lnTo>
                  <a:pt x="76120" y="35810"/>
                </a:lnTo>
                <a:lnTo>
                  <a:pt x="76120" y="35800"/>
                </a:lnTo>
                <a:lnTo>
                  <a:pt x="76120" y="35790"/>
                </a:lnTo>
                <a:lnTo>
                  <a:pt x="76110" y="35790"/>
                </a:lnTo>
                <a:lnTo>
                  <a:pt x="76100" y="35780"/>
                </a:lnTo>
                <a:lnTo>
                  <a:pt x="76090" y="35780"/>
                </a:lnTo>
                <a:lnTo>
                  <a:pt x="76090" y="35770"/>
                </a:lnTo>
                <a:lnTo>
                  <a:pt x="76080" y="35770"/>
                </a:lnTo>
                <a:lnTo>
                  <a:pt x="76070" y="35770"/>
                </a:lnTo>
                <a:lnTo>
                  <a:pt x="76070" y="35780"/>
                </a:lnTo>
                <a:lnTo>
                  <a:pt x="76060" y="35780"/>
                </a:lnTo>
                <a:lnTo>
                  <a:pt x="76050" y="35780"/>
                </a:lnTo>
                <a:lnTo>
                  <a:pt x="76050" y="35770"/>
                </a:lnTo>
                <a:lnTo>
                  <a:pt x="76040" y="35770"/>
                </a:lnTo>
                <a:lnTo>
                  <a:pt x="76040" y="35760"/>
                </a:lnTo>
                <a:lnTo>
                  <a:pt x="76030" y="35760"/>
                </a:lnTo>
                <a:lnTo>
                  <a:pt x="76030" y="35750"/>
                </a:lnTo>
                <a:lnTo>
                  <a:pt x="76020" y="35750"/>
                </a:lnTo>
                <a:lnTo>
                  <a:pt x="76010" y="35740"/>
                </a:lnTo>
                <a:lnTo>
                  <a:pt x="76000" y="35730"/>
                </a:lnTo>
                <a:lnTo>
                  <a:pt x="75990" y="35730"/>
                </a:lnTo>
                <a:lnTo>
                  <a:pt x="75990" y="35720"/>
                </a:lnTo>
                <a:lnTo>
                  <a:pt x="75980" y="35720"/>
                </a:lnTo>
                <a:lnTo>
                  <a:pt x="75970" y="35720"/>
                </a:lnTo>
                <a:lnTo>
                  <a:pt x="75960" y="35720"/>
                </a:lnTo>
                <a:lnTo>
                  <a:pt x="75950" y="35720"/>
                </a:lnTo>
                <a:lnTo>
                  <a:pt x="75950" y="35710"/>
                </a:lnTo>
                <a:lnTo>
                  <a:pt x="75940" y="35710"/>
                </a:lnTo>
                <a:lnTo>
                  <a:pt x="75930" y="35700"/>
                </a:lnTo>
                <a:lnTo>
                  <a:pt x="75920" y="35700"/>
                </a:lnTo>
                <a:lnTo>
                  <a:pt x="75920" y="35690"/>
                </a:lnTo>
                <a:lnTo>
                  <a:pt x="75920" y="35680"/>
                </a:lnTo>
                <a:lnTo>
                  <a:pt x="75910" y="35680"/>
                </a:lnTo>
                <a:lnTo>
                  <a:pt x="75910" y="35670"/>
                </a:lnTo>
                <a:lnTo>
                  <a:pt x="75900" y="35660"/>
                </a:lnTo>
                <a:lnTo>
                  <a:pt x="75900" y="35650"/>
                </a:lnTo>
                <a:lnTo>
                  <a:pt x="75900" y="35640"/>
                </a:lnTo>
                <a:lnTo>
                  <a:pt x="75900" y="35630"/>
                </a:lnTo>
                <a:lnTo>
                  <a:pt x="75890" y="35630"/>
                </a:lnTo>
                <a:lnTo>
                  <a:pt x="75880" y="35620"/>
                </a:lnTo>
                <a:lnTo>
                  <a:pt x="75870" y="35620"/>
                </a:lnTo>
                <a:lnTo>
                  <a:pt x="75870" y="35630"/>
                </a:lnTo>
                <a:lnTo>
                  <a:pt x="75870" y="35640"/>
                </a:lnTo>
                <a:lnTo>
                  <a:pt x="75860" y="35640"/>
                </a:lnTo>
                <a:lnTo>
                  <a:pt x="75860" y="35650"/>
                </a:lnTo>
                <a:lnTo>
                  <a:pt x="75850" y="35660"/>
                </a:lnTo>
                <a:lnTo>
                  <a:pt x="75850" y="35670"/>
                </a:lnTo>
                <a:lnTo>
                  <a:pt x="75840" y="35670"/>
                </a:lnTo>
                <a:lnTo>
                  <a:pt x="75830" y="35680"/>
                </a:lnTo>
                <a:lnTo>
                  <a:pt x="75820" y="35680"/>
                </a:lnTo>
                <a:lnTo>
                  <a:pt x="75820" y="35690"/>
                </a:lnTo>
                <a:lnTo>
                  <a:pt x="75810" y="35690"/>
                </a:lnTo>
                <a:lnTo>
                  <a:pt x="75810" y="35700"/>
                </a:lnTo>
                <a:lnTo>
                  <a:pt x="75810" y="35710"/>
                </a:lnTo>
                <a:lnTo>
                  <a:pt x="75800" y="35710"/>
                </a:lnTo>
                <a:lnTo>
                  <a:pt x="75800" y="35720"/>
                </a:lnTo>
                <a:lnTo>
                  <a:pt x="75790" y="35720"/>
                </a:lnTo>
                <a:lnTo>
                  <a:pt x="75800" y="35720"/>
                </a:lnTo>
                <a:lnTo>
                  <a:pt x="75800" y="35730"/>
                </a:lnTo>
                <a:lnTo>
                  <a:pt x="75790" y="35730"/>
                </a:lnTo>
                <a:lnTo>
                  <a:pt x="75790" y="35740"/>
                </a:lnTo>
                <a:lnTo>
                  <a:pt x="75790" y="35730"/>
                </a:lnTo>
                <a:lnTo>
                  <a:pt x="75790" y="35740"/>
                </a:lnTo>
                <a:lnTo>
                  <a:pt x="75780" y="35740"/>
                </a:lnTo>
                <a:lnTo>
                  <a:pt x="75770" y="35740"/>
                </a:lnTo>
                <a:lnTo>
                  <a:pt x="75770" y="35730"/>
                </a:lnTo>
                <a:lnTo>
                  <a:pt x="75760" y="35730"/>
                </a:lnTo>
                <a:lnTo>
                  <a:pt x="75760" y="35720"/>
                </a:lnTo>
                <a:lnTo>
                  <a:pt x="75760" y="35710"/>
                </a:lnTo>
                <a:lnTo>
                  <a:pt x="75750" y="35710"/>
                </a:lnTo>
                <a:lnTo>
                  <a:pt x="75760" y="35710"/>
                </a:lnTo>
                <a:lnTo>
                  <a:pt x="75760" y="35700"/>
                </a:lnTo>
                <a:lnTo>
                  <a:pt x="75760" y="35690"/>
                </a:lnTo>
                <a:lnTo>
                  <a:pt x="75770" y="35690"/>
                </a:lnTo>
                <a:lnTo>
                  <a:pt x="75770" y="3568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80" y="35670"/>
                </a:lnTo>
                <a:lnTo>
                  <a:pt x="75770" y="35670"/>
                </a:lnTo>
                <a:lnTo>
                  <a:pt x="75770" y="35660"/>
                </a:lnTo>
                <a:lnTo>
                  <a:pt x="75760" y="35660"/>
                </a:lnTo>
                <a:lnTo>
                  <a:pt x="75750" y="35660"/>
                </a:lnTo>
                <a:lnTo>
                  <a:pt x="75750" y="35650"/>
                </a:lnTo>
                <a:lnTo>
                  <a:pt x="75740" y="35650"/>
                </a:lnTo>
                <a:lnTo>
                  <a:pt x="75750" y="35650"/>
                </a:lnTo>
                <a:lnTo>
                  <a:pt x="75760" y="35650"/>
                </a:lnTo>
                <a:lnTo>
                  <a:pt x="75760" y="35640"/>
                </a:lnTo>
                <a:lnTo>
                  <a:pt x="75770" y="35640"/>
                </a:lnTo>
                <a:lnTo>
                  <a:pt x="75770" y="35630"/>
                </a:lnTo>
                <a:lnTo>
                  <a:pt x="75760" y="35620"/>
                </a:lnTo>
                <a:lnTo>
                  <a:pt x="75750" y="35620"/>
                </a:lnTo>
                <a:lnTo>
                  <a:pt x="75750" y="35610"/>
                </a:lnTo>
                <a:lnTo>
                  <a:pt x="75740" y="35610"/>
                </a:lnTo>
                <a:lnTo>
                  <a:pt x="75730" y="35610"/>
                </a:lnTo>
                <a:lnTo>
                  <a:pt x="75730" y="35600"/>
                </a:lnTo>
                <a:lnTo>
                  <a:pt x="75740" y="35600"/>
                </a:lnTo>
                <a:lnTo>
                  <a:pt x="75730" y="35600"/>
                </a:lnTo>
                <a:lnTo>
                  <a:pt x="75730" y="35590"/>
                </a:lnTo>
                <a:lnTo>
                  <a:pt x="75710" y="35590"/>
                </a:lnTo>
                <a:lnTo>
                  <a:pt x="75700" y="35600"/>
                </a:lnTo>
                <a:lnTo>
                  <a:pt x="75690" y="35610"/>
                </a:lnTo>
                <a:lnTo>
                  <a:pt x="75680" y="35640"/>
                </a:lnTo>
                <a:lnTo>
                  <a:pt x="75630" y="35620"/>
                </a:lnTo>
                <a:lnTo>
                  <a:pt x="75590" y="35620"/>
                </a:lnTo>
                <a:lnTo>
                  <a:pt x="75560" y="35620"/>
                </a:lnTo>
                <a:lnTo>
                  <a:pt x="75530" y="35600"/>
                </a:lnTo>
                <a:lnTo>
                  <a:pt x="75520" y="35580"/>
                </a:lnTo>
                <a:lnTo>
                  <a:pt x="75510" y="35570"/>
                </a:lnTo>
                <a:lnTo>
                  <a:pt x="75480" y="35570"/>
                </a:lnTo>
                <a:lnTo>
                  <a:pt x="75460" y="35570"/>
                </a:lnTo>
                <a:lnTo>
                  <a:pt x="75450" y="35580"/>
                </a:lnTo>
                <a:lnTo>
                  <a:pt x="75390" y="35610"/>
                </a:lnTo>
                <a:lnTo>
                  <a:pt x="75350" y="35640"/>
                </a:lnTo>
                <a:lnTo>
                  <a:pt x="75330" y="35670"/>
                </a:lnTo>
                <a:lnTo>
                  <a:pt x="75320" y="35680"/>
                </a:lnTo>
                <a:lnTo>
                  <a:pt x="75300" y="35710"/>
                </a:lnTo>
                <a:lnTo>
                  <a:pt x="75250" y="35750"/>
                </a:lnTo>
                <a:lnTo>
                  <a:pt x="75210" y="35770"/>
                </a:lnTo>
                <a:lnTo>
                  <a:pt x="75190" y="35780"/>
                </a:lnTo>
                <a:lnTo>
                  <a:pt x="75170" y="35790"/>
                </a:lnTo>
                <a:lnTo>
                  <a:pt x="75160" y="35790"/>
                </a:lnTo>
                <a:lnTo>
                  <a:pt x="75130" y="35800"/>
                </a:lnTo>
                <a:lnTo>
                  <a:pt x="75120" y="35800"/>
                </a:lnTo>
                <a:lnTo>
                  <a:pt x="75080" y="35810"/>
                </a:lnTo>
                <a:lnTo>
                  <a:pt x="75050" y="35820"/>
                </a:lnTo>
                <a:lnTo>
                  <a:pt x="75040" y="35810"/>
                </a:lnTo>
                <a:lnTo>
                  <a:pt x="75020" y="35800"/>
                </a:lnTo>
                <a:lnTo>
                  <a:pt x="74980" y="35790"/>
                </a:lnTo>
                <a:lnTo>
                  <a:pt x="74970" y="35800"/>
                </a:lnTo>
                <a:lnTo>
                  <a:pt x="74920" y="35760"/>
                </a:lnTo>
                <a:lnTo>
                  <a:pt x="74920" y="35750"/>
                </a:lnTo>
                <a:lnTo>
                  <a:pt x="74920" y="35740"/>
                </a:lnTo>
                <a:lnTo>
                  <a:pt x="74920" y="35730"/>
                </a:lnTo>
                <a:lnTo>
                  <a:pt x="74920" y="35720"/>
                </a:lnTo>
                <a:lnTo>
                  <a:pt x="74930" y="35720"/>
                </a:lnTo>
                <a:lnTo>
                  <a:pt x="74920" y="35710"/>
                </a:lnTo>
                <a:lnTo>
                  <a:pt x="74930" y="35710"/>
                </a:lnTo>
                <a:lnTo>
                  <a:pt x="74930" y="35700"/>
                </a:lnTo>
                <a:lnTo>
                  <a:pt x="74930" y="35690"/>
                </a:lnTo>
                <a:lnTo>
                  <a:pt x="74930" y="35680"/>
                </a:lnTo>
                <a:lnTo>
                  <a:pt x="74920" y="35680"/>
                </a:lnTo>
                <a:lnTo>
                  <a:pt x="74920" y="35670"/>
                </a:lnTo>
                <a:lnTo>
                  <a:pt x="74930" y="35670"/>
                </a:lnTo>
                <a:lnTo>
                  <a:pt x="74930" y="35650"/>
                </a:lnTo>
                <a:lnTo>
                  <a:pt x="74930" y="35620"/>
                </a:lnTo>
                <a:lnTo>
                  <a:pt x="74930" y="35600"/>
                </a:lnTo>
                <a:lnTo>
                  <a:pt x="74920" y="35590"/>
                </a:lnTo>
                <a:lnTo>
                  <a:pt x="74920" y="35570"/>
                </a:lnTo>
                <a:lnTo>
                  <a:pt x="74920" y="35560"/>
                </a:lnTo>
                <a:lnTo>
                  <a:pt x="74920" y="35550"/>
                </a:lnTo>
                <a:lnTo>
                  <a:pt x="74920" y="35540"/>
                </a:lnTo>
                <a:lnTo>
                  <a:pt x="74920" y="35530"/>
                </a:lnTo>
                <a:lnTo>
                  <a:pt x="74910" y="35520"/>
                </a:lnTo>
                <a:lnTo>
                  <a:pt x="74910" y="35510"/>
                </a:lnTo>
                <a:lnTo>
                  <a:pt x="74910" y="35500"/>
                </a:lnTo>
                <a:lnTo>
                  <a:pt x="74900" y="35500"/>
                </a:lnTo>
                <a:lnTo>
                  <a:pt x="74890" y="35500"/>
                </a:lnTo>
                <a:lnTo>
                  <a:pt x="74880" y="35500"/>
                </a:lnTo>
                <a:lnTo>
                  <a:pt x="74860" y="35510"/>
                </a:lnTo>
                <a:lnTo>
                  <a:pt x="74850" y="35510"/>
                </a:lnTo>
                <a:lnTo>
                  <a:pt x="74830" y="35510"/>
                </a:lnTo>
                <a:lnTo>
                  <a:pt x="74820" y="35510"/>
                </a:lnTo>
                <a:lnTo>
                  <a:pt x="74810" y="35500"/>
                </a:lnTo>
                <a:lnTo>
                  <a:pt x="74800" y="35470"/>
                </a:lnTo>
                <a:lnTo>
                  <a:pt x="74790" y="35460"/>
                </a:lnTo>
                <a:lnTo>
                  <a:pt x="74770" y="35450"/>
                </a:lnTo>
                <a:lnTo>
                  <a:pt x="74760" y="35440"/>
                </a:lnTo>
                <a:lnTo>
                  <a:pt x="74750" y="35440"/>
                </a:lnTo>
                <a:lnTo>
                  <a:pt x="74720" y="35430"/>
                </a:lnTo>
                <a:lnTo>
                  <a:pt x="74710" y="35430"/>
                </a:lnTo>
                <a:lnTo>
                  <a:pt x="74710" y="35420"/>
                </a:lnTo>
                <a:lnTo>
                  <a:pt x="74700" y="35410"/>
                </a:lnTo>
                <a:lnTo>
                  <a:pt x="74680" y="35360"/>
                </a:lnTo>
                <a:lnTo>
                  <a:pt x="74670" y="35350"/>
                </a:lnTo>
                <a:lnTo>
                  <a:pt x="74670" y="35340"/>
                </a:lnTo>
                <a:lnTo>
                  <a:pt x="74660" y="35320"/>
                </a:lnTo>
                <a:lnTo>
                  <a:pt x="74680" y="35250"/>
                </a:lnTo>
                <a:lnTo>
                  <a:pt x="74700" y="35210"/>
                </a:lnTo>
                <a:lnTo>
                  <a:pt x="74710" y="35180"/>
                </a:lnTo>
                <a:lnTo>
                  <a:pt x="74710" y="35170"/>
                </a:lnTo>
                <a:lnTo>
                  <a:pt x="74720" y="35140"/>
                </a:lnTo>
                <a:lnTo>
                  <a:pt x="74720" y="35130"/>
                </a:lnTo>
                <a:lnTo>
                  <a:pt x="74730" y="35120"/>
                </a:lnTo>
                <a:lnTo>
                  <a:pt x="74740" y="35080"/>
                </a:lnTo>
                <a:lnTo>
                  <a:pt x="74750" y="35080"/>
                </a:lnTo>
                <a:lnTo>
                  <a:pt x="74800" y="35040"/>
                </a:lnTo>
                <a:lnTo>
                  <a:pt x="74840" y="35010"/>
                </a:lnTo>
                <a:lnTo>
                  <a:pt x="74880" y="34980"/>
                </a:lnTo>
                <a:lnTo>
                  <a:pt x="74880" y="34960"/>
                </a:lnTo>
                <a:lnTo>
                  <a:pt x="74880" y="34930"/>
                </a:lnTo>
                <a:lnTo>
                  <a:pt x="74880" y="34890"/>
                </a:lnTo>
                <a:lnTo>
                  <a:pt x="74880" y="34880"/>
                </a:lnTo>
                <a:lnTo>
                  <a:pt x="74870" y="34850"/>
                </a:lnTo>
                <a:lnTo>
                  <a:pt x="74870" y="34840"/>
                </a:lnTo>
                <a:lnTo>
                  <a:pt x="74830" y="34750"/>
                </a:lnTo>
                <a:lnTo>
                  <a:pt x="74830" y="34740"/>
                </a:lnTo>
                <a:lnTo>
                  <a:pt x="74830" y="34730"/>
                </a:lnTo>
                <a:lnTo>
                  <a:pt x="74810" y="34700"/>
                </a:lnTo>
                <a:lnTo>
                  <a:pt x="74800" y="34670"/>
                </a:lnTo>
                <a:lnTo>
                  <a:pt x="74780" y="34650"/>
                </a:lnTo>
                <a:lnTo>
                  <a:pt x="74780" y="34640"/>
                </a:lnTo>
                <a:lnTo>
                  <a:pt x="74780" y="34630"/>
                </a:lnTo>
                <a:lnTo>
                  <a:pt x="74770" y="34630"/>
                </a:lnTo>
                <a:lnTo>
                  <a:pt x="74770" y="34620"/>
                </a:lnTo>
                <a:lnTo>
                  <a:pt x="74760" y="34620"/>
                </a:lnTo>
                <a:lnTo>
                  <a:pt x="74760" y="34610"/>
                </a:lnTo>
                <a:lnTo>
                  <a:pt x="74750" y="34600"/>
                </a:lnTo>
                <a:lnTo>
                  <a:pt x="74740" y="34590"/>
                </a:lnTo>
                <a:lnTo>
                  <a:pt x="74730" y="34590"/>
                </a:lnTo>
                <a:lnTo>
                  <a:pt x="74700" y="34620"/>
                </a:lnTo>
                <a:lnTo>
                  <a:pt x="74680" y="34640"/>
                </a:lnTo>
                <a:lnTo>
                  <a:pt x="74650" y="34660"/>
                </a:lnTo>
                <a:lnTo>
                  <a:pt x="74640" y="34680"/>
                </a:lnTo>
                <a:lnTo>
                  <a:pt x="74620" y="34690"/>
                </a:lnTo>
                <a:lnTo>
                  <a:pt x="74610" y="34670"/>
                </a:lnTo>
                <a:lnTo>
                  <a:pt x="74560" y="34600"/>
                </a:lnTo>
                <a:lnTo>
                  <a:pt x="74550" y="34580"/>
                </a:lnTo>
                <a:lnTo>
                  <a:pt x="74550" y="34540"/>
                </a:lnTo>
                <a:lnTo>
                  <a:pt x="74530" y="34490"/>
                </a:lnTo>
                <a:lnTo>
                  <a:pt x="74520" y="34470"/>
                </a:lnTo>
                <a:lnTo>
                  <a:pt x="74500" y="34440"/>
                </a:lnTo>
                <a:lnTo>
                  <a:pt x="74450" y="34370"/>
                </a:lnTo>
                <a:lnTo>
                  <a:pt x="74390" y="34290"/>
                </a:lnTo>
                <a:lnTo>
                  <a:pt x="74370" y="34260"/>
                </a:lnTo>
                <a:lnTo>
                  <a:pt x="74320" y="34340"/>
                </a:lnTo>
                <a:lnTo>
                  <a:pt x="74250" y="34470"/>
                </a:lnTo>
                <a:lnTo>
                  <a:pt x="74240" y="34490"/>
                </a:lnTo>
                <a:lnTo>
                  <a:pt x="74220" y="34510"/>
                </a:lnTo>
                <a:lnTo>
                  <a:pt x="74210" y="34540"/>
                </a:lnTo>
                <a:lnTo>
                  <a:pt x="74180" y="34540"/>
                </a:lnTo>
                <a:lnTo>
                  <a:pt x="74160" y="34520"/>
                </a:lnTo>
                <a:lnTo>
                  <a:pt x="74140" y="34470"/>
                </a:lnTo>
                <a:lnTo>
                  <a:pt x="74130" y="34460"/>
                </a:lnTo>
                <a:lnTo>
                  <a:pt x="74130" y="34450"/>
                </a:lnTo>
                <a:lnTo>
                  <a:pt x="74130" y="34410"/>
                </a:lnTo>
                <a:lnTo>
                  <a:pt x="74120" y="34410"/>
                </a:lnTo>
                <a:lnTo>
                  <a:pt x="74110" y="34400"/>
                </a:lnTo>
                <a:lnTo>
                  <a:pt x="74080" y="34380"/>
                </a:lnTo>
                <a:lnTo>
                  <a:pt x="74030" y="34410"/>
                </a:lnTo>
                <a:lnTo>
                  <a:pt x="74020" y="34370"/>
                </a:lnTo>
                <a:lnTo>
                  <a:pt x="74010" y="34350"/>
                </a:lnTo>
                <a:lnTo>
                  <a:pt x="74000" y="34340"/>
                </a:lnTo>
                <a:lnTo>
                  <a:pt x="73980" y="34310"/>
                </a:lnTo>
                <a:lnTo>
                  <a:pt x="73970" y="34310"/>
                </a:lnTo>
                <a:lnTo>
                  <a:pt x="73970" y="34300"/>
                </a:lnTo>
                <a:lnTo>
                  <a:pt x="73950" y="34280"/>
                </a:lnTo>
                <a:lnTo>
                  <a:pt x="73940" y="34270"/>
                </a:lnTo>
                <a:lnTo>
                  <a:pt x="73940" y="34260"/>
                </a:lnTo>
                <a:lnTo>
                  <a:pt x="73930" y="34250"/>
                </a:lnTo>
                <a:lnTo>
                  <a:pt x="73930" y="34240"/>
                </a:lnTo>
                <a:lnTo>
                  <a:pt x="73920" y="34230"/>
                </a:lnTo>
                <a:lnTo>
                  <a:pt x="73910" y="34220"/>
                </a:lnTo>
                <a:lnTo>
                  <a:pt x="73900" y="34210"/>
                </a:lnTo>
                <a:lnTo>
                  <a:pt x="73890" y="34210"/>
                </a:lnTo>
                <a:lnTo>
                  <a:pt x="73890" y="34200"/>
                </a:lnTo>
                <a:lnTo>
                  <a:pt x="73880" y="34200"/>
                </a:lnTo>
                <a:lnTo>
                  <a:pt x="73870" y="34190"/>
                </a:lnTo>
                <a:lnTo>
                  <a:pt x="73860" y="34190"/>
                </a:lnTo>
                <a:lnTo>
                  <a:pt x="73850" y="34190"/>
                </a:lnTo>
                <a:lnTo>
                  <a:pt x="73850" y="34180"/>
                </a:lnTo>
                <a:lnTo>
                  <a:pt x="73840" y="34160"/>
                </a:lnTo>
                <a:lnTo>
                  <a:pt x="73830" y="34150"/>
                </a:lnTo>
                <a:lnTo>
                  <a:pt x="73820" y="34130"/>
                </a:lnTo>
                <a:lnTo>
                  <a:pt x="73810" y="34110"/>
                </a:lnTo>
                <a:lnTo>
                  <a:pt x="73800" y="34100"/>
                </a:lnTo>
                <a:lnTo>
                  <a:pt x="73800" y="34090"/>
                </a:lnTo>
                <a:lnTo>
                  <a:pt x="73790" y="34070"/>
                </a:lnTo>
                <a:lnTo>
                  <a:pt x="73780" y="34040"/>
                </a:lnTo>
                <a:lnTo>
                  <a:pt x="73780" y="34030"/>
                </a:lnTo>
                <a:lnTo>
                  <a:pt x="73760" y="33990"/>
                </a:lnTo>
                <a:lnTo>
                  <a:pt x="73760" y="33980"/>
                </a:lnTo>
                <a:lnTo>
                  <a:pt x="73760" y="33930"/>
                </a:lnTo>
                <a:lnTo>
                  <a:pt x="73750" y="33900"/>
                </a:lnTo>
                <a:lnTo>
                  <a:pt x="73750" y="33850"/>
                </a:lnTo>
                <a:lnTo>
                  <a:pt x="73750" y="33840"/>
                </a:lnTo>
                <a:lnTo>
                  <a:pt x="73750" y="33810"/>
                </a:lnTo>
                <a:lnTo>
                  <a:pt x="73770" y="33740"/>
                </a:lnTo>
                <a:lnTo>
                  <a:pt x="73780" y="33690"/>
                </a:lnTo>
                <a:lnTo>
                  <a:pt x="73790" y="33630"/>
                </a:lnTo>
                <a:lnTo>
                  <a:pt x="73790" y="33600"/>
                </a:lnTo>
                <a:lnTo>
                  <a:pt x="73820" y="33580"/>
                </a:lnTo>
                <a:lnTo>
                  <a:pt x="73800" y="33530"/>
                </a:lnTo>
                <a:lnTo>
                  <a:pt x="73800" y="33520"/>
                </a:lnTo>
                <a:lnTo>
                  <a:pt x="73770" y="33490"/>
                </a:lnTo>
                <a:lnTo>
                  <a:pt x="73850" y="33450"/>
                </a:lnTo>
                <a:lnTo>
                  <a:pt x="73880" y="33420"/>
                </a:lnTo>
                <a:lnTo>
                  <a:pt x="73920" y="33380"/>
                </a:lnTo>
                <a:lnTo>
                  <a:pt x="73930" y="33370"/>
                </a:lnTo>
                <a:lnTo>
                  <a:pt x="73950" y="33340"/>
                </a:lnTo>
                <a:lnTo>
                  <a:pt x="74010" y="33280"/>
                </a:lnTo>
                <a:lnTo>
                  <a:pt x="74050" y="33260"/>
                </a:lnTo>
                <a:lnTo>
                  <a:pt x="74100" y="33210"/>
                </a:lnTo>
                <a:lnTo>
                  <a:pt x="74150" y="33150"/>
                </a:lnTo>
                <a:lnTo>
                  <a:pt x="74170" y="33130"/>
                </a:lnTo>
                <a:lnTo>
                  <a:pt x="74210" y="33100"/>
                </a:lnTo>
                <a:lnTo>
                  <a:pt x="74240" y="33060"/>
                </a:lnTo>
                <a:lnTo>
                  <a:pt x="74260" y="33060"/>
                </a:lnTo>
                <a:lnTo>
                  <a:pt x="74270" y="33040"/>
                </a:lnTo>
                <a:lnTo>
                  <a:pt x="74270" y="33020"/>
                </a:lnTo>
                <a:lnTo>
                  <a:pt x="74270" y="33000"/>
                </a:lnTo>
                <a:lnTo>
                  <a:pt x="74270" y="32990"/>
                </a:lnTo>
                <a:lnTo>
                  <a:pt x="74270" y="32980"/>
                </a:lnTo>
                <a:lnTo>
                  <a:pt x="74270" y="32970"/>
                </a:lnTo>
                <a:lnTo>
                  <a:pt x="74270" y="32960"/>
                </a:lnTo>
                <a:lnTo>
                  <a:pt x="74270" y="32950"/>
                </a:lnTo>
                <a:lnTo>
                  <a:pt x="74260" y="32940"/>
                </a:lnTo>
                <a:lnTo>
                  <a:pt x="74260" y="32930"/>
                </a:lnTo>
                <a:lnTo>
                  <a:pt x="74250" y="32920"/>
                </a:lnTo>
                <a:lnTo>
                  <a:pt x="74250" y="32910"/>
                </a:lnTo>
                <a:lnTo>
                  <a:pt x="74240" y="32910"/>
                </a:lnTo>
                <a:lnTo>
                  <a:pt x="74230" y="32900"/>
                </a:lnTo>
                <a:lnTo>
                  <a:pt x="74220" y="32900"/>
                </a:lnTo>
                <a:lnTo>
                  <a:pt x="74210" y="32900"/>
                </a:lnTo>
                <a:lnTo>
                  <a:pt x="74210" y="32890"/>
                </a:lnTo>
                <a:lnTo>
                  <a:pt x="74200" y="32880"/>
                </a:lnTo>
                <a:lnTo>
                  <a:pt x="74190" y="32860"/>
                </a:lnTo>
                <a:lnTo>
                  <a:pt x="74180" y="32850"/>
                </a:lnTo>
                <a:lnTo>
                  <a:pt x="74170" y="32850"/>
                </a:lnTo>
                <a:lnTo>
                  <a:pt x="74170" y="32860"/>
                </a:lnTo>
                <a:lnTo>
                  <a:pt x="74170" y="32870"/>
                </a:lnTo>
                <a:lnTo>
                  <a:pt x="74170" y="32880"/>
                </a:lnTo>
                <a:lnTo>
                  <a:pt x="74160" y="32880"/>
                </a:lnTo>
                <a:lnTo>
                  <a:pt x="74150" y="32880"/>
                </a:lnTo>
                <a:lnTo>
                  <a:pt x="74150" y="32870"/>
                </a:lnTo>
                <a:lnTo>
                  <a:pt x="74140" y="32870"/>
                </a:lnTo>
                <a:lnTo>
                  <a:pt x="74130" y="32870"/>
                </a:lnTo>
                <a:lnTo>
                  <a:pt x="74120" y="32870"/>
                </a:lnTo>
                <a:lnTo>
                  <a:pt x="74110" y="32860"/>
                </a:lnTo>
                <a:lnTo>
                  <a:pt x="74100" y="32860"/>
                </a:lnTo>
                <a:lnTo>
                  <a:pt x="74090" y="32860"/>
                </a:lnTo>
                <a:lnTo>
                  <a:pt x="74090" y="32850"/>
                </a:lnTo>
                <a:lnTo>
                  <a:pt x="74090" y="32840"/>
                </a:lnTo>
                <a:lnTo>
                  <a:pt x="74080" y="32840"/>
                </a:lnTo>
                <a:lnTo>
                  <a:pt x="74080" y="32830"/>
                </a:lnTo>
                <a:lnTo>
                  <a:pt x="74070" y="32830"/>
                </a:lnTo>
                <a:lnTo>
                  <a:pt x="74060" y="32830"/>
                </a:lnTo>
                <a:lnTo>
                  <a:pt x="74060" y="32820"/>
                </a:lnTo>
                <a:lnTo>
                  <a:pt x="74050" y="32820"/>
                </a:lnTo>
                <a:lnTo>
                  <a:pt x="74050" y="32830"/>
                </a:lnTo>
                <a:lnTo>
                  <a:pt x="74050" y="32820"/>
                </a:lnTo>
                <a:lnTo>
                  <a:pt x="74070" y="32800"/>
                </a:lnTo>
                <a:lnTo>
                  <a:pt x="74030" y="32740"/>
                </a:lnTo>
                <a:lnTo>
                  <a:pt x="73990" y="32660"/>
                </a:lnTo>
                <a:lnTo>
                  <a:pt x="73980" y="32670"/>
                </a:lnTo>
                <a:lnTo>
                  <a:pt x="73980" y="32660"/>
                </a:lnTo>
                <a:lnTo>
                  <a:pt x="73970" y="32600"/>
                </a:lnTo>
                <a:lnTo>
                  <a:pt x="73990" y="32580"/>
                </a:lnTo>
                <a:lnTo>
                  <a:pt x="74000" y="32560"/>
                </a:lnTo>
                <a:lnTo>
                  <a:pt x="74020" y="32540"/>
                </a:lnTo>
                <a:lnTo>
                  <a:pt x="74060" y="32500"/>
                </a:lnTo>
                <a:lnTo>
                  <a:pt x="74090" y="32460"/>
                </a:lnTo>
                <a:lnTo>
                  <a:pt x="74110" y="32440"/>
                </a:lnTo>
                <a:lnTo>
                  <a:pt x="74120" y="32430"/>
                </a:lnTo>
                <a:lnTo>
                  <a:pt x="74130" y="32420"/>
                </a:lnTo>
                <a:lnTo>
                  <a:pt x="74150" y="32390"/>
                </a:lnTo>
                <a:lnTo>
                  <a:pt x="74160" y="32380"/>
                </a:lnTo>
                <a:lnTo>
                  <a:pt x="74170" y="32370"/>
                </a:lnTo>
                <a:lnTo>
                  <a:pt x="74170" y="32360"/>
                </a:lnTo>
                <a:lnTo>
                  <a:pt x="74210" y="32330"/>
                </a:lnTo>
                <a:lnTo>
                  <a:pt x="74230" y="32270"/>
                </a:lnTo>
                <a:lnTo>
                  <a:pt x="74240" y="32250"/>
                </a:lnTo>
                <a:lnTo>
                  <a:pt x="74260" y="32230"/>
                </a:lnTo>
                <a:lnTo>
                  <a:pt x="74320" y="32150"/>
                </a:lnTo>
                <a:lnTo>
                  <a:pt x="74330" y="32140"/>
                </a:lnTo>
                <a:lnTo>
                  <a:pt x="74340" y="32130"/>
                </a:lnTo>
                <a:lnTo>
                  <a:pt x="74340" y="32120"/>
                </a:lnTo>
                <a:lnTo>
                  <a:pt x="74350" y="32120"/>
                </a:lnTo>
                <a:lnTo>
                  <a:pt x="74350" y="32110"/>
                </a:lnTo>
                <a:lnTo>
                  <a:pt x="74350" y="32100"/>
                </a:lnTo>
                <a:lnTo>
                  <a:pt x="74360" y="32090"/>
                </a:lnTo>
                <a:lnTo>
                  <a:pt x="74370" y="32090"/>
                </a:lnTo>
                <a:lnTo>
                  <a:pt x="74370" y="32080"/>
                </a:lnTo>
                <a:lnTo>
                  <a:pt x="74380" y="32080"/>
                </a:lnTo>
                <a:lnTo>
                  <a:pt x="74390" y="32080"/>
                </a:lnTo>
                <a:lnTo>
                  <a:pt x="74390" y="32070"/>
                </a:lnTo>
                <a:lnTo>
                  <a:pt x="74400" y="32070"/>
                </a:lnTo>
                <a:lnTo>
                  <a:pt x="74420" y="32030"/>
                </a:lnTo>
                <a:lnTo>
                  <a:pt x="74450" y="32000"/>
                </a:lnTo>
                <a:lnTo>
                  <a:pt x="74450" y="31990"/>
                </a:lnTo>
                <a:lnTo>
                  <a:pt x="74460" y="31980"/>
                </a:lnTo>
                <a:lnTo>
                  <a:pt x="74470" y="31960"/>
                </a:lnTo>
                <a:lnTo>
                  <a:pt x="74480" y="31950"/>
                </a:lnTo>
                <a:lnTo>
                  <a:pt x="74510" y="31910"/>
                </a:lnTo>
                <a:lnTo>
                  <a:pt x="74530" y="31880"/>
                </a:lnTo>
                <a:lnTo>
                  <a:pt x="74550" y="31840"/>
                </a:lnTo>
                <a:lnTo>
                  <a:pt x="74570" y="31820"/>
                </a:lnTo>
                <a:lnTo>
                  <a:pt x="74610" y="31750"/>
                </a:lnTo>
                <a:lnTo>
                  <a:pt x="74680" y="31720"/>
                </a:lnTo>
                <a:lnTo>
                  <a:pt x="74740" y="31760"/>
                </a:lnTo>
                <a:lnTo>
                  <a:pt x="74770" y="31770"/>
                </a:lnTo>
                <a:lnTo>
                  <a:pt x="74770" y="31780"/>
                </a:lnTo>
                <a:lnTo>
                  <a:pt x="74780" y="31780"/>
                </a:lnTo>
                <a:lnTo>
                  <a:pt x="74790" y="31780"/>
                </a:lnTo>
                <a:lnTo>
                  <a:pt x="74790" y="31790"/>
                </a:lnTo>
                <a:lnTo>
                  <a:pt x="74810" y="31800"/>
                </a:lnTo>
                <a:lnTo>
                  <a:pt x="74830" y="31810"/>
                </a:lnTo>
                <a:lnTo>
                  <a:pt x="74850" y="31820"/>
                </a:lnTo>
                <a:lnTo>
                  <a:pt x="74880" y="31830"/>
                </a:lnTo>
                <a:lnTo>
                  <a:pt x="74880" y="31840"/>
                </a:lnTo>
                <a:lnTo>
                  <a:pt x="74920" y="31860"/>
                </a:lnTo>
                <a:lnTo>
                  <a:pt x="74930" y="31860"/>
                </a:lnTo>
                <a:lnTo>
                  <a:pt x="74930" y="31870"/>
                </a:lnTo>
                <a:lnTo>
                  <a:pt x="74940" y="31870"/>
                </a:lnTo>
                <a:lnTo>
                  <a:pt x="74950" y="31880"/>
                </a:lnTo>
                <a:lnTo>
                  <a:pt x="74960" y="31880"/>
                </a:lnTo>
                <a:lnTo>
                  <a:pt x="75030" y="31880"/>
                </a:lnTo>
                <a:lnTo>
                  <a:pt x="75070" y="31820"/>
                </a:lnTo>
                <a:lnTo>
                  <a:pt x="75090" y="31790"/>
                </a:lnTo>
                <a:lnTo>
                  <a:pt x="75100" y="31770"/>
                </a:lnTo>
                <a:lnTo>
                  <a:pt x="75130" y="31720"/>
                </a:lnTo>
                <a:lnTo>
                  <a:pt x="75150" y="31630"/>
                </a:lnTo>
                <a:lnTo>
                  <a:pt x="75160" y="31620"/>
                </a:lnTo>
                <a:lnTo>
                  <a:pt x="75180" y="31530"/>
                </a:lnTo>
                <a:lnTo>
                  <a:pt x="75210" y="31510"/>
                </a:lnTo>
                <a:lnTo>
                  <a:pt x="75260" y="31480"/>
                </a:lnTo>
                <a:lnTo>
                  <a:pt x="75300" y="31450"/>
                </a:lnTo>
                <a:lnTo>
                  <a:pt x="75330" y="31440"/>
                </a:lnTo>
                <a:lnTo>
                  <a:pt x="75360" y="31420"/>
                </a:lnTo>
                <a:lnTo>
                  <a:pt x="75370" y="31400"/>
                </a:lnTo>
                <a:lnTo>
                  <a:pt x="75430" y="31370"/>
                </a:lnTo>
                <a:lnTo>
                  <a:pt x="75560" y="31280"/>
                </a:lnTo>
                <a:lnTo>
                  <a:pt x="75580" y="31270"/>
                </a:lnTo>
                <a:lnTo>
                  <a:pt x="75590" y="31260"/>
                </a:lnTo>
                <a:lnTo>
                  <a:pt x="75600" y="31270"/>
                </a:lnTo>
                <a:lnTo>
                  <a:pt x="75620" y="31270"/>
                </a:lnTo>
                <a:lnTo>
                  <a:pt x="75630" y="31270"/>
                </a:lnTo>
                <a:lnTo>
                  <a:pt x="75640" y="31270"/>
                </a:lnTo>
                <a:lnTo>
                  <a:pt x="75660" y="31290"/>
                </a:lnTo>
                <a:lnTo>
                  <a:pt x="75660" y="31300"/>
                </a:lnTo>
                <a:lnTo>
                  <a:pt x="75670" y="31320"/>
                </a:lnTo>
                <a:lnTo>
                  <a:pt x="75740" y="31290"/>
                </a:lnTo>
                <a:lnTo>
                  <a:pt x="75750" y="31290"/>
                </a:lnTo>
                <a:lnTo>
                  <a:pt x="75770" y="31280"/>
                </a:lnTo>
                <a:lnTo>
                  <a:pt x="75760" y="31280"/>
                </a:lnTo>
                <a:lnTo>
                  <a:pt x="75770" y="31270"/>
                </a:lnTo>
                <a:lnTo>
                  <a:pt x="75770" y="31260"/>
                </a:lnTo>
                <a:lnTo>
                  <a:pt x="75770" y="31250"/>
                </a:lnTo>
                <a:lnTo>
                  <a:pt x="75780" y="31250"/>
                </a:lnTo>
                <a:lnTo>
                  <a:pt x="75810" y="31240"/>
                </a:lnTo>
                <a:lnTo>
                  <a:pt x="75830" y="31220"/>
                </a:lnTo>
                <a:lnTo>
                  <a:pt x="75840" y="31210"/>
                </a:lnTo>
                <a:lnTo>
                  <a:pt x="75850" y="31210"/>
                </a:lnTo>
                <a:lnTo>
                  <a:pt x="75860" y="31190"/>
                </a:lnTo>
                <a:lnTo>
                  <a:pt x="75900" y="31140"/>
                </a:lnTo>
                <a:lnTo>
                  <a:pt x="75910" y="31140"/>
                </a:lnTo>
                <a:lnTo>
                  <a:pt x="75910" y="31130"/>
                </a:lnTo>
                <a:lnTo>
                  <a:pt x="75980" y="31050"/>
                </a:lnTo>
                <a:lnTo>
                  <a:pt x="75990" y="31050"/>
                </a:lnTo>
                <a:lnTo>
                  <a:pt x="76070" y="30950"/>
                </a:lnTo>
                <a:lnTo>
                  <a:pt x="76130" y="30880"/>
                </a:lnTo>
                <a:lnTo>
                  <a:pt x="76140" y="30880"/>
                </a:lnTo>
                <a:lnTo>
                  <a:pt x="76160" y="30860"/>
                </a:lnTo>
                <a:lnTo>
                  <a:pt x="76180" y="30840"/>
                </a:lnTo>
                <a:lnTo>
                  <a:pt x="76230" y="30810"/>
                </a:lnTo>
                <a:lnTo>
                  <a:pt x="76270" y="30780"/>
                </a:lnTo>
                <a:lnTo>
                  <a:pt x="76310" y="30760"/>
                </a:lnTo>
                <a:lnTo>
                  <a:pt x="76400" y="30710"/>
                </a:lnTo>
                <a:lnTo>
                  <a:pt x="76400" y="30700"/>
                </a:lnTo>
                <a:lnTo>
                  <a:pt x="76390" y="30670"/>
                </a:lnTo>
                <a:lnTo>
                  <a:pt x="76390" y="30660"/>
                </a:lnTo>
                <a:lnTo>
                  <a:pt x="76380" y="30650"/>
                </a:lnTo>
                <a:lnTo>
                  <a:pt x="76370" y="30630"/>
                </a:lnTo>
                <a:lnTo>
                  <a:pt x="76360" y="30600"/>
                </a:lnTo>
                <a:lnTo>
                  <a:pt x="76350" y="30580"/>
                </a:lnTo>
                <a:lnTo>
                  <a:pt x="76350" y="30570"/>
                </a:lnTo>
                <a:lnTo>
                  <a:pt x="76350" y="30560"/>
                </a:lnTo>
                <a:lnTo>
                  <a:pt x="76380" y="30540"/>
                </a:lnTo>
                <a:lnTo>
                  <a:pt x="76410" y="30510"/>
                </a:lnTo>
                <a:lnTo>
                  <a:pt x="76450" y="30490"/>
                </a:lnTo>
                <a:lnTo>
                  <a:pt x="76480" y="30460"/>
                </a:lnTo>
                <a:lnTo>
                  <a:pt x="76490" y="30460"/>
                </a:lnTo>
                <a:lnTo>
                  <a:pt x="76470" y="30420"/>
                </a:lnTo>
                <a:lnTo>
                  <a:pt x="76530" y="30420"/>
                </a:lnTo>
                <a:lnTo>
                  <a:pt x="76470" y="30290"/>
                </a:lnTo>
                <a:lnTo>
                  <a:pt x="76460" y="30280"/>
                </a:lnTo>
                <a:lnTo>
                  <a:pt x="76490" y="30250"/>
                </a:lnTo>
                <a:lnTo>
                  <a:pt x="76490" y="30240"/>
                </a:lnTo>
                <a:lnTo>
                  <a:pt x="76480" y="30220"/>
                </a:lnTo>
                <a:lnTo>
                  <a:pt x="76450" y="30260"/>
                </a:lnTo>
                <a:lnTo>
                  <a:pt x="76370" y="30270"/>
                </a:lnTo>
                <a:lnTo>
                  <a:pt x="76300" y="30280"/>
                </a:lnTo>
                <a:lnTo>
                  <a:pt x="76280" y="30240"/>
                </a:lnTo>
                <a:lnTo>
                  <a:pt x="76350" y="30210"/>
                </a:lnTo>
                <a:lnTo>
                  <a:pt x="76340" y="30190"/>
                </a:lnTo>
                <a:lnTo>
                  <a:pt x="76340" y="30170"/>
                </a:lnTo>
                <a:lnTo>
                  <a:pt x="76330" y="30160"/>
                </a:lnTo>
                <a:lnTo>
                  <a:pt x="76220" y="30220"/>
                </a:lnTo>
                <a:lnTo>
                  <a:pt x="76140" y="30210"/>
                </a:lnTo>
                <a:lnTo>
                  <a:pt x="76120" y="30210"/>
                </a:lnTo>
                <a:lnTo>
                  <a:pt x="76080" y="30210"/>
                </a:lnTo>
                <a:lnTo>
                  <a:pt x="76090" y="30170"/>
                </a:lnTo>
                <a:lnTo>
                  <a:pt x="76090" y="30120"/>
                </a:lnTo>
                <a:lnTo>
                  <a:pt x="76080" y="30110"/>
                </a:lnTo>
                <a:lnTo>
                  <a:pt x="76050" y="30200"/>
                </a:lnTo>
                <a:lnTo>
                  <a:pt x="76040" y="30210"/>
                </a:lnTo>
                <a:lnTo>
                  <a:pt x="75990" y="30200"/>
                </a:lnTo>
                <a:lnTo>
                  <a:pt x="75980" y="30200"/>
                </a:lnTo>
                <a:lnTo>
                  <a:pt x="75980" y="30190"/>
                </a:lnTo>
                <a:lnTo>
                  <a:pt x="75970" y="30200"/>
                </a:lnTo>
                <a:lnTo>
                  <a:pt x="75960" y="30210"/>
                </a:lnTo>
                <a:lnTo>
                  <a:pt x="75950" y="30220"/>
                </a:lnTo>
                <a:lnTo>
                  <a:pt x="75930" y="30230"/>
                </a:lnTo>
                <a:lnTo>
                  <a:pt x="75910" y="30240"/>
                </a:lnTo>
                <a:lnTo>
                  <a:pt x="75900" y="30250"/>
                </a:lnTo>
                <a:lnTo>
                  <a:pt x="75890" y="30250"/>
                </a:lnTo>
                <a:lnTo>
                  <a:pt x="75890" y="30240"/>
                </a:lnTo>
                <a:lnTo>
                  <a:pt x="75890" y="30220"/>
                </a:lnTo>
                <a:lnTo>
                  <a:pt x="75890" y="30210"/>
                </a:lnTo>
                <a:lnTo>
                  <a:pt x="75890" y="30200"/>
                </a:lnTo>
                <a:lnTo>
                  <a:pt x="75890" y="30190"/>
                </a:lnTo>
                <a:lnTo>
                  <a:pt x="75890" y="30180"/>
                </a:lnTo>
                <a:lnTo>
                  <a:pt x="75900" y="30180"/>
                </a:lnTo>
                <a:lnTo>
                  <a:pt x="75900" y="30170"/>
                </a:lnTo>
                <a:lnTo>
                  <a:pt x="75910" y="30170"/>
                </a:lnTo>
                <a:lnTo>
                  <a:pt x="75910" y="30160"/>
                </a:lnTo>
                <a:lnTo>
                  <a:pt x="75900" y="30140"/>
                </a:lnTo>
                <a:lnTo>
                  <a:pt x="75900" y="30120"/>
                </a:lnTo>
                <a:lnTo>
                  <a:pt x="75890" y="30110"/>
                </a:lnTo>
                <a:lnTo>
                  <a:pt x="75890" y="30100"/>
                </a:lnTo>
                <a:lnTo>
                  <a:pt x="75890" y="30090"/>
                </a:lnTo>
                <a:lnTo>
                  <a:pt x="75880" y="30080"/>
                </a:lnTo>
                <a:lnTo>
                  <a:pt x="75880" y="30060"/>
                </a:lnTo>
                <a:lnTo>
                  <a:pt x="75870" y="30060"/>
                </a:lnTo>
                <a:lnTo>
                  <a:pt x="75830" y="30070"/>
                </a:lnTo>
                <a:lnTo>
                  <a:pt x="75820" y="30070"/>
                </a:lnTo>
                <a:lnTo>
                  <a:pt x="75780" y="30080"/>
                </a:lnTo>
                <a:lnTo>
                  <a:pt x="75770" y="30080"/>
                </a:lnTo>
                <a:lnTo>
                  <a:pt x="75760" y="30040"/>
                </a:lnTo>
                <a:lnTo>
                  <a:pt x="75760" y="30000"/>
                </a:lnTo>
                <a:lnTo>
                  <a:pt x="75750" y="30000"/>
                </a:lnTo>
                <a:lnTo>
                  <a:pt x="75740" y="29950"/>
                </a:lnTo>
                <a:lnTo>
                  <a:pt x="75890" y="29920"/>
                </a:lnTo>
                <a:lnTo>
                  <a:pt x="75870" y="29810"/>
                </a:lnTo>
                <a:lnTo>
                  <a:pt x="75860" y="29810"/>
                </a:lnTo>
                <a:lnTo>
                  <a:pt x="75850" y="29810"/>
                </a:lnTo>
                <a:lnTo>
                  <a:pt x="75850" y="29800"/>
                </a:lnTo>
                <a:lnTo>
                  <a:pt x="75840" y="29800"/>
                </a:lnTo>
                <a:lnTo>
                  <a:pt x="75830" y="29800"/>
                </a:lnTo>
                <a:lnTo>
                  <a:pt x="75820" y="29800"/>
                </a:lnTo>
                <a:lnTo>
                  <a:pt x="75810" y="29800"/>
                </a:lnTo>
                <a:lnTo>
                  <a:pt x="75800" y="29790"/>
                </a:lnTo>
                <a:lnTo>
                  <a:pt x="75790" y="29790"/>
                </a:lnTo>
                <a:lnTo>
                  <a:pt x="75790" y="29780"/>
                </a:lnTo>
                <a:lnTo>
                  <a:pt x="75790" y="29770"/>
                </a:lnTo>
                <a:lnTo>
                  <a:pt x="75790" y="29760"/>
                </a:lnTo>
                <a:lnTo>
                  <a:pt x="75800" y="29760"/>
                </a:lnTo>
                <a:lnTo>
                  <a:pt x="75800" y="29750"/>
                </a:lnTo>
                <a:lnTo>
                  <a:pt x="75800" y="29740"/>
                </a:lnTo>
                <a:lnTo>
                  <a:pt x="75800" y="29730"/>
                </a:lnTo>
                <a:lnTo>
                  <a:pt x="75790" y="29730"/>
                </a:lnTo>
                <a:lnTo>
                  <a:pt x="75780" y="29730"/>
                </a:lnTo>
                <a:lnTo>
                  <a:pt x="75770" y="29720"/>
                </a:lnTo>
                <a:lnTo>
                  <a:pt x="75760" y="29720"/>
                </a:lnTo>
                <a:lnTo>
                  <a:pt x="75760" y="29710"/>
                </a:lnTo>
                <a:lnTo>
                  <a:pt x="75760" y="29700"/>
                </a:lnTo>
                <a:lnTo>
                  <a:pt x="75770" y="29700"/>
                </a:lnTo>
                <a:lnTo>
                  <a:pt x="75770" y="29690"/>
                </a:lnTo>
                <a:lnTo>
                  <a:pt x="75770" y="29680"/>
                </a:lnTo>
                <a:lnTo>
                  <a:pt x="75780" y="29680"/>
                </a:lnTo>
                <a:lnTo>
                  <a:pt x="75790" y="29680"/>
                </a:lnTo>
                <a:lnTo>
                  <a:pt x="75790" y="29690"/>
                </a:lnTo>
                <a:lnTo>
                  <a:pt x="75790" y="29700"/>
                </a:lnTo>
                <a:lnTo>
                  <a:pt x="75800" y="29700"/>
                </a:lnTo>
                <a:lnTo>
                  <a:pt x="75800" y="29690"/>
                </a:lnTo>
                <a:lnTo>
                  <a:pt x="75810" y="29680"/>
                </a:lnTo>
                <a:lnTo>
                  <a:pt x="75820" y="29680"/>
                </a:lnTo>
                <a:lnTo>
                  <a:pt x="75820" y="29670"/>
                </a:lnTo>
                <a:lnTo>
                  <a:pt x="75810" y="29670"/>
                </a:lnTo>
                <a:lnTo>
                  <a:pt x="75810" y="29660"/>
                </a:lnTo>
                <a:lnTo>
                  <a:pt x="75800" y="29660"/>
                </a:lnTo>
                <a:lnTo>
                  <a:pt x="75800" y="29650"/>
                </a:lnTo>
                <a:lnTo>
                  <a:pt x="75800" y="29640"/>
                </a:lnTo>
                <a:lnTo>
                  <a:pt x="75790" y="29630"/>
                </a:lnTo>
                <a:lnTo>
                  <a:pt x="75780" y="29630"/>
                </a:lnTo>
                <a:lnTo>
                  <a:pt x="75780" y="29620"/>
                </a:lnTo>
                <a:lnTo>
                  <a:pt x="75770" y="29620"/>
                </a:lnTo>
                <a:lnTo>
                  <a:pt x="75770" y="29610"/>
                </a:lnTo>
                <a:lnTo>
                  <a:pt x="75760" y="29610"/>
                </a:lnTo>
                <a:lnTo>
                  <a:pt x="75770" y="29600"/>
                </a:lnTo>
                <a:lnTo>
                  <a:pt x="75660" y="29610"/>
                </a:lnTo>
                <a:lnTo>
                  <a:pt x="75660" y="29620"/>
                </a:lnTo>
                <a:lnTo>
                  <a:pt x="75680" y="29700"/>
                </a:lnTo>
                <a:lnTo>
                  <a:pt x="75680" y="29740"/>
                </a:lnTo>
                <a:lnTo>
                  <a:pt x="75630" y="29750"/>
                </a:lnTo>
                <a:lnTo>
                  <a:pt x="75600" y="29750"/>
                </a:lnTo>
                <a:lnTo>
                  <a:pt x="75590" y="29750"/>
                </a:lnTo>
                <a:lnTo>
                  <a:pt x="75590" y="29710"/>
                </a:lnTo>
                <a:lnTo>
                  <a:pt x="75500" y="29720"/>
                </a:lnTo>
                <a:lnTo>
                  <a:pt x="75390" y="29730"/>
                </a:lnTo>
                <a:lnTo>
                  <a:pt x="75380" y="29660"/>
                </a:lnTo>
                <a:lnTo>
                  <a:pt x="75380" y="29650"/>
                </a:lnTo>
                <a:lnTo>
                  <a:pt x="75240" y="29670"/>
                </a:lnTo>
                <a:lnTo>
                  <a:pt x="75210" y="29680"/>
                </a:lnTo>
                <a:lnTo>
                  <a:pt x="75180" y="29680"/>
                </a:lnTo>
                <a:lnTo>
                  <a:pt x="75150" y="29680"/>
                </a:lnTo>
                <a:lnTo>
                  <a:pt x="75140" y="29680"/>
                </a:lnTo>
                <a:lnTo>
                  <a:pt x="75110" y="29690"/>
                </a:lnTo>
                <a:lnTo>
                  <a:pt x="75100" y="29690"/>
                </a:lnTo>
                <a:lnTo>
                  <a:pt x="75090" y="29690"/>
                </a:lnTo>
                <a:lnTo>
                  <a:pt x="75030" y="29700"/>
                </a:lnTo>
                <a:lnTo>
                  <a:pt x="74970" y="29710"/>
                </a:lnTo>
                <a:lnTo>
                  <a:pt x="74970" y="29700"/>
                </a:lnTo>
                <a:lnTo>
                  <a:pt x="74980" y="29630"/>
                </a:lnTo>
                <a:lnTo>
                  <a:pt x="74900" y="29640"/>
                </a:lnTo>
                <a:lnTo>
                  <a:pt x="74870" y="29640"/>
                </a:lnTo>
                <a:lnTo>
                  <a:pt x="74860" y="29640"/>
                </a:lnTo>
                <a:lnTo>
                  <a:pt x="74870" y="29630"/>
                </a:lnTo>
                <a:lnTo>
                  <a:pt x="74920" y="29550"/>
                </a:lnTo>
                <a:lnTo>
                  <a:pt x="74920" y="29540"/>
                </a:lnTo>
                <a:lnTo>
                  <a:pt x="74930" y="29530"/>
                </a:lnTo>
                <a:lnTo>
                  <a:pt x="74940" y="29520"/>
                </a:lnTo>
                <a:lnTo>
                  <a:pt x="74960" y="29480"/>
                </a:lnTo>
                <a:lnTo>
                  <a:pt x="74960" y="29470"/>
                </a:lnTo>
                <a:lnTo>
                  <a:pt x="74950" y="29460"/>
                </a:lnTo>
                <a:lnTo>
                  <a:pt x="74940" y="29450"/>
                </a:lnTo>
                <a:lnTo>
                  <a:pt x="74910" y="29410"/>
                </a:lnTo>
                <a:lnTo>
                  <a:pt x="74900" y="29400"/>
                </a:lnTo>
                <a:lnTo>
                  <a:pt x="74890" y="29390"/>
                </a:lnTo>
                <a:lnTo>
                  <a:pt x="74880" y="29390"/>
                </a:lnTo>
                <a:lnTo>
                  <a:pt x="74820" y="29390"/>
                </a:lnTo>
                <a:lnTo>
                  <a:pt x="74820" y="29380"/>
                </a:lnTo>
                <a:lnTo>
                  <a:pt x="74770" y="29380"/>
                </a:lnTo>
                <a:lnTo>
                  <a:pt x="74760" y="29380"/>
                </a:lnTo>
                <a:lnTo>
                  <a:pt x="74710" y="29380"/>
                </a:lnTo>
                <a:lnTo>
                  <a:pt x="74690" y="29410"/>
                </a:lnTo>
                <a:lnTo>
                  <a:pt x="74680" y="29420"/>
                </a:lnTo>
                <a:lnTo>
                  <a:pt x="74660" y="29440"/>
                </a:lnTo>
                <a:lnTo>
                  <a:pt x="74600" y="29420"/>
                </a:lnTo>
                <a:lnTo>
                  <a:pt x="74640" y="29390"/>
                </a:lnTo>
                <a:lnTo>
                  <a:pt x="74650" y="29390"/>
                </a:lnTo>
                <a:lnTo>
                  <a:pt x="74660" y="29380"/>
                </a:lnTo>
                <a:lnTo>
                  <a:pt x="74680" y="29360"/>
                </a:lnTo>
                <a:lnTo>
                  <a:pt x="74720" y="29320"/>
                </a:lnTo>
                <a:lnTo>
                  <a:pt x="74740" y="29300"/>
                </a:lnTo>
                <a:lnTo>
                  <a:pt x="74770" y="29280"/>
                </a:lnTo>
                <a:lnTo>
                  <a:pt x="74790" y="29260"/>
                </a:lnTo>
                <a:lnTo>
                  <a:pt x="74810" y="29240"/>
                </a:lnTo>
                <a:lnTo>
                  <a:pt x="74820" y="29270"/>
                </a:lnTo>
                <a:lnTo>
                  <a:pt x="74860" y="29260"/>
                </a:lnTo>
                <a:lnTo>
                  <a:pt x="74840" y="29210"/>
                </a:lnTo>
                <a:lnTo>
                  <a:pt x="74870" y="29190"/>
                </a:lnTo>
                <a:lnTo>
                  <a:pt x="74870" y="29180"/>
                </a:lnTo>
                <a:lnTo>
                  <a:pt x="74870" y="29170"/>
                </a:lnTo>
                <a:lnTo>
                  <a:pt x="74870" y="29160"/>
                </a:lnTo>
                <a:lnTo>
                  <a:pt x="74880" y="29170"/>
                </a:lnTo>
                <a:lnTo>
                  <a:pt x="74890" y="29170"/>
                </a:lnTo>
                <a:lnTo>
                  <a:pt x="74900" y="29160"/>
                </a:lnTo>
                <a:lnTo>
                  <a:pt x="74910" y="29160"/>
                </a:lnTo>
                <a:lnTo>
                  <a:pt x="74910" y="29150"/>
                </a:lnTo>
                <a:lnTo>
                  <a:pt x="74910" y="29140"/>
                </a:lnTo>
                <a:lnTo>
                  <a:pt x="74920" y="29140"/>
                </a:lnTo>
                <a:lnTo>
                  <a:pt x="74920" y="29130"/>
                </a:lnTo>
                <a:lnTo>
                  <a:pt x="74910" y="29130"/>
                </a:lnTo>
                <a:lnTo>
                  <a:pt x="74910" y="29140"/>
                </a:lnTo>
                <a:lnTo>
                  <a:pt x="74910" y="29130"/>
                </a:lnTo>
                <a:lnTo>
                  <a:pt x="74900" y="29130"/>
                </a:lnTo>
                <a:lnTo>
                  <a:pt x="74890" y="29120"/>
                </a:lnTo>
                <a:lnTo>
                  <a:pt x="74900" y="29120"/>
                </a:lnTo>
                <a:lnTo>
                  <a:pt x="74900" y="29110"/>
                </a:lnTo>
                <a:lnTo>
                  <a:pt x="74890" y="29110"/>
                </a:lnTo>
                <a:lnTo>
                  <a:pt x="74890" y="29100"/>
                </a:lnTo>
                <a:lnTo>
                  <a:pt x="74880" y="29110"/>
                </a:lnTo>
                <a:lnTo>
                  <a:pt x="74880" y="29100"/>
                </a:lnTo>
                <a:lnTo>
                  <a:pt x="74880" y="29110"/>
                </a:lnTo>
                <a:lnTo>
                  <a:pt x="74870" y="29110"/>
                </a:lnTo>
                <a:lnTo>
                  <a:pt x="74860" y="29110"/>
                </a:lnTo>
                <a:lnTo>
                  <a:pt x="74860" y="29100"/>
                </a:lnTo>
                <a:lnTo>
                  <a:pt x="74860" y="29090"/>
                </a:lnTo>
                <a:lnTo>
                  <a:pt x="74870" y="29090"/>
                </a:lnTo>
                <a:lnTo>
                  <a:pt x="74860" y="29090"/>
                </a:lnTo>
                <a:lnTo>
                  <a:pt x="74850" y="29090"/>
                </a:lnTo>
                <a:lnTo>
                  <a:pt x="74850" y="29080"/>
                </a:lnTo>
                <a:lnTo>
                  <a:pt x="74860" y="29080"/>
                </a:lnTo>
                <a:lnTo>
                  <a:pt x="74870" y="29080"/>
                </a:lnTo>
                <a:lnTo>
                  <a:pt x="74870" y="29070"/>
                </a:lnTo>
                <a:lnTo>
                  <a:pt x="74860" y="29070"/>
                </a:lnTo>
                <a:lnTo>
                  <a:pt x="74870" y="29070"/>
                </a:lnTo>
                <a:lnTo>
                  <a:pt x="74870" y="29060"/>
                </a:lnTo>
                <a:lnTo>
                  <a:pt x="74870" y="29050"/>
                </a:lnTo>
                <a:lnTo>
                  <a:pt x="74870" y="29060"/>
                </a:lnTo>
                <a:lnTo>
                  <a:pt x="74860" y="29060"/>
                </a:lnTo>
                <a:lnTo>
                  <a:pt x="74860" y="29050"/>
                </a:lnTo>
                <a:lnTo>
                  <a:pt x="74850" y="29050"/>
                </a:lnTo>
                <a:lnTo>
                  <a:pt x="74840" y="29050"/>
                </a:lnTo>
                <a:lnTo>
                  <a:pt x="74840" y="29040"/>
                </a:lnTo>
                <a:lnTo>
                  <a:pt x="74850" y="29040"/>
                </a:lnTo>
                <a:lnTo>
                  <a:pt x="74850" y="29030"/>
                </a:lnTo>
                <a:lnTo>
                  <a:pt x="74860" y="29030"/>
                </a:lnTo>
                <a:lnTo>
                  <a:pt x="74850" y="29030"/>
                </a:lnTo>
                <a:lnTo>
                  <a:pt x="74850" y="29020"/>
                </a:lnTo>
                <a:lnTo>
                  <a:pt x="74840" y="29020"/>
                </a:lnTo>
                <a:lnTo>
                  <a:pt x="74840" y="29010"/>
                </a:lnTo>
                <a:lnTo>
                  <a:pt x="74850" y="29010"/>
                </a:lnTo>
                <a:lnTo>
                  <a:pt x="74840" y="29010"/>
                </a:lnTo>
                <a:lnTo>
                  <a:pt x="74840" y="29000"/>
                </a:lnTo>
                <a:lnTo>
                  <a:pt x="74840" y="28990"/>
                </a:lnTo>
                <a:lnTo>
                  <a:pt x="74830" y="28990"/>
                </a:lnTo>
                <a:lnTo>
                  <a:pt x="74840" y="28990"/>
                </a:lnTo>
                <a:lnTo>
                  <a:pt x="74840" y="28980"/>
                </a:lnTo>
                <a:lnTo>
                  <a:pt x="74830" y="28980"/>
                </a:lnTo>
                <a:lnTo>
                  <a:pt x="74830" y="28970"/>
                </a:lnTo>
                <a:lnTo>
                  <a:pt x="74830" y="28960"/>
                </a:lnTo>
                <a:lnTo>
                  <a:pt x="74820" y="28960"/>
                </a:lnTo>
                <a:lnTo>
                  <a:pt x="74810" y="28960"/>
                </a:lnTo>
                <a:lnTo>
                  <a:pt x="74820" y="28960"/>
                </a:lnTo>
                <a:lnTo>
                  <a:pt x="74820" y="28950"/>
                </a:lnTo>
                <a:lnTo>
                  <a:pt x="74810" y="28950"/>
                </a:lnTo>
                <a:lnTo>
                  <a:pt x="74810" y="28940"/>
                </a:lnTo>
                <a:lnTo>
                  <a:pt x="74800" y="28940"/>
                </a:lnTo>
                <a:lnTo>
                  <a:pt x="74800" y="28950"/>
                </a:lnTo>
                <a:lnTo>
                  <a:pt x="74790" y="28950"/>
                </a:lnTo>
                <a:lnTo>
                  <a:pt x="74790" y="28940"/>
                </a:lnTo>
                <a:lnTo>
                  <a:pt x="74790" y="28930"/>
                </a:lnTo>
                <a:lnTo>
                  <a:pt x="74800" y="28930"/>
                </a:lnTo>
                <a:lnTo>
                  <a:pt x="74800" y="28920"/>
                </a:lnTo>
                <a:lnTo>
                  <a:pt x="74790" y="28920"/>
                </a:lnTo>
                <a:lnTo>
                  <a:pt x="74800" y="28910"/>
                </a:lnTo>
                <a:lnTo>
                  <a:pt x="74800" y="28900"/>
                </a:lnTo>
                <a:lnTo>
                  <a:pt x="74800" y="28890"/>
                </a:lnTo>
                <a:lnTo>
                  <a:pt x="74800" y="28880"/>
                </a:lnTo>
                <a:lnTo>
                  <a:pt x="74810" y="28880"/>
                </a:lnTo>
                <a:lnTo>
                  <a:pt x="74810" y="28870"/>
                </a:lnTo>
                <a:lnTo>
                  <a:pt x="74800" y="28870"/>
                </a:lnTo>
                <a:lnTo>
                  <a:pt x="74800" y="28860"/>
                </a:lnTo>
                <a:lnTo>
                  <a:pt x="74810" y="28860"/>
                </a:lnTo>
                <a:lnTo>
                  <a:pt x="74800" y="28860"/>
                </a:lnTo>
                <a:lnTo>
                  <a:pt x="74800" y="28850"/>
                </a:lnTo>
                <a:lnTo>
                  <a:pt x="74810" y="28850"/>
                </a:lnTo>
                <a:lnTo>
                  <a:pt x="74810" y="28840"/>
                </a:lnTo>
                <a:lnTo>
                  <a:pt x="74810" y="28830"/>
                </a:lnTo>
                <a:lnTo>
                  <a:pt x="74800" y="28830"/>
                </a:lnTo>
                <a:lnTo>
                  <a:pt x="74800" y="28820"/>
                </a:lnTo>
                <a:lnTo>
                  <a:pt x="74790" y="28820"/>
                </a:lnTo>
                <a:lnTo>
                  <a:pt x="74800" y="28820"/>
                </a:lnTo>
                <a:lnTo>
                  <a:pt x="74800" y="28810"/>
                </a:lnTo>
                <a:lnTo>
                  <a:pt x="74790" y="28810"/>
                </a:lnTo>
                <a:lnTo>
                  <a:pt x="74790" y="28800"/>
                </a:lnTo>
                <a:lnTo>
                  <a:pt x="74780" y="28800"/>
                </a:lnTo>
                <a:lnTo>
                  <a:pt x="74780" y="28790"/>
                </a:lnTo>
                <a:lnTo>
                  <a:pt x="74790" y="28790"/>
                </a:lnTo>
                <a:lnTo>
                  <a:pt x="74790" y="28780"/>
                </a:lnTo>
                <a:lnTo>
                  <a:pt x="74780" y="28780"/>
                </a:lnTo>
                <a:lnTo>
                  <a:pt x="74780" y="28770"/>
                </a:lnTo>
                <a:lnTo>
                  <a:pt x="74770" y="28770"/>
                </a:lnTo>
                <a:lnTo>
                  <a:pt x="74770" y="28760"/>
                </a:lnTo>
                <a:lnTo>
                  <a:pt x="74780" y="28760"/>
                </a:lnTo>
                <a:lnTo>
                  <a:pt x="74780" y="28750"/>
                </a:lnTo>
                <a:lnTo>
                  <a:pt x="74780" y="28740"/>
                </a:lnTo>
                <a:lnTo>
                  <a:pt x="74780" y="28730"/>
                </a:lnTo>
                <a:lnTo>
                  <a:pt x="74790" y="28730"/>
                </a:lnTo>
                <a:lnTo>
                  <a:pt x="74790" y="28720"/>
                </a:lnTo>
                <a:lnTo>
                  <a:pt x="74780" y="28720"/>
                </a:lnTo>
                <a:lnTo>
                  <a:pt x="74780" y="28730"/>
                </a:lnTo>
                <a:lnTo>
                  <a:pt x="74780" y="28720"/>
                </a:lnTo>
                <a:lnTo>
                  <a:pt x="74770" y="28720"/>
                </a:lnTo>
                <a:lnTo>
                  <a:pt x="74770" y="28710"/>
                </a:lnTo>
                <a:lnTo>
                  <a:pt x="74770" y="28700"/>
                </a:lnTo>
                <a:lnTo>
                  <a:pt x="74770" y="28690"/>
                </a:lnTo>
                <a:lnTo>
                  <a:pt x="74760" y="28690"/>
                </a:lnTo>
                <a:lnTo>
                  <a:pt x="74760" y="28680"/>
                </a:lnTo>
                <a:lnTo>
                  <a:pt x="74750" y="28680"/>
                </a:lnTo>
                <a:lnTo>
                  <a:pt x="74760" y="28670"/>
                </a:lnTo>
                <a:lnTo>
                  <a:pt x="74750" y="28670"/>
                </a:lnTo>
                <a:lnTo>
                  <a:pt x="74750" y="28660"/>
                </a:lnTo>
                <a:lnTo>
                  <a:pt x="74740" y="28660"/>
                </a:lnTo>
                <a:lnTo>
                  <a:pt x="74740" y="28650"/>
                </a:lnTo>
                <a:lnTo>
                  <a:pt x="74710" y="28500"/>
                </a:lnTo>
                <a:lnTo>
                  <a:pt x="74690" y="28450"/>
                </a:lnTo>
                <a:lnTo>
                  <a:pt x="74700" y="28420"/>
                </a:lnTo>
                <a:lnTo>
                  <a:pt x="74690" y="28350"/>
                </a:lnTo>
                <a:lnTo>
                  <a:pt x="74690" y="28280"/>
                </a:lnTo>
                <a:lnTo>
                  <a:pt x="74690" y="28270"/>
                </a:lnTo>
                <a:lnTo>
                  <a:pt x="74700" y="28240"/>
                </a:lnTo>
                <a:lnTo>
                  <a:pt x="74730" y="28210"/>
                </a:lnTo>
                <a:lnTo>
                  <a:pt x="74740" y="28200"/>
                </a:lnTo>
                <a:lnTo>
                  <a:pt x="74820" y="28190"/>
                </a:lnTo>
                <a:lnTo>
                  <a:pt x="74820" y="28160"/>
                </a:lnTo>
                <a:lnTo>
                  <a:pt x="74800" y="28030"/>
                </a:lnTo>
                <a:lnTo>
                  <a:pt x="74780" y="27900"/>
                </a:lnTo>
                <a:lnTo>
                  <a:pt x="74760" y="27900"/>
                </a:lnTo>
                <a:lnTo>
                  <a:pt x="74750" y="27910"/>
                </a:lnTo>
                <a:lnTo>
                  <a:pt x="74720" y="27910"/>
                </a:lnTo>
                <a:lnTo>
                  <a:pt x="74710" y="27900"/>
                </a:lnTo>
                <a:lnTo>
                  <a:pt x="74700" y="27900"/>
                </a:lnTo>
                <a:lnTo>
                  <a:pt x="74670" y="27870"/>
                </a:lnTo>
                <a:lnTo>
                  <a:pt x="74660" y="27870"/>
                </a:lnTo>
                <a:lnTo>
                  <a:pt x="74660" y="27860"/>
                </a:lnTo>
                <a:lnTo>
                  <a:pt x="74630" y="27840"/>
                </a:lnTo>
                <a:lnTo>
                  <a:pt x="74630" y="27830"/>
                </a:lnTo>
                <a:lnTo>
                  <a:pt x="74620" y="27830"/>
                </a:lnTo>
                <a:lnTo>
                  <a:pt x="74610" y="27820"/>
                </a:lnTo>
                <a:lnTo>
                  <a:pt x="74600" y="27810"/>
                </a:lnTo>
                <a:lnTo>
                  <a:pt x="74600" y="27800"/>
                </a:lnTo>
                <a:lnTo>
                  <a:pt x="74590" y="27790"/>
                </a:lnTo>
                <a:lnTo>
                  <a:pt x="74590" y="27780"/>
                </a:lnTo>
                <a:lnTo>
                  <a:pt x="74590" y="27770"/>
                </a:lnTo>
                <a:lnTo>
                  <a:pt x="74590" y="27760"/>
                </a:lnTo>
                <a:lnTo>
                  <a:pt x="74600" y="27750"/>
                </a:lnTo>
                <a:lnTo>
                  <a:pt x="74610" y="27730"/>
                </a:lnTo>
                <a:lnTo>
                  <a:pt x="74620" y="27710"/>
                </a:lnTo>
                <a:lnTo>
                  <a:pt x="74620" y="27700"/>
                </a:lnTo>
                <a:lnTo>
                  <a:pt x="74630" y="27680"/>
                </a:lnTo>
                <a:lnTo>
                  <a:pt x="74630" y="27670"/>
                </a:lnTo>
                <a:lnTo>
                  <a:pt x="74640" y="27660"/>
                </a:lnTo>
                <a:lnTo>
                  <a:pt x="74650" y="27650"/>
                </a:lnTo>
                <a:lnTo>
                  <a:pt x="74680" y="27580"/>
                </a:lnTo>
                <a:lnTo>
                  <a:pt x="74680" y="27560"/>
                </a:lnTo>
                <a:lnTo>
                  <a:pt x="74720" y="27480"/>
                </a:lnTo>
                <a:lnTo>
                  <a:pt x="74700" y="27440"/>
                </a:lnTo>
                <a:lnTo>
                  <a:pt x="74690" y="27410"/>
                </a:lnTo>
                <a:lnTo>
                  <a:pt x="74670" y="27370"/>
                </a:lnTo>
                <a:lnTo>
                  <a:pt x="74640" y="27360"/>
                </a:lnTo>
                <a:lnTo>
                  <a:pt x="74600" y="27340"/>
                </a:lnTo>
                <a:lnTo>
                  <a:pt x="74570" y="27330"/>
                </a:lnTo>
                <a:lnTo>
                  <a:pt x="74570" y="27320"/>
                </a:lnTo>
                <a:lnTo>
                  <a:pt x="74540" y="27310"/>
                </a:lnTo>
                <a:lnTo>
                  <a:pt x="74530" y="27310"/>
                </a:lnTo>
                <a:lnTo>
                  <a:pt x="74500" y="27290"/>
                </a:lnTo>
                <a:lnTo>
                  <a:pt x="74490" y="27290"/>
                </a:lnTo>
                <a:lnTo>
                  <a:pt x="74480" y="27290"/>
                </a:lnTo>
                <a:lnTo>
                  <a:pt x="74480" y="27280"/>
                </a:lnTo>
                <a:lnTo>
                  <a:pt x="74480" y="27270"/>
                </a:lnTo>
                <a:lnTo>
                  <a:pt x="74460" y="27220"/>
                </a:lnTo>
                <a:lnTo>
                  <a:pt x="74460" y="27210"/>
                </a:lnTo>
                <a:lnTo>
                  <a:pt x="74450" y="27210"/>
                </a:lnTo>
                <a:lnTo>
                  <a:pt x="74450" y="27200"/>
                </a:lnTo>
                <a:lnTo>
                  <a:pt x="74440" y="27200"/>
                </a:lnTo>
                <a:lnTo>
                  <a:pt x="74430" y="27200"/>
                </a:lnTo>
                <a:lnTo>
                  <a:pt x="74420" y="27210"/>
                </a:lnTo>
                <a:lnTo>
                  <a:pt x="74410" y="27210"/>
                </a:lnTo>
                <a:lnTo>
                  <a:pt x="74400" y="27210"/>
                </a:lnTo>
                <a:lnTo>
                  <a:pt x="74390" y="27210"/>
                </a:lnTo>
                <a:lnTo>
                  <a:pt x="74380" y="27210"/>
                </a:lnTo>
                <a:lnTo>
                  <a:pt x="74370" y="27210"/>
                </a:lnTo>
                <a:lnTo>
                  <a:pt x="74360" y="27210"/>
                </a:lnTo>
                <a:lnTo>
                  <a:pt x="74350" y="27210"/>
                </a:lnTo>
                <a:lnTo>
                  <a:pt x="74340" y="27210"/>
                </a:lnTo>
                <a:lnTo>
                  <a:pt x="74340" y="27200"/>
                </a:lnTo>
                <a:lnTo>
                  <a:pt x="74330" y="27200"/>
                </a:lnTo>
                <a:lnTo>
                  <a:pt x="74320" y="27170"/>
                </a:lnTo>
                <a:lnTo>
                  <a:pt x="74320" y="27140"/>
                </a:lnTo>
                <a:lnTo>
                  <a:pt x="74310" y="27060"/>
                </a:lnTo>
                <a:lnTo>
                  <a:pt x="74300" y="27010"/>
                </a:lnTo>
                <a:lnTo>
                  <a:pt x="74300" y="26980"/>
                </a:lnTo>
                <a:lnTo>
                  <a:pt x="74290" y="2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