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Mulgi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Mulg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5980" y="45230"/>
                </a:moveTo>
                <a:lnTo>
                  <a:pt x="55990" y="45250"/>
                </a:lnTo>
                <a:lnTo>
                  <a:pt x="56000" y="45290"/>
                </a:lnTo>
                <a:lnTo>
                  <a:pt x="56020" y="45330"/>
                </a:lnTo>
                <a:lnTo>
                  <a:pt x="56060" y="45370"/>
                </a:lnTo>
                <a:lnTo>
                  <a:pt x="56080" y="45390"/>
                </a:lnTo>
                <a:lnTo>
                  <a:pt x="56100" y="45410"/>
                </a:lnTo>
                <a:lnTo>
                  <a:pt x="56100" y="45420"/>
                </a:lnTo>
                <a:lnTo>
                  <a:pt x="56110" y="45430"/>
                </a:lnTo>
                <a:lnTo>
                  <a:pt x="56130" y="45470"/>
                </a:lnTo>
                <a:lnTo>
                  <a:pt x="56220" y="45470"/>
                </a:lnTo>
                <a:lnTo>
                  <a:pt x="56230" y="45470"/>
                </a:lnTo>
                <a:lnTo>
                  <a:pt x="56240" y="45470"/>
                </a:lnTo>
                <a:lnTo>
                  <a:pt x="56250" y="45480"/>
                </a:lnTo>
                <a:lnTo>
                  <a:pt x="56280" y="45530"/>
                </a:lnTo>
                <a:lnTo>
                  <a:pt x="56300" y="45510"/>
                </a:lnTo>
                <a:lnTo>
                  <a:pt x="56340" y="45540"/>
                </a:lnTo>
                <a:lnTo>
                  <a:pt x="56330" y="45560"/>
                </a:lnTo>
                <a:lnTo>
                  <a:pt x="56350" y="45590"/>
                </a:lnTo>
                <a:lnTo>
                  <a:pt x="56350" y="45600"/>
                </a:lnTo>
                <a:lnTo>
                  <a:pt x="56380" y="45670"/>
                </a:lnTo>
                <a:lnTo>
                  <a:pt x="56390" y="45680"/>
                </a:lnTo>
                <a:lnTo>
                  <a:pt x="56370" y="45720"/>
                </a:lnTo>
                <a:lnTo>
                  <a:pt x="56330" y="45800"/>
                </a:lnTo>
                <a:lnTo>
                  <a:pt x="56340" y="45800"/>
                </a:lnTo>
                <a:lnTo>
                  <a:pt x="56350" y="45810"/>
                </a:lnTo>
                <a:lnTo>
                  <a:pt x="56350" y="45820"/>
                </a:lnTo>
                <a:lnTo>
                  <a:pt x="56360" y="45820"/>
                </a:lnTo>
                <a:lnTo>
                  <a:pt x="56370" y="45830"/>
                </a:lnTo>
                <a:lnTo>
                  <a:pt x="56380" y="45840"/>
                </a:lnTo>
                <a:lnTo>
                  <a:pt x="56390" y="45850"/>
                </a:lnTo>
                <a:lnTo>
                  <a:pt x="56400" y="45860"/>
                </a:lnTo>
                <a:lnTo>
                  <a:pt x="56410" y="45870"/>
                </a:lnTo>
                <a:lnTo>
                  <a:pt x="56420" y="45870"/>
                </a:lnTo>
                <a:lnTo>
                  <a:pt x="56430" y="45880"/>
                </a:lnTo>
                <a:lnTo>
                  <a:pt x="56440" y="45890"/>
                </a:lnTo>
                <a:lnTo>
                  <a:pt x="56450" y="45900"/>
                </a:lnTo>
                <a:lnTo>
                  <a:pt x="56460" y="45910"/>
                </a:lnTo>
                <a:lnTo>
                  <a:pt x="56480" y="45920"/>
                </a:lnTo>
                <a:lnTo>
                  <a:pt x="56490" y="45930"/>
                </a:lnTo>
                <a:lnTo>
                  <a:pt x="56500" y="45950"/>
                </a:lnTo>
                <a:lnTo>
                  <a:pt x="56510" y="45950"/>
                </a:lnTo>
                <a:lnTo>
                  <a:pt x="56550" y="45980"/>
                </a:lnTo>
                <a:lnTo>
                  <a:pt x="56580" y="46010"/>
                </a:lnTo>
                <a:lnTo>
                  <a:pt x="56590" y="46020"/>
                </a:lnTo>
                <a:lnTo>
                  <a:pt x="56670" y="46090"/>
                </a:lnTo>
                <a:lnTo>
                  <a:pt x="56680" y="46100"/>
                </a:lnTo>
                <a:lnTo>
                  <a:pt x="56690" y="46090"/>
                </a:lnTo>
                <a:lnTo>
                  <a:pt x="56710" y="46090"/>
                </a:lnTo>
                <a:lnTo>
                  <a:pt x="56760" y="46080"/>
                </a:lnTo>
                <a:lnTo>
                  <a:pt x="56790" y="46070"/>
                </a:lnTo>
                <a:lnTo>
                  <a:pt x="56800" y="46070"/>
                </a:lnTo>
                <a:lnTo>
                  <a:pt x="56810" y="46070"/>
                </a:lnTo>
                <a:lnTo>
                  <a:pt x="56870" y="46060"/>
                </a:lnTo>
                <a:lnTo>
                  <a:pt x="56910" y="46050"/>
                </a:lnTo>
                <a:lnTo>
                  <a:pt x="56920" y="46050"/>
                </a:lnTo>
                <a:lnTo>
                  <a:pt x="56940" y="46040"/>
                </a:lnTo>
                <a:lnTo>
                  <a:pt x="56950" y="46040"/>
                </a:lnTo>
                <a:lnTo>
                  <a:pt x="56980" y="46040"/>
                </a:lnTo>
                <a:lnTo>
                  <a:pt x="56990" y="46030"/>
                </a:lnTo>
                <a:lnTo>
                  <a:pt x="57020" y="46030"/>
                </a:lnTo>
                <a:lnTo>
                  <a:pt x="57050" y="46020"/>
                </a:lnTo>
                <a:lnTo>
                  <a:pt x="57070" y="46020"/>
                </a:lnTo>
                <a:lnTo>
                  <a:pt x="57060" y="46020"/>
                </a:lnTo>
                <a:lnTo>
                  <a:pt x="57050" y="45960"/>
                </a:lnTo>
                <a:lnTo>
                  <a:pt x="57040" y="45910"/>
                </a:lnTo>
                <a:lnTo>
                  <a:pt x="57030" y="45890"/>
                </a:lnTo>
                <a:lnTo>
                  <a:pt x="57020" y="45840"/>
                </a:lnTo>
                <a:lnTo>
                  <a:pt x="57030" y="45840"/>
                </a:lnTo>
                <a:lnTo>
                  <a:pt x="57150" y="45810"/>
                </a:lnTo>
                <a:lnTo>
                  <a:pt x="57120" y="45660"/>
                </a:lnTo>
                <a:lnTo>
                  <a:pt x="57130" y="45660"/>
                </a:lnTo>
                <a:lnTo>
                  <a:pt x="57140" y="45660"/>
                </a:lnTo>
                <a:lnTo>
                  <a:pt x="57160" y="45650"/>
                </a:lnTo>
                <a:lnTo>
                  <a:pt x="57180" y="45640"/>
                </a:lnTo>
                <a:lnTo>
                  <a:pt x="57230" y="45610"/>
                </a:lnTo>
                <a:lnTo>
                  <a:pt x="57240" y="45610"/>
                </a:lnTo>
                <a:lnTo>
                  <a:pt x="57250" y="45610"/>
                </a:lnTo>
                <a:lnTo>
                  <a:pt x="57260" y="45600"/>
                </a:lnTo>
                <a:lnTo>
                  <a:pt x="57270" y="45600"/>
                </a:lnTo>
                <a:lnTo>
                  <a:pt x="57270" y="45590"/>
                </a:lnTo>
                <a:lnTo>
                  <a:pt x="57280" y="45590"/>
                </a:lnTo>
                <a:lnTo>
                  <a:pt x="57290" y="45590"/>
                </a:lnTo>
                <a:lnTo>
                  <a:pt x="57300" y="45590"/>
                </a:lnTo>
                <a:lnTo>
                  <a:pt x="57300" y="45580"/>
                </a:lnTo>
                <a:lnTo>
                  <a:pt x="57310" y="45580"/>
                </a:lnTo>
                <a:lnTo>
                  <a:pt x="57320" y="45580"/>
                </a:lnTo>
                <a:lnTo>
                  <a:pt x="57330" y="45580"/>
                </a:lnTo>
                <a:lnTo>
                  <a:pt x="57340" y="45590"/>
                </a:lnTo>
                <a:lnTo>
                  <a:pt x="57350" y="45600"/>
                </a:lnTo>
                <a:lnTo>
                  <a:pt x="57370" y="45610"/>
                </a:lnTo>
                <a:lnTo>
                  <a:pt x="57410" y="45630"/>
                </a:lnTo>
                <a:lnTo>
                  <a:pt x="57430" y="45640"/>
                </a:lnTo>
                <a:lnTo>
                  <a:pt x="57440" y="45640"/>
                </a:lnTo>
                <a:lnTo>
                  <a:pt x="57440" y="45650"/>
                </a:lnTo>
                <a:lnTo>
                  <a:pt x="57450" y="45640"/>
                </a:lnTo>
                <a:lnTo>
                  <a:pt x="57460" y="45640"/>
                </a:lnTo>
                <a:lnTo>
                  <a:pt x="57470" y="45640"/>
                </a:lnTo>
                <a:lnTo>
                  <a:pt x="57490" y="45640"/>
                </a:lnTo>
                <a:lnTo>
                  <a:pt x="57500" y="45630"/>
                </a:lnTo>
                <a:lnTo>
                  <a:pt x="57510" y="45620"/>
                </a:lnTo>
                <a:lnTo>
                  <a:pt x="57520" y="45620"/>
                </a:lnTo>
                <a:lnTo>
                  <a:pt x="57530" y="45610"/>
                </a:lnTo>
                <a:lnTo>
                  <a:pt x="57540" y="45610"/>
                </a:lnTo>
                <a:lnTo>
                  <a:pt x="57550" y="45610"/>
                </a:lnTo>
                <a:lnTo>
                  <a:pt x="57560" y="45620"/>
                </a:lnTo>
                <a:lnTo>
                  <a:pt x="57570" y="45620"/>
                </a:lnTo>
                <a:lnTo>
                  <a:pt x="57590" y="45600"/>
                </a:lnTo>
                <a:lnTo>
                  <a:pt x="57580" y="45590"/>
                </a:lnTo>
                <a:lnTo>
                  <a:pt x="57600" y="45560"/>
                </a:lnTo>
                <a:lnTo>
                  <a:pt x="57610" y="45560"/>
                </a:lnTo>
                <a:lnTo>
                  <a:pt x="57640" y="45530"/>
                </a:lnTo>
                <a:lnTo>
                  <a:pt x="57580" y="45400"/>
                </a:lnTo>
                <a:lnTo>
                  <a:pt x="57590" y="45390"/>
                </a:lnTo>
                <a:lnTo>
                  <a:pt x="57560" y="45380"/>
                </a:lnTo>
                <a:lnTo>
                  <a:pt x="57510" y="45290"/>
                </a:lnTo>
                <a:lnTo>
                  <a:pt x="57520" y="45290"/>
                </a:lnTo>
                <a:lnTo>
                  <a:pt x="57540" y="45290"/>
                </a:lnTo>
                <a:lnTo>
                  <a:pt x="57580" y="45280"/>
                </a:lnTo>
                <a:lnTo>
                  <a:pt x="57600" y="45280"/>
                </a:lnTo>
                <a:lnTo>
                  <a:pt x="57620" y="45280"/>
                </a:lnTo>
                <a:lnTo>
                  <a:pt x="57650" y="45280"/>
                </a:lnTo>
                <a:lnTo>
                  <a:pt x="57660" y="45280"/>
                </a:lnTo>
                <a:lnTo>
                  <a:pt x="57670" y="45280"/>
                </a:lnTo>
                <a:lnTo>
                  <a:pt x="57680" y="45280"/>
                </a:lnTo>
                <a:lnTo>
                  <a:pt x="57710" y="45270"/>
                </a:lnTo>
                <a:lnTo>
                  <a:pt x="57730" y="45270"/>
                </a:lnTo>
                <a:lnTo>
                  <a:pt x="57740" y="45270"/>
                </a:lnTo>
                <a:lnTo>
                  <a:pt x="57750" y="45270"/>
                </a:lnTo>
                <a:lnTo>
                  <a:pt x="57780" y="45270"/>
                </a:lnTo>
                <a:lnTo>
                  <a:pt x="57800" y="45270"/>
                </a:lnTo>
                <a:lnTo>
                  <a:pt x="57810" y="45270"/>
                </a:lnTo>
                <a:lnTo>
                  <a:pt x="57820" y="45270"/>
                </a:lnTo>
                <a:lnTo>
                  <a:pt x="57880" y="45270"/>
                </a:lnTo>
                <a:lnTo>
                  <a:pt x="57890" y="45270"/>
                </a:lnTo>
                <a:lnTo>
                  <a:pt x="57890" y="45280"/>
                </a:lnTo>
                <a:lnTo>
                  <a:pt x="57890" y="45300"/>
                </a:lnTo>
                <a:lnTo>
                  <a:pt x="57900" y="45350"/>
                </a:lnTo>
                <a:lnTo>
                  <a:pt x="57900" y="45420"/>
                </a:lnTo>
                <a:lnTo>
                  <a:pt x="57910" y="45420"/>
                </a:lnTo>
                <a:lnTo>
                  <a:pt x="57930" y="45420"/>
                </a:lnTo>
                <a:lnTo>
                  <a:pt x="57960" y="45420"/>
                </a:lnTo>
                <a:lnTo>
                  <a:pt x="57990" y="45420"/>
                </a:lnTo>
                <a:lnTo>
                  <a:pt x="58000" y="45420"/>
                </a:lnTo>
                <a:lnTo>
                  <a:pt x="58010" y="45420"/>
                </a:lnTo>
                <a:lnTo>
                  <a:pt x="58010" y="45440"/>
                </a:lnTo>
                <a:lnTo>
                  <a:pt x="58010" y="45460"/>
                </a:lnTo>
                <a:lnTo>
                  <a:pt x="58010" y="45470"/>
                </a:lnTo>
                <a:lnTo>
                  <a:pt x="58020" y="45470"/>
                </a:lnTo>
                <a:lnTo>
                  <a:pt x="58020" y="45480"/>
                </a:lnTo>
                <a:lnTo>
                  <a:pt x="58030" y="45570"/>
                </a:lnTo>
                <a:lnTo>
                  <a:pt x="58040" y="45600"/>
                </a:lnTo>
                <a:lnTo>
                  <a:pt x="58040" y="45610"/>
                </a:lnTo>
                <a:lnTo>
                  <a:pt x="58040" y="45620"/>
                </a:lnTo>
                <a:lnTo>
                  <a:pt x="58040" y="45630"/>
                </a:lnTo>
                <a:lnTo>
                  <a:pt x="58050" y="45650"/>
                </a:lnTo>
                <a:lnTo>
                  <a:pt x="58050" y="45660"/>
                </a:lnTo>
                <a:lnTo>
                  <a:pt x="58050" y="45680"/>
                </a:lnTo>
                <a:lnTo>
                  <a:pt x="58050" y="45690"/>
                </a:lnTo>
                <a:lnTo>
                  <a:pt x="58050" y="45700"/>
                </a:lnTo>
                <a:lnTo>
                  <a:pt x="58060" y="45710"/>
                </a:lnTo>
                <a:lnTo>
                  <a:pt x="58060" y="45720"/>
                </a:lnTo>
                <a:lnTo>
                  <a:pt x="58060" y="45730"/>
                </a:lnTo>
                <a:lnTo>
                  <a:pt x="58060" y="45740"/>
                </a:lnTo>
                <a:lnTo>
                  <a:pt x="58060" y="45750"/>
                </a:lnTo>
                <a:lnTo>
                  <a:pt x="58060" y="45760"/>
                </a:lnTo>
                <a:lnTo>
                  <a:pt x="58060" y="45780"/>
                </a:lnTo>
                <a:lnTo>
                  <a:pt x="58060" y="45800"/>
                </a:lnTo>
                <a:lnTo>
                  <a:pt x="58050" y="45810"/>
                </a:lnTo>
                <a:lnTo>
                  <a:pt x="58030" y="45870"/>
                </a:lnTo>
                <a:lnTo>
                  <a:pt x="58030" y="45880"/>
                </a:lnTo>
                <a:lnTo>
                  <a:pt x="57980" y="46010"/>
                </a:lnTo>
                <a:lnTo>
                  <a:pt x="57980" y="46020"/>
                </a:lnTo>
                <a:lnTo>
                  <a:pt x="57990" y="46020"/>
                </a:lnTo>
                <a:lnTo>
                  <a:pt x="57990" y="46030"/>
                </a:lnTo>
                <a:lnTo>
                  <a:pt x="58000" y="46030"/>
                </a:lnTo>
                <a:lnTo>
                  <a:pt x="58000" y="46040"/>
                </a:lnTo>
                <a:lnTo>
                  <a:pt x="58010" y="46040"/>
                </a:lnTo>
                <a:lnTo>
                  <a:pt x="58000" y="46040"/>
                </a:lnTo>
                <a:lnTo>
                  <a:pt x="58010" y="46040"/>
                </a:lnTo>
                <a:lnTo>
                  <a:pt x="58010" y="46050"/>
                </a:lnTo>
                <a:lnTo>
                  <a:pt x="58000" y="46050"/>
                </a:lnTo>
                <a:lnTo>
                  <a:pt x="58010" y="46050"/>
                </a:lnTo>
                <a:lnTo>
                  <a:pt x="58010" y="46060"/>
                </a:lnTo>
                <a:lnTo>
                  <a:pt x="58010" y="46070"/>
                </a:lnTo>
                <a:lnTo>
                  <a:pt x="58020" y="46070"/>
                </a:lnTo>
                <a:lnTo>
                  <a:pt x="58020" y="46080"/>
                </a:lnTo>
                <a:lnTo>
                  <a:pt x="58030" y="46080"/>
                </a:lnTo>
                <a:lnTo>
                  <a:pt x="58030" y="46090"/>
                </a:lnTo>
                <a:lnTo>
                  <a:pt x="58040" y="46090"/>
                </a:lnTo>
                <a:lnTo>
                  <a:pt x="58040" y="46080"/>
                </a:lnTo>
                <a:lnTo>
                  <a:pt x="58040" y="46090"/>
                </a:lnTo>
                <a:lnTo>
                  <a:pt x="58050" y="46090"/>
                </a:lnTo>
                <a:lnTo>
                  <a:pt x="58060" y="46090"/>
                </a:lnTo>
                <a:lnTo>
                  <a:pt x="58060" y="46100"/>
                </a:lnTo>
                <a:lnTo>
                  <a:pt x="58060" y="46110"/>
                </a:lnTo>
                <a:lnTo>
                  <a:pt x="58060" y="46100"/>
                </a:lnTo>
                <a:lnTo>
                  <a:pt x="58060" y="46110"/>
                </a:lnTo>
                <a:lnTo>
                  <a:pt x="58070" y="46100"/>
                </a:lnTo>
                <a:lnTo>
                  <a:pt x="58070" y="46110"/>
                </a:lnTo>
                <a:lnTo>
                  <a:pt x="58060" y="46110"/>
                </a:lnTo>
                <a:lnTo>
                  <a:pt x="58070" y="46110"/>
                </a:lnTo>
                <a:lnTo>
                  <a:pt x="58070" y="46120"/>
                </a:lnTo>
                <a:lnTo>
                  <a:pt x="58080" y="46120"/>
                </a:lnTo>
                <a:lnTo>
                  <a:pt x="58080" y="46130"/>
                </a:lnTo>
                <a:lnTo>
                  <a:pt x="58080" y="46140"/>
                </a:lnTo>
                <a:lnTo>
                  <a:pt x="58090" y="46140"/>
                </a:lnTo>
                <a:lnTo>
                  <a:pt x="58100" y="46140"/>
                </a:lnTo>
                <a:lnTo>
                  <a:pt x="58100" y="46150"/>
                </a:lnTo>
                <a:lnTo>
                  <a:pt x="58100" y="46160"/>
                </a:lnTo>
                <a:lnTo>
                  <a:pt x="58100" y="46170"/>
                </a:lnTo>
                <a:lnTo>
                  <a:pt x="58100" y="46180"/>
                </a:lnTo>
                <a:lnTo>
                  <a:pt x="58100" y="46190"/>
                </a:lnTo>
                <a:lnTo>
                  <a:pt x="58090" y="46190"/>
                </a:lnTo>
                <a:lnTo>
                  <a:pt x="58090" y="46200"/>
                </a:lnTo>
                <a:lnTo>
                  <a:pt x="58100" y="46200"/>
                </a:lnTo>
                <a:lnTo>
                  <a:pt x="58100" y="46190"/>
                </a:lnTo>
                <a:lnTo>
                  <a:pt x="58100" y="46200"/>
                </a:lnTo>
                <a:lnTo>
                  <a:pt x="58100" y="46210"/>
                </a:lnTo>
                <a:lnTo>
                  <a:pt x="58090" y="46210"/>
                </a:lnTo>
                <a:lnTo>
                  <a:pt x="58090" y="46220"/>
                </a:lnTo>
                <a:lnTo>
                  <a:pt x="58100" y="46220"/>
                </a:lnTo>
                <a:lnTo>
                  <a:pt x="58100" y="46230"/>
                </a:lnTo>
                <a:lnTo>
                  <a:pt x="58110" y="46230"/>
                </a:lnTo>
                <a:lnTo>
                  <a:pt x="58100" y="46230"/>
                </a:lnTo>
                <a:lnTo>
                  <a:pt x="58100" y="46240"/>
                </a:lnTo>
                <a:lnTo>
                  <a:pt x="58110" y="46240"/>
                </a:lnTo>
                <a:lnTo>
                  <a:pt x="58100" y="46240"/>
                </a:lnTo>
                <a:lnTo>
                  <a:pt x="58100" y="46250"/>
                </a:lnTo>
                <a:lnTo>
                  <a:pt x="58110" y="46250"/>
                </a:lnTo>
                <a:lnTo>
                  <a:pt x="58110" y="46260"/>
                </a:lnTo>
                <a:lnTo>
                  <a:pt x="58120" y="46260"/>
                </a:lnTo>
                <a:lnTo>
                  <a:pt x="58120" y="46270"/>
                </a:lnTo>
                <a:lnTo>
                  <a:pt x="58120" y="46280"/>
                </a:lnTo>
                <a:lnTo>
                  <a:pt x="58130" y="46280"/>
                </a:lnTo>
                <a:lnTo>
                  <a:pt x="58130" y="46290"/>
                </a:lnTo>
                <a:lnTo>
                  <a:pt x="58140" y="46290"/>
                </a:lnTo>
                <a:lnTo>
                  <a:pt x="58140" y="46300"/>
                </a:lnTo>
                <a:lnTo>
                  <a:pt x="58150" y="46300"/>
                </a:lnTo>
                <a:lnTo>
                  <a:pt x="58150" y="46310"/>
                </a:lnTo>
                <a:lnTo>
                  <a:pt x="58160" y="46310"/>
                </a:lnTo>
                <a:lnTo>
                  <a:pt x="58160" y="46320"/>
                </a:lnTo>
                <a:lnTo>
                  <a:pt x="58170" y="46320"/>
                </a:lnTo>
                <a:lnTo>
                  <a:pt x="58170" y="46330"/>
                </a:lnTo>
                <a:lnTo>
                  <a:pt x="58180" y="46330"/>
                </a:lnTo>
                <a:lnTo>
                  <a:pt x="58180" y="46340"/>
                </a:lnTo>
                <a:lnTo>
                  <a:pt x="58190" y="46340"/>
                </a:lnTo>
                <a:lnTo>
                  <a:pt x="58190" y="46350"/>
                </a:lnTo>
                <a:lnTo>
                  <a:pt x="58190" y="46360"/>
                </a:lnTo>
                <a:lnTo>
                  <a:pt x="58200" y="46360"/>
                </a:lnTo>
                <a:lnTo>
                  <a:pt x="58200" y="46370"/>
                </a:lnTo>
                <a:lnTo>
                  <a:pt x="58210" y="46370"/>
                </a:lnTo>
                <a:lnTo>
                  <a:pt x="58200" y="46380"/>
                </a:lnTo>
                <a:lnTo>
                  <a:pt x="58200" y="46390"/>
                </a:lnTo>
                <a:lnTo>
                  <a:pt x="58200" y="46400"/>
                </a:lnTo>
                <a:lnTo>
                  <a:pt x="58200" y="46410"/>
                </a:lnTo>
                <a:lnTo>
                  <a:pt x="58200" y="46420"/>
                </a:lnTo>
                <a:lnTo>
                  <a:pt x="58200" y="46430"/>
                </a:lnTo>
                <a:lnTo>
                  <a:pt x="58200" y="46440"/>
                </a:lnTo>
                <a:lnTo>
                  <a:pt x="58190" y="46430"/>
                </a:lnTo>
                <a:lnTo>
                  <a:pt x="58160" y="46430"/>
                </a:lnTo>
                <a:lnTo>
                  <a:pt x="58010" y="46400"/>
                </a:lnTo>
                <a:lnTo>
                  <a:pt x="57980" y="46430"/>
                </a:lnTo>
                <a:lnTo>
                  <a:pt x="57990" y="46450"/>
                </a:lnTo>
                <a:lnTo>
                  <a:pt x="58030" y="46540"/>
                </a:lnTo>
                <a:lnTo>
                  <a:pt x="58030" y="46550"/>
                </a:lnTo>
                <a:lnTo>
                  <a:pt x="58060" y="46590"/>
                </a:lnTo>
                <a:lnTo>
                  <a:pt x="58090" y="46650"/>
                </a:lnTo>
                <a:lnTo>
                  <a:pt x="58100" y="46650"/>
                </a:lnTo>
                <a:lnTo>
                  <a:pt x="58120" y="46630"/>
                </a:lnTo>
                <a:lnTo>
                  <a:pt x="58130" y="46630"/>
                </a:lnTo>
                <a:lnTo>
                  <a:pt x="58140" y="46660"/>
                </a:lnTo>
                <a:lnTo>
                  <a:pt x="58170" y="46750"/>
                </a:lnTo>
                <a:lnTo>
                  <a:pt x="58190" y="46840"/>
                </a:lnTo>
                <a:lnTo>
                  <a:pt x="58160" y="46850"/>
                </a:lnTo>
                <a:lnTo>
                  <a:pt x="58180" y="46880"/>
                </a:lnTo>
                <a:lnTo>
                  <a:pt x="58190" y="46890"/>
                </a:lnTo>
                <a:lnTo>
                  <a:pt x="58200" y="46900"/>
                </a:lnTo>
                <a:lnTo>
                  <a:pt x="58200" y="46910"/>
                </a:lnTo>
                <a:lnTo>
                  <a:pt x="58190" y="46910"/>
                </a:lnTo>
                <a:lnTo>
                  <a:pt x="58160" y="46930"/>
                </a:lnTo>
                <a:lnTo>
                  <a:pt x="58150" y="46930"/>
                </a:lnTo>
                <a:lnTo>
                  <a:pt x="58120" y="46960"/>
                </a:lnTo>
                <a:lnTo>
                  <a:pt x="58110" y="46970"/>
                </a:lnTo>
                <a:lnTo>
                  <a:pt x="58080" y="46990"/>
                </a:lnTo>
                <a:lnTo>
                  <a:pt x="58090" y="47020"/>
                </a:lnTo>
                <a:lnTo>
                  <a:pt x="58080" y="47020"/>
                </a:lnTo>
                <a:lnTo>
                  <a:pt x="58080" y="47030"/>
                </a:lnTo>
                <a:lnTo>
                  <a:pt x="58090" y="47040"/>
                </a:lnTo>
                <a:lnTo>
                  <a:pt x="58100" y="47050"/>
                </a:lnTo>
                <a:lnTo>
                  <a:pt x="58100" y="47060"/>
                </a:lnTo>
                <a:lnTo>
                  <a:pt x="58110" y="47070"/>
                </a:lnTo>
                <a:lnTo>
                  <a:pt x="58120" y="47080"/>
                </a:lnTo>
                <a:lnTo>
                  <a:pt x="58120" y="47090"/>
                </a:lnTo>
                <a:lnTo>
                  <a:pt x="58130" y="47100"/>
                </a:lnTo>
                <a:lnTo>
                  <a:pt x="58140" y="47110"/>
                </a:lnTo>
                <a:lnTo>
                  <a:pt x="58140" y="47120"/>
                </a:lnTo>
                <a:lnTo>
                  <a:pt x="58150" y="47120"/>
                </a:lnTo>
                <a:lnTo>
                  <a:pt x="58180" y="47160"/>
                </a:lnTo>
                <a:lnTo>
                  <a:pt x="58170" y="47180"/>
                </a:lnTo>
                <a:lnTo>
                  <a:pt x="58190" y="47230"/>
                </a:lnTo>
                <a:lnTo>
                  <a:pt x="58190" y="47240"/>
                </a:lnTo>
                <a:lnTo>
                  <a:pt x="58210" y="47260"/>
                </a:lnTo>
                <a:lnTo>
                  <a:pt x="58230" y="47300"/>
                </a:lnTo>
                <a:lnTo>
                  <a:pt x="58240" y="47300"/>
                </a:lnTo>
                <a:lnTo>
                  <a:pt x="58250" y="47320"/>
                </a:lnTo>
                <a:lnTo>
                  <a:pt x="58260" y="47330"/>
                </a:lnTo>
                <a:lnTo>
                  <a:pt x="58310" y="47380"/>
                </a:lnTo>
                <a:lnTo>
                  <a:pt x="58350" y="47370"/>
                </a:lnTo>
                <a:lnTo>
                  <a:pt x="58370" y="47350"/>
                </a:lnTo>
                <a:lnTo>
                  <a:pt x="58430" y="47390"/>
                </a:lnTo>
                <a:lnTo>
                  <a:pt x="58430" y="47400"/>
                </a:lnTo>
                <a:lnTo>
                  <a:pt x="58440" y="47400"/>
                </a:lnTo>
                <a:lnTo>
                  <a:pt x="58440" y="47390"/>
                </a:lnTo>
                <a:lnTo>
                  <a:pt x="58440" y="47380"/>
                </a:lnTo>
                <a:lnTo>
                  <a:pt x="58450" y="47380"/>
                </a:lnTo>
                <a:lnTo>
                  <a:pt x="58450" y="47370"/>
                </a:lnTo>
                <a:lnTo>
                  <a:pt x="58460" y="47370"/>
                </a:lnTo>
                <a:lnTo>
                  <a:pt x="58470" y="47370"/>
                </a:lnTo>
                <a:lnTo>
                  <a:pt x="58520" y="47330"/>
                </a:lnTo>
                <a:lnTo>
                  <a:pt x="58530" y="47330"/>
                </a:lnTo>
                <a:lnTo>
                  <a:pt x="58550" y="47310"/>
                </a:lnTo>
                <a:lnTo>
                  <a:pt x="58620" y="47270"/>
                </a:lnTo>
                <a:lnTo>
                  <a:pt x="58600" y="47210"/>
                </a:lnTo>
                <a:lnTo>
                  <a:pt x="58690" y="47250"/>
                </a:lnTo>
                <a:lnTo>
                  <a:pt x="58720" y="47280"/>
                </a:lnTo>
                <a:lnTo>
                  <a:pt x="58790" y="47260"/>
                </a:lnTo>
                <a:lnTo>
                  <a:pt x="58820" y="47320"/>
                </a:lnTo>
                <a:lnTo>
                  <a:pt x="58820" y="47350"/>
                </a:lnTo>
                <a:lnTo>
                  <a:pt x="58860" y="47360"/>
                </a:lnTo>
                <a:lnTo>
                  <a:pt x="58890" y="47380"/>
                </a:lnTo>
                <a:lnTo>
                  <a:pt x="58940" y="47400"/>
                </a:lnTo>
                <a:lnTo>
                  <a:pt x="58940" y="47390"/>
                </a:lnTo>
                <a:lnTo>
                  <a:pt x="58950" y="47370"/>
                </a:lnTo>
                <a:lnTo>
                  <a:pt x="58950" y="47360"/>
                </a:lnTo>
                <a:lnTo>
                  <a:pt x="58950" y="47350"/>
                </a:lnTo>
                <a:lnTo>
                  <a:pt x="58960" y="47350"/>
                </a:lnTo>
                <a:lnTo>
                  <a:pt x="58990" y="47340"/>
                </a:lnTo>
                <a:lnTo>
                  <a:pt x="59010" y="47370"/>
                </a:lnTo>
                <a:lnTo>
                  <a:pt x="59020" y="47370"/>
                </a:lnTo>
                <a:lnTo>
                  <a:pt x="59030" y="47370"/>
                </a:lnTo>
                <a:lnTo>
                  <a:pt x="59040" y="47370"/>
                </a:lnTo>
                <a:lnTo>
                  <a:pt x="59070" y="47380"/>
                </a:lnTo>
                <a:lnTo>
                  <a:pt x="59080" y="47380"/>
                </a:lnTo>
                <a:lnTo>
                  <a:pt x="59090" y="47380"/>
                </a:lnTo>
                <a:lnTo>
                  <a:pt x="59100" y="47380"/>
                </a:lnTo>
                <a:lnTo>
                  <a:pt x="59110" y="47380"/>
                </a:lnTo>
                <a:lnTo>
                  <a:pt x="59120" y="47380"/>
                </a:lnTo>
                <a:lnTo>
                  <a:pt x="59130" y="47380"/>
                </a:lnTo>
                <a:lnTo>
                  <a:pt x="59140" y="47380"/>
                </a:lnTo>
                <a:lnTo>
                  <a:pt x="59150" y="47380"/>
                </a:lnTo>
                <a:lnTo>
                  <a:pt x="59160" y="47370"/>
                </a:lnTo>
                <a:lnTo>
                  <a:pt x="59170" y="47370"/>
                </a:lnTo>
                <a:lnTo>
                  <a:pt x="59180" y="47380"/>
                </a:lnTo>
                <a:lnTo>
                  <a:pt x="59190" y="47370"/>
                </a:lnTo>
                <a:lnTo>
                  <a:pt x="59200" y="47370"/>
                </a:lnTo>
                <a:lnTo>
                  <a:pt x="59210" y="47380"/>
                </a:lnTo>
                <a:lnTo>
                  <a:pt x="59210" y="47370"/>
                </a:lnTo>
                <a:lnTo>
                  <a:pt x="59220" y="47370"/>
                </a:lnTo>
                <a:lnTo>
                  <a:pt x="59230" y="47380"/>
                </a:lnTo>
                <a:lnTo>
                  <a:pt x="59240" y="47370"/>
                </a:lnTo>
                <a:lnTo>
                  <a:pt x="59250" y="47380"/>
                </a:lnTo>
                <a:lnTo>
                  <a:pt x="59260" y="47380"/>
                </a:lnTo>
                <a:lnTo>
                  <a:pt x="59270" y="47380"/>
                </a:lnTo>
                <a:lnTo>
                  <a:pt x="59270" y="47370"/>
                </a:lnTo>
                <a:lnTo>
                  <a:pt x="59320" y="47370"/>
                </a:lnTo>
                <a:lnTo>
                  <a:pt x="59340" y="47370"/>
                </a:lnTo>
                <a:lnTo>
                  <a:pt x="59360" y="47410"/>
                </a:lnTo>
                <a:lnTo>
                  <a:pt x="59370" y="47430"/>
                </a:lnTo>
                <a:lnTo>
                  <a:pt x="59390" y="47430"/>
                </a:lnTo>
                <a:lnTo>
                  <a:pt x="59390" y="47440"/>
                </a:lnTo>
                <a:lnTo>
                  <a:pt x="59410" y="47430"/>
                </a:lnTo>
                <a:lnTo>
                  <a:pt x="59470" y="47410"/>
                </a:lnTo>
                <a:lnTo>
                  <a:pt x="59510" y="47400"/>
                </a:lnTo>
                <a:lnTo>
                  <a:pt x="59510" y="47370"/>
                </a:lnTo>
                <a:lnTo>
                  <a:pt x="59550" y="47370"/>
                </a:lnTo>
                <a:lnTo>
                  <a:pt x="59630" y="47360"/>
                </a:lnTo>
                <a:lnTo>
                  <a:pt x="59640" y="47360"/>
                </a:lnTo>
                <a:lnTo>
                  <a:pt x="59640" y="47380"/>
                </a:lnTo>
                <a:lnTo>
                  <a:pt x="59640" y="47390"/>
                </a:lnTo>
                <a:lnTo>
                  <a:pt x="59650" y="47390"/>
                </a:lnTo>
                <a:lnTo>
                  <a:pt x="59650" y="47400"/>
                </a:lnTo>
                <a:lnTo>
                  <a:pt x="59650" y="47410"/>
                </a:lnTo>
                <a:lnTo>
                  <a:pt x="59670" y="47430"/>
                </a:lnTo>
                <a:lnTo>
                  <a:pt x="59670" y="47440"/>
                </a:lnTo>
                <a:lnTo>
                  <a:pt x="59680" y="47450"/>
                </a:lnTo>
                <a:lnTo>
                  <a:pt x="59690" y="47460"/>
                </a:lnTo>
                <a:lnTo>
                  <a:pt x="59710" y="47480"/>
                </a:lnTo>
                <a:lnTo>
                  <a:pt x="59710" y="47490"/>
                </a:lnTo>
                <a:lnTo>
                  <a:pt x="59720" y="47510"/>
                </a:lnTo>
                <a:lnTo>
                  <a:pt x="59720" y="47520"/>
                </a:lnTo>
                <a:lnTo>
                  <a:pt x="59730" y="47530"/>
                </a:lnTo>
                <a:lnTo>
                  <a:pt x="59730" y="47540"/>
                </a:lnTo>
                <a:lnTo>
                  <a:pt x="59730" y="47560"/>
                </a:lnTo>
                <a:lnTo>
                  <a:pt x="59740" y="47570"/>
                </a:lnTo>
                <a:lnTo>
                  <a:pt x="59740" y="47580"/>
                </a:lnTo>
                <a:lnTo>
                  <a:pt x="59740" y="47590"/>
                </a:lnTo>
                <a:lnTo>
                  <a:pt x="59750" y="47590"/>
                </a:lnTo>
                <a:lnTo>
                  <a:pt x="59760" y="47600"/>
                </a:lnTo>
                <a:lnTo>
                  <a:pt x="59760" y="47610"/>
                </a:lnTo>
                <a:lnTo>
                  <a:pt x="59770" y="47610"/>
                </a:lnTo>
                <a:lnTo>
                  <a:pt x="59770" y="47630"/>
                </a:lnTo>
                <a:lnTo>
                  <a:pt x="59780" y="47630"/>
                </a:lnTo>
                <a:lnTo>
                  <a:pt x="59780" y="47640"/>
                </a:lnTo>
                <a:lnTo>
                  <a:pt x="59790" y="47650"/>
                </a:lnTo>
                <a:lnTo>
                  <a:pt x="59800" y="47660"/>
                </a:lnTo>
                <a:lnTo>
                  <a:pt x="59810" y="47660"/>
                </a:lnTo>
                <a:lnTo>
                  <a:pt x="59810" y="47670"/>
                </a:lnTo>
                <a:lnTo>
                  <a:pt x="59820" y="47690"/>
                </a:lnTo>
                <a:lnTo>
                  <a:pt x="59820" y="47700"/>
                </a:lnTo>
                <a:lnTo>
                  <a:pt x="59820" y="47710"/>
                </a:lnTo>
                <a:lnTo>
                  <a:pt x="59820" y="47720"/>
                </a:lnTo>
                <a:lnTo>
                  <a:pt x="59830" y="47730"/>
                </a:lnTo>
                <a:lnTo>
                  <a:pt x="59830" y="47740"/>
                </a:lnTo>
                <a:lnTo>
                  <a:pt x="59840" y="47750"/>
                </a:lnTo>
                <a:lnTo>
                  <a:pt x="59840" y="47760"/>
                </a:lnTo>
                <a:lnTo>
                  <a:pt x="59850" y="47770"/>
                </a:lnTo>
                <a:lnTo>
                  <a:pt x="59850" y="47780"/>
                </a:lnTo>
                <a:lnTo>
                  <a:pt x="59860" y="47790"/>
                </a:lnTo>
                <a:lnTo>
                  <a:pt x="59860" y="47800"/>
                </a:lnTo>
                <a:lnTo>
                  <a:pt x="59860" y="47810"/>
                </a:lnTo>
                <a:lnTo>
                  <a:pt x="59870" y="47820"/>
                </a:lnTo>
                <a:lnTo>
                  <a:pt x="59870" y="47830"/>
                </a:lnTo>
                <a:lnTo>
                  <a:pt x="59860" y="47840"/>
                </a:lnTo>
                <a:lnTo>
                  <a:pt x="59860" y="47860"/>
                </a:lnTo>
                <a:lnTo>
                  <a:pt x="59850" y="47870"/>
                </a:lnTo>
                <a:lnTo>
                  <a:pt x="59850" y="47880"/>
                </a:lnTo>
                <a:lnTo>
                  <a:pt x="59850" y="47890"/>
                </a:lnTo>
                <a:lnTo>
                  <a:pt x="59850" y="47900"/>
                </a:lnTo>
                <a:lnTo>
                  <a:pt x="59850" y="47910"/>
                </a:lnTo>
                <a:lnTo>
                  <a:pt x="59850" y="47920"/>
                </a:lnTo>
                <a:lnTo>
                  <a:pt x="59840" y="47930"/>
                </a:lnTo>
                <a:lnTo>
                  <a:pt x="59840" y="47940"/>
                </a:lnTo>
                <a:lnTo>
                  <a:pt x="59840" y="47950"/>
                </a:lnTo>
                <a:lnTo>
                  <a:pt x="59840" y="47960"/>
                </a:lnTo>
                <a:lnTo>
                  <a:pt x="59830" y="47970"/>
                </a:lnTo>
                <a:lnTo>
                  <a:pt x="59830" y="47980"/>
                </a:lnTo>
                <a:lnTo>
                  <a:pt x="59830" y="47990"/>
                </a:lnTo>
                <a:lnTo>
                  <a:pt x="59830" y="48000"/>
                </a:lnTo>
                <a:lnTo>
                  <a:pt x="59840" y="48010"/>
                </a:lnTo>
                <a:lnTo>
                  <a:pt x="59840" y="48020"/>
                </a:lnTo>
                <a:lnTo>
                  <a:pt x="59850" y="48060"/>
                </a:lnTo>
                <a:lnTo>
                  <a:pt x="59860" y="48090"/>
                </a:lnTo>
                <a:lnTo>
                  <a:pt x="59870" y="48130"/>
                </a:lnTo>
                <a:lnTo>
                  <a:pt x="59870" y="48150"/>
                </a:lnTo>
                <a:lnTo>
                  <a:pt x="59870" y="48200"/>
                </a:lnTo>
                <a:lnTo>
                  <a:pt x="59870" y="48210"/>
                </a:lnTo>
                <a:lnTo>
                  <a:pt x="59880" y="48240"/>
                </a:lnTo>
                <a:lnTo>
                  <a:pt x="59890" y="48280"/>
                </a:lnTo>
                <a:lnTo>
                  <a:pt x="59830" y="48310"/>
                </a:lnTo>
                <a:lnTo>
                  <a:pt x="59760" y="48350"/>
                </a:lnTo>
                <a:lnTo>
                  <a:pt x="59700" y="48380"/>
                </a:lnTo>
                <a:lnTo>
                  <a:pt x="59690" y="48380"/>
                </a:lnTo>
                <a:lnTo>
                  <a:pt x="59690" y="48430"/>
                </a:lnTo>
                <a:lnTo>
                  <a:pt x="59710" y="48460"/>
                </a:lnTo>
                <a:lnTo>
                  <a:pt x="59740" y="48500"/>
                </a:lnTo>
                <a:lnTo>
                  <a:pt x="59720" y="48550"/>
                </a:lnTo>
                <a:lnTo>
                  <a:pt x="59700" y="48590"/>
                </a:lnTo>
                <a:lnTo>
                  <a:pt x="59680" y="48640"/>
                </a:lnTo>
                <a:lnTo>
                  <a:pt x="59670" y="48630"/>
                </a:lnTo>
                <a:lnTo>
                  <a:pt x="59660" y="48650"/>
                </a:lnTo>
                <a:lnTo>
                  <a:pt x="59640" y="48670"/>
                </a:lnTo>
                <a:lnTo>
                  <a:pt x="59590" y="48720"/>
                </a:lnTo>
                <a:lnTo>
                  <a:pt x="59590" y="48730"/>
                </a:lnTo>
                <a:lnTo>
                  <a:pt x="59610" y="48760"/>
                </a:lnTo>
                <a:lnTo>
                  <a:pt x="59630" y="48800"/>
                </a:lnTo>
                <a:lnTo>
                  <a:pt x="59630" y="48880"/>
                </a:lnTo>
                <a:lnTo>
                  <a:pt x="59620" y="48930"/>
                </a:lnTo>
                <a:lnTo>
                  <a:pt x="59620" y="49080"/>
                </a:lnTo>
                <a:lnTo>
                  <a:pt x="59620" y="49100"/>
                </a:lnTo>
                <a:lnTo>
                  <a:pt x="59620" y="49150"/>
                </a:lnTo>
                <a:lnTo>
                  <a:pt x="59680" y="49130"/>
                </a:lnTo>
                <a:lnTo>
                  <a:pt x="59750" y="49110"/>
                </a:lnTo>
                <a:lnTo>
                  <a:pt x="59790" y="49090"/>
                </a:lnTo>
                <a:lnTo>
                  <a:pt x="59800" y="49100"/>
                </a:lnTo>
                <a:lnTo>
                  <a:pt x="59830" y="49100"/>
                </a:lnTo>
                <a:lnTo>
                  <a:pt x="59850" y="49100"/>
                </a:lnTo>
                <a:lnTo>
                  <a:pt x="59850" y="49090"/>
                </a:lnTo>
                <a:lnTo>
                  <a:pt x="59890" y="49100"/>
                </a:lnTo>
                <a:lnTo>
                  <a:pt x="59940" y="49060"/>
                </a:lnTo>
                <a:lnTo>
                  <a:pt x="59960" y="49050"/>
                </a:lnTo>
                <a:lnTo>
                  <a:pt x="60030" y="49000"/>
                </a:lnTo>
                <a:lnTo>
                  <a:pt x="60080" y="49020"/>
                </a:lnTo>
                <a:lnTo>
                  <a:pt x="60090" y="49040"/>
                </a:lnTo>
                <a:lnTo>
                  <a:pt x="60100" y="49050"/>
                </a:lnTo>
                <a:lnTo>
                  <a:pt x="60140" y="49110"/>
                </a:lnTo>
                <a:lnTo>
                  <a:pt x="60150" y="49130"/>
                </a:lnTo>
                <a:lnTo>
                  <a:pt x="60150" y="49140"/>
                </a:lnTo>
                <a:lnTo>
                  <a:pt x="60160" y="49140"/>
                </a:lnTo>
                <a:lnTo>
                  <a:pt x="60180" y="49180"/>
                </a:lnTo>
                <a:lnTo>
                  <a:pt x="60190" y="49210"/>
                </a:lnTo>
                <a:lnTo>
                  <a:pt x="60190" y="49220"/>
                </a:lnTo>
                <a:lnTo>
                  <a:pt x="60200" y="49270"/>
                </a:lnTo>
                <a:lnTo>
                  <a:pt x="60210" y="49310"/>
                </a:lnTo>
                <a:lnTo>
                  <a:pt x="60220" y="49320"/>
                </a:lnTo>
                <a:lnTo>
                  <a:pt x="60260" y="49390"/>
                </a:lnTo>
                <a:lnTo>
                  <a:pt x="60270" y="49400"/>
                </a:lnTo>
                <a:lnTo>
                  <a:pt x="60270" y="49410"/>
                </a:lnTo>
                <a:lnTo>
                  <a:pt x="60290" y="49440"/>
                </a:lnTo>
                <a:lnTo>
                  <a:pt x="60280" y="49470"/>
                </a:lnTo>
                <a:lnTo>
                  <a:pt x="60270" y="49530"/>
                </a:lnTo>
                <a:lnTo>
                  <a:pt x="60270" y="49540"/>
                </a:lnTo>
                <a:lnTo>
                  <a:pt x="60280" y="49540"/>
                </a:lnTo>
                <a:lnTo>
                  <a:pt x="60320" y="49580"/>
                </a:lnTo>
                <a:lnTo>
                  <a:pt x="60340" y="49600"/>
                </a:lnTo>
                <a:lnTo>
                  <a:pt x="60390" y="49650"/>
                </a:lnTo>
                <a:lnTo>
                  <a:pt x="60410" y="49720"/>
                </a:lnTo>
                <a:lnTo>
                  <a:pt x="60440" y="49780"/>
                </a:lnTo>
                <a:lnTo>
                  <a:pt x="60480" y="49800"/>
                </a:lnTo>
                <a:lnTo>
                  <a:pt x="60490" y="49810"/>
                </a:lnTo>
                <a:lnTo>
                  <a:pt x="60490" y="49820"/>
                </a:lnTo>
                <a:lnTo>
                  <a:pt x="60500" y="49820"/>
                </a:lnTo>
                <a:lnTo>
                  <a:pt x="60510" y="49820"/>
                </a:lnTo>
                <a:lnTo>
                  <a:pt x="60510" y="49830"/>
                </a:lnTo>
                <a:lnTo>
                  <a:pt x="60560" y="49860"/>
                </a:lnTo>
                <a:lnTo>
                  <a:pt x="60620" y="49900"/>
                </a:lnTo>
                <a:lnTo>
                  <a:pt x="60640" y="49910"/>
                </a:lnTo>
                <a:lnTo>
                  <a:pt x="60660" y="49930"/>
                </a:lnTo>
                <a:lnTo>
                  <a:pt x="60670" y="49930"/>
                </a:lnTo>
                <a:lnTo>
                  <a:pt x="60700" y="49950"/>
                </a:lnTo>
                <a:lnTo>
                  <a:pt x="60700" y="49960"/>
                </a:lnTo>
                <a:lnTo>
                  <a:pt x="60690" y="49960"/>
                </a:lnTo>
                <a:lnTo>
                  <a:pt x="60680" y="49960"/>
                </a:lnTo>
                <a:lnTo>
                  <a:pt x="60680" y="49970"/>
                </a:lnTo>
                <a:lnTo>
                  <a:pt x="60670" y="49970"/>
                </a:lnTo>
                <a:lnTo>
                  <a:pt x="60670" y="49980"/>
                </a:lnTo>
                <a:lnTo>
                  <a:pt x="60660" y="49980"/>
                </a:lnTo>
                <a:lnTo>
                  <a:pt x="60660" y="49990"/>
                </a:lnTo>
                <a:lnTo>
                  <a:pt x="60650" y="50000"/>
                </a:lnTo>
                <a:lnTo>
                  <a:pt x="60640" y="50010"/>
                </a:lnTo>
                <a:lnTo>
                  <a:pt x="60630" y="50010"/>
                </a:lnTo>
                <a:lnTo>
                  <a:pt x="60630" y="50020"/>
                </a:lnTo>
                <a:lnTo>
                  <a:pt x="60620" y="50020"/>
                </a:lnTo>
                <a:lnTo>
                  <a:pt x="60620" y="50030"/>
                </a:lnTo>
                <a:lnTo>
                  <a:pt x="60610" y="50030"/>
                </a:lnTo>
                <a:lnTo>
                  <a:pt x="60610" y="50040"/>
                </a:lnTo>
                <a:lnTo>
                  <a:pt x="60600" y="50040"/>
                </a:lnTo>
                <a:lnTo>
                  <a:pt x="60600" y="50050"/>
                </a:lnTo>
                <a:lnTo>
                  <a:pt x="60600" y="50060"/>
                </a:lnTo>
                <a:lnTo>
                  <a:pt x="60590" y="50060"/>
                </a:lnTo>
                <a:lnTo>
                  <a:pt x="60590" y="50070"/>
                </a:lnTo>
                <a:lnTo>
                  <a:pt x="60590" y="50080"/>
                </a:lnTo>
                <a:lnTo>
                  <a:pt x="60590" y="50090"/>
                </a:lnTo>
                <a:lnTo>
                  <a:pt x="60580" y="50090"/>
                </a:lnTo>
                <a:lnTo>
                  <a:pt x="60580" y="50100"/>
                </a:lnTo>
                <a:lnTo>
                  <a:pt x="60580" y="50110"/>
                </a:lnTo>
                <a:lnTo>
                  <a:pt x="60570" y="50110"/>
                </a:lnTo>
                <a:lnTo>
                  <a:pt x="60570" y="50120"/>
                </a:lnTo>
                <a:lnTo>
                  <a:pt x="60570" y="50130"/>
                </a:lnTo>
                <a:lnTo>
                  <a:pt x="60570" y="50140"/>
                </a:lnTo>
                <a:lnTo>
                  <a:pt x="60570" y="50150"/>
                </a:lnTo>
                <a:lnTo>
                  <a:pt x="60570" y="50160"/>
                </a:lnTo>
                <a:lnTo>
                  <a:pt x="60570" y="50170"/>
                </a:lnTo>
                <a:lnTo>
                  <a:pt x="60570" y="50180"/>
                </a:lnTo>
                <a:lnTo>
                  <a:pt x="60570" y="50190"/>
                </a:lnTo>
                <a:lnTo>
                  <a:pt x="60570" y="50200"/>
                </a:lnTo>
                <a:lnTo>
                  <a:pt x="60570" y="50210"/>
                </a:lnTo>
                <a:lnTo>
                  <a:pt x="60570" y="50230"/>
                </a:lnTo>
                <a:lnTo>
                  <a:pt x="60570" y="50240"/>
                </a:lnTo>
                <a:lnTo>
                  <a:pt x="60580" y="50240"/>
                </a:lnTo>
                <a:lnTo>
                  <a:pt x="60580" y="50250"/>
                </a:lnTo>
                <a:lnTo>
                  <a:pt x="60580" y="50260"/>
                </a:lnTo>
                <a:lnTo>
                  <a:pt x="60580" y="50270"/>
                </a:lnTo>
                <a:lnTo>
                  <a:pt x="60580" y="50280"/>
                </a:lnTo>
                <a:lnTo>
                  <a:pt x="60580" y="50290"/>
                </a:lnTo>
                <a:lnTo>
                  <a:pt x="60580" y="50300"/>
                </a:lnTo>
                <a:lnTo>
                  <a:pt x="60590" y="50300"/>
                </a:lnTo>
                <a:lnTo>
                  <a:pt x="60590" y="50310"/>
                </a:lnTo>
                <a:lnTo>
                  <a:pt x="60590" y="50320"/>
                </a:lnTo>
                <a:lnTo>
                  <a:pt x="60590" y="50330"/>
                </a:lnTo>
                <a:lnTo>
                  <a:pt x="60600" y="50340"/>
                </a:lnTo>
                <a:lnTo>
                  <a:pt x="60600" y="50350"/>
                </a:lnTo>
                <a:lnTo>
                  <a:pt x="60600" y="50360"/>
                </a:lnTo>
                <a:lnTo>
                  <a:pt x="60610" y="50370"/>
                </a:lnTo>
                <a:lnTo>
                  <a:pt x="60610" y="50380"/>
                </a:lnTo>
                <a:lnTo>
                  <a:pt x="60610" y="50390"/>
                </a:lnTo>
                <a:lnTo>
                  <a:pt x="60620" y="50390"/>
                </a:lnTo>
                <a:lnTo>
                  <a:pt x="60620" y="50400"/>
                </a:lnTo>
                <a:lnTo>
                  <a:pt x="60630" y="50400"/>
                </a:lnTo>
                <a:lnTo>
                  <a:pt x="60630" y="50410"/>
                </a:lnTo>
                <a:lnTo>
                  <a:pt x="60630" y="50420"/>
                </a:lnTo>
                <a:lnTo>
                  <a:pt x="60640" y="50430"/>
                </a:lnTo>
                <a:lnTo>
                  <a:pt x="60640" y="50440"/>
                </a:lnTo>
                <a:lnTo>
                  <a:pt x="60650" y="50440"/>
                </a:lnTo>
                <a:lnTo>
                  <a:pt x="60650" y="50450"/>
                </a:lnTo>
                <a:lnTo>
                  <a:pt x="60660" y="50460"/>
                </a:lnTo>
                <a:lnTo>
                  <a:pt x="60660" y="50470"/>
                </a:lnTo>
                <a:lnTo>
                  <a:pt x="60660" y="50480"/>
                </a:lnTo>
                <a:lnTo>
                  <a:pt x="60670" y="50490"/>
                </a:lnTo>
                <a:lnTo>
                  <a:pt x="60670" y="50500"/>
                </a:lnTo>
                <a:lnTo>
                  <a:pt x="60680" y="50510"/>
                </a:lnTo>
                <a:lnTo>
                  <a:pt x="60680" y="50520"/>
                </a:lnTo>
                <a:lnTo>
                  <a:pt x="60680" y="50530"/>
                </a:lnTo>
                <a:lnTo>
                  <a:pt x="60690" y="50540"/>
                </a:lnTo>
                <a:lnTo>
                  <a:pt x="60700" y="50550"/>
                </a:lnTo>
                <a:lnTo>
                  <a:pt x="60700" y="50560"/>
                </a:lnTo>
                <a:lnTo>
                  <a:pt x="60700" y="50570"/>
                </a:lnTo>
                <a:lnTo>
                  <a:pt x="60710" y="50570"/>
                </a:lnTo>
                <a:lnTo>
                  <a:pt x="60710" y="50580"/>
                </a:lnTo>
                <a:lnTo>
                  <a:pt x="60720" y="50590"/>
                </a:lnTo>
                <a:lnTo>
                  <a:pt x="60720" y="50600"/>
                </a:lnTo>
                <a:lnTo>
                  <a:pt x="60730" y="50600"/>
                </a:lnTo>
                <a:lnTo>
                  <a:pt x="60730" y="50610"/>
                </a:lnTo>
                <a:lnTo>
                  <a:pt x="60740" y="50610"/>
                </a:lnTo>
                <a:lnTo>
                  <a:pt x="60740" y="50620"/>
                </a:lnTo>
                <a:lnTo>
                  <a:pt x="60750" y="50620"/>
                </a:lnTo>
                <a:lnTo>
                  <a:pt x="60750" y="50630"/>
                </a:lnTo>
                <a:lnTo>
                  <a:pt x="60760" y="50630"/>
                </a:lnTo>
                <a:lnTo>
                  <a:pt x="60760" y="50640"/>
                </a:lnTo>
                <a:lnTo>
                  <a:pt x="60770" y="50640"/>
                </a:lnTo>
                <a:lnTo>
                  <a:pt x="60770" y="50650"/>
                </a:lnTo>
                <a:lnTo>
                  <a:pt x="60770" y="50640"/>
                </a:lnTo>
                <a:lnTo>
                  <a:pt x="60770" y="50650"/>
                </a:lnTo>
                <a:lnTo>
                  <a:pt x="60780" y="50650"/>
                </a:lnTo>
                <a:lnTo>
                  <a:pt x="60790" y="50650"/>
                </a:lnTo>
                <a:lnTo>
                  <a:pt x="60790" y="50660"/>
                </a:lnTo>
                <a:lnTo>
                  <a:pt x="60800" y="50660"/>
                </a:lnTo>
                <a:lnTo>
                  <a:pt x="60800" y="50670"/>
                </a:lnTo>
                <a:lnTo>
                  <a:pt x="60810" y="50670"/>
                </a:lnTo>
                <a:lnTo>
                  <a:pt x="60810" y="50680"/>
                </a:lnTo>
                <a:lnTo>
                  <a:pt x="60820" y="50680"/>
                </a:lnTo>
                <a:lnTo>
                  <a:pt x="60830" y="50680"/>
                </a:lnTo>
                <a:lnTo>
                  <a:pt x="60830" y="50690"/>
                </a:lnTo>
                <a:lnTo>
                  <a:pt x="60830" y="50680"/>
                </a:lnTo>
                <a:lnTo>
                  <a:pt x="60830" y="50690"/>
                </a:lnTo>
                <a:lnTo>
                  <a:pt x="60840" y="50690"/>
                </a:lnTo>
                <a:lnTo>
                  <a:pt x="60850" y="50690"/>
                </a:lnTo>
                <a:lnTo>
                  <a:pt x="60850" y="50700"/>
                </a:lnTo>
                <a:lnTo>
                  <a:pt x="60860" y="50700"/>
                </a:lnTo>
                <a:lnTo>
                  <a:pt x="60870" y="50700"/>
                </a:lnTo>
                <a:lnTo>
                  <a:pt x="60880" y="50700"/>
                </a:lnTo>
                <a:lnTo>
                  <a:pt x="60880" y="50710"/>
                </a:lnTo>
                <a:lnTo>
                  <a:pt x="60890" y="50710"/>
                </a:lnTo>
                <a:lnTo>
                  <a:pt x="60900" y="50710"/>
                </a:lnTo>
                <a:lnTo>
                  <a:pt x="60900" y="50720"/>
                </a:lnTo>
                <a:lnTo>
                  <a:pt x="60910" y="50710"/>
                </a:lnTo>
                <a:lnTo>
                  <a:pt x="60910" y="50720"/>
                </a:lnTo>
                <a:lnTo>
                  <a:pt x="60920" y="50720"/>
                </a:lnTo>
                <a:lnTo>
                  <a:pt x="60920" y="50730"/>
                </a:lnTo>
                <a:lnTo>
                  <a:pt x="60930" y="50730"/>
                </a:lnTo>
                <a:lnTo>
                  <a:pt x="60930" y="50740"/>
                </a:lnTo>
                <a:lnTo>
                  <a:pt x="60930" y="50750"/>
                </a:lnTo>
                <a:lnTo>
                  <a:pt x="60920" y="50750"/>
                </a:lnTo>
                <a:lnTo>
                  <a:pt x="60930" y="50750"/>
                </a:lnTo>
                <a:lnTo>
                  <a:pt x="60930" y="50760"/>
                </a:lnTo>
                <a:lnTo>
                  <a:pt x="60930" y="50770"/>
                </a:lnTo>
                <a:lnTo>
                  <a:pt x="60940" y="50770"/>
                </a:lnTo>
                <a:lnTo>
                  <a:pt x="60940" y="50780"/>
                </a:lnTo>
                <a:lnTo>
                  <a:pt x="60950" y="50780"/>
                </a:lnTo>
                <a:lnTo>
                  <a:pt x="60940" y="50780"/>
                </a:lnTo>
                <a:lnTo>
                  <a:pt x="60950" y="50780"/>
                </a:lnTo>
                <a:lnTo>
                  <a:pt x="60950" y="50790"/>
                </a:lnTo>
                <a:lnTo>
                  <a:pt x="60950" y="50800"/>
                </a:lnTo>
                <a:lnTo>
                  <a:pt x="60940" y="50800"/>
                </a:lnTo>
                <a:lnTo>
                  <a:pt x="60940" y="50810"/>
                </a:lnTo>
                <a:lnTo>
                  <a:pt x="60950" y="50810"/>
                </a:lnTo>
                <a:lnTo>
                  <a:pt x="60960" y="50810"/>
                </a:lnTo>
                <a:lnTo>
                  <a:pt x="60970" y="50810"/>
                </a:lnTo>
                <a:lnTo>
                  <a:pt x="60970" y="50820"/>
                </a:lnTo>
                <a:lnTo>
                  <a:pt x="60980" y="50820"/>
                </a:lnTo>
                <a:lnTo>
                  <a:pt x="60990" y="50820"/>
                </a:lnTo>
                <a:lnTo>
                  <a:pt x="60990" y="50830"/>
                </a:lnTo>
                <a:lnTo>
                  <a:pt x="60990" y="50840"/>
                </a:lnTo>
                <a:lnTo>
                  <a:pt x="60990" y="50850"/>
                </a:lnTo>
                <a:lnTo>
                  <a:pt x="60980" y="50850"/>
                </a:lnTo>
                <a:lnTo>
                  <a:pt x="60980" y="50860"/>
                </a:lnTo>
                <a:lnTo>
                  <a:pt x="60980" y="50870"/>
                </a:lnTo>
                <a:lnTo>
                  <a:pt x="60980" y="50880"/>
                </a:lnTo>
                <a:lnTo>
                  <a:pt x="60980" y="50890"/>
                </a:lnTo>
                <a:lnTo>
                  <a:pt x="60990" y="50890"/>
                </a:lnTo>
                <a:lnTo>
                  <a:pt x="60990" y="50900"/>
                </a:lnTo>
                <a:lnTo>
                  <a:pt x="60990" y="50910"/>
                </a:lnTo>
                <a:lnTo>
                  <a:pt x="61000" y="50910"/>
                </a:lnTo>
                <a:lnTo>
                  <a:pt x="60990" y="50910"/>
                </a:lnTo>
                <a:lnTo>
                  <a:pt x="60990" y="50920"/>
                </a:lnTo>
                <a:lnTo>
                  <a:pt x="60990" y="50930"/>
                </a:lnTo>
                <a:lnTo>
                  <a:pt x="60990" y="50940"/>
                </a:lnTo>
                <a:lnTo>
                  <a:pt x="60990" y="50950"/>
                </a:lnTo>
                <a:lnTo>
                  <a:pt x="60980" y="50950"/>
                </a:lnTo>
                <a:lnTo>
                  <a:pt x="60970" y="50950"/>
                </a:lnTo>
                <a:lnTo>
                  <a:pt x="60970" y="50960"/>
                </a:lnTo>
                <a:lnTo>
                  <a:pt x="60960" y="50960"/>
                </a:lnTo>
                <a:lnTo>
                  <a:pt x="60960" y="50970"/>
                </a:lnTo>
                <a:lnTo>
                  <a:pt x="60950" y="50970"/>
                </a:lnTo>
                <a:lnTo>
                  <a:pt x="60950" y="50980"/>
                </a:lnTo>
                <a:lnTo>
                  <a:pt x="60950" y="50990"/>
                </a:lnTo>
                <a:lnTo>
                  <a:pt x="60950" y="51000"/>
                </a:lnTo>
                <a:lnTo>
                  <a:pt x="60940" y="51000"/>
                </a:lnTo>
                <a:lnTo>
                  <a:pt x="60930" y="51000"/>
                </a:lnTo>
                <a:lnTo>
                  <a:pt x="60920" y="51000"/>
                </a:lnTo>
                <a:lnTo>
                  <a:pt x="60910" y="51000"/>
                </a:lnTo>
                <a:lnTo>
                  <a:pt x="60900" y="51000"/>
                </a:lnTo>
                <a:lnTo>
                  <a:pt x="60890" y="51000"/>
                </a:lnTo>
                <a:lnTo>
                  <a:pt x="60880" y="51000"/>
                </a:lnTo>
                <a:lnTo>
                  <a:pt x="60880" y="50990"/>
                </a:lnTo>
                <a:lnTo>
                  <a:pt x="60870" y="50990"/>
                </a:lnTo>
                <a:lnTo>
                  <a:pt x="60860" y="50990"/>
                </a:lnTo>
                <a:lnTo>
                  <a:pt x="60850" y="50990"/>
                </a:lnTo>
                <a:lnTo>
                  <a:pt x="60840" y="50990"/>
                </a:lnTo>
                <a:lnTo>
                  <a:pt x="60840" y="51000"/>
                </a:lnTo>
                <a:lnTo>
                  <a:pt x="60840" y="51010"/>
                </a:lnTo>
                <a:lnTo>
                  <a:pt x="60830" y="51010"/>
                </a:lnTo>
                <a:lnTo>
                  <a:pt x="60830" y="51020"/>
                </a:lnTo>
                <a:lnTo>
                  <a:pt x="60820" y="51020"/>
                </a:lnTo>
                <a:lnTo>
                  <a:pt x="60810" y="51020"/>
                </a:lnTo>
                <a:lnTo>
                  <a:pt x="60810" y="51030"/>
                </a:lnTo>
                <a:lnTo>
                  <a:pt x="60800" y="51030"/>
                </a:lnTo>
                <a:lnTo>
                  <a:pt x="60790" y="51030"/>
                </a:lnTo>
                <a:lnTo>
                  <a:pt x="60780" y="51030"/>
                </a:lnTo>
                <a:lnTo>
                  <a:pt x="60770" y="51030"/>
                </a:lnTo>
                <a:lnTo>
                  <a:pt x="60770" y="51040"/>
                </a:lnTo>
                <a:lnTo>
                  <a:pt x="60770" y="51030"/>
                </a:lnTo>
                <a:lnTo>
                  <a:pt x="60760" y="51030"/>
                </a:lnTo>
                <a:lnTo>
                  <a:pt x="60760" y="51040"/>
                </a:lnTo>
                <a:lnTo>
                  <a:pt x="60750" y="51050"/>
                </a:lnTo>
                <a:lnTo>
                  <a:pt x="60750" y="51040"/>
                </a:lnTo>
                <a:lnTo>
                  <a:pt x="60740" y="51040"/>
                </a:lnTo>
                <a:lnTo>
                  <a:pt x="60740" y="51050"/>
                </a:lnTo>
                <a:lnTo>
                  <a:pt x="60740" y="51040"/>
                </a:lnTo>
                <a:lnTo>
                  <a:pt x="60730" y="51040"/>
                </a:lnTo>
                <a:lnTo>
                  <a:pt x="60730" y="51050"/>
                </a:lnTo>
                <a:lnTo>
                  <a:pt x="60730" y="51040"/>
                </a:lnTo>
                <a:lnTo>
                  <a:pt x="60730" y="51050"/>
                </a:lnTo>
                <a:lnTo>
                  <a:pt x="60720" y="51050"/>
                </a:lnTo>
                <a:lnTo>
                  <a:pt x="60720" y="51040"/>
                </a:lnTo>
                <a:lnTo>
                  <a:pt x="60710" y="51040"/>
                </a:lnTo>
                <a:lnTo>
                  <a:pt x="60700" y="51040"/>
                </a:lnTo>
                <a:lnTo>
                  <a:pt x="60690" y="51040"/>
                </a:lnTo>
                <a:lnTo>
                  <a:pt x="60690" y="51030"/>
                </a:lnTo>
                <a:lnTo>
                  <a:pt x="60680" y="51030"/>
                </a:lnTo>
                <a:lnTo>
                  <a:pt x="60680" y="51040"/>
                </a:lnTo>
                <a:lnTo>
                  <a:pt x="60670" y="51040"/>
                </a:lnTo>
                <a:lnTo>
                  <a:pt x="60670" y="51050"/>
                </a:lnTo>
                <a:lnTo>
                  <a:pt x="60670" y="51060"/>
                </a:lnTo>
                <a:lnTo>
                  <a:pt x="60670" y="51070"/>
                </a:lnTo>
                <a:lnTo>
                  <a:pt x="60680" y="51080"/>
                </a:lnTo>
                <a:lnTo>
                  <a:pt x="60680" y="51090"/>
                </a:lnTo>
                <a:lnTo>
                  <a:pt x="60690" y="51090"/>
                </a:lnTo>
                <a:lnTo>
                  <a:pt x="60700" y="51090"/>
                </a:lnTo>
                <a:lnTo>
                  <a:pt x="60710" y="51090"/>
                </a:lnTo>
                <a:lnTo>
                  <a:pt x="60710" y="51100"/>
                </a:lnTo>
                <a:lnTo>
                  <a:pt x="60720" y="51090"/>
                </a:lnTo>
                <a:lnTo>
                  <a:pt x="60730" y="51100"/>
                </a:lnTo>
                <a:lnTo>
                  <a:pt x="60730" y="51110"/>
                </a:lnTo>
                <a:lnTo>
                  <a:pt x="60740" y="51110"/>
                </a:lnTo>
                <a:lnTo>
                  <a:pt x="60740" y="51120"/>
                </a:lnTo>
                <a:lnTo>
                  <a:pt x="60740" y="51130"/>
                </a:lnTo>
                <a:lnTo>
                  <a:pt x="60740" y="51140"/>
                </a:lnTo>
                <a:lnTo>
                  <a:pt x="60750" y="51140"/>
                </a:lnTo>
                <a:lnTo>
                  <a:pt x="60760" y="51140"/>
                </a:lnTo>
                <a:lnTo>
                  <a:pt x="60770" y="51150"/>
                </a:lnTo>
                <a:lnTo>
                  <a:pt x="60770" y="51160"/>
                </a:lnTo>
                <a:lnTo>
                  <a:pt x="60770" y="51170"/>
                </a:lnTo>
                <a:lnTo>
                  <a:pt x="60780" y="51170"/>
                </a:lnTo>
                <a:lnTo>
                  <a:pt x="60780" y="51180"/>
                </a:lnTo>
                <a:lnTo>
                  <a:pt x="60790" y="51180"/>
                </a:lnTo>
                <a:lnTo>
                  <a:pt x="60800" y="51180"/>
                </a:lnTo>
                <a:lnTo>
                  <a:pt x="60800" y="51190"/>
                </a:lnTo>
                <a:lnTo>
                  <a:pt x="60810" y="51190"/>
                </a:lnTo>
                <a:lnTo>
                  <a:pt x="60820" y="51200"/>
                </a:lnTo>
                <a:lnTo>
                  <a:pt x="60820" y="51210"/>
                </a:lnTo>
                <a:lnTo>
                  <a:pt x="60830" y="51220"/>
                </a:lnTo>
                <a:lnTo>
                  <a:pt x="60820" y="51230"/>
                </a:lnTo>
                <a:lnTo>
                  <a:pt x="60810" y="51240"/>
                </a:lnTo>
                <a:lnTo>
                  <a:pt x="60810" y="51250"/>
                </a:lnTo>
                <a:lnTo>
                  <a:pt x="60800" y="51250"/>
                </a:lnTo>
                <a:lnTo>
                  <a:pt x="60790" y="51250"/>
                </a:lnTo>
                <a:lnTo>
                  <a:pt x="60790" y="51260"/>
                </a:lnTo>
                <a:lnTo>
                  <a:pt x="60780" y="51260"/>
                </a:lnTo>
                <a:lnTo>
                  <a:pt x="60780" y="51270"/>
                </a:lnTo>
                <a:lnTo>
                  <a:pt x="60780" y="51260"/>
                </a:lnTo>
                <a:lnTo>
                  <a:pt x="60770" y="51260"/>
                </a:lnTo>
                <a:lnTo>
                  <a:pt x="60770" y="51270"/>
                </a:lnTo>
                <a:lnTo>
                  <a:pt x="60760" y="51270"/>
                </a:lnTo>
                <a:lnTo>
                  <a:pt x="60760" y="51280"/>
                </a:lnTo>
                <a:lnTo>
                  <a:pt x="60760" y="51290"/>
                </a:lnTo>
                <a:lnTo>
                  <a:pt x="60750" y="51290"/>
                </a:lnTo>
                <a:lnTo>
                  <a:pt x="60750" y="51300"/>
                </a:lnTo>
                <a:lnTo>
                  <a:pt x="60750" y="51310"/>
                </a:lnTo>
                <a:lnTo>
                  <a:pt x="60750" y="51320"/>
                </a:lnTo>
                <a:lnTo>
                  <a:pt x="60740" y="51330"/>
                </a:lnTo>
                <a:lnTo>
                  <a:pt x="60740" y="51340"/>
                </a:lnTo>
                <a:lnTo>
                  <a:pt x="60740" y="51350"/>
                </a:lnTo>
                <a:lnTo>
                  <a:pt x="60710" y="51350"/>
                </a:lnTo>
                <a:lnTo>
                  <a:pt x="60700" y="51360"/>
                </a:lnTo>
                <a:lnTo>
                  <a:pt x="60690" y="51360"/>
                </a:lnTo>
                <a:lnTo>
                  <a:pt x="60680" y="51360"/>
                </a:lnTo>
                <a:lnTo>
                  <a:pt x="60680" y="51370"/>
                </a:lnTo>
                <a:lnTo>
                  <a:pt x="60680" y="51380"/>
                </a:lnTo>
                <a:lnTo>
                  <a:pt x="60670" y="51380"/>
                </a:lnTo>
                <a:lnTo>
                  <a:pt x="60670" y="51370"/>
                </a:lnTo>
                <a:lnTo>
                  <a:pt x="60660" y="51370"/>
                </a:lnTo>
                <a:lnTo>
                  <a:pt x="60650" y="51370"/>
                </a:lnTo>
                <a:lnTo>
                  <a:pt x="60650" y="51380"/>
                </a:lnTo>
                <a:lnTo>
                  <a:pt x="60640" y="51380"/>
                </a:lnTo>
                <a:lnTo>
                  <a:pt x="60640" y="51390"/>
                </a:lnTo>
                <a:lnTo>
                  <a:pt x="60630" y="51390"/>
                </a:lnTo>
                <a:lnTo>
                  <a:pt x="60620" y="51390"/>
                </a:lnTo>
                <a:lnTo>
                  <a:pt x="60620" y="51400"/>
                </a:lnTo>
                <a:lnTo>
                  <a:pt x="60620" y="51410"/>
                </a:lnTo>
                <a:lnTo>
                  <a:pt x="60610" y="51410"/>
                </a:lnTo>
                <a:lnTo>
                  <a:pt x="60610" y="51420"/>
                </a:lnTo>
                <a:lnTo>
                  <a:pt x="60610" y="51430"/>
                </a:lnTo>
                <a:lnTo>
                  <a:pt x="60600" y="51460"/>
                </a:lnTo>
                <a:lnTo>
                  <a:pt x="60600" y="51470"/>
                </a:lnTo>
                <a:lnTo>
                  <a:pt x="60600" y="51480"/>
                </a:lnTo>
                <a:lnTo>
                  <a:pt x="60600" y="51500"/>
                </a:lnTo>
                <a:lnTo>
                  <a:pt x="60600" y="51510"/>
                </a:lnTo>
                <a:lnTo>
                  <a:pt x="60600" y="51520"/>
                </a:lnTo>
                <a:lnTo>
                  <a:pt x="60600" y="51530"/>
                </a:lnTo>
                <a:lnTo>
                  <a:pt x="60590" y="51550"/>
                </a:lnTo>
                <a:lnTo>
                  <a:pt x="60580" y="51560"/>
                </a:lnTo>
                <a:lnTo>
                  <a:pt x="60570" y="51570"/>
                </a:lnTo>
                <a:lnTo>
                  <a:pt x="60570" y="51580"/>
                </a:lnTo>
                <a:lnTo>
                  <a:pt x="60560" y="51580"/>
                </a:lnTo>
                <a:lnTo>
                  <a:pt x="60550" y="51590"/>
                </a:lnTo>
                <a:lnTo>
                  <a:pt x="60550" y="51600"/>
                </a:lnTo>
                <a:lnTo>
                  <a:pt x="60540" y="51600"/>
                </a:lnTo>
                <a:lnTo>
                  <a:pt x="60530" y="51610"/>
                </a:lnTo>
                <a:lnTo>
                  <a:pt x="60520" y="51620"/>
                </a:lnTo>
                <a:lnTo>
                  <a:pt x="60520" y="51630"/>
                </a:lnTo>
                <a:lnTo>
                  <a:pt x="60510" y="51630"/>
                </a:lnTo>
                <a:lnTo>
                  <a:pt x="60510" y="51640"/>
                </a:lnTo>
                <a:lnTo>
                  <a:pt x="60520" y="51640"/>
                </a:lnTo>
                <a:lnTo>
                  <a:pt x="60510" y="51640"/>
                </a:lnTo>
                <a:lnTo>
                  <a:pt x="60510" y="51650"/>
                </a:lnTo>
                <a:lnTo>
                  <a:pt x="60500" y="51660"/>
                </a:lnTo>
                <a:lnTo>
                  <a:pt x="60490" y="51670"/>
                </a:lnTo>
                <a:lnTo>
                  <a:pt x="60480" y="51670"/>
                </a:lnTo>
                <a:lnTo>
                  <a:pt x="60470" y="51680"/>
                </a:lnTo>
                <a:lnTo>
                  <a:pt x="60460" y="51690"/>
                </a:lnTo>
                <a:lnTo>
                  <a:pt x="60450" y="51700"/>
                </a:lnTo>
                <a:lnTo>
                  <a:pt x="60440" y="51710"/>
                </a:lnTo>
                <a:lnTo>
                  <a:pt x="60430" y="51720"/>
                </a:lnTo>
                <a:lnTo>
                  <a:pt x="60410" y="51740"/>
                </a:lnTo>
                <a:lnTo>
                  <a:pt x="60410" y="51750"/>
                </a:lnTo>
                <a:lnTo>
                  <a:pt x="60400" y="51760"/>
                </a:lnTo>
                <a:lnTo>
                  <a:pt x="60400" y="51780"/>
                </a:lnTo>
                <a:lnTo>
                  <a:pt x="60390" y="51800"/>
                </a:lnTo>
                <a:lnTo>
                  <a:pt x="60390" y="51820"/>
                </a:lnTo>
                <a:lnTo>
                  <a:pt x="60380" y="51830"/>
                </a:lnTo>
                <a:lnTo>
                  <a:pt x="60370" y="51840"/>
                </a:lnTo>
                <a:lnTo>
                  <a:pt x="60360" y="51860"/>
                </a:lnTo>
                <a:lnTo>
                  <a:pt x="60350" y="51870"/>
                </a:lnTo>
                <a:lnTo>
                  <a:pt x="60350" y="51880"/>
                </a:lnTo>
                <a:lnTo>
                  <a:pt x="60340" y="51880"/>
                </a:lnTo>
                <a:lnTo>
                  <a:pt x="60330" y="51880"/>
                </a:lnTo>
                <a:lnTo>
                  <a:pt x="60280" y="51880"/>
                </a:lnTo>
                <a:lnTo>
                  <a:pt x="60280" y="51890"/>
                </a:lnTo>
                <a:lnTo>
                  <a:pt x="60270" y="51900"/>
                </a:lnTo>
                <a:lnTo>
                  <a:pt x="60260" y="51910"/>
                </a:lnTo>
                <a:lnTo>
                  <a:pt x="60260" y="51920"/>
                </a:lnTo>
                <a:lnTo>
                  <a:pt x="60250" y="51920"/>
                </a:lnTo>
                <a:lnTo>
                  <a:pt x="60250" y="51930"/>
                </a:lnTo>
                <a:lnTo>
                  <a:pt x="60240" y="51950"/>
                </a:lnTo>
                <a:lnTo>
                  <a:pt x="60240" y="51960"/>
                </a:lnTo>
                <a:lnTo>
                  <a:pt x="60230" y="51960"/>
                </a:lnTo>
                <a:lnTo>
                  <a:pt x="60230" y="51980"/>
                </a:lnTo>
                <a:lnTo>
                  <a:pt x="60230" y="51990"/>
                </a:lnTo>
                <a:lnTo>
                  <a:pt x="60230" y="52000"/>
                </a:lnTo>
                <a:lnTo>
                  <a:pt x="60230" y="52010"/>
                </a:lnTo>
                <a:lnTo>
                  <a:pt x="60200" y="52040"/>
                </a:lnTo>
                <a:lnTo>
                  <a:pt x="60190" y="52040"/>
                </a:lnTo>
                <a:lnTo>
                  <a:pt x="60190" y="52050"/>
                </a:lnTo>
                <a:lnTo>
                  <a:pt x="60170" y="52070"/>
                </a:lnTo>
                <a:lnTo>
                  <a:pt x="60150" y="52080"/>
                </a:lnTo>
                <a:lnTo>
                  <a:pt x="60150" y="52090"/>
                </a:lnTo>
                <a:lnTo>
                  <a:pt x="60150" y="52100"/>
                </a:lnTo>
                <a:lnTo>
                  <a:pt x="60140" y="52110"/>
                </a:lnTo>
                <a:lnTo>
                  <a:pt x="60130" y="52120"/>
                </a:lnTo>
                <a:lnTo>
                  <a:pt x="60120" y="52120"/>
                </a:lnTo>
                <a:lnTo>
                  <a:pt x="60110" y="52130"/>
                </a:lnTo>
                <a:lnTo>
                  <a:pt x="60100" y="52130"/>
                </a:lnTo>
                <a:lnTo>
                  <a:pt x="60090" y="52130"/>
                </a:lnTo>
                <a:lnTo>
                  <a:pt x="60080" y="52150"/>
                </a:lnTo>
                <a:lnTo>
                  <a:pt x="60070" y="52150"/>
                </a:lnTo>
                <a:lnTo>
                  <a:pt x="60060" y="52180"/>
                </a:lnTo>
                <a:lnTo>
                  <a:pt x="60030" y="52200"/>
                </a:lnTo>
                <a:lnTo>
                  <a:pt x="60030" y="52210"/>
                </a:lnTo>
                <a:lnTo>
                  <a:pt x="60020" y="52210"/>
                </a:lnTo>
                <a:lnTo>
                  <a:pt x="60020" y="52220"/>
                </a:lnTo>
                <a:lnTo>
                  <a:pt x="60010" y="52240"/>
                </a:lnTo>
                <a:lnTo>
                  <a:pt x="60000" y="52250"/>
                </a:lnTo>
                <a:lnTo>
                  <a:pt x="59990" y="52250"/>
                </a:lnTo>
                <a:lnTo>
                  <a:pt x="59980" y="52260"/>
                </a:lnTo>
                <a:lnTo>
                  <a:pt x="59970" y="52260"/>
                </a:lnTo>
                <a:lnTo>
                  <a:pt x="59970" y="52270"/>
                </a:lnTo>
                <a:lnTo>
                  <a:pt x="59960" y="52270"/>
                </a:lnTo>
                <a:lnTo>
                  <a:pt x="59960" y="52280"/>
                </a:lnTo>
                <a:lnTo>
                  <a:pt x="59950" y="52280"/>
                </a:lnTo>
                <a:lnTo>
                  <a:pt x="59940" y="52290"/>
                </a:lnTo>
                <a:lnTo>
                  <a:pt x="59940" y="52300"/>
                </a:lnTo>
                <a:lnTo>
                  <a:pt x="59930" y="52300"/>
                </a:lnTo>
                <a:lnTo>
                  <a:pt x="59930" y="52290"/>
                </a:lnTo>
                <a:lnTo>
                  <a:pt x="59930" y="52280"/>
                </a:lnTo>
                <a:lnTo>
                  <a:pt x="59940" y="52280"/>
                </a:lnTo>
                <a:lnTo>
                  <a:pt x="59930" y="52280"/>
                </a:lnTo>
                <a:lnTo>
                  <a:pt x="59940" y="52270"/>
                </a:lnTo>
                <a:lnTo>
                  <a:pt x="59930" y="52270"/>
                </a:lnTo>
                <a:lnTo>
                  <a:pt x="59930" y="52260"/>
                </a:lnTo>
                <a:lnTo>
                  <a:pt x="59930" y="52250"/>
                </a:lnTo>
                <a:lnTo>
                  <a:pt x="59940" y="52240"/>
                </a:lnTo>
                <a:lnTo>
                  <a:pt x="59940" y="52250"/>
                </a:lnTo>
                <a:lnTo>
                  <a:pt x="59940" y="52240"/>
                </a:lnTo>
                <a:lnTo>
                  <a:pt x="59940" y="52230"/>
                </a:lnTo>
                <a:lnTo>
                  <a:pt x="59940" y="52220"/>
                </a:lnTo>
                <a:lnTo>
                  <a:pt x="59930" y="52220"/>
                </a:lnTo>
                <a:lnTo>
                  <a:pt x="59930" y="52210"/>
                </a:lnTo>
                <a:lnTo>
                  <a:pt x="59940" y="52210"/>
                </a:lnTo>
                <a:lnTo>
                  <a:pt x="59940" y="52200"/>
                </a:lnTo>
                <a:lnTo>
                  <a:pt x="59930" y="52200"/>
                </a:lnTo>
                <a:lnTo>
                  <a:pt x="59930" y="52190"/>
                </a:lnTo>
                <a:lnTo>
                  <a:pt x="59920" y="52190"/>
                </a:lnTo>
                <a:lnTo>
                  <a:pt x="59920" y="52180"/>
                </a:lnTo>
                <a:lnTo>
                  <a:pt x="59930" y="52180"/>
                </a:lnTo>
                <a:lnTo>
                  <a:pt x="59930" y="52170"/>
                </a:lnTo>
                <a:lnTo>
                  <a:pt x="59920" y="52170"/>
                </a:lnTo>
                <a:lnTo>
                  <a:pt x="59920" y="52160"/>
                </a:lnTo>
                <a:lnTo>
                  <a:pt x="59910" y="52160"/>
                </a:lnTo>
                <a:lnTo>
                  <a:pt x="59910" y="52150"/>
                </a:lnTo>
                <a:lnTo>
                  <a:pt x="59910" y="52140"/>
                </a:lnTo>
                <a:lnTo>
                  <a:pt x="59900" y="52140"/>
                </a:lnTo>
                <a:lnTo>
                  <a:pt x="59900" y="52130"/>
                </a:lnTo>
                <a:lnTo>
                  <a:pt x="59900" y="52120"/>
                </a:lnTo>
                <a:lnTo>
                  <a:pt x="59900" y="52130"/>
                </a:lnTo>
                <a:lnTo>
                  <a:pt x="59890" y="52130"/>
                </a:lnTo>
                <a:lnTo>
                  <a:pt x="59890" y="52120"/>
                </a:lnTo>
                <a:lnTo>
                  <a:pt x="59900" y="52120"/>
                </a:lnTo>
                <a:lnTo>
                  <a:pt x="59900" y="52110"/>
                </a:lnTo>
                <a:lnTo>
                  <a:pt x="59890" y="52110"/>
                </a:lnTo>
                <a:lnTo>
                  <a:pt x="59890" y="52120"/>
                </a:lnTo>
                <a:lnTo>
                  <a:pt x="59880" y="52110"/>
                </a:lnTo>
                <a:lnTo>
                  <a:pt x="59890" y="52110"/>
                </a:lnTo>
                <a:lnTo>
                  <a:pt x="59890" y="52100"/>
                </a:lnTo>
                <a:lnTo>
                  <a:pt x="59890" y="52110"/>
                </a:lnTo>
                <a:lnTo>
                  <a:pt x="59880" y="52110"/>
                </a:lnTo>
                <a:lnTo>
                  <a:pt x="59880" y="52100"/>
                </a:lnTo>
                <a:lnTo>
                  <a:pt x="59870" y="52100"/>
                </a:lnTo>
                <a:lnTo>
                  <a:pt x="59870" y="52090"/>
                </a:lnTo>
                <a:lnTo>
                  <a:pt x="59860" y="52090"/>
                </a:lnTo>
                <a:lnTo>
                  <a:pt x="59860" y="52080"/>
                </a:lnTo>
                <a:lnTo>
                  <a:pt x="59850" y="52080"/>
                </a:lnTo>
                <a:lnTo>
                  <a:pt x="59860" y="52080"/>
                </a:lnTo>
                <a:lnTo>
                  <a:pt x="59860" y="52070"/>
                </a:lnTo>
                <a:lnTo>
                  <a:pt x="59850" y="52070"/>
                </a:lnTo>
                <a:lnTo>
                  <a:pt x="59840" y="52070"/>
                </a:lnTo>
                <a:lnTo>
                  <a:pt x="59850" y="52070"/>
                </a:lnTo>
                <a:lnTo>
                  <a:pt x="59850" y="52060"/>
                </a:lnTo>
                <a:lnTo>
                  <a:pt x="59840" y="52060"/>
                </a:lnTo>
                <a:lnTo>
                  <a:pt x="59830" y="52060"/>
                </a:lnTo>
                <a:lnTo>
                  <a:pt x="59840" y="52060"/>
                </a:lnTo>
                <a:lnTo>
                  <a:pt x="59830" y="52060"/>
                </a:lnTo>
                <a:lnTo>
                  <a:pt x="59830" y="52050"/>
                </a:lnTo>
                <a:lnTo>
                  <a:pt x="59830" y="52060"/>
                </a:lnTo>
                <a:lnTo>
                  <a:pt x="59820" y="52050"/>
                </a:lnTo>
                <a:lnTo>
                  <a:pt x="59830" y="52050"/>
                </a:lnTo>
                <a:lnTo>
                  <a:pt x="59830" y="52040"/>
                </a:lnTo>
                <a:lnTo>
                  <a:pt x="59820" y="52040"/>
                </a:lnTo>
                <a:lnTo>
                  <a:pt x="59810" y="52040"/>
                </a:lnTo>
                <a:lnTo>
                  <a:pt x="59800" y="52040"/>
                </a:lnTo>
                <a:lnTo>
                  <a:pt x="59800" y="52030"/>
                </a:lnTo>
                <a:lnTo>
                  <a:pt x="59800" y="52040"/>
                </a:lnTo>
                <a:lnTo>
                  <a:pt x="59790" y="52040"/>
                </a:lnTo>
                <a:lnTo>
                  <a:pt x="59780" y="52040"/>
                </a:lnTo>
                <a:lnTo>
                  <a:pt x="59780" y="52030"/>
                </a:lnTo>
                <a:lnTo>
                  <a:pt x="59770" y="52030"/>
                </a:lnTo>
                <a:lnTo>
                  <a:pt x="59760" y="52030"/>
                </a:lnTo>
                <a:lnTo>
                  <a:pt x="59750" y="52030"/>
                </a:lnTo>
                <a:lnTo>
                  <a:pt x="59740" y="52030"/>
                </a:lnTo>
                <a:lnTo>
                  <a:pt x="59740" y="52040"/>
                </a:lnTo>
                <a:lnTo>
                  <a:pt x="59740" y="52030"/>
                </a:lnTo>
                <a:lnTo>
                  <a:pt x="59730" y="52030"/>
                </a:lnTo>
                <a:lnTo>
                  <a:pt x="59730" y="52040"/>
                </a:lnTo>
                <a:lnTo>
                  <a:pt x="59720" y="52040"/>
                </a:lnTo>
                <a:lnTo>
                  <a:pt x="59710" y="52040"/>
                </a:lnTo>
                <a:lnTo>
                  <a:pt x="59710" y="52030"/>
                </a:lnTo>
                <a:lnTo>
                  <a:pt x="59710" y="52040"/>
                </a:lnTo>
                <a:lnTo>
                  <a:pt x="59700" y="52040"/>
                </a:lnTo>
                <a:lnTo>
                  <a:pt x="59690" y="52040"/>
                </a:lnTo>
                <a:lnTo>
                  <a:pt x="59690" y="52050"/>
                </a:lnTo>
                <a:lnTo>
                  <a:pt x="59680" y="52050"/>
                </a:lnTo>
                <a:lnTo>
                  <a:pt x="59680" y="52040"/>
                </a:lnTo>
                <a:lnTo>
                  <a:pt x="59670" y="52040"/>
                </a:lnTo>
                <a:lnTo>
                  <a:pt x="59670" y="52050"/>
                </a:lnTo>
                <a:lnTo>
                  <a:pt x="59660" y="52050"/>
                </a:lnTo>
                <a:lnTo>
                  <a:pt x="59650" y="52050"/>
                </a:lnTo>
                <a:lnTo>
                  <a:pt x="59650" y="52060"/>
                </a:lnTo>
                <a:lnTo>
                  <a:pt x="59640" y="52060"/>
                </a:lnTo>
                <a:lnTo>
                  <a:pt x="59630" y="52060"/>
                </a:lnTo>
                <a:lnTo>
                  <a:pt x="59620" y="52060"/>
                </a:lnTo>
                <a:lnTo>
                  <a:pt x="59610" y="52060"/>
                </a:lnTo>
                <a:lnTo>
                  <a:pt x="59600" y="52070"/>
                </a:lnTo>
                <a:lnTo>
                  <a:pt x="59600" y="52060"/>
                </a:lnTo>
                <a:lnTo>
                  <a:pt x="59590" y="52060"/>
                </a:lnTo>
                <a:lnTo>
                  <a:pt x="59590" y="52070"/>
                </a:lnTo>
                <a:lnTo>
                  <a:pt x="59580" y="52070"/>
                </a:lnTo>
                <a:lnTo>
                  <a:pt x="59580" y="52060"/>
                </a:lnTo>
                <a:lnTo>
                  <a:pt x="59580" y="52070"/>
                </a:lnTo>
                <a:lnTo>
                  <a:pt x="59590" y="52070"/>
                </a:lnTo>
                <a:lnTo>
                  <a:pt x="59590" y="52080"/>
                </a:lnTo>
                <a:lnTo>
                  <a:pt x="59580" y="52080"/>
                </a:lnTo>
                <a:lnTo>
                  <a:pt x="59580" y="52070"/>
                </a:lnTo>
                <a:lnTo>
                  <a:pt x="59580" y="52080"/>
                </a:lnTo>
                <a:lnTo>
                  <a:pt x="59570" y="52080"/>
                </a:lnTo>
                <a:lnTo>
                  <a:pt x="59560" y="52080"/>
                </a:lnTo>
                <a:lnTo>
                  <a:pt x="59560" y="52070"/>
                </a:lnTo>
                <a:lnTo>
                  <a:pt x="59550" y="52070"/>
                </a:lnTo>
                <a:lnTo>
                  <a:pt x="59550" y="52060"/>
                </a:lnTo>
                <a:lnTo>
                  <a:pt x="59540" y="52060"/>
                </a:lnTo>
                <a:lnTo>
                  <a:pt x="59540" y="52070"/>
                </a:lnTo>
                <a:lnTo>
                  <a:pt x="59530" y="52070"/>
                </a:lnTo>
                <a:lnTo>
                  <a:pt x="59530" y="52080"/>
                </a:lnTo>
                <a:lnTo>
                  <a:pt x="59530" y="52070"/>
                </a:lnTo>
                <a:lnTo>
                  <a:pt x="59520" y="52080"/>
                </a:lnTo>
                <a:lnTo>
                  <a:pt x="59520" y="52070"/>
                </a:lnTo>
                <a:lnTo>
                  <a:pt x="59520" y="52060"/>
                </a:lnTo>
                <a:lnTo>
                  <a:pt x="59520" y="52070"/>
                </a:lnTo>
                <a:lnTo>
                  <a:pt x="59510" y="52070"/>
                </a:lnTo>
                <a:lnTo>
                  <a:pt x="59500" y="52070"/>
                </a:lnTo>
                <a:lnTo>
                  <a:pt x="59500" y="52060"/>
                </a:lnTo>
                <a:lnTo>
                  <a:pt x="59500" y="52070"/>
                </a:lnTo>
                <a:lnTo>
                  <a:pt x="59490" y="52070"/>
                </a:lnTo>
                <a:lnTo>
                  <a:pt x="59490" y="52060"/>
                </a:lnTo>
                <a:lnTo>
                  <a:pt x="59490" y="52050"/>
                </a:lnTo>
                <a:lnTo>
                  <a:pt x="59480" y="52050"/>
                </a:lnTo>
                <a:lnTo>
                  <a:pt x="59470" y="52050"/>
                </a:lnTo>
                <a:lnTo>
                  <a:pt x="59470" y="52060"/>
                </a:lnTo>
                <a:lnTo>
                  <a:pt x="59460" y="52060"/>
                </a:lnTo>
                <a:lnTo>
                  <a:pt x="59450" y="52060"/>
                </a:lnTo>
                <a:lnTo>
                  <a:pt x="59450" y="52070"/>
                </a:lnTo>
                <a:lnTo>
                  <a:pt x="59450" y="52080"/>
                </a:lnTo>
                <a:lnTo>
                  <a:pt x="59440" y="52080"/>
                </a:lnTo>
                <a:lnTo>
                  <a:pt x="59440" y="52070"/>
                </a:lnTo>
                <a:lnTo>
                  <a:pt x="59430" y="52070"/>
                </a:lnTo>
                <a:lnTo>
                  <a:pt x="59430" y="52080"/>
                </a:lnTo>
                <a:lnTo>
                  <a:pt x="59420" y="52080"/>
                </a:lnTo>
                <a:lnTo>
                  <a:pt x="59420" y="52070"/>
                </a:lnTo>
                <a:lnTo>
                  <a:pt x="59420" y="52080"/>
                </a:lnTo>
                <a:lnTo>
                  <a:pt x="59420" y="52070"/>
                </a:lnTo>
                <a:lnTo>
                  <a:pt x="59420" y="52060"/>
                </a:lnTo>
                <a:lnTo>
                  <a:pt x="59410" y="52060"/>
                </a:lnTo>
                <a:lnTo>
                  <a:pt x="59410" y="52070"/>
                </a:lnTo>
                <a:lnTo>
                  <a:pt x="59410" y="52060"/>
                </a:lnTo>
                <a:lnTo>
                  <a:pt x="59410" y="52050"/>
                </a:lnTo>
                <a:lnTo>
                  <a:pt x="59410" y="52040"/>
                </a:lnTo>
                <a:lnTo>
                  <a:pt x="59400" y="52050"/>
                </a:lnTo>
                <a:lnTo>
                  <a:pt x="59390" y="52040"/>
                </a:lnTo>
                <a:lnTo>
                  <a:pt x="59400" y="52040"/>
                </a:lnTo>
                <a:lnTo>
                  <a:pt x="59400" y="52030"/>
                </a:lnTo>
                <a:lnTo>
                  <a:pt x="59390" y="52030"/>
                </a:lnTo>
                <a:lnTo>
                  <a:pt x="59390" y="52020"/>
                </a:lnTo>
                <a:lnTo>
                  <a:pt x="59390" y="52010"/>
                </a:lnTo>
                <a:lnTo>
                  <a:pt x="59380" y="52010"/>
                </a:lnTo>
                <a:lnTo>
                  <a:pt x="59330" y="52020"/>
                </a:lnTo>
                <a:lnTo>
                  <a:pt x="59320" y="52020"/>
                </a:lnTo>
                <a:lnTo>
                  <a:pt x="59320" y="52030"/>
                </a:lnTo>
                <a:lnTo>
                  <a:pt x="59310" y="52030"/>
                </a:lnTo>
                <a:lnTo>
                  <a:pt x="59310" y="52040"/>
                </a:lnTo>
                <a:lnTo>
                  <a:pt x="59300" y="52040"/>
                </a:lnTo>
                <a:lnTo>
                  <a:pt x="59290" y="52050"/>
                </a:lnTo>
                <a:lnTo>
                  <a:pt x="59270" y="52050"/>
                </a:lnTo>
                <a:lnTo>
                  <a:pt x="59240" y="52050"/>
                </a:lnTo>
                <a:lnTo>
                  <a:pt x="59230" y="52050"/>
                </a:lnTo>
                <a:lnTo>
                  <a:pt x="59200" y="52050"/>
                </a:lnTo>
                <a:lnTo>
                  <a:pt x="59190" y="52050"/>
                </a:lnTo>
                <a:lnTo>
                  <a:pt x="59170" y="52050"/>
                </a:lnTo>
                <a:lnTo>
                  <a:pt x="59160" y="52050"/>
                </a:lnTo>
                <a:lnTo>
                  <a:pt x="59150" y="52050"/>
                </a:lnTo>
                <a:lnTo>
                  <a:pt x="59140" y="52060"/>
                </a:lnTo>
                <a:lnTo>
                  <a:pt x="59130" y="52070"/>
                </a:lnTo>
                <a:lnTo>
                  <a:pt x="59130" y="52080"/>
                </a:lnTo>
                <a:lnTo>
                  <a:pt x="59120" y="52090"/>
                </a:lnTo>
                <a:lnTo>
                  <a:pt x="59110" y="52100"/>
                </a:lnTo>
                <a:lnTo>
                  <a:pt x="59100" y="52100"/>
                </a:lnTo>
                <a:lnTo>
                  <a:pt x="59080" y="52090"/>
                </a:lnTo>
                <a:lnTo>
                  <a:pt x="59070" y="52080"/>
                </a:lnTo>
                <a:lnTo>
                  <a:pt x="59060" y="52080"/>
                </a:lnTo>
                <a:lnTo>
                  <a:pt x="59030" y="52070"/>
                </a:lnTo>
                <a:lnTo>
                  <a:pt x="59030" y="52060"/>
                </a:lnTo>
                <a:lnTo>
                  <a:pt x="59020" y="52060"/>
                </a:lnTo>
                <a:lnTo>
                  <a:pt x="59000" y="52050"/>
                </a:lnTo>
                <a:lnTo>
                  <a:pt x="58990" y="52050"/>
                </a:lnTo>
                <a:lnTo>
                  <a:pt x="58970" y="52050"/>
                </a:lnTo>
                <a:lnTo>
                  <a:pt x="58950" y="52040"/>
                </a:lnTo>
                <a:lnTo>
                  <a:pt x="58940" y="52040"/>
                </a:lnTo>
                <a:lnTo>
                  <a:pt x="58930" y="52040"/>
                </a:lnTo>
                <a:lnTo>
                  <a:pt x="58910" y="52040"/>
                </a:lnTo>
                <a:lnTo>
                  <a:pt x="58900" y="52040"/>
                </a:lnTo>
                <a:lnTo>
                  <a:pt x="58860" y="52090"/>
                </a:lnTo>
                <a:lnTo>
                  <a:pt x="58840" y="52120"/>
                </a:lnTo>
                <a:lnTo>
                  <a:pt x="58840" y="52130"/>
                </a:lnTo>
                <a:lnTo>
                  <a:pt x="58830" y="52150"/>
                </a:lnTo>
                <a:lnTo>
                  <a:pt x="58820" y="52160"/>
                </a:lnTo>
                <a:lnTo>
                  <a:pt x="58810" y="52170"/>
                </a:lnTo>
                <a:lnTo>
                  <a:pt x="58780" y="52170"/>
                </a:lnTo>
                <a:lnTo>
                  <a:pt x="58780" y="52190"/>
                </a:lnTo>
                <a:lnTo>
                  <a:pt x="58810" y="52310"/>
                </a:lnTo>
                <a:lnTo>
                  <a:pt x="58980" y="52590"/>
                </a:lnTo>
                <a:lnTo>
                  <a:pt x="59010" y="52660"/>
                </a:lnTo>
                <a:lnTo>
                  <a:pt x="59080" y="52830"/>
                </a:lnTo>
                <a:lnTo>
                  <a:pt x="59090" y="52870"/>
                </a:lnTo>
                <a:lnTo>
                  <a:pt x="59090" y="52880"/>
                </a:lnTo>
                <a:lnTo>
                  <a:pt x="59090" y="52890"/>
                </a:lnTo>
                <a:lnTo>
                  <a:pt x="59090" y="52900"/>
                </a:lnTo>
                <a:lnTo>
                  <a:pt x="59090" y="52910"/>
                </a:lnTo>
                <a:lnTo>
                  <a:pt x="59100" y="52940"/>
                </a:lnTo>
                <a:lnTo>
                  <a:pt x="59110" y="52970"/>
                </a:lnTo>
                <a:lnTo>
                  <a:pt x="59100" y="52990"/>
                </a:lnTo>
                <a:lnTo>
                  <a:pt x="59090" y="53000"/>
                </a:lnTo>
                <a:lnTo>
                  <a:pt x="59090" y="53010"/>
                </a:lnTo>
                <a:lnTo>
                  <a:pt x="59080" y="53010"/>
                </a:lnTo>
                <a:lnTo>
                  <a:pt x="59080" y="53020"/>
                </a:lnTo>
                <a:lnTo>
                  <a:pt x="59070" y="53020"/>
                </a:lnTo>
                <a:lnTo>
                  <a:pt x="59070" y="53030"/>
                </a:lnTo>
                <a:lnTo>
                  <a:pt x="59060" y="53030"/>
                </a:lnTo>
                <a:lnTo>
                  <a:pt x="59050" y="53040"/>
                </a:lnTo>
                <a:lnTo>
                  <a:pt x="59040" y="53040"/>
                </a:lnTo>
                <a:lnTo>
                  <a:pt x="59000" y="53050"/>
                </a:lnTo>
                <a:lnTo>
                  <a:pt x="58980" y="53070"/>
                </a:lnTo>
                <a:lnTo>
                  <a:pt x="58980" y="53080"/>
                </a:lnTo>
                <a:lnTo>
                  <a:pt x="58980" y="53100"/>
                </a:lnTo>
                <a:lnTo>
                  <a:pt x="58970" y="53130"/>
                </a:lnTo>
                <a:lnTo>
                  <a:pt x="58970" y="53170"/>
                </a:lnTo>
                <a:lnTo>
                  <a:pt x="58980" y="53250"/>
                </a:lnTo>
                <a:lnTo>
                  <a:pt x="58960" y="53270"/>
                </a:lnTo>
                <a:lnTo>
                  <a:pt x="58930" y="53280"/>
                </a:lnTo>
                <a:lnTo>
                  <a:pt x="58780" y="53640"/>
                </a:lnTo>
                <a:lnTo>
                  <a:pt x="58760" y="53720"/>
                </a:lnTo>
                <a:lnTo>
                  <a:pt x="58670" y="53950"/>
                </a:lnTo>
                <a:lnTo>
                  <a:pt x="58610" y="53990"/>
                </a:lnTo>
                <a:lnTo>
                  <a:pt x="58600" y="53990"/>
                </a:lnTo>
                <a:lnTo>
                  <a:pt x="58600" y="54000"/>
                </a:lnTo>
                <a:lnTo>
                  <a:pt x="58590" y="54000"/>
                </a:lnTo>
                <a:lnTo>
                  <a:pt x="58590" y="54010"/>
                </a:lnTo>
                <a:lnTo>
                  <a:pt x="58580" y="54020"/>
                </a:lnTo>
                <a:lnTo>
                  <a:pt x="58590" y="54020"/>
                </a:lnTo>
                <a:lnTo>
                  <a:pt x="58590" y="54030"/>
                </a:lnTo>
                <a:lnTo>
                  <a:pt x="58580" y="54030"/>
                </a:lnTo>
                <a:lnTo>
                  <a:pt x="58580" y="54040"/>
                </a:lnTo>
                <a:lnTo>
                  <a:pt x="58570" y="54040"/>
                </a:lnTo>
                <a:lnTo>
                  <a:pt x="58570" y="54050"/>
                </a:lnTo>
                <a:lnTo>
                  <a:pt x="58560" y="54060"/>
                </a:lnTo>
                <a:lnTo>
                  <a:pt x="58550" y="54060"/>
                </a:lnTo>
                <a:lnTo>
                  <a:pt x="58550" y="54070"/>
                </a:lnTo>
                <a:lnTo>
                  <a:pt x="58560" y="54070"/>
                </a:lnTo>
                <a:lnTo>
                  <a:pt x="58560" y="54080"/>
                </a:lnTo>
                <a:lnTo>
                  <a:pt x="58560" y="54090"/>
                </a:lnTo>
                <a:lnTo>
                  <a:pt x="58550" y="54090"/>
                </a:lnTo>
                <a:lnTo>
                  <a:pt x="58550" y="54100"/>
                </a:lnTo>
                <a:lnTo>
                  <a:pt x="58540" y="54100"/>
                </a:lnTo>
                <a:lnTo>
                  <a:pt x="58530" y="54050"/>
                </a:lnTo>
                <a:lnTo>
                  <a:pt x="58570" y="54000"/>
                </a:lnTo>
                <a:lnTo>
                  <a:pt x="58500" y="53860"/>
                </a:lnTo>
                <a:lnTo>
                  <a:pt x="58410" y="53790"/>
                </a:lnTo>
                <a:lnTo>
                  <a:pt x="58380" y="53670"/>
                </a:lnTo>
                <a:lnTo>
                  <a:pt x="58290" y="53620"/>
                </a:lnTo>
                <a:lnTo>
                  <a:pt x="58160" y="53790"/>
                </a:lnTo>
                <a:lnTo>
                  <a:pt x="58170" y="53920"/>
                </a:lnTo>
                <a:lnTo>
                  <a:pt x="58040" y="53980"/>
                </a:lnTo>
                <a:lnTo>
                  <a:pt x="58020" y="53810"/>
                </a:lnTo>
                <a:lnTo>
                  <a:pt x="57970" y="53660"/>
                </a:lnTo>
                <a:lnTo>
                  <a:pt x="57800" y="53690"/>
                </a:lnTo>
                <a:lnTo>
                  <a:pt x="57600" y="53680"/>
                </a:lnTo>
                <a:lnTo>
                  <a:pt x="57560" y="53780"/>
                </a:lnTo>
                <a:lnTo>
                  <a:pt x="57480" y="53790"/>
                </a:lnTo>
                <a:lnTo>
                  <a:pt x="57410" y="53730"/>
                </a:lnTo>
                <a:lnTo>
                  <a:pt x="57560" y="53610"/>
                </a:lnTo>
                <a:lnTo>
                  <a:pt x="57520" y="53450"/>
                </a:lnTo>
                <a:lnTo>
                  <a:pt x="57040" y="53600"/>
                </a:lnTo>
                <a:lnTo>
                  <a:pt x="56940" y="53450"/>
                </a:lnTo>
                <a:lnTo>
                  <a:pt x="56940" y="53390"/>
                </a:lnTo>
                <a:lnTo>
                  <a:pt x="56690" y="53210"/>
                </a:lnTo>
                <a:lnTo>
                  <a:pt x="56650" y="53150"/>
                </a:lnTo>
                <a:lnTo>
                  <a:pt x="56550" y="53130"/>
                </a:lnTo>
                <a:lnTo>
                  <a:pt x="56440" y="53040"/>
                </a:lnTo>
                <a:lnTo>
                  <a:pt x="56440" y="53030"/>
                </a:lnTo>
                <a:lnTo>
                  <a:pt x="56440" y="53040"/>
                </a:lnTo>
                <a:lnTo>
                  <a:pt x="56450" y="53040"/>
                </a:lnTo>
                <a:lnTo>
                  <a:pt x="56450" y="53030"/>
                </a:lnTo>
                <a:lnTo>
                  <a:pt x="56450" y="53020"/>
                </a:lnTo>
                <a:lnTo>
                  <a:pt x="56460" y="53020"/>
                </a:lnTo>
                <a:lnTo>
                  <a:pt x="56460" y="53010"/>
                </a:lnTo>
                <a:lnTo>
                  <a:pt x="56470" y="53010"/>
                </a:lnTo>
                <a:lnTo>
                  <a:pt x="56470" y="53000"/>
                </a:lnTo>
                <a:lnTo>
                  <a:pt x="56480" y="52990"/>
                </a:lnTo>
                <a:lnTo>
                  <a:pt x="56480" y="52980"/>
                </a:lnTo>
                <a:lnTo>
                  <a:pt x="56480" y="52970"/>
                </a:lnTo>
                <a:lnTo>
                  <a:pt x="56480" y="52960"/>
                </a:lnTo>
                <a:lnTo>
                  <a:pt x="56480" y="52950"/>
                </a:lnTo>
                <a:lnTo>
                  <a:pt x="56490" y="52950"/>
                </a:lnTo>
                <a:lnTo>
                  <a:pt x="56500" y="52950"/>
                </a:lnTo>
                <a:lnTo>
                  <a:pt x="56500" y="52940"/>
                </a:lnTo>
                <a:lnTo>
                  <a:pt x="56500" y="52930"/>
                </a:lnTo>
                <a:lnTo>
                  <a:pt x="56500" y="52920"/>
                </a:lnTo>
                <a:lnTo>
                  <a:pt x="56500" y="52910"/>
                </a:lnTo>
                <a:lnTo>
                  <a:pt x="56510" y="52910"/>
                </a:lnTo>
                <a:lnTo>
                  <a:pt x="56520" y="52910"/>
                </a:lnTo>
                <a:lnTo>
                  <a:pt x="56520" y="52920"/>
                </a:lnTo>
                <a:lnTo>
                  <a:pt x="56520" y="52930"/>
                </a:lnTo>
                <a:lnTo>
                  <a:pt x="56530" y="52930"/>
                </a:lnTo>
                <a:lnTo>
                  <a:pt x="56530" y="52920"/>
                </a:lnTo>
                <a:lnTo>
                  <a:pt x="56540" y="52920"/>
                </a:lnTo>
                <a:lnTo>
                  <a:pt x="56550" y="52920"/>
                </a:lnTo>
                <a:lnTo>
                  <a:pt x="56550" y="52910"/>
                </a:lnTo>
                <a:lnTo>
                  <a:pt x="56540" y="52910"/>
                </a:lnTo>
                <a:lnTo>
                  <a:pt x="56540" y="52900"/>
                </a:lnTo>
                <a:lnTo>
                  <a:pt x="56530" y="52890"/>
                </a:lnTo>
                <a:lnTo>
                  <a:pt x="56540" y="52890"/>
                </a:lnTo>
                <a:lnTo>
                  <a:pt x="56550" y="52880"/>
                </a:lnTo>
                <a:lnTo>
                  <a:pt x="56560" y="52880"/>
                </a:lnTo>
                <a:lnTo>
                  <a:pt x="56570" y="52880"/>
                </a:lnTo>
                <a:lnTo>
                  <a:pt x="56570" y="52890"/>
                </a:lnTo>
                <a:lnTo>
                  <a:pt x="56580" y="52890"/>
                </a:lnTo>
                <a:lnTo>
                  <a:pt x="56590" y="52890"/>
                </a:lnTo>
                <a:lnTo>
                  <a:pt x="56590" y="52880"/>
                </a:lnTo>
                <a:lnTo>
                  <a:pt x="56580" y="52880"/>
                </a:lnTo>
                <a:lnTo>
                  <a:pt x="56580" y="52870"/>
                </a:lnTo>
                <a:lnTo>
                  <a:pt x="56590" y="52870"/>
                </a:lnTo>
                <a:lnTo>
                  <a:pt x="56600" y="52870"/>
                </a:lnTo>
                <a:lnTo>
                  <a:pt x="56600" y="52860"/>
                </a:lnTo>
                <a:lnTo>
                  <a:pt x="56600" y="52870"/>
                </a:lnTo>
                <a:lnTo>
                  <a:pt x="56610" y="52870"/>
                </a:lnTo>
                <a:lnTo>
                  <a:pt x="56620" y="52870"/>
                </a:lnTo>
                <a:lnTo>
                  <a:pt x="56630" y="52870"/>
                </a:lnTo>
                <a:lnTo>
                  <a:pt x="56630" y="52860"/>
                </a:lnTo>
                <a:lnTo>
                  <a:pt x="56640" y="52860"/>
                </a:lnTo>
                <a:lnTo>
                  <a:pt x="56640" y="52870"/>
                </a:lnTo>
                <a:lnTo>
                  <a:pt x="56650" y="52870"/>
                </a:lnTo>
                <a:lnTo>
                  <a:pt x="56660" y="52870"/>
                </a:lnTo>
                <a:lnTo>
                  <a:pt x="56660" y="52860"/>
                </a:lnTo>
                <a:lnTo>
                  <a:pt x="56660" y="52850"/>
                </a:lnTo>
                <a:lnTo>
                  <a:pt x="56670" y="52850"/>
                </a:lnTo>
                <a:lnTo>
                  <a:pt x="56680" y="52850"/>
                </a:lnTo>
                <a:lnTo>
                  <a:pt x="56690" y="52850"/>
                </a:lnTo>
                <a:lnTo>
                  <a:pt x="56700" y="52850"/>
                </a:lnTo>
                <a:lnTo>
                  <a:pt x="56700" y="52840"/>
                </a:lnTo>
                <a:lnTo>
                  <a:pt x="56710" y="52840"/>
                </a:lnTo>
                <a:lnTo>
                  <a:pt x="56710" y="52830"/>
                </a:lnTo>
                <a:lnTo>
                  <a:pt x="56720" y="52830"/>
                </a:lnTo>
                <a:lnTo>
                  <a:pt x="56720" y="52840"/>
                </a:lnTo>
                <a:lnTo>
                  <a:pt x="56720" y="52830"/>
                </a:lnTo>
                <a:lnTo>
                  <a:pt x="56730" y="52830"/>
                </a:lnTo>
                <a:lnTo>
                  <a:pt x="56730" y="52820"/>
                </a:lnTo>
                <a:lnTo>
                  <a:pt x="56740" y="52820"/>
                </a:lnTo>
                <a:lnTo>
                  <a:pt x="56740" y="52810"/>
                </a:lnTo>
                <a:lnTo>
                  <a:pt x="56750" y="52800"/>
                </a:lnTo>
                <a:lnTo>
                  <a:pt x="56750" y="52810"/>
                </a:lnTo>
                <a:lnTo>
                  <a:pt x="56750" y="52800"/>
                </a:lnTo>
                <a:lnTo>
                  <a:pt x="56760" y="52790"/>
                </a:lnTo>
                <a:lnTo>
                  <a:pt x="56760" y="52800"/>
                </a:lnTo>
                <a:lnTo>
                  <a:pt x="56770" y="52800"/>
                </a:lnTo>
                <a:lnTo>
                  <a:pt x="56770" y="52790"/>
                </a:lnTo>
                <a:lnTo>
                  <a:pt x="56770" y="52780"/>
                </a:lnTo>
                <a:lnTo>
                  <a:pt x="56750" y="52730"/>
                </a:lnTo>
                <a:lnTo>
                  <a:pt x="56630" y="52620"/>
                </a:lnTo>
                <a:lnTo>
                  <a:pt x="56550" y="52520"/>
                </a:lnTo>
                <a:lnTo>
                  <a:pt x="56520" y="52470"/>
                </a:lnTo>
                <a:lnTo>
                  <a:pt x="56350" y="52390"/>
                </a:lnTo>
                <a:lnTo>
                  <a:pt x="56260" y="52350"/>
                </a:lnTo>
                <a:lnTo>
                  <a:pt x="56230" y="52300"/>
                </a:lnTo>
                <a:lnTo>
                  <a:pt x="55990" y="52190"/>
                </a:lnTo>
                <a:lnTo>
                  <a:pt x="55950" y="52150"/>
                </a:lnTo>
                <a:lnTo>
                  <a:pt x="55550" y="52140"/>
                </a:lnTo>
                <a:lnTo>
                  <a:pt x="55540" y="52140"/>
                </a:lnTo>
                <a:lnTo>
                  <a:pt x="55490" y="52140"/>
                </a:lnTo>
                <a:lnTo>
                  <a:pt x="55440" y="52160"/>
                </a:lnTo>
                <a:lnTo>
                  <a:pt x="55320" y="52090"/>
                </a:lnTo>
                <a:lnTo>
                  <a:pt x="55230" y="51890"/>
                </a:lnTo>
                <a:lnTo>
                  <a:pt x="55170" y="51770"/>
                </a:lnTo>
                <a:lnTo>
                  <a:pt x="55050" y="51680"/>
                </a:lnTo>
                <a:lnTo>
                  <a:pt x="55000" y="51530"/>
                </a:lnTo>
                <a:lnTo>
                  <a:pt x="54930" y="51400"/>
                </a:lnTo>
                <a:lnTo>
                  <a:pt x="54840" y="51360"/>
                </a:lnTo>
                <a:lnTo>
                  <a:pt x="54790" y="51220"/>
                </a:lnTo>
                <a:lnTo>
                  <a:pt x="54700" y="51170"/>
                </a:lnTo>
                <a:lnTo>
                  <a:pt x="54680" y="51080"/>
                </a:lnTo>
                <a:lnTo>
                  <a:pt x="54630" y="51030"/>
                </a:lnTo>
                <a:lnTo>
                  <a:pt x="54600" y="51010"/>
                </a:lnTo>
                <a:lnTo>
                  <a:pt x="54490" y="50870"/>
                </a:lnTo>
                <a:lnTo>
                  <a:pt x="54360" y="50760"/>
                </a:lnTo>
                <a:lnTo>
                  <a:pt x="54230" y="50750"/>
                </a:lnTo>
                <a:lnTo>
                  <a:pt x="54150" y="51060"/>
                </a:lnTo>
                <a:lnTo>
                  <a:pt x="53940" y="51140"/>
                </a:lnTo>
                <a:lnTo>
                  <a:pt x="53920" y="51330"/>
                </a:lnTo>
                <a:lnTo>
                  <a:pt x="54130" y="51580"/>
                </a:lnTo>
                <a:lnTo>
                  <a:pt x="54320" y="51690"/>
                </a:lnTo>
                <a:lnTo>
                  <a:pt x="54390" y="51800"/>
                </a:lnTo>
                <a:lnTo>
                  <a:pt x="54470" y="52010"/>
                </a:lnTo>
                <a:lnTo>
                  <a:pt x="54470" y="52200"/>
                </a:lnTo>
                <a:lnTo>
                  <a:pt x="54430" y="52520"/>
                </a:lnTo>
                <a:lnTo>
                  <a:pt x="54380" y="52540"/>
                </a:lnTo>
                <a:lnTo>
                  <a:pt x="54420" y="52720"/>
                </a:lnTo>
                <a:lnTo>
                  <a:pt x="54420" y="52730"/>
                </a:lnTo>
                <a:lnTo>
                  <a:pt x="54420" y="52750"/>
                </a:lnTo>
                <a:lnTo>
                  <a:pt x="54420" y="52760"/>
                </a:lnTo>
                <a:lnTo>
                  <a:pt x="54420" y="52770"/>
                </a:lnTo>
                <a:lnTo>
                  <a:pt x="54430" y="52780"/>
                </a:lnTo>
                <a:lnTo>
                  <a:pt x="54430" y="52790"/>
                </a:lnTo>
                <a:lnTo>
                  <a:pt x="54430" y="52800"/>
                </a:lnTo>
                <a:lnTo>
                  <a:pt x="54430" y="52810"/>
                </a:lnTo>
                <a:lnTo>
                  <a:pt x="54430" y="52820"/>
                </a:lnTo>
                <a:lnTo>
                  <a:pt x="54440" y="52820"/>
                </a:lnTo>
                <a:lnTo>
                  <a:pt x="54440" y="52830"/>
                </a:lnTo>
                <a:lnTo>
                  <a:pt x="54440" y="52840"/>
                </a:lnTo>
                <a:lnTo>
                  <a:pt x="54440" y="52850"/>
                </a:lnTo>
                <a:lnTo>
                  <a:pt x="54440" y="52860"/>
                </a:lnTo>
                <a:lnTo>
                  <a:pt x="54440" y="52870"/>
                </a:lnTo>
                <a:lnTo>
                  <a:pt x="54450" y="52870"/>
                </a:lnTo>
                <a:lnTo>
                  <a:pt x="54450" y="52880"/>
                </a:lnTo>
                <a:lnTo>
                  <a:pt x="54450" y="52890"/>
                </a:lnTo>
                <a:lnTo>
                  <a:pt x="54450" y="52900"/>
                </a:lnTo>
                <a:lnTo>
                  <a:pt x="54450" y="52910"/>
                </a:lnTo>
                <a:lnTo>
                  <a:pt x="54450" y="52930"/>
                </a:lnTo>
                <a:lnTo>
                  <a:pt x="54360" y="52930"/>
                </a:lnTo>
                <a:lnTo>
                  <a:pt x="54360" y="52980"/>
                </a:lnTo>
                <a:lnTo>
                  <a:pt x="54370" y="53000"/>
                </a:lnTo>
                <a:lnTo>
                  <a:pt x="54400" y="53040"/>
                </a:lnTo>
                <a:lnTo>
                  <a:pt x="54460" y="53090"/>
                </a:lnTo>
                <a:lnTo>
                  <a:pt x="54440" y="53110"/>
                </a:lnTo>
                <a:lnTo>
                  <a:pt x="54310" y="53110"/>
                </a:lnTo>
                <a:lnTo>
                  <a:pt x="54250" y="53150"/>
                </a:lnTo>
                <a:lnTo>
                  <a:pt x="54180" y="53200"/>
                </a:lnTo>
                <a:lnTo>
                  <a:pt x="54090" y="53120"/>
                </a:lnTo>
                <a:lnTo>
                  <a:pt x="53960" y="53070"/>
                </a:lnTo>
                <a:lnTo>
                  <a:pt x="53800" y="53090"/>
                </a:lnTo>
                <a:lnTo>
                  <a:pt x="53800" y="52910"/>
                </a:lnTo>
                <a:lnTo>
                  <a:pt x="53800" y="52900"/>
                </a:lnTo>
                <a:lnTo>
                  <a:pt x="53800" y="52850"/>
                </a:lnTo>
                <a:lnTo>
                  <a:pt x="53770" y="52820"/>
                </a:lnTo>
                <a:lnTo>
                  <a:pt x="53730" y="52830"/>
                </a:lnTo>
                <a:lnTo>
                  <a:pt x="53660" y="52850"/>
                </a:lnTo>
                <a:lnTo>
                  <a:pt x="53550" y="52680"/>
                </a:lnTo>
                <a:lnTo>
                  <a:pt x="53550" y="52670"/>
                </a:lnTo>
                <a:lnTo>
                  <a:pt x="53550" y="52660"/>
                </a:lnTo>
                <a:lnTo>
                  <a:pt x="53540" y="52660"/>
                </a:lnTo>
                <a:lnTo>
                  <a:pt x="53540" y="52650"/>
                </a:lnTo>
                <a:lnTo>
                  <a:pt x="53540" y="52640"/>
                </a:lnTo>
                <a:lnTo>
                  <a:pt x="53530" y="52630"/>
                </a:lnTo>
                <a:lnTo>
                  <a:pt x="53530" y="52620"/>
                </a:lnTo>
                <a:lnTo>
                  <a:pt x="53520" y="52610"/>
                </a:lnTo>
                <a:lnTo>
                  <a:pt x="53510" y="52610"/>
                </a:lnTo>
                <a:lnTo>
                  <a:pt x="53470" y="52560"/>
                </a:lnTo>
                <a:lnTo>
                  <a:pt x="53460" y="52550"/>
                </a:lnTo>
                <a:lnTo>
                  <a:pt x="53450" y="52540"/>
                </a:lnTo>
                <a:lnTo>
                  <a:pt x="53440" y="52520"/>
                </a:lnTo>
                <a:lnTo>
                  <a:pt x="53440" y="52510"/>
                </a:lnTo>
                <a:lnTo>
                  <a:pt x="53430" y="52500"/>
                </a:lnTo>
                <a:lnTo>
                  <a:pt x="53410" y="52450"/>
                </a:lnTo>
                <a:lnTo>
                  <a:pt x="53480" y="52460"/>
                </a:lnTo>
                <a:lnTo>
                  <a:pt x="53660" y="52430"/>
                </a:lnTo>
                <a:lnTo>
                  <a:pt x="53640" y="52360"/>
                </a:lnTo>
                <a:lnTo>
                  <a:pt x="53580" y="52370"/>
                </a:lnTo>
                <a:lnTo>
                  <a:pt x="53580" y="52330"/>
                </a:lnTo>
                <a:lnTo>
                  <a:pt x="53520" y="52330"/>
                </a:lnTo>
                <a:lnTo>
                  <a:pt x="53520" y="52280"/>
                </a:lnTo>
                <a:lnTo>
                  <a:pt x="53450" y="52270"/>
                </a:lnTo>
                <a:lnTo>
                  <a:pt x="53390" y="52280"/>
                </a:lnTo>
                <a:lnTo>
                  <a:pt x="53390" y="52310"/>
                </a:lnTo>
                <a:lnTo>
                  <a:pt x="53370" y="52350"/>
                </a:lnTo>
                <a:lnTo>
                  <a:pt x="53300" y="52170"/>
                </a:lnTo>
                <a:lnTo>
                  <a:pt x="53290" y="52160"/>
                </a:lnTo>
                <a:lnTo>
                  <a:pt x="53290" y="52150"/>
                </a:lnTo>
                <a:lnTo>
                  <a:pt x="53280" y="52130"/>
                </a:lnTo>
                <a:lnTo>
                  <a:pt x="53280" y="52120"/>
                </a:lnTo>
                <a:lnTo>
                  <a:pt x="53250" y="51870"/>
                </a:lnTo>
                <a:lnTo>
                  <a:pt x="53250" y="51830"/>
                </a:lnTo>
                <a:lnTo>
                  <a:pt x="53320" y="51720"/>
                </a:lnTo>
                <a:lnTo>
                  <a:pt x="53370" y="51680"/>
                </a:lnTo>
                <a:lnTo>
                  <a:pt x="53410" y="51580"/>
                </a:lnTo>
                <a:lnTo>
                  <a:pt x="53410" y="51500"/>
                </a:lnTo>
                <a:lnTo>
                  <a:pt x="53320" y="51510"/>
                </a:lnTo>
                <a:lnTo>
                  <a:pt x="53310" y="51590"/>
                </a:lnTo>
                <a:lnTo>
                  <a:pt x="53260" y="51610"/>
                </a:lnTo>
                <a:lnTo>
                  <a:pt x="53250" y="51580"/>
                </a:lnTo>
                <a:lnTo>
                  <a:pt x="53250" y="51540"/>
                </a:lnTo>
                <a:lnTo>
                  <a:pt x="53250" y="51490"/>
                </a:lnTo>
                <a:lnTo>
                  <a:pt x="53240" y="51430"/>
                </a:lnTo>
                <a:lnTo>
                  <a:pt x="53240" y="51340"/>
                </a:lnTo>
                <a:lnTo>
                  <a:pt x="53210" y="51300"/>
                </a:lnTo>
                <a:lnTo>
                  <a:pt x="53190" y="51290"/>
                </a:lnTo>
                <a:lnTo>
                  <a:pt x="53190" y="51270"/>
                </a:lnTo>
                <a:lnTo>
                  <a:pt x="53170" y="51270"/>
                </a:lnTo>
                <a:lnTo>
                  <a:pt x="53120" y="51270"/>
                </a:lnTo>
                <a:lnTo>
                  <a:pt x="53100" y="51280"/>
                </a:lnTo>
                <a:lnTo>
                  <a:pt x="53090" y="51290"/>
                </a:lnTo>
                <a:lnTo>
                  <a:pt x="53070" y="51240"/>
                </a:lnTo>
                <a:lnTo>
                  <a:pt x="53060" y="51190"/>
                </a:lnTo>
                <a:lnTo>
                  <a:pt x="53120" y="51120"/>
                </a:lnTo>
                <a:lnTo>
                  <a:pt x="53240" y="50950"/>
                </a:lnTo>
                <a:lnTo>
                  <a:pt x="53180" y="50770"/>
                </a:lnTo>
                <a:lnTo>
                  <a:pt x="53100" y="50710"/>
                </a:lnTo>
                <a:lnTo>
                  <a:pt x="53000" y="50650"/>
                </a:lnTo>
                <a:lnTo>
                  <a:pt x="52950" y="50700"/>
                </a:lnTo>
                <a:lnTo>
                  <a:pt x="52860" y="50800"/>
                </a:lnTo>
                <a:lnTo>
                  <a:pt x="52880" y="50830"/>
                </a:lnTo>
                <a:lnTo>
                  <a:pt x="52880" y="50840"/>
                </a:lnTo>
                <a:lnTo>
                  <a:pt x="52880" y="50900"/>
                </a:lnTo>
                <a:lnTo>
                  <a:pt x="52360" y="50940"/>
                </a:lnTo>
                <a:lnTo>
                  <a:pt x="52330" y="50870"/>
                </a:lnTo>
                <a:lnTo>
                  <a:pt x="52100" y="50810"/>
                </a:lnTo>
                <a:lnTo>
                  <a:pt x="52080" y="50800"/>
                </a:lnTo>
                <a:lnTo>
                  <a:pt x="51970" y="50810"/>
                </a:lnTo>
                <a:lnTo>
                  <a:pt x="51680" y="50850"/>
                </a:lnTo>
                <a:lnTo>
                  <a:pt x="51680" y="50860"/>
                </a:lnTo>
                <a:lnTo>
                  <a:pt x="51670" y="50980"/>
                </a:lnTo>
                <a:lnTo>
                  <a:pt x="51670" y="51010"/>
                </a:lnTo>
                <a:lnTo>
                  <a:pt x="51660" y="51150"/>
                </a:lnTo>
                <a:lnTo>
                  <a:pt x="51670" y="51160"/>
                </a:lnTo>
                <a:lnTo>
                  <a:pt x="51640" y="51160"/>
                </a:lnTo>
                <a:lnTo>
                  <a:pt x="51620" y="51160"/>
                </a:lnTo>
                <a:lnTo>
                  <a:pt x="51610" y="51160"/>
                </a:lnTo>
                <a:lnTo>
                  <a:pt x="51570" y="51160"/>
                </a:lnTo>
                <a:lnTo>
                  <a:pt x="51560" y="51160"/>
                </a:lnTo>
                <a:lnTo>
                  <a:pt x="51420" y="51160"/>
                </a:lnTo>
                <a:lnTo>
                  <a:pt x="51410" y="51160"/>
                </a:lnTo>
                <a:lnTo>
                  <a:pt x="51360" y="51160"/>
                </a:lnTo>
                <a:lnTo>
                  <a:pt x="51270" y="51160"/>
                </a:lnTo>
                <a:lnTo>
                  <a:pt x="50890" y="51770"/>
                </a:lnTo>
                <a:lnTo>
                  <a:pt x="50840" y="51860"/>
                </a:lnTo>
                <a:lnTo>
                  <a:pt x="50790" y="51810"/>
                </a:lnTo>
                <a:lnTo>
                  <a:pt x="50750" y="51780"/>
                </a:lnTo>
                <a:lnTo>
                  <a:pt x="50740" y="51780"/>
                </a:lnTo>
                <a:lnTo>
                  <a:pt x="50750" y="51750"/>
                </a:lnTo>
                <a:lnTo>
                  <a:pt x="50750" y="51730"/>
                </a:lnTo>
                <a:lnTo>
                  <a:pt x="50750" y="51710"/>
                </a:lnTo>
                <a:lnTo>
                  <a:pt x="50760" y="51710"/>
                </a:lnTo>
                <a:lnTo>
                  <a:pt x="50760" y="51690"/>
                </a:lnTo>
                <a:lnTo>
                  <a:pt x="50760" y="51680"/>
                </a:lnTo>
                <a:lnTo>
                  <a:pt x="50760" y="51660"/>
                </a:lnTo>
                <a:lnTo>
                  <a:pt x="50750" y="51640"/>
                </a:lnTo>
                <a:lnTo>
                  <a:pt x="50750" y="51610"/>
                </a:lnTo>
                <a:lnTo>
                  <a:pt x="50740" y="51620"/>
                </a:lnTo>
                <a:lnTo>
                  <a:pt x="50680" y="51630"/>
                </a:lnTo>
                <a:lnTo>
                  <a:pt x="50650" y="51640"/>
                </a:lnTo>
                <a:lnTo>
                  <a:pt x="50650" y="51630"/>
                </a:lnTo>
                <a:lnTo>
                  <a:pt x="50650" y="51620"/>
                </a:lnTo>
                <a:lnTo>
                  <a:pt x="50640" y="51560"/>
                </a:lnTo>
                <a:lnTo>
                  <a:pt x="50630" y="51550"/>
                </a:lnTo>
                <a:lnTo>
                  <a:pt x="50620" y="51510"/>
                </a:lnTo>
                <a:lnTo>
                  <a:pt x="50620" y="51500"/>
                </a:lnTo>
                <a:lnTo>
                  <a:pt x="50600" y="51420"/>
                </a:lnTo>
                <a:lnTo>
                  <a:pt x="50620" y="51320"/>
                </a:lnTo>
                <a:lnTo>
                  <a:pt x="50630" y="51190"/>
                </a:lnTo>
                <a:lnTo>
                  <a:pt x="50630" y="51180"/>
                </a:lnTo>
                <a:lnTo>
                  <a:pt x="50610" y="51110"/>
                </a:lnTo>
                <a:lnTo>
                  <a:pt x="50600" y="51070"/>
                </a:lnTo>
                <a:lnTo>
                  <a:pt x="50530" y="51040"/>
                </a:lnTo>
                <a:lnTo>
                  <a:pt x="50450" y="51000"/>
                </a:lnTo>
                <a:lnTo>
                  <a:pt x="50420" y="50990"/>
                </a:lnTo>
                <a:lnTo>
                  <a:pt x="50420" y="50980"/>
                </a:lnTo>
                <a:lnTo>
                  <a:pt x="50400" y="50970"/>
                </a:lnTo>
                <a:lnTo>
                  <a:pt x="50390" y="50970"/>
                </a:lnTo>
                <a:lnTo>
                  <a:pt x="50390" y="50960"/>
                </a:lnTo>
                <a:lnTo>
                  <a:pt x="50400" y="50890"/>
                </a:lnTo>
                <a:lnTo>
                  <a:pt x="50410" y="50790"/>
                </a:lnTo>
                <a:lnTo>
                  <a:pt x="50480" y="50630"/>
                </a:lnTo>
                <a:lnTo>
                  <a:pt x="50470" y="50600"/>
                </a:lnTo>
                <a:lnTo>
                  <a:pt x="50500" y="50610"/>
                </a:lnTo>
                <a:lnTo>
                  <a:pt x="50500" y="50600"/>
                </a:lnTo>
                <a:lnTo>
                  <a:pt x="50520" y="50540"/>
                </a:lnTo>
                <a:lnTo>
                  <a:pt x="50530" y="50490"/>
                </a:lnTo>
                <a:lnTo>
                  <a:pt x="50530" y="50480"/>
                </a:lnTo>
                <a:lnTo>
                  <a:pt x="50970" y="50250"/>
                </a:lnTo>
                <a:lnTo>
                  <a:pt x="51100" y="50180"/>
                </a:lnTo>
                <a:lnTo>
                  <a:pt x="51090" y="50150"/>
                </a:lnTo>
                <a:lnTo>
                  <a:pt x="51060" y="50120"/>
                </a:lnTo>
                <a:lnTo>
                  <a:pt x="51010" y="50050"/>
                </a:lnTo>
                <a:lnTo>
                  <a:pt x="51000" y="50030"/>
                </a:lnTo>
                <a:lnTo>
                  <a:pt x="50980" y="50010"/>
                </a:lnTo>
                <a:lnTo>
                  <a:pt x="50970" y="50000"/>
                </a:lnTo>
                <a:lnTo>
                  <a:pt x="50950" y="49970"/>
                </a:lnTo>
                <a:lnTo>
                  <a:pt x="50950" y="49960"/>
                </a:lnTo>
                <a:lnTo>
                  <a:pt x="50960" y="49950"/>
                </a:lnTo>
                <a:lnTo>
                  <a:pt x="50970" y="49900"/>
                </a:lnTo>
                <a:lnTo>
                  <a:pt x="51010" y="49820"/>
                </a:lnTo>
                <a:lnTo>
                  <a:pt x="50990" y="49810"/>
                </a:lnTo>
                <a:lnTo>
                  <a:pt x="51000" y="49800"/>
                </a:lnTo>
                <a:lnTo>
                  <a:pt x="51000" y="49790"/>
                </a:lnTo>
                <a:lnTo>
                  <a:pt x="50990" y="49780"/>
                </a:lnTo>
                <a:lnTo>
                  <a:pt x="50990" y="49770"/>
                </a:lnTo>
                <a:lnTo>
                  <a:pt x="50990" y="49730"/>
                </a:lnTo>
                <a:lnTo>
                  <a:pt x="50990" y="49720"/>
                </a:lnTo>
                <a:lnTo>
                  <a:pt x="51000" y="49720"/>
                </a:lnTo>
                <a:lnTo>
                  <a:pt x="51000" y="49700"/>
                </a:lnTo>
                <a:lnTo>
                  <a:pt x="51040" y="49730"/>
                </a:lnTo>
                <a:lnTo>
                  <a:pt x="51080" y="49730"/>
                </a:lnTo>
                <a:lnTo>
                  <a:pt x="51110" y="49730"/>
                </a:lnTo>
                <a:lnTo>
                  <a:pt x="51120" y="49730"/>
                </a:lnTo>
                <a:lnTo>
                  <a:pt x="51130" y="49730"/>
                </a:lnTo>
                <a:lnTo>
                  <a:pt x="51140" y="49730"/>
                </a:lnTo>
                <a:lnTo>
                  <a:pt x="51150" y="49730"/>
                </a:lnTo>
                <a:lnTo>
                  <a:pt x="51160" y="49730"/>
                </a:lnTo>
                <a:lnTo>
                  <a:pt x="51190" y="49720"/>
                </a:lnTo>
                <a:lnTo>
                  <a:pt x="51210" y="49720"/>
                </a:lnTo>
                <a:lnTo>
                  <a:pt x="51240" y="49720"/>
                </a:lnTo>
                <a:lnTo>
                  <a:pt x="51260" y="49720"/>
                </a:lnTo>
                <a:lnTo>
                  <a:pt x="51290" y="49720"/>
                </a:lnTo>
                <a:lnTo>
                  <a:pt x="51300" y="49720"/>
                </a:lnTo>
                <a:lnTo>
                  <a:pt x="51370" y="49710"/>
                </a:lnTo>
                <a:lnTo>
                  <a:pt x="51430" y="49710"/>
                </a:lnTo>
                <a:lnTo>
                  <a:pt x="51450" y="49710"/>
                </a:lnTo>
                <a:lnTo>
                  <a:pt x="51580" y="49700"/>
                </a:lnTo>
                <a:lnTo>
                  <a:pt x="51580" y="49740"/>
                </a:lnTo>
                <a:lnTo>
                  <a:pt x="51580" y="49770"/>
                </a:lnTo>
                <a:lnTo>
                  <a:pt x="51580" y="49780"/>
                </a:lnTo>
                <a:lnTo>
                  <a:pt x="51580" y="49790"/>
                </a:lnTo>
                <a:lnTo>
                  <a:pt x="51620" y="49810"/>
                </a:lnTo>
                <a:lnTo>
                  <a:pt x="51680" y="49850"/>
                </a:lnTo>
                <a:lnTo>
                  <a:pt x="51690" y="49860"/>
                </a:lnTo>
                <a:lnTo>
                  <a:pt x="51730" y="49890"/>
                </a:lnTo>
                <a:lnTo>
                  <a:pt x="51770" y="49760"/>
                </a:lnTo>
                <a:lnTo>
                  <a:pt x="51780" y="49730"/>
                </a:lnTo>
                <a:lnTo>
                  <a:pt x="51810" y="49730"/>
                </a:lnTo>
                <a:lnTo>
                  <a:pt x="51900" y="49740"/>
                </a:lnTo>
                <a:lnTo>
                  <a:pt x="51920" y="49740"/>
                </a:lnTo>
                <a:lnTo>
                  <a:pt x="51930" y="49740"/>
                </a:lnTo>
                <a:lnTo>
                  <a:pt x="51940" y="49740"/>
                </a:lnTo>
                <a:lnTo>
                  <a:pt x="51940" y="49800"/>
                </a:lnTo>
                <a:lnTo>
                  <a:pt x="51930" y="49870"/>
                </a:lnTo>
                <a:lnTo>
                  <a:pt x="51970" y="49880"/>
                </a:lnTo>
                <a:lnTo>
                  <a:pt x="51990" y="49870"/>
                </a:lnTo>
                <a:lnTo>
                  <a:pt x="52000" y="49810"/>
                </a:lnTo>
                <a:lnTo>
                  <a:pt x="52010" y="49790"/>
                </a:lnTo>
                <a:lnTo>
                  <a:pt x="52010" y="49740"/>
                </a:lnTo>
                <a:lnTo>
                  <a:pt x="52020" y="49690"/>
                </a:lnTo>
                <a:lnTo>
                  <a:pt x="52020" y="49650"/>
                </a:lnTo>
                <a:lnTo>
                  <a:pt x="52030" y="49640"/>
                </a:lnTo>
                <a:lnTo>
                  <a:pt x="52030" y="49610"/>
                </a:lnTo>
                <a:lnTo>
                  <a:pt x="52030" y="49590"/>
                </a:lnTo>
                <a:lnTo>
                  <a:pt x="52030" y="49580"/>
                </a:lnTo>
                <a:lnTo>
                  <a:pt x="52040" y="49580"/>
                </a:lnTo>
                <a:lnTo>
                  <a:pt x="52050" y="49550"/>
                </a:lnTo>
                <a:lnTo>
                  <a:pt x="52050" y="49530"/>
                </a:lnTo>
                <a:lnTo>
                  <a:pt x="52060" y="49520"/>
                </a:lnTo>
                <a:lnTo>
                  <a:pt x="52060" y="49510"/>
                </a:lnTo>
                <a:lnTo>
                  <a:pt x="52070" y="49500"/>
                </a:lnTo>
                <a:lnTo>
                  <a:pt x="52080" y="49460"/>
                </a:lnTo>
                <a:lnTo>
                  <a:pt x="52080" y="49450"/>
                </a:lnTo>
                <a:lnTo>
                  <a:pt x="52030" y="49400"/>
                </a:lnTo>
                <a:lnTo>
                  <a:pt x="52030" y="49390"/>
                </a:lnTo>
                <a:lnTo>
                  <a:pt x="52000" y="49350"/>
                </a:lnTo>
                <a:lnTo>
                  <a:pt x="51980" y="49340"/>
                </a:lnTo>
                <a:lnTo>
                  <a:pt x="51960" y="49330"/>
                </a:lnTo>
                <a:lnTo>
                  <a:pt x="51930" y="49410"/>
                </a:lnTo>
                <a:lnTo>
                  <a:pt x="51850" y="49410"/>
                </a:lnTo>
                <a:lnTo>
                  <a:pt x="51870" y="49320"/>
                </a:lnTo>
                <a:lnTo>
                  <a:pt x="51780" y="49310"/>
                </a:lnTo>
                <a:lnTo>
                  <a:pt x="51780" y="49240"/>
                </a:lnTo>
                <a:lnTo>
                  <a:pt x="51670" y="49150"/>
                </a:lnTo>
                <a:lnTo>
                  <a:pt x="51660" y="49120"/>
                </a:lnTo>
                <a:lnTo>
                  <a:pt x="51680" y="49080"/>
                </a:lnTo>
                <a:lnTo>
                  <a:pt x="51680" y="48950"/>
                </a:lnTo>
                <a:lnTo>
                  <a:pt x="51690" y="48890"/>
                </a:lnTo>
                <a:lnTo>
                  <a:pt x="51750" y="48910"/>
                </a:lnTo>
                <a:lnTo>
                  <a:pt x="51830" y="48930"/>
                </a:lnTo>
                <a:lnTo>
                  <a:pt x="51850" y="48930"/>
                </a:lnTo>
                <a:lnTo>
                  <a:pt x="51860" y="48940"/>
                </a:lnTo>
                <a:lnTo>
                  <a:pt x="51860" y="48930"/>
                </a:lnTo>
                <a:lnTo>
                  <a:pt x="51900" y="48850"/>
                </a:lnTo>
                <a:lnTo>
                  <a:pt x="51930" y="48770"/>
                </a:lnTo>
                <a:lnTo>
                  <a:pt x="51950" y="48740"/>
                </a:lnTo>
                <a:lnTo>
                  <a:pt x="51960" y="48720"/>
                </a:lnTo>
                <a:lnTo>
                  <a:pt x="51960" y="48710"/>
                </a:lnTo>
                <a:lnTo>
                  <a:pt x="51880" y="48730"/>
                </a:lnTo>
                <a:lnTo>
                  <a:pt x="51840" y="48650"/>
                </a:lnTo>
                <a:lnTo>
                  <a:pt x="51820" y="48590"/>
                </a:lnTo>
                <a:lnTo>
                  <a:pt x="51850" y="48480"/>
                </a:lnTo>
                <a:lnTo>
                  <a:pt x="51870" y="48440"/>
                </a:lnTo>
                <a:lnTo>
                  <a:pt x="51830" y="48390"/>
                </a:lnTo>
                <a:lnTo>
                  <a:pt x="51900" y="48320"/>
                </a:lnTo>
                <a:lnTo>
                  <a:pt x="51940" y="48270"/>
                </a:lnTo>
                <a:lnTo>
                  <a:pt x="51990" y="48340"/>
                </a:lnTo>
                <a:lnTo>
                  <a:pt x="52030" y="48420"/>
                </a:lnTo>
                <a:lnTo>
                  <a:pt x="52080" y="48470"/>
                </a:lnTo>
                <a:lnTo>
                  <a:pt x="52080" y="48530"/>
                </a:lnTo>
                <a:lnTo>
                  <a:pt x="52120" y="48650"/>
                </a:lnTo>
                <a:lnTo>
                  <a:pt x="52130" y="48670"/>
                </a:lnTo>
                <a:lnTo>
                  <a:pt x="52150" y="48740"/>
                </a:lnTo>
                <a:lnTo>
                  <a:pt x="52120" y="48800"/>
                </a:lnTo>
                <a:lnTo>
                  <a:pt x="52110" y="48820"/>
                </a:lnTo>
                <a:lnTo>
                  <a:pt x="52110" y="48830"/>
                </a:lnTo>
                <a:lnTo>
                  <a:pt x="52110" y="48840"/>
                </a:lnTo>
                <a:lnTo>
                  <a:pt x="52120" y="48850"/>
                </a:lnTo>
                <a:lnTo>
                  <a:pt x="52130" y="48850"/>
                </a:lnTo>
                <a:lnTo>
                  <a:pt x="52120" y="48860"/>
                </a:lnTo>
                <a:lnTo>
                  <a:pt x="52120" y="48880"/>
                </a:lnTo>
                <a:lnTo>
                  <a:pt x="52100" y="48920"/>
                </a:lnTo>
                <a:lnTo>
                  <a:pt x="52090" y="48920"/>
                </a:lnTo>
                <a:lnTo>
                  <a:pt x="52090" y="48930"/>
                </a:lnTo>
                <a:lnTo>
                  <a:pt x="52080" y="48940"/>
                </a:lnTo>
                <a:lnTo>
                  <a:pt x="52070" y="48970"/>
                </a:lnTo>
                <a:lnTo>
                  <a:pt x="52080" y="48970"/>
                </a:lnTo>
                <a:lnTo>
                  <a:pt x="52090" y="48970"/>
                </a:lnTo>
                <a:lnTo>
                  <a:pt x="52120" y="48980"/>
                </a:lnTo>
                <a:lnTo>
                  <a:pt x="52120" y="48990"/>
                </a:lnTo>
                <a:lnTo>
                  <a:pt x="52140" y="48990"/>
                </a:lnTo>
                <a:lnTo>
                  <a:pt x="52160" y="48940"/>
                </a:lnTo>
                <a:lnTo>
                  <a:pt x="52220" y="48960"/>
                </a:lnTo>
                <a:lnTo>
                  <a:pt x="52230" y="48970"/>
                </a:lnTo>
                <a:lnTo>
                  <a:pt x="52230" y="48960"/>
                </a:lnTo>
                <a:lnTo>
                  <a:pt x="52230" y="48930"/>
                </a:lnTo>
                <a:lnTo>
                  <a:pt x="52220" y="48860"/>
                </a:lnTo>
                <a:lnTo>
                  <a:pt x="52300" y="48840"/>
                </a:lnTo>
                <a:lnTo>
                  <a:pt x="52310" y="48840"/>
                </a:lnTo>
                <a:lnTo>
                  <a:pt x="52310" y="48830"/>
                </a:lnTo>
                <a:lnTo>
                  <a:pt x="52310" y="48820"/>
                </a:lnTo>
                <a:lnTo>
                  <a:pt x="52320" y="48820"/>
                </a:lnTo>
                <a:lnTo>
                  <a:pt x="52320" y="48830"/>
                </a:lnTo>
                <a:lnTo>
                  <a:pt x="52320" y="48820"/>
                </a:lnTo>
                <a:lnTo>
                  <a:pt x="52320" y="48810"/>
                </a:lnTo>
                <a:lnTo>
                  <a:pt x="52330" y="48810"/>
                </a:lnTo>
                <a:lnTo>
                  <a:pt x="52320" y="48810"/>
                </a:lnTo>
                <a:lnTo>
                  <a:pt x="52320" y="48800"/>
                </a:lnTo>
                <a:lnTo>
                  <a:pt x="52330" y="48800"/>
                </a:lnTo>
                <a:lnTo>
                  <a:pt x="52330" y="48790"/>
                </a:lnTo>
                <a:lnTo>
                  <a:pt x="52340" y="48790"/>
                </a:lnTo>
                <a:lnTo>
                  <a:pt x="52330" y="48790"/>
                </a:lnTo>
                <a:lnTo>
                  <a:pt x="52330" y="48780"/>
                </a:lnTo>
                <a:lnTo>
                  <a:pt x="52340" y="48780"/>
                </a:lnTo>
                <a:lnTo>
                  <a:pt x="52340" y="48770"/>
                </a:lnTo>
                <a:lnTo>
                  <a:pt x="52330" y="48770"/>
                </a:lnTo>
                <a:lnTo>
                  <a:pt x="52330" y="48760"/>
                </a:lnTo>
                <a:lnTo>
                  <a:pt x="52340" y="48760"/>
                </a:lnTo>
                <a:lnTo>
                  <a:pt x="52330" y="48760"/>
                </a:lnTo>
                <a:lnTo>
                  <a:pt x="52330" y="48750"/>
                </a:lnTo>
                <a:lnTo>
                  <a:pt x="52320" y="48760"/>
                </a:lnTo>
                <a:lnTo>
                  <a:pt x="52320" y="48770"/>
                </a:lnTo>
                <a:lnTo>
                  <a:pt x="52320" y="48760"/>
                </a:lnTo>
                <a:lnTo>
                  <a:pt x="52310" y="48760"/>
                </a:lnTo>
                <a:lnTo>
                  <a:pt x="52310" y="48750"/>
                </a:lnTo>
                <a:lnTo>
                  <a:pt x="52320" y="48750"/>
                </a:lnTo>
                <a:lnTo>
                  <a:pt x="52320" y="48740"/>
                </a:lnTo>
                <a:lnTo>
                  <a:pt x="52330" y="48740"/>
                </a:lnTo>
                <a:lnTo>
                  <a:pt x="52330" y="48730"/>
                </a:lnTo>
                <a:lnTo>
                  <a:pt x="52340" y="48730"/>
                </a:lnTo>
                <a:lnTo>
                  <a:pt x="52330" y="48730"/>
                </a:lnTo>
                <a:lnTo>
                  <a:pt x="52330" y="48720"/>
                </a:lnTo>
                <a:lnTo>
                  <a:pt x="52320" y="48720"/>
                </a:lnTo>
                <a:lnTo>
                  <a:pt x="52320" y="48710"/>
                </a:lnTo>
                <a:lnTo>
                  <a:pt x="52330" y="48710"/>
                </a:lnTo>
                <a:lnTo>
                  <a:pt x="52330" y="48700"/>
                </a:lnTo>
                <a:lnTo>
                  <a:pt x="52320" y="48700"/>
                </a:lnTo>
                <a:lnTo>
                  <a:pt x="52320" y="48690"/>
                </a:lnTo>
                <a:lnTo>
                  <a:pt x="52330" y="48690"/>
                </a:lnTo>
                <a:lnTo>
                  <a:pt x="52330" y="48680"/>
                </a:lnTo>
                <a:lnTo>
                  <a:pt x="52340" y="48680"/>
                </a:lnTo>
                <a:lnTo>
                  <a:pt x="52350" y="48680"/>
                </a:lnTo>
                <a:lnTo>
                  <a:pt x="52350" y="48670"/>
                </a:lnTo>
                <a:lnTo>
                  <a:pt x="52350" y="48660"/>
                </a:lnTo>
                <a:lnTo>
                  <a:pt x="52340" y="48660"/>
                </a:lnTo>
                <a:lnTo>
                  <a:pt x="52340" y="48650"/>
                </a:lnTo>
                <a:lnTo>
                  <a:pt x="52330" y="48650"/>
                </a:lnTo>
                <a:lnTo>
                  <a:pt x="52340" y="48650"/>
                </a:lnTo>
                <a:lnTo>
                  <a:pt x="52340" y="48640"/>
                </a:lnTo>
                <a:lnTo>
                  <a:pt x="52330" y="48640"/>
                </a:lnTo>
                <a:lnTo>
                  <a:pt x="52330" y="48630"/>
                </a:lnTo>
                <a:lnTo>
                  <a:pt x="52340" y="48630"/>
                </a:lnTo>
                <a:lnTo>
                  <a:pt x="52330" y="48630"/>
                </a:lnTo>
                <a:lnTo>
                  <a:pt x="52320" y="48630"/>
                </a:lnTo>
                <a:lnTo>
                  <a:pt x="52320" y="48620"/>
                </a:lnTo>
                <a:lnTo>
                  <a:pt x="52310" y="48620"/>
                </a:lnTo>
                <a:lnTo>
                  <a:pt x="52310" y="48630"/>
                </a:lnTo>
                <a:lnTo>
                  <a:pt x="52300" y="48630"/>
                </a:lnTo>
                <a:lnTo>
                  <a:pt x="52290" y="48640"/>
                </a:lnTo>
                <a:lnTo>
                  <a:pt x="52290" y="48650"/>
                </a:lnTo>
                <a:lnTo>
                  <a:pt x="52300" y="48650"/>
                </a:lnTo>
                <a:lnTo>
                  <a:pt x="52290" y="48650"/>
                </a:lnTo>
                <a:lnTo>
                  <a:pt x="52290" y="48640"/>
                </a:lnTo>
                <a:lnTo>
                  <a:pt x="52280" y="48640"/>
                </a:lnTo>
                <a:lnTo>
                  <a:pt x="52270" y="48650"/>
                </a:lnTo>
                <a:lnTo>
                  <a:pt x="52270" y="48660"/>
                </a:lnTo>
                <a:lnTo>
                  <a:pt x="52260" y="48660"/>
                </a:lnTo>
                <a:lnTo>
                  <a:pt x="52250" y="48660"/>
                </a:lnTo>
                <a:lnTo>
                  <a:pt x="52250" y="48650"/>
                </a:lnTo>
                <a:lnTo>
                  <a:pt x="52250" y="48640"/>
                </a:lnTo>
                <a:lnTo>
                  <a:pt x="52240" y="48640"/>
                </a:lnTo>
                <a:lnTo>
                  <a:pt x="52240" y="48630"/>
                </a:lnTo>
                <a:lnTo>
                  <a:pt x="52230" y="48630"/>
                </a:lnTo>
                <a:lnTo>
                  <a:pt x="52230" y="48620"/>
                </a:lnTo>
                <a:lnTo>
                  <a:pt x="52240" y="48620"/>
                </a:lnTo>
                <a:lnTo>
                  <a:pt x="52230" y="48620"/>
                </a:lnTo>
                <a:lnTo>
                  <a:pt x="52230" y="48610"/>
                </a:lnTo>
                <a:lnTo>
                  <a:pt x="52230" y="48600"/>
                </a:lnTo>
                <a:lnTo>
                  <a:pt x="52220" y="48590"/>
                </a:lnTo>
                <a:lnTo>
                  <a:pt x="52210" y="48590"/>
                </a:lnTo>
                <a:lnTo>
                  <a:pt x="52210" y="48580"/>
                </a:lnTo>
                <a:lnTo>
                  <a:pt x="52210" y="48570"/>
                </a:lnTo>
                <a:lnTo>
                  <a:pt x="52210" y="48560"/>
                </a:lnTo>
                <a:lnTo>
                  <a:pt x="52220" y="48570"/>
                </a:lnTo>
                <a:lnTo>
                  <a:pt x="52220" y="48560"/>
                </a:lnTo>
                <a:lnTo>
                  <a:pt x="52210" y="48550"/>
                </a:lnTo>
                <a:lnTo>
                  <a:pt x="52200" y="48550"/>
                </a:lnTo>
                <a:lnTo>
                  <a:pt x="52200" y="48560"/>
                </a:lnTo>
                <a:lnTo>
                  <a:pt x="52190" y="48550"/>
                </a:lnTo>
                <a:lnTo>
                  <a:pt x="52190" y="48540"/>
                </a:lnTo>
                <a:lnTo>
                  <a:pt x="52200" y="48540"/>
                </a:lnTo>
                <a:lnTo>
                  <a:pt x="52190" y="48530"/>
                </a:lnTo>
                <a:lnTo>
                  <a:pt x="52190" y="48520"/>
                </a:lnTo>
                <a:lnTo>
                  <a:pt x="52200" y="48520"/>
                </a:lnTo>
                <a:lnTo>
                  <a:pt x="52200" y="48510"/>
                </a:lnTo>
                <a:lnTo>
                  <a:pt x="52210" y="48510"/>
                </a:lnTo>
                <a:lnTo>
                  <a:pt x="52210" y="48500"/>
                </a:lnTo>
                <a:lnTo>
                  <a:pt x="52200" y="48500"/>
                </a:lnTo>
                <a:lnTo>
                  <a:pt x="52200" y="48490"/>
                </a:lnTo>
                <a:lnTo>
                  <a:pt x="52190" y="48490"/>
                </a:lnTo>
                <a:lnTo>
                  <a:pt x="52190" y="48480"/>
                </a:lnTo>
                <a:lnTo>
                  <a:pt x="52180" y="48480"/>
                </a:lnTo>
                <a:lnTo>
                  <a:pt x="52180" y="48470"/>
                </a:lnTo>
                <a:lnTo>
                  <a:pt x="52190" y="48470"/>
                </a:lnTo>
                <a:lnTo>
                  <a:pt x="52200" y="48470"/>
                </a:lnTo>
                <a:lnTo>
                  <a:pt x="52200" y="48460"/>
                </a:lnTo>
                <a:lnTo>
                  <a:pt x="52200" y="48450"/>
                </a:lnTo>
                <a:lnTo>
                  <a:pt x="52190" y="48450"/>
                </a:lnTo>
                <a:lnTo>
                  <a:pt x="52200" y="48450"/>
                </a:lnTo>
                <a:lnTo>
                  <a:pt x="52190" y="48450"/>
                </a:lnTo>
                <a:lnTo>
                  <a:pt x="52190" y="48440"/>
                </a:lnTo>
                <a:lnTo>
                  <a:pt x="52180" y="48440"/>
                </a:lnTo>
                <a:lnTo>
                  <a:pt x="52180" y="48450"/>
                </a:lnTo>
                <a:lnTo>
                  <a:pt x="52180" y="48460"/>
                </a:lnTo>
                <a:lnTo>
                  <a:pt x="52170" y="48460"/>
                </a:lnTo>
                <a:lnTo>
                  <a:pt x="52170" y="48450"/>
                </a:lnTo>
                <a:lnTo>
                  <a:pt x="52170" y="48440"/>
                </a:lnTo>
                <a:lnTo>
                  <a:pt x="52180" y="48440"/>
                </a:lnTo>
                <a:lnTo>
                  <a:pt x="52180" y="48430"/>
                </a:lnTo>
                <a:lnTo>
                  <a:pt x="52190" y="48430"/>
                </a:lnTo>
                <a:lnTo>
                  <a:pt x="52190" y="48420"/>
                </a:lnTo>
                <a:lnTo>
                  <a:pt x="52190" y="48410"/>
                </a:lnTo>
                <a:lnTo>
                  <a:pt x="52200" y="48410"/>
                </a:lnTo>
                <a:lnTo>
                  <a:pt x="52200" y="48400"/>
                </a:lnTo>
                <a:lnTo>
                  <a:pt x="52200" y="48390"/>
                </a:lnTo>
                <a:lnTo>
                  <a:pt x="52210" y="48380"/>
                </a:lnTo>
                <a:lnTo>
                  <a:pt x="52280" y="48260"/>
                </a:lnTo>
                <a:lnTo>
                  <a:pt x="52390" y="48250"/>
                </a:lnTo>
                <a:lnTo>
                  <a:pt x="52400" y="48250"/>
                </a:lnTo>
                <a:lnTo>
                  <a:pt x="52440" y="48240"/>
                </a:lnTo>
                <a:lnTo>
                  <a:pt x="52480" y="48240"/>
                </a:lnTo>
                <a:lnTo>
                  <a:pt x="52480" y="48220"/>
                </a:lnTo>
                <a:lnTo>
                  <a:pt x="52480" y="48210"/>
                </a:lnTo>
                <a:lnTo>
                  <a:pt x="52510" y="48080"/>
                </a:lnTo>
                <a:lnTo>
                  <a:pt x="52530" y="48010"/>
                </a:lnTo>
                <a:lnTo>
                  <a:pt x="52530" y="47990"/>
                </a:lnTo>
                <a:lnTo>
                  <a:pt x="52390" y="48000"/>
                </a:lnTo>
                <a:lnTo>
                  <a:pt x="52350" y="48000"/>
                </a:lnTo>
                <a:lnTo>
                  <a:pt x="52330" y="48000"/>
                </a:lnTo>
                <a:lnTo>
                  <a:pt x="52330" y="47980"/>
                </a:lnTo>
                <a:lnTo>
                  <a:pt x="52320" y="47970"/>
                </a:lnTo>
                <a:lnTo>
                  <a:pt x="52320" y="47960"/>
                </a:lnTo>
                <a:lnTo>
                  <a:pt x="52320" y="47950"/>
                </a:lnTo>
                <a:lnTo>
                  <a:pt x="52320" y="47940"/>
                </a:lnTo>
                <a:lnTo>
                  <a:pt x="52320" y="47930"/>
                </a:lnTo>
                <a:lnTo>
                  <a:pt x="52320" y="47920"/>
                </a:lnTo>
                <a:lnTo>
                  <a:pt x="52320" y="47910"/>
                </a:lnTo>
                <a:lnTo>
                  <a:pt x="52330" y="47910"/>
                </a:lnTo>
                <a:lnTo>
                  <a:pt x="52330" y="47900"/>
                </a:lnTo>
                <a:lnTo>
                  <a:pt x="52330" y="47890"/>
                </a:lnTo>
                <a:lnTo>
                  <a:pt x="52330" y="47880"/>
                </a:lnTo>
                <a:lnTo>
                  <a:pt x="52340" y="47880"/>
                </a:lnTo>
                <a:lnTo>
                  <a:pt x="52340" y="47870"/>
                </a:lnTo>
                <a:lnTo>
                  <a:pt x="52350" y="47870"/>
                </a:lnTo>
                <a:lnTo>
                  <a:pt x="52350" y="47860"/>
                </a:lnTo>
                <a:lnTo>
                  <a:pt x="52360" y="47850"/>
                </a:lnTo>
                <a:lnTo>
                  <a:pt x="52360" y="47840"/>
                </a:lnTo>
                <a:lnTo>
                  <a:pt x="52370" y="47840"/>
                </a:lnTo>
                <a:lnTo>
                  <a:pt x="52380" y="47830"/>
                </a:lnTo>
                <a:lnTo>
                  <a:pt x="52380" y="47840"/>
                </a:lnTo>
                <a:lnTo>
                  <a:pt x="52390" y="47840"/>
                </a:lnTo>
                <a:lnTo>
                  <a:pt x="52400" y="47830"/>
                </a:lnTo>
                <a:lnTo>
                  <a:pt x="52410" y="47810"/>
                </a:lnTo>
                <a:lnTo>
                  <a:pt x="52410" y="47800"/>
                </a:lnTo>
                <a:lnTo>
                  <a:pt x="52410" y="47780"/>
                </a:lnTo>
                <a:lnTo>
                  <a:pt x="52420" y="47780"/>
                </a:lnTo>
                <a:lnTo>
                  <a:pt x="52420" y="47770"/>
                </a:lnTo>
                <a:lnTo>
                  <a:pt x="52420" y="47760"/>
                </a:lnTo>
                <a:lnTo>
                  <a:pt x="52420" y="47750"/>
                </a:lnTo>
                <a:lnTo>
                  <a:pt x="52420" y="47740"/>
                </a:lnTo>
                <a:lnTo>
                  <a:pt x="52430" y="47740"/>
                </a:lnTo>
                <a:lnTo>
                  <a:pt x="52450" y="47730"/>
                </a:lnTo>
                <a:lnTo>
                  <a:pt x="52480" y="47720"/>
                </a:lnTo>
                <a:lnTo>
                  <a:pt x="52490" y="47720"/>
                </a:lnTo>
                <a:lnTo>
                  <a:pt x="52560" y="47690"/>
                </a:lnTo>
                <a:lnTo>
                  <a:pt x="52570" y="47680"/>
                </a:lnTo>
                <a:lnTo>
                  <a:pt x="52580" y="47680"/>
                </a:lnTo>
                <a:lnTo>
                  <a:pt x="52600" y="47670"/>
                </a:lnTo>
                <a:lnTo>
                  <a:pt x="52610" y="47670"/>
                </a:lnTo>
                <a:lnTo>
                  <a:pt x="52630" y="47680"/>
                </a:lnTo>
                <a:lnTo>
                  <a:pt x="52660" y="47690"/>
                </a:lnTo>
                <a:lnTo>
                  <a:pt x="52680" y="47700"/>
                </a:lnTo>
                <a:lnTo>
                  <a:pt x="52690" y="47700"/>
                </a:lnTo>
                <a:lnTo>
                  <a:pt x="52700" y="47700"/>
                </a:lnTo>
                <a:lnTo>
                  <a:pt x="52710" y="47710"/>
                </a:lnTo>
                <a:lnTo>
                  <a:pt x="52740" y="47710"/>
                </a:lnTo>
                <a:lnTo>
                  <a:pt x="52750" y="47720"/>
                </a:lnTo>
                <a:lnTo>
                  <a:pt x="52780" y="47710"/>
                </a:lnTo>
                <a:lnTo>
                  <a:pt x="52830" y="47710"/>
                </a:lnTo>
                <a:lnTo>
                  <a:pt x="52840" y="47710"/>
                </a:lnTo>
                <a:lnTo>
                  <a:pt x="52860" y="47710"/>
                </a:lnTo>
                <a:lnTo>
                  <a:pt x="52960" y="47740"/>
                </a:lnTo>
                <a:lnTo>
                  <a:pt x="53000" y="47750"/>
                </a:lnTo>
                <a:lnTo>
                  <a:pt x="53020" y="47740"/>
                </a:lnTo>
                <a:lnTo>
                  <a:pt x="53030" y="47740"/>
                </a:lnTo>
                <a:lnTo>
                  <a:pt x="53040" y="47720"/>
                </a:lnTo>
                <a:lnTo>
                  <a:pt x="53090" y="47710"/>
                </a:lnTo>
                <a:lnTo>
                  <a:pt x="53110" y="47700"/>
                </a:lnTo>
                <a:lnTo>
                  <a:pt x="53130" y="47690"/>
                </a:lnTo>
                <a:lnTo>
                  <a:pt x="53160" y="47670"/>
                </a:lnTo>
                <a:lnTo>
                  <a:pt x="53160" y="47660"/>
                </a:lnTo>
                <a:lnTo>
                  <a:pt x="53170" y="47600"/>
                </a:lnTo>
                <a:lnTo>
                  <a:pt x="53140" y="47550"/>
                </a:lnTo>
                <a:lnTo>
                  <a:pt x="53160" y="47540"/>
                </a:lnTo>
                <a:lnTo>
                  <a:pt x="53160" y="47530"/>
                </a:lnTo>
                <a:lnTo>
                  <a:pt x="53170" y="47530"/>
                </a:lnTo>
                <a:lnTo>
                  <a:pt x="53180" y="47520"/>
                </a:lnTo>
                <a:lnTo>
                  <a:pt x="53190" y="47520"/>
                </a:lnTo>
                <a:lnTo>
                  <a:pt x="53290" y="47460"/>
                </a:lnTo>
                <a:lnTo>
                  <a:pt x="53310" y="47450"/>
                </a:lnTo>
                <a:lnTo>
                  <a:pt x="53310" y="47420"/>
                </a:lnTo>
                <a:lnTo>
                  <a:pt x="53370" y="47450"/>
                </a:lnTo>
                <a:lnTo>
                  <a:pt x="53410" y="47480"/>
                </a:lnTo>
                <a:lnTo>
                  <a:pt x="53440" y="47490"/>
                </a:lnTo>
                <a:lnTo>
                  <a:pt x="53450" y="47500"/>
                </a:lnTo>
                <a:lnTo>
                  <a:pt x="53460" y="47520"/>
                </a:lnTo>
                <a:lnTo>
                  <a:pt x="53480" y="47560"/>
                </a:lnTo>
                <a:lnTo>
                  <a:pt x="53440" y="47560"/>
                </a:lnTo>
                <a:lnTo>
                  <a:pt x="53450" y="47610"/>
                </a:lnTo>
                <a:lnTo>
                  <a:pt x="53450" y="47620"/>
                </a:lnTo>
                <a:lnTo>
                  <a:pt x="53470" y="47690"/>
                </a:lnTo>
                <a:lnTo>
                  <a:pt x="53470" y="47700"/>
                </a:lnTo>
                <a:lnTo>
                  <a:pt x="53500" y="47700"/>
                </a:lnTo>
                <a:lnTo>
                  <a:pt x="53500" y="47720"/>
                </a:lnTo>
                <a:lnTo>
                  <a:pt x="53500" y="47740"/>
                </a:lnTo>
                <a:lnTo>
                  <a:pt x="53490" y="47750"/>
                </a:lnTo>
                <a:lnTo>
                  <a:pt x="53500" y="47760"/>
                </a:lnTo>
                <a:lnTo>
                  <a:pt x="53560" y="47780"/>
                </a:lnTo>
                <a:lnTo>
                  <a:pt x="53580" y="47790"/>
                </a:lnTo>
                <a:lnTo>
                  <a:pt x="53590" y="47760"/>
                </a:lnTo>
                <a:lnTo>
                  <a:pt x="53600" y="47740"/>
                </a:lnTo>
                <a:lnTo>
                  <a:pt x="53590" y="47730"/>
                </a:lnTo>
                <a:lnTo>
                  <a:pt x="53590" y="47710"/>
                </a:lnTo>
                <a:lnTo>
                  <a:pt x="53570" y="47680"/>
                </a:lnTo>
                <a:lnTo>
                  <a:pt x="53570" y="47670"/>
                </a:lnTo>
                <a:lnTo>
                  <a:pt x="53550" y="47640"/>
                </a:lnTo>
                <a:lnTo>
                  <a:pt x="53540" y="47630"/>
                </a:lnTo>
                <a:lnTo>
                  <a:pt x="53590" y="47570"/>
                </a:lnTo>
                <a:lnTo>
                  <a:pt x="53630" y="47590"/>
                </a:lnTo>
                <a:lnTo>
                  <a:pt x="53710" y="47590"/>
                </a:lnTo>
                <a:lnTo>
                  <a:pt x="53760" y="47580"/>
                </a:lnTo>
                <a:lnTo>
                  <a:pt x="53750" y="47550"/>
                </a:lnTo>
                <a:lnTo>
                  <a:pt x="53780" y="47470"/>
                </a:lnTo>
                <a:lnTo>
                  <a:pt x="53760" y="47460"/>
                </a:lnTo>
                <a:lnTo>
                  <a:pt x="53750" y="47410"/>
                </a:lnTo>
                <a:lnTo>
                  <a:pt x="53750" y="47400"/>
                </a:lnTo>
                <a:lnTo>
                  <a:pt x="53740" y="47330"/>
                </a:lnTo>
                <a:lnTo>
                  <a:pt x="53730" y="47270"/>
                </a:lnTo>
                <a:lnTo>
                  <a:pt x="53720" y="47200"/>
                </a:lnTo>
                <a:lnTo>
                  <a:pt x="53710" y="47180"/>
                </a:lnTo>
                <a:lnTo>
                  <a:pt x="53720" y="47080"/>
                </a:lnTo>
                <a:lnTo>
                  <a:pt x="53720" y="47050"/>
                </a:lnTo>
                <a:lnTo>
                  <a:pt x="53720" y="47040"/>
                </a:lnTo>
                <a:lnTo>
                  <a:pt x="53790" y="46960"/>
                </a:lnTo>
                <a:lnTo>
                  <a:pt x="53760" y="46750"/>
                </a:lnTo>
                <a:lnTo>
                  <a:pt x="53700" y="46680"/>
                </a:lnTo>
                <a:lnTo>
                  <a:pt x="53650" y="46630"/>
                </a:lnTo>
                <a:lnTo>
                  <a:pt x="53680" y="46600"/>
                </a:lnTo>
                <a:lnTo>
                  <a:pt x="53670" y="46550"/>
                </a:lnTo>
                <a:lnTo>
                  <a:pt x="53630" y="46530"/>
                </a:lnTo>
                <a:lnTo>
                  <a:pt x="53620" y="46520"/>
                </a:lnTo>
                <a:lnTo>
                  <a:pt x="53600" y="46520"/>
                </a:lnTo>
                <a:lnTo>
                  <a:pt x="53580" y="46460"/>
                </a:lnTo>
                <a:lnTo>
                  <a:pt x="53580" y="46440"/>
                </a:lnTo>
                <a:lnTo>
                  <a:pt x="53570" y="46430"/>
                </a:lnTo>
                <a:lnTo>
                  <a:pt x="53570" y="46420"/>
                </a:lnTo>
                <a:lnTo>
                  <a:pt x="53610" y="46310"/>
                </a:lnTo>
                <a:lnTo>
                  <a:pt x="53640" y="46300"/>
                </a:lnTo>
                <a:lnTo>
                  <a:pt x="53690" y="46280"/>
                </a:lnTo>
                <a:lnTo>
                  <a:pt x="53700" y="46280"/>
                </a:lnTo>
                <a:lnTo>
                  <a:pt x="53710" y="46270"/>
                </a:lnTo>
                <a:lnTo>
                  <a:pt x="53730" y="46260"/>
                </a:lnTo>
                <a:lnTo>
                  <a:pt x="53770" y="46240"/>
                </a:lnTo>
                <a:lnTo>
                  <a:pt x="53780" y="46230"/>
                </a:lnTo>
                <a:lnTo>
                  <a:pt x="53780" y="46220"/>
                </a:lnTo>
                <a:lnTo>
                  <a:pt x="53790" y="46220"/>
                </a:lnTo>
                <a:lnTo>
                  <a:pt x="53800" y="46220"/>
                </a:lnTo>
                <a:lnTo>
                  <a:pt x="53810" y="46210"/>
                </a:lnTo>
                <a:lnTo>
                  <a:pt x="53820" y="46210"/>
                </a:lnTo>
                <a:lnTo>
                  <a:pt x="53830" y="46200"/>
                </a:lnTo>
                <a:lnTo>
                  <a:pt x="53830" y="46190"/>
                </a:lnTo>
                <a:lnTo>
                  <a:pt x="53820" y="46200"/>
                </a:lnTo>
                <a:lnTo>
                  <a:pt x="53820" y="46190"/>
                </a:lnTo>
                <a:lnTo>
                  <a:pt x="53810" y="46190"/>
                </a:lnTo>
                <a:lnTo>
                  <a:pt x="53810" y="46180"/>
                </a:lnTo>
                <a:lnTo>
                  <a:pt x="53800" y="46180"/>
                </a:lnTo>
                <a:lnTo>
                  <a:pt x="53810" y="46180"/>
                </a:lnTo>
                <a:lnTo>
                  <a:pt x="53820" y="46170"/>
                </a:lnTo>
                <a:lnTo>
                  <a:pt x="53850" y="46160"/>
                </a:lnTo>
                <a:lnTo>
                  <a:pt x="53860" y="46160"/>
                </a:lnTo>
                <a:lnTo>
                  <a:pt x="53870" y="46160"/>
                </a:lnTo>
                <a:lnTo>
                  <a:pt x="53880" y="46160"/>
                </a:lnTo>
                <a:lnTo>
                  <a:pt x="53890" y="46160"/>
                </a:lnTo>
                <a:lnTo>
                  <a:pt x="53890" y="46150"/>
                </a:lnTo>
                <a:lnTo>
                  <a:pt x="53900" y="46150"/>
                </a:lnTo>
                <a:lnTo>
                  <a:pt x="53910" y="46160"/>
                </a:lnTo>
                <a:lnTo>
                  <a:pt x="53920" y="46160"/>
                </a:lnTo>
                <a:lnTo>
                  <a:pt x="53930" y="46160"/>
                </a:lnTo>
                <a:lnTo>
                  <a:pt x="53940" y="46160"/>
                </a:lnTo>
                <a:lnTo>
                  <a:pt x="53950" y="46160"/>
                </a:lnTo>
                <a:lnTo>
                  <a:pt x="53970" y="46160"/>
                </a:lnTo>
                <a:lnTo>
                  <a:pt x="53980" y="46160"/>
                </a:lnTo>
                <a:lnTo>
                  <a:pt x="53980" y="46150"/>
                </a:lnTo>
                <a:lnTo>
                  <a:pt x="54010" y="46130"/>
                </a:lnTo>
                <a:lnTo>
                  <a:pt x="53970" y="46100"/>
                </a:lnTo>
                <a:lnTo>
                  <a:pt x="53940" y="46070"/>
                </a:lnTo>
                <a:lnTo>
                  <a:pt x="53920" y="45880"/>
                </a:lnTo>
                <a:lnTo>
                  <a:pt x="53920" y="45870"/>
                </a:lnTo>
                <a:lnTo>
                  <a:pt x="53920" y="45860"/>
                </a:lnTo>
                <a:lnTo>
                  <a:pt x="53920" y="45810"/>
                </a:lnTo>
                <a:lnTo>
                  <a:pt x="53910" y="45810"/>
                </a:lnTo>
                <a:lnTo>
                  <a:pt x="53970" y="45760"/>
                </a:lnTo>
                <a:lnTo>
                  <a:pt x="53980" y="45740"/>
                </a:lnTo>
                <a:lnTo>
                  <a:pt x="54000" y="45730"/>
                </a:lnTo>
                <a:lnTo>
                  <a:pt x="54000" y="45680"/>
                </a:lnTo>
                <a:lnTo>
                  <a:pt x="54000" y="45670"/>
                </a:lnTo>
                <a:lnTo>
                  <a:pt x="54000" y="45660"/>
                </a:lnTo>
                <a:lnTo>
                  <a:pt x="53990" y="45660"/>
                </a:lnTo>
                <a:lnTo>
                  <a:pt x="54000" y="45650"/>
                </a:lnTo>
                <a:lnTo>
                  <a:pt x="54080" y="45560"/>
                </a:lnTo>
                <a:lnTo>
                  <a:pt x="54110" y="45520"/>
                </a:lnTo>
                <a:lnTo>
                  <a:pt x="54150" y="45490"/>
                </a:lnTo>
                <a:lnTo>
                  <a:pt x="54180" y="45470"/>
                </a:lnTo>
                <a:lnTo>
                  <a:pt x="54240" y="45460"/>
                </a:lnTo>
                <a:lnTo>
                  <a:pt x="54270" y="45460"/>
                </a:lnTo>
                <a:lnTo>
                  <a:pt x="54320" y="45480"/>
                </a:lnTo>
                <a:lnTo>
                  <a:pt x="54320" y="45490"/>
                </a:lnTo>
                <a:lnTo>
                  <a:pt x="54340" y="45500"/>
                </a:lnTo>
                <a:lnTo>
                  <a:pt x="54360" y="45510"/>
                </a:lnTo>
                <a:lnTo>
                  <a:pt x="54360" y="45490"/>
                </a:lnTo>
                <a:lnTo>
                  <a:pt x="54360" y="45480"/>
                </a:lnTo>
                <a:lnTo>
                  <a:pt x="54370" y="45470"/>
                </a:lnTo>
                <a:lnTo>
                  <a:pt x="54380" y="45460"/>
                </a:lnTo>
                <a:lnTo>
                  <a:pt x="54380" y="45450"/>
                </a:lnTo>
                <a:lnTo>
                  <a:pt x="54390" y="45450"/>
                </a:lnTo>
                <a:lnTo>
                  <a:pt x="54390" y="45440"/>
                </a:lnTo>
                <a:lnTo>
                  <a:pt x="54400" y="45430"/>
                </a:lnTo>
                <a:lnTo>
                  <a:pt x="54410" y="45430"/>
                </a:lnTo>
                <a:lnTo>
                  <a:pt x="54420" y="45420"/>
                </a:lnTo>
                <a:lnTo>
                  <a:pt x="54430" y="45410"/>
                </a:lnTo>
                <a:lnTo>
                  <a:pt x="54430" y="45400"/>
                </a:lnTo>
                <a:lnTo>
                  <a:pt x="54440" y="45390"/>
                </a:lnTo>
                <a:lnTo>
                  <a:pt x="54440" y="45380"/>
                </a:lnTo>
                <a:lnTo>
                  <a:pt x="54450" y="45360"/>
                </a:lnTo>
                <a:lnTo>
                  <a:pt x="54450" y="45350"/>
                </a:lnTo>
                <a:lnTo>
                  <a:pt x="54450" y="45340"/>
                </a:lnTo>
                <a:lnTo>
                  <a:pt x="54460" y="45330"/>
                </a:lnTo>
                <a:lnTo>
                  <a:pt x="54460" y="45320"/>
                </a:lnTo>
                <a:lnTo>
                  <a:pt x="54460" y="45310"/>
                </a:lnTo>
                <a:lnTo>
                  <a:pt x="54470" y="45300"/>
                </a:lnTo>
                <a:lnTo>
                  <a:pt x="54480" y="45300"/>
                </a:lnTo>
                <a:lnTo>
                  <a:pt x="54480" y="45290"/>
                </a:lnTo>
                <a:lnTo>
                  <a:pt x="54480" y="45280"/>
                </a:lnTo>
                <a:lnTo>
                  <a:pt x="54490" y="45280"/>
                </a:lnTo>
                <a:lnTo>
                  <a:pt x="54500" y="45270"/>
                </a:lnTo>
                <a:lnTo>
                  <a:pt x="54500" y="45260"/>
                </a:lnTo>
                <a:lnTo>
                  <a:pt x="54520" y="45260"/>
                </a:lnTo>
                <a:lnTo>
                  <a:pt x="54530" y="45260"/>
                </a:lnTo>
                <a:lnTo>
                  <a:pt x="54560" y="45220"/>
                </a:lnTo>
                <a:lnTo>
                  <a:pt x="54570" y="45210"/>
                </a:lnTo>
                <a:lnTo>
                  <a:pt x="54590" y="45190"/>
                </a:lnTo>
                <a:lnTo>
                  <a:pt x="54600" y="45180"/>
                </a:lnTo>
                <a:lnTo>
                  <a:pt x="54610" y="45170"/>
                </a:lnTo>
                <a:lnTo>
                  <a:pt x="54620" y="45170"/>
                </a:lnTo>
                <a:lnTo>
                  <a:pt x="54630" y="45150"/>
                </a:lnTo>
                <a:lnTo>
                  <a:pt x="54640" y="45150"/>
                </a:lnTo>
                <a:lnTo>
                  <a:pt x="54650" y="45140"/>
                </a:lnTo>
                <a:lnTo>
                  <a:pt x="54660" y="45130"/>
                </a:lnTo>
                <a:lnTo>
                  <a:pt x="54670" y="45120"/>
                </a:lnTo>
                <a:lnTo>
                  <a:pt x="54680" y="45120"/>
                </a:lnTo>
                <a:lnTo>
                  <a:pt x="54690" y="45110"/>
                </a:lnTo>
                <a:lnTo>
                  <a:pt x="54700" y="45110"/>
                </a:lnTo>
                <a:lnTo>
                  <a:pt x="54710" y="45100"/>
                </a:lnTo>
                <a:lnTo>
                  <a:pt x="54720" y="45100"/>
                </a:lnTo>
                <a:lnTo>
                  <a:pt x="54720" y="45090"/>
                </a:lnTo>
                <a:lnTo>
                  <a:pt x="54720" y="45080"/>
                </a:lnTo>
                <a:lnTo>
                  <a:pt x="54730" y="45090"/>
                </a:lnTo>
                <a:lnTo>
                  <a:pt x="54750" y="45100"/>
                </a:lnTo>
                <a:lnTo>
                  <a:pt x="54830" y="45150"/>
                </a:lnTo>
                <a:lnTo>
                  <a:pt x="54840" y="45150"/>
                </a:lnTo>
                <a:lnTo>
                  <a:pt x="54870" y="45140"/>
                </a:lnTo>
                <a:lnTo>
                  <a:pt x="54920" y="45110"/>
                </a:lnTo>
                <a:lnTo>
                  <a:pt x="54970" y="45080"/>
                </a:lnTo>
                <a:lnTo>
                  <a:pt x="54980" y="45080"/>
                </a:lnTo>
                <a:lnTo>
                  <a:pt x="54990" y="45080"/>
                </a:lnTo>
                <a:lnTo>
                  <a:pt x="54990" y="45090"/>
                </a:lnTo>
                <a:lnTo>
                  <a:pt x="55000" y="45090"/>
                </a:lnTo>
                <a:lnTo>
                  <a:pt x="55010" y="45090"/>
                </a:lnTo>
                <a:lnTo>
                  <a:pt x="55010" y="45100"/>
                </a:lnTo>
                <a:lnTo>
                  <a:pt x="55010" y="45110"/>
                </a:lnTo>
                <a:lnTo>
                  <a:pt x="55010" y="45120"/>
                </a:lnTo>
                <a:lnTo>
                  <a:pt x="55000" y="45130"/>
                </a:lnTo>
                <a:lnTo>
                  <a:pt x="55000" y="45140"/>
                </a:lnTo>
                <a:lnTo>
                  <a:pt x="55010" y="45140"/>
                </a:lnTo>
                <a:lnTo>
                  <a:pt x="55020" y="45140"/>
                </a:lnTo>
                <a:lnTo>
                  <a:pt x="55020" y="45150"/>
                </a:lnTo>
                <a:lnTo>
                  <a:pt x="55030" y="45160"/>
                </a:lnTo>
                <a:lnTo>
                  <a:pt x="55030" y="45170"/>
                </a:lnTo>
                <a:lnTo>
                  <a:pt x="55030" y="45180"/>
                </a:lnTo>
                <a:lnTo>
                  <a:pt x="55030" y="45190"/>
                </a:lnTo>
                <a:lnTo>
                  <a:pt x="55020" y="45210"/>
                </a:lnTo>
                <a:lnTo>
                  <a:pt x="55080" y="45210"/>
                </a:lnTo>
                <a:lnTo>
                  <a:pt x="55110" y="45200"/>
                </a:lnTo>
                <a:lnTo>
                  <a:pt x="55140" y="45190"/>
                </a:lnTo>
                <a:lnTo>
                  <a:pt x="55230" y="45160"/>
                </a:lnTo>
                <a:lnTo>
                  <a:pt x="55240" y="45180"/>
                </a:lnTo>
                <a:lnTo>
                  <a:pt x="55220" y="45240"/>
                </a:lnTo>
                <a:lnTo>
                  <a:pt x="55240" y="45280"/>
                </a:lnTo>
                <a:lnTo>
                  <a:pt x="55200" y="45330"/>
                </a:lnTo>
                <a:lnTo>
                  <a:pt x="55170" y="45390"/>
                </a:lnTo>
                <a:lnTo>
                  <a:pt x="55190" y="45380"/>
                </a:lnTo>
                <a:lnTo>
                  <a:pt x="55230" y="45370"/>
                </a:lnTo>
                <a:lnTo>
                  <a:pt x="55250" y="45370"/>
                </a:lnTo>
                <a:lnTo>
                  <a:pt x="55300" y="45360"/>
                </a:lnTo>
                <a:lnTo>
                  <a:pt x="55320" y="45360"/>
                </a:lnTo>
                <a:lnTo>
                  <a:pt x="55450" y="45330"/>
                </a:lnTo>
                <a:lnTo>
                  <a:pt x="55640" y="45300"/>
                </a:lnTo>
                <a:lnTo>
                  <a:pt x="55770" y="45270"/>
                </a:lnTo>
                <a:lnTo>
                  <a:pt x="55980" y="4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