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Muhu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Estonia • State Map | Fully Editable Vector Shape</a:t>
            </a:r>
          </a:p>
        </p:txBody>
      </p:sp>
      <p:sp>
        <p:nvSpPr>
          <p:cNvPr id="101" name="Muhu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27230" y="39870"/>
                </a:moveTo>
                <a:lnTo>
                  <a:pt x="27230" y="39880"/>
                </a:lnTo>
                <a:lnTo>
                  <a:pt x="27230" y="39870"/>
                </a:lnTo>
                <a:lnTo>
                  <a:pt x="27240" y="39870"/>
                </a:lnTo>
                <a:lnTo>
                  <a:pt x="27240" y="39880"/>
                </a:lnTo>
                <a:lnTo>
                  <a:pt x="27240" y="39890"/>
                </a:lnTo>
                <a:lnTo>
                  <a:pt x="27240" y="39900"/>
                </a:lnTo>
                <a:lnTo>
                  <a:pt x="27250" y="39900"/>
                </a:lnTo>
                <a:lnTo>
                  <a:pt x="27250" y="39910"/>
                </a:lnTo>
                <a:lnTo>
                  <a:pt x="27260" y="39910"/>
                </a:lnTo>
                <a:lnTo>
                  <a:pt x="27260" y="39900"/>
                </a:lnTo>
                <a:lnTo>
                  <a:pt x="27270" y="39900"/>
                </a:lnTo>
                <a:lnTo>
                  <a:pt x="27280" y="39900"/>
                </a:lnTo>
                <a:lnTo>
                  <a:pt x="27280" y="39910"/>
                </a:lnTo>
                <a:lnTo>
                  <a:pt x="27280" y="39920"/>
                </a:lnTo>
                <a:lnTo>
                  <a:pt x="27280" y="39930"/>
                </a:lnTo>
                <a:lnTo>
                  <a:pt x="27270" y="39930"/>
                </a:lnTo>
                <a:lnTo>
                  <a:pt x="27270" y="39940"/>
                </a:lnTo>
                <a:lnTo>
                  <a:pt x="27260" y="39940"/>
                </a:lnTo>
                <a:lnTo>
                  <a:pt x="27260" y="39950"/>
                </a:lnTo>
                <a:lnTo>
                  <a:pt x="27250" y="39950"/>
                </a:lnTo>
                <a:lnTo>
                  <a:pt x="27240" y="39950"/>
                </a:lnTo>
                <a:lnTo>
                  <a:pt x="27240" y="39940"/>
                </a:lnTo>
                <a:lnTo>
                  <a:pt x="27230" y="39940"/>
                </a:lnTo>
                <a:lnTo>
                  <a:pt x="27220" y="39940"/>
                </a:lnTo>
                <a:lnTo>
                  <a:pt x="27220" y="39930"/>
                </a:lnTo>
                <a:lnTo>
                  <a:pt x="27210" y="39930"/>
                </a:lnTo>
                <a:lnTo>
                  <a:pt x="27210" y="39920"/>
                </a:lnTo>
                <a:lnTo>
                  <a:pt x="27210" y="39910"/>
                </a:lnTo>
                <a:lnTo>
                  <a:pt x="27200" y="39920"/>
                </a:lnTo>
                <a:lnTo>
                  <a:pt x="27210" y="39910"/>
                </a:lnTo>
                <a:lnTo>
                  <a:pt x="27220" y="39910"/>
                </a:lnTo>
                <a:lnTo>
                  <a:pt x="27220" y="39900"/>
                </a:lnTo>
                <a:lnTo>
                  <a:pt x="27220" y="39890"/>
                </a:lnTo>
                <a:lnTo>
                  <a:pt x="27230" y="39890"/>
                </a:lnTo>
                <a:lnTo>
                  <a:pt x="27230" y="39880"/>
                </a:lnTo>
                <a:lnTo>
                  <a:pt x="27230" y="39870"/>
                </a:lnTo>
                <a:lnTo>
                  <a:pt x="27220" y="39870"/>
                </a:lnTo>
                <a:lnTo>
                  <a:pt x="27230" y="39870"/>
                </a:lnTo>
                <a:close/>
                <a:moveTo>
                  <a:pt x="27190" y="39830"/>
                </a:moveTo>
                <a:lnTo>
                  <a:pt x="27200" y="39830"/>
                </a:lnTo>
                <a:lnTo>
                  <a:pt x="27200" y="39840"/>
                </a:lnTo>
                <a:lnTo>
                  <a:pt x="27210" y="39840"/>
                </a:lnTo>
                <a:lnTo>
                  <a:pt x="27210" y="39850"/>
                </a:lnTo>
                <a:lnTo>
                  <a:pt x="27200" y="39850"/>
                </a:lnTo>
                <a:lnTo>
                  <a:pt x="27210" y="39850"/>
                </a:lnTo>
                <a:lnTo>
                  <a:pt x="27210" y="39860"/>
                </a:lnTo>
                <a:lnTo>
                  <a:pt x="27210" y="39870"/>
                </a:lnTo>
                <a:lnTo>
                  <a:pt x="27210" y="39880"/>
                </a:lnTo>
                <a:lnTo>
                  <a:pt x="27210" y="39890"/>
                </a:lnTo>
                <a:lnTo>
                  <a:pt x="27200" y="39890"/>
                </a:lnTo>
                <a:lnTo>
                  <a:pt x="27190" y="39890"/>
                </a:lnTo>
                <a:lnTo>
                  <a:pt x="27190" y="39880"/>
                </a:lnTo>
                <a:lnTo>
                  <a:pt x="27190" y="39870"/>
                </a:lnTo>
                <a:lnTo>
                  <a:pt x="27180" y="39870"/>
                </a:lnTo>
                <a:lnTo>
                  <a:pt x="27180" y="39880"/>
                </a:lnTo>
                <a:lnTo>
                  <a:pt x="27180" y="39870"/>
                </a:lnTo>
                <a:lnTo>
                  <a:pt x="27180" y="39860"/>
                </a:lnTo>
                <a:lnTo>
                  <a:pt x="27170" y="39860"/>
                </a:lnTo>
                <a:lnTo>
                  <a:pt x="27170" y="39850"/>
                </a:lnTo>
                <a:lnTo>
                  <a:pt x="27160" y="39850"/>
                </a:lnTo>
                <a:lnTo>
                  <a:pt x="27170" y="39840"/>
                </a:lnTo>
                <a:lnTo>
                  <a:pt x="27170" y="39830"/>
                </a:lnTo>
                <a:lnTo>
                  <a:pt x="27180" y="39830"/>
                </a:lnTo>
                <a:lnTo>
                  <a:pt x="27180" y="39820"/>
                </a:lnTo>
                <a:lnTo>
                  <a:pt x="27170" y="39820"/>
                </a:lnTo>
                <a:lnTo>
                  <a:pt x="27180" y="39820"/>
                </a:lnTo>
                <a:lnTo>
                  <a:pt x="27170" y="39810"/>
                </a:lnTo>
                <a:lnTo>
                  <a:pt x="27180" y="39810"/>
                </a:lnTo>
                <a:lnTo>
                  <a:pt x="27180" y="39820"/>
                </a:lnTo>
                <a:lnTo>
                  <a:pt x="27190" y="39820"/>
                </a:lnTo>
                <a:lnTo>
                  <a:pt x="27190" y="39830"/>
                </a:lnTo>
                <a:close/>
                <a:moveTo>
                  <a:pt x="27080" y="39650"/>
                </a:moveTo>
                <a:lnTo>
                  <a:pt x="27080" y="39640"/>
                </a:lnTo>
                <a:lnTo>
                  <a:pt x="27090" y="39630"/>
                </a:lnTo>
                <a:lnTo>
                  <a:pt x="27100" y="39630"/>
                </a:lnTo>
                <a:lnTo>
                  <a:pt x="27110" y="39630"/>
                </a:lnTo>
                <a:lnTo>
                  <a:pt x="27100" y="39630"/>
                </a:lnTo>
                <a:lnTo>
                  <a:pt x="27090" y="39630"/>
                </a:lnTo>
                <a:lnTo>
                  <a:pt x="27090" y="39640"/>
                </a:lnTo>
                <a:lnTo>
                  <a:pt x="27080" y="39640"/>
                </a:lnTo>
                <a:lnTo>
                  <a:pt x="27080" y="39650"/>
                </a:lnTo>
                <a:close/>
                <a:moveTo>
                  <a:pt x="27160" y="39340"/>
                </a:moveTo>
                <a:lnTo>
                  <a:pt x="27150" y="39340"/>
                </a:lnTo>
                <a:lnTo>
                  <a:pt x="27140" y="39340"/>
                </a:lnTo>
                <a:lnTo>
                  <a:pt x="27140" y="39350"/>
                </a:lnTo>
                <a:lnTo>
                  <a:pt x="27140" y="39360"/>
                </a:lnTo>
                <a:lnTo>
                  <a:pt x="27130" y="39360"/>
                </a:lnTo>
                <a:lnTo>
                  <a:pt x="27140" y="39360"/>
                </a:lnTo>
                <a:lnTo>
                  <a:pt x="27140" y="39350"/>
                </a:lnTo>
                <a:lnTo>
                  <a:pt x="27140" y="39340"/>
                </a:lnTo>
                <a:lnTo>
                  <a:pt x="27150" y="39340"/>
                </a:lnTo>
                <a:lnTo>
                  <a:pt x="27160" y="39340"/>
                </a:lnTo>
                <a:lnTo>
                  <a:pt x="27160" y="39330"/>
                </a:lnTo>
                <a:lnTo>
                  <a:pt x="27160" y="39320"/>
                </a:lnTo>
                <a:lnTo>
                  <a:pt x="27170" y="39310"/>
                </a:lnTo>
                <a:lnTo>
                  <a:pt x="27170" y="39320"/>
                </a:lnTo>
                <a:lnTo>
                  <a:pt x="27160" y="39320"/>
                </a:lnTo>
                <a:lnTo>
                  <a:pt x="27160" y="39330"/>
                </a:lnTo>
                <a:lnTo>
                  <a:pt x="27160" y="39340"/>
                </a:lnTo>
                <a:close/>
                <a:moveTo>
                  <a:pt x="27160" y="39310"/>
                </a:moveTo>
                <a:lnTo>
                  <a:pt x="27160" y="39300"/>
                </a:lnTo>
                <a:lnTo>
                  <a:pt x="27170" y="39300"/>
                </a:lnTo>
                <a:lnTo>
                  <a:pt x="27170" y="39310"/>
                </a:lnTo>
                <a:lnTo>
                  <a:pt x="27160" y="39310"/>
                </a:lnTo>
                <a:close/>
                <a:moveTo>
                  <a:pt x="27060" y="39280"/>
                </a:moveTo>
                <a:lnTo>
                  <a:pt x="27050" y="39280"/>
                </a:lnTo>
                <a:lnTo>
                  <a:pt x="27050" y="39270"/>
                </a:lnTo>
                <a:lnTo>
                  <a:pt x="27060" y="39280"/>
                </a:lnTo>
                <a:close/>
                <a:moveTo>
                  <a:pt x="27350" y="39060"/>
                </a:moveTo>
                <a:lnTo>
                  <a:pt x="27350" y="39050"/>
                </a:lnTo>
                <a:lnTo>
                  <a:pt x="27360" y="39050"/>
                </a:lnTo>
                <a:lnTo>
                  <a:pt x="27360" y="39060"/>
                </a:lnTo>
                <a:lnTo>
                  <a:pt x="27350" y="39060"/>
                </a:lnTo>
                <a:close/>
                <a:moveTo>
                  <a:pt x="27360" y="39050"/>
                </a:moveTo>
                <a:lnTo>
                  <a:pt x="27360" y="39040"/>
                </a:lnTo>
                <a:lnTo>
                  <a:pt x="27370" y="39040"/>
                </a:lnTo>
                <a:lnTo>
                  <a:pt x="27370" y="39050"/>
                </a:lnTo>
                <a:lnTo>
                  <a:pt x="27360" y="39050"/>
                </a:lnTo>
                <a:close/>
                <a:moveTo>
                  <a:pt x="27340" y="39030"/>
                </a:moveTo>
                <a:lnTo>
                  <a:pt x="27340" y="39040"/>
                </a:lnTo>
                <a:lnTo>
                  <a:pt x="27330" y="39040"/>
                </a:lnTo>
                <a:lnTo>
                  <a:pt x="27330" y="39030"/>
                </a:lnTo>
                <a:lnTo>
                  <a:pt x="27340" y="39030"/>
                </a:lnTo>
                <a:lnTo>
                  <a:pt x="27330" y="39030"/>
                </a:lnTo>
                <a:lnTo>
                  <a:pt x="27340" y="39030"/>
                </a:lnTo>
                <a:close/>
                <a:moveTo>
                  <a:pt x="27280" y="39000"/>
                </a:moveTo>
                <a:lnTo>
                  <a:pt x="27270" y="39000"/>
                </a:lnTo>
                <a:lnTo>
                  <a:pt x="27270" y="38990"/>
                </a:lnTo>
                <a:lnTo>
                  <a:pt x="27280" y="38990"/>
                </a:lnTo>
                <a:lnTo>
                  <a:pt x="27280" y="39000"/>
                </a:lnTo>
                <a:close/>
                <a:moveTo>
                  <a:pt x="27310" y="38950"/>
                </a:moveTo>
                <a:lnTo>
                  <a:pt x="27320" y="38950"/>
                </a:lnTo>
                <a:lnTo>
                  <a:pt x="27310" y="38950"/>
                </a:lnTo>
                <a:lnTo>
                  <a:pt x="27320" y="38950"/>
                </a:lnTo>
                <a:lnTo>
                  <a:pt x="27320" y="38960"/>
                </a:lnTo>
                <a:lnTo>
                  <a:pt x="27320" y="38970"/>
                </a:lnTo>
                <a:lnTo>
                  <a:pt x="27310" y="38970"/>
                </a:lnTo>
                <a:lnTo>
                  <a:pt x="27310" y="38960"/>
                </a:lnTo>
                <a:lnTo>
                  <a:pt x="27310" y="38950"/>
                </a:lnTo>
                <a:lnTo>
                  <a:pt x="27310" y="38940"/>
                </a:lnTo>
                <a:lnTo>
                  <a:pt x="27310" y="38950"/>
                </a:lnTo>
                <a:close/>
                <a:moveTo>
                  <a:pt x="25250" y="38970"/>
                </a:moveTo>
                <a:lnTo>
                  <a:pt x="25240" y="38970"/>
                </a:lnTo>
                <a:lnTo>
                  <a:pt x="25240" y="38960"/>
                </a:lnTo>
                <a:lnTo>
                  <a:pt x="25250" y="38960"/>
                </a:lnTo>
                <a:lnTo>
                  <a:pt x="25250" y="38970"/>
                </a:lnTo>
                <a:close/>
                <a:moveTo>
                  <a:pt x="25750" y="38890"/>
                </a:moveTo>
                <a:lnTo>
                  <a:pt x="25740" y="38890"/>
                </a:lnTo>
                <a:lnTo>
                  <a:pt x="25740" y="38880"/>
                </a:lnTo>
                <a:lnTo>
                  <a:pt x="25750" y="38880"/>
                </a:lnTo>
                <a:lnTo>
                  <a:pt x="25750" y="38890"/>
                </a:lnTo>
                <a:close/>
                <a:moveTo>
                  <a:pt x="25800" y="38870"/>
                </a:moveTo>
                <a:lnTo>
                  <a:pt x="25810" y="38870"/>
                </a:lnTo>
                <a:lnTo>
                  <a:pt x="25810" y="38880"/>
                </a:lnTo>
                <a:lnTo>
                  <a:pt x="25820" y="38880"/>
                </a:lnTo>
                <a:lnTo>
                  <a:pt x="25820" y="38890"/>
                </a:lnTo>
                <a:lnTo>
                  <a:pt x="25820" y="38900"/>
                </a:lnTo>
                <a:lnTo>
                  <a:pt x="25830" y="38900"/>
                </a:lnTo>
                <a:lnTo>
                  <a:pt x="25830" y="38910"/>
                </a:lnTo>
                <a:lnTo>
                  <a:pt x="25830" y="38920"/>
                </a:lnTo>
                <a:lnTo>
                  <a:pt x="25830" y="38930"/>
                </a:lnTo>
                <a:lnTo>
                  <a:pt x="25840" y="38930"/>
                </a:lnTo>
                <a:lnTo>
                  <a:pt x="25840" y="38940"/>
                </a:lnTo>
                <a:lnTo>
                  <a:pt x="25840" y="38950"/>
                </a:lnTo>
                <a:lnTo>
                  <a:pt x="25850" y="38950"/>
                </a:lnTo>
                <a:lnTo>
                  <a:pt x="25850" y="38960"/>
                </a:lnTo>
                <a:lnTo>
                  <a:pt x="25850" y="38950"/>
                </a:lnTo>
                <a:lnTo>
                  <a:pt x="25840" y="38950"/>
                </a:lnTo>
                <a:lnTo>
                  <a:pt x="25840" y="38940"/>
                </a:lnTo>
                <a:lnTo>
                  <a:pt x="25830" y="38930"/>
                </a:lnTo>
                <a:lnTo>
                  <a:pt x="25820" y="38930"/>
                </a:lnTo>
                <a:lnTo>
                  <a:pt x="25810" y="38920"/>
                </a:lnTo>
                <a:lnTo>
                  <a:pt x="25800" y="38920"/>
                </a:lnTo>
                <a:lnTo>
                  <a:pt x="25790" y="38920"/>
                </a:lnTo>
                <a:lnTo>
                  <a:pt x="25790" y="38910"/>
                </a:lnTo>
                <a:lnTo>
                  <a:pt x="25780" y="38910"/>
                </a:lnTo>
                <a:lnTo>
                  <a:pt x="25780" y="38900"/>
                </a:lnTo>
                <a:lnTo>
                  <a:pt x="25780" y="38890"/>
                </a:lnTo>
                <a:lnTo>
                  <a:pt x="25780" y="38880"/>
                </a:lnTo>
                <a:lnTo>
                  <a:pt x="25780" y="38870"/>
                </a:lnTo>
                <a:lnTo>
                  <a:pt x="25790" y="38870"/>
                </a:lnTo>
                <a:lnTo>
                  <a:pt x="25800" y="38870"/>
                </a:lnTo>
                <a:lnTo>
                  <a:pt x="25800" y="38860"/>
                </a:lnTo>
                <a:lnTo>
                  <a:pt x="25800" y="38870"/>
                </a:lnTo>
                <a:close/>
                <a:moveTo>
                  <a:pt x="27250" y="38750"/>
                </a:moveTo>
                <a:lnTo>
                  <a:pt x="27260" y="38750"/>
                </a:lnTo>
                <a:lnTo>
                  <a:pt x="27250" y="38750"/>
                </a:lnTo>
                <a:lnTo>
                  <a:pt x="27260" y="38760"/>
                </a:lnTo>
                <a:lnTo>
                  <a:pt x="27260" y="38770"/>
                </a:lnTo>
                <a:lnTo>
                  <a:pt x="27250" y="38770"/>
                </a:lnTo>
                <a:lnTo>
                  <a:pt x="27260" y="38770"/>
                </a:lnTo>
                <a:lnTo>
                  <a:pt x="27250" y="38770"/>
                </a:lnTo>
                <a:lnTo>
                  <a:pt x="27250" y="38780"/>
                </a:lnTo>
                <a:lnTo>
                  <a:pt x="27240" y="38780"/>
                </a:lnTo>
                <a:lnTo>
                  <a:pt x="27240" y="38770"/>
                </a:lnTo>
                <a:lnTo>
                  <a:pt x="27250" y="38770"/>
                </a:lnTo>
                <a:lnTo>
                  <a:pt x="27250" y="38760"/>
                </a:lnTo>
                <a:lnTo>
                  <a:pt x="27240" y="38760"/>
                </a:lnTo>
                <a:lnTo>
                  <a:pt x="27240" y="38750"/>
                </a:lnTo>
                <a:lnTo>
                  <a:pt x="27250" y="38750"/>
                </a:lnTo>
                <a:close/>
                <a:moveTo>
                  <a:pt x="27040" y="38710"/>
                </a:moveTo>
                <a:lnTo>
                  <a:pt x="27030" y="38710"/>
                </a:lnTo>
                <a:lnTo>
                  <a:pt x="27030" y="38700"/>
                </a:lnTo>
                <a:lnTo>
                  <a:pt x="27040" y="38700"/>
                </a:lnTo>
                <a:lnTo>
                  <a:pt x="27040" y="38710"/>
                </a:lnTo>
                <a:close/>
                <a:moveTo>
                  <a:pt x="27310" y="38640"/>
                </a:moveTo>
                <a:lnTo>
                  <a:pt x="27310" y="38650"/>
                </a:lnTo>
                <a:lnTo>
                  <a:pt x="27300" y="38650"/>
                </a:lnTo>
                <a:lnTo>
                  <a:pt x="27300" y="38640"/>
                </a:lnTo>
                <a:lnTo>
                  <a:pt x="27310" y="38640"/>
                </a:lnTo>
                <a:close/>
                <a:moveTo>
                  <a:pt x="26190" y="38500"/>
                </a:moveTo>
                <a:lnTo>
                  <a:pt x="26180" y="38500"/>
                </a:lnTo>
                <a:lnTo>
                  <a:pt x="26190" y="38500"/>
                </a:lnTo>
                <a:lnTo>
                  <a:pt x="26180" y="38500"/>
                </a:lnTo>
                <a:lnTo>
                  <a:pt x="26190" y="38490"/>
                </a:lnTo>
                <a:lnTo>
                  <a:pt x="26190" y="38500"/>
                </a:lnTo>
                <a:close/>
                <a:moveTo>
                  <a:pt x="28020" y="38480"/>
                </a:moveTo>
                <a:lnTo>
                  <a:pt x="28010" y="38480"/>
                </a:lnTo>
                <a:lnTo>
                  <a:pt x="28010" y="38470"/>
                </a:lnTo>
                <a:lnTo>
                  <a:pt x="28020" y="38470"/>
                </a:lnTo>
                <a:lnTo>
                  <a:pt x="28020" y="38480"/>
                </a:lnTo>
                <a:close/>
                <a:moveTo>
                  <a:pt x="25570" y="38510"/>
                </a:moveTo>
                <a:lnTo>
                  <a:pt x="25580" y="38510"/>
                </a:lnTo>
                <a:lnTo>
                  <a:pt x="25570" y="38510"/>
                </a:lnTo>
                <a:lnTo>
                  <a:pt x="25570" y="38500"/>
                </a:lnTo>
                <a:lnTo>
                  <a:pt x="25580" y="38500"/>
                </a:lnTo>
                <a:lnTo>
                  <a:pt x="25580" y="38490"/>
                </a:lnTo>
                <a:lnTo>
                  <a:pt x="25590" y="38490"/>
                </a:lnTo>
                <a:lnTo>
                  <a:pt x="25590" y="38500"/>
                </a:lnTo>
                <a:lnTo>
                  <a:pt x="25600" y="38500"/>
                </a:lnTo>
                <a:lnTo>
                  <a:pt x="25610" y="38500"/>
                </a:lnTo>
                <a:lnTo>
                  <a:pt x="25620" y="38500"/>
                </a:lnTo>
                <a:lnTo>
                  <a:pt x="25620" y="38490"/>
                </a:lnTo>
                <a:lnTo>
                  <a:pt x="25630" y="38490"/>
                </a:lnTo>
                <a:lnTo>
                  <a:pt x="25640" y="38490"/>
                </a:lnTo>
                <a:lnTo>
                  <a:pt x="25640" y="38480"/>
                </a:lnTo>
                <a:lnTo>
                  <a:pt x="25650" y="38480"/>
                </a:lnTo>
                <a:lnTo>
                  <a:pt x="25660" y="38490"/>
                </a:lnTo>
                <a:lnTo>
                  <a:pt x="25670" y="38490"/>
                </a:lnTo>
                <a:lnTo>
                  <a:pt x="25670" y="38480"/>
                </a:lnTo>
                <a:lnTo>
                  <a:pt x="25670" y="38490"/>
                </a:lnTo>
                <a:lnTo>
                  <a:pt x="25680" y="38490"/>
                </a:lnTo>
                <a:lnTo>
                  <a:pt x="25690" y="38490"/>
                </a:lnTo>
                <a:lnTo>
                  <a:pt x="25700" y="38490"/>
                </a:lnTo>
                <a:lnTo>
                  <a:pt x="25710" y="38490"/>
                </a:lnTo>
                <a:lnTo>
                  <a:pt x="25710" y="38500"/>
                </a:lnTo>
                <a:lnTo>
                  <a:pt x="25710" y="38510"/>
                </a:lnTo>
                <a:lnTo>
                  <a:pt x="25720" y="38510"/>
                </a:lnTo>
                <a:lnTo>
                  <a:pt x="25720" y="38520"/>
                </a:lnTo>
                <a:lnTo>
                  <a:pt x="25730" y="38520"/>
                </a:lnTo>
                <a:lnTo>
                  <a:pt x="25730" y="38510"/>
                </a:lnTo>
                <a:lnTo>
                  <a:pt x="25740" y="38510"/>
                </a:lnTo>
                <a:lnTo>
                  <a:pt x="25740" y="38500"/>
                </a:lnTo>
                <a:lnTo>
                  <a:pt x="25750" y="38500"/>
                </a:lnTo>
                <a:lnTo>
                  <a:pt x="25750" y="38510"/>
                </a:lnTo>
                <a:lnTo>
                  <a:pt x="25760" y="38510"/>
                </a:lnTo>
                <a:lnTo>
                  <a:pt x="25760" y="38520"/>
                </a:lnTo>
                <a:lnTo>
                  <a:pt x="25760" y="38530"/>
                </a:lnTo>
                <a:lnTo>
                  <a:pt x="25750" y="38540"/>
                </a:lnTo>
                <a:lnTo>
                  <a:pt x="25760" y="38540"/>
                </a:lnTo>
                <a:lnTo>
                  <a:pt x="25760" y="38550"/>
                </a:lnTo>
                <a:lnTo>
                  <a:pt x="25760" y="38560"/>
                </a:lnTo>
                <a:lnTo>
                  <a:pt x="25760" y="38570"/>
                </a:lnTo>
                <a:lnTo>
                  <a:pt x="25760" y="38580"/>
                </a:lnTo>
                <a:lnTo>
                  <a:pt x="25760" y="38590"/>
                </a:lnTo>
                <a:lnTo>
                  <a:pt x="25760" y="38600"/>
                </a:lnTo>
                <a:lnTo>
                  <a:pt x="25760" y="38610"/>
                </a:lnTo>
                <a:lnTo>
                  <a:pt x="25770" y="38610"/>
                </a:lnTo>
                <a:lnTo>
                  <a:pt x="25770" y="38620"/>
                </a:lnTo>
                <a:lnTo>
                  <a:pt x="25780" y="38610"/>
                </a:lnTo>
                <a:lnTo>
                  <a:pt x="25790" y="38610"/>
                </a:lnTo>
                <a:lnTo>
                  <a:pt x="25790" y="38620"/>
                </a:lnTo>
                <a:lnTo>
                  <a:pt x="25800" y="38620"/>
                </a:lnTo>
                <a:lnTo>
                  <a:pt x="25810" y="38620"/>
                </a:lnTo>
                <a:lnTo>
                  <a:pt x="25810" y="38630"/>
                </a:lnTo>
                <a:lnTo>
                  <a:pt x="25810" y="38640"/>
                </a:lnTo>
                <a:lnTo>
                  <a:pt x="25820" y="38640"/>
                </a:lnTo>
                <a:lnTo>
                  <a:pt x="25820" y="38650"/>
                </a:lnTo>
                <a:lnTo>
                  <a:pt x="25830" y="38650"/>
                </a:lnTo>
                <a:lnTo>
                  <a:pt x="25830" y="38660"/>
                </a:lnTo>
                <a:lnTo>
                  <a:pt x="25830" y="38670"/>
                </a:lnTo>
                <a:lnTo>
                  <a:pt x="25830" y="38680"/>
                </a:lnTo>
                <a:lnTo>
                  <a:pt x="25830" y="38690"/>
                </a:lnTo>
                <a:lnTo>
                  <a:pt x="25830" y="38700"/>
                </a:lnTo>
                <a:lnTo>
                  <a:pt x="25830" y="38710"/>
                </a:lnTo>
                <a:lnTo>
                  <a:pt x="25830" y="38720"/>
                </a:lnTo>
                <a:lnTo>
                  <a:pt x="25830" y="38730"/>
                </a:lnTo>
                <a:lnTo>
                  <a:pt x="25840" y="38730"/>
                </a:lnTo>
                <a:lnTo>
                  <a:pt x="25840" y="38740"/>
                </a:lnTo>
                <a:lnTo>
                  <a:pt x="25830" y="38740"/>
                </a:lnTo>
                <a:lnTo>
                  <a:pt x="25820" y="38750"/>
                </a:lnTo>
                <a:lnTo>
                  <a:pt x="25820" y="38760"/>
                </a:lnTo>
                <a:lnTo>
                  <a:pt x="25810" y="38750"/>
                </a:lnTo>
                <a:lnTo>
                  <a:pt x="25800" y="38750"/>
                </a:lnTo>
                <a:lnTo>
                  <a:pt x="25790" y="38750"/>
                </a:lnTo>
                <a:lnTo>
                  <a:pt x="25780" y="38750"/>
                </a:lnTo>
                <a:lnTo>
                  <a:pt x="25770" y="38750"/>
                </a:lnTo>
                <a:lnTo>
                  <a:pt x="25760" y="38750"/>
                </a:lnTo>
                <a:lnTo>
                  <a:pt x="25760" y="38760"/>
                </a:lnTo>
                <a:lnTo>
                  <a:pt x="25750" y="38770"/>
                </a:lnTo>
                <a:lnTo>
                  <a:pt x="25750" y="38780"/>
                </a:lnTo>
                <a:lnTo>
                  <a:pt x="25740" y="38780"/>
                </a:lnTo>
                <a:lnTo>
                  <a:pt x="25740" y="38790"/>
                </a:lnTo>
                <a:lnTo>
                  <a:pt x="25730" y="38790"/>
                </a:lnTo>
                <a:lnTo>
                  <a:pt x="25730" y="38800"/>
                </a:lnTo>
                <a:lnTo>
                  <a:pt x="25730" y="38810"/>
                </a:lnTo>
                <a:lnTo>
                  <a:pt x="25730" y="38820"/>
                </a:lnTo>
                <a:lnTo>
                  <a:pt x="25730" y="38830"/>
                </a:lnTo>
                <a:lnTo>
                  <a:pt x="25740" y="38830"/>
                </a:lnTo>
                <a:lnTo>
                  <a:pt x="25740" y="38840"/>
                </a:lnTo>
                <a:lnTo>
                  <a:pt x="25740" y="38850"/>
                </a:lnTo>
                <a:lnTo>
                  <a:pt x="25740" y="38860"/>
                </a:lnTo>
                <a:lnTo>
                  <a:pt x="25730" y="38860"/>
                </a:lnTo>
                <a:lnTo>
                  <a:pt x="25740" y="38870"/>
                </a:lnTo>
                <a:lnTo>
                  <a:pt x="25740" y="38880"/>
                </a:lnTo>
                <a:lnTo>
                  <a:pt x="25730" y="38880"/>
                </a:lnTo>
                <a:lnTo>
                  <a:pt x="25730" y="38890"/>
                </a:lnTo>
                <a:lnTo>
                  <a:pt x="25730" y="38900"/>
                </a:lnTo>
                <a:lnTo>
                  <a:pt x="25730" y="38910"/>
                </a:lnTo>
                <a:lnTo>
                  <a:pt x="25720" y="38910"/>
                </a:lnTo>
                <a:lnTo>
                  <a:pt x="25720" y="38920"/>
                </a:lnTo>
                <a:lnTo>
                  <a:pt x="25710" y="38920"/>
                </a:lnTo>
                <a:lnTo>
                  <a:pt x="25710" y="38930"/>
                </a:lnTo>
                <a:lnTo>
                  <a:pt x="25700" y="38930"/>
                </a:lnTo>
                <a:lnTo>
                  <a:pt x="25700" y="38920"/>
                </a:lnTo>
                <a:lnTo>
                  <a:pt x="25690" y="38920"/>
                </a:lnTo>
                <a:lnTo>
                  <a:pt x="25690" y="38910"/>
                </a:lnTo>
                <a:lnTo>
                  <a:pt x="25680" y="38910"/>
                </a:lnTo>
                <a:lnTo>
                  <a:pt x="25680" y="38900"/>
                </a:lnTo>
                <a:lnTo>
                  <a:pt x="25670" y="38900"/>
                </a:lnTo>
                <a:lnTo>
                  <a:pt x="25670" y="38910"/>
                </a:lnTo>
                <a:lnTo>
                  <a:pt x="25670" y="38900"/>
                </a:lnTo>
                <a:lnTo>
                  <a:pt x="25670" y="38890"/>
                </a:lnTo>
                <a:lnTo>
                  <a:pt x="25660" y="38890"/>
                </a:lnTo>
                <a:lnTo>
                  <a:pt x="25650" y="38890"/>
                </a:lnTo>
                <a:lnTo>
                  <a:pt x="25650" y="38900"/>
                </a:lnTo>
                <a:lnTo>
                  <a:pt x="25660" y="38900"/>
                </a:lnTo>
                <a:lnTo>
                  <a:pt x="25660" y="38910"/>
                </a:lnTo>
                <a:lnTo>
                  <a:pt x="25660" y="38920"/>
                </a:lnTo>
                <a:lnTo>
                  <a:pt x="25650" y="38920"/>
                </a:lnTo>
                <a:lnTo>
                  <a:pt x="25650" y="38930"/>
                </a:lnTo>
                <a:lnTo>
                  <a:pt x="25650" y="38940"/>
                </a:lnTo>
                <a:lnTo>
                  <a:pt x="25650" y="38950"/>
                </a:lnTo>
                <a:lnTo>
                  <a:pt x="25650" y="38960"/>
                </a:lnTo>
                <a:lnTo>
                  <a:pt x="25650" y="38950"/>
                </a:lnTo>
                <a:lnTo>
                  <a:pt x="25650" y="38960"/>
                </a:lnTo>
                <a:lnTo>
                  <a:pt x="25640" y="38960"/>
                </a:lnTo>
                <a:lnTo>
                  <a:pt x="25640" y="38970"/>
                </a:lnTo>
                <a:lnTo>
                  <a:pt x="25640" y="38980"/>
                </a:lnTo>
                <a:lnTo>
                  <a:pt x="25640" y="38990"/>
                </a:lnTo>
                <a:lnTo>
                  <a:pt x="25630" y="38990"/>
                </a:lnTo>
                <a:lnTo>
                  <a:pt x="25630" y="39000"/>
                </a:lnTo>
                <a:lnTo>
                  <a:pt x="25630" y="39010"/>
                </a:lnTo>
                <a:lnTo>
                  <a:pt x="25640" y="39010"/>
                </a:lnTo>
                <a:lnTo>
                  <a:pt x="25630" y="39010"/>
                </a:lnTo>
                <a:lnTo>
                  <a:pt x="25620" y="39010"/>
                </a:lnTo>
                <a:lnTo>
                  <a:pt x="25630" y="39010"/>
                </a:lnTo>
                <a:lnTo>
                  <a:pt x="25630" y="39000"/>
                </a:lnTo>
                <a:lnTo>
                  <a:pt x="25620" y="39000"/>
                </a:lnTo>
                <a:lnTo>
                  <a:pt x="25630" y="39000"/>
                </a:lnTo>
                <a:lnTo>
                  <a:pt x="25620" y="39000"/>
                </a:lnTo>
                <a:lnTo>
                  <a:pt x="25620" y="38990"/>
                </a:lnTo>
                <a:lnTo>
                  <a:pt x="25610" y="38990"/>
                </a:lnTo>
                <a:lnTo>
                  <a:pt x="25600" y="38990"/>
                </a:lnTo>
                <a:lnTo>
                  <a:pt x="25600" y="39000"/>
                </a:lnTo>
                <a:lnTo>
                  <a:pt x="25590" y="39000"/>
                </a:lnTo>
                <a:lnTo>
                  <a:pt x="25580" y="39000"/>
                </a:lnTo>
                <a:lnTo>
                  <a:pt x="25580" y="38990"/>
                </a:lnTo>
                <a:lnTo>
                  <a:pt x="25570" y="39000"/>
                </a:lnTo>
                <a:lnTo>
                  <a:pt x="25570" y="38990"/>
                </a:lnTo>
                <a:lnTo>
                  <a:pt x="25570" y="38980"/>
                </a:lnTo>
                <a:lnTo>
                  <a:pt x="25570" y="38970"/>
                </a:lnTo>
                <a:lnTo>
                  <a:pt x="25560" y="38970"/>
                </a:lnTo>
                <a:lnTo>
                  <a:pt x="25560" y="38960"/>
                </a:lnTo>
                <a:lnTo>
                  <a:pt x="25560" y="38950"/>
                </a:lnTo>
                <a:lnTo>
                  <a:pt x="25550" y="38940"/>
                </a:lnTo>
                <a:lnTo>
                  <a:pt x="25550" y="38930"/>
                </a:lnTo>
                <a:lnTo>
                  <a:pt x="25540" y="38930"/>
                </a:lnTo>
                <a:lnTo>
                  <a:pt x="25530" y="38930"/>
                </a:lnTo>
                <a:lnTo>
                  <a:pt x="25530" y="38920"/>
                </a:lnTo>
                <a:lnTo>
                  <a:pt x="25520" y="38920"/>
                </a:lnTo>
                <a:lnTo>
                  <a:pt x="25530" y="38920"/>
                </a:lnTo>
                <a:lnTo>
                  <a:pt x="25530" y="38910"/>
                </a:lnTo>
                <a:lnTo>
                  <a:pt x="25530" y="38900"/>
                </a:lnTo>
                <a:lnTo>
                  <a:pt x="25520" y="38900"/>
                </a:lnTo>
                <a:lnTo>
                  <a:pt x="25520" y="38890"/>
                </a:lnTo>
                <a:lnTo>
                  <a:pt x="25510" y="38890"/>
                </a:lnTo>
                <a:lnTo>
                  <a:pt x="25510" y="38880"/>
                </a:lnTo>
                <a:lnTo>
                  <a:pt x="25510" y="38870"/>
                </a:lnTo>
                <a:lnTo>
                  <a:pt x="25510" y="38860"/>
                </a:lnTo>
                <a:lnTo>
                  <a:pt x="25500" y="38860"/>
                </a:lnTo>
                <a:lnTo>
                  <a:pt x="25500" y="38850"/>
                </a:lnTo>
                <a:lnTo>
                  <a:pt x="25500" y="38840"/>
                </a:lnTo>
                <a:lnTo>
                  <a:pt x="25490" y="38830"/>
                </a:lnTo>
                <a:lnTo>
                  <a:pt x="25500" y="38830"/>
                </a:lnTo>
                <a:lnTo>
                  <a:pt x="25500" y="38820"/>
                </a:lnTo>
                <a:lnTo>
                  <a:pt x="25490" y="38820"/>
                </a:lnTo>
                <a:lnTo>
                  <a:pt x="25490" y="38810"/>
                </a:lnTo>
                <a:lnTo>
                  <a:pt x="25490" y="38800"/>
                </a:lnTo>
                <a:lnTo>
                  <a:pt x="25490" y="38790"/>
                </a:lnTo>
                <a:lnTo>
                  <a:pt x="25500" y="38790"/>
                </a:lnTo>
                <a:lnTo>
                  <a:pt x="25500" y="38780"/>
                </a:lnTo>
                <a:lnTo>
                  <a:pt x="25500" y="38770"/>
                </a:lnTo>
                <a:lnTo>
                  <a:pt x="25500" y="38760"/>
                </a:lnTo>
                <a:lnTo>
                  <a:pt x="25500" y="38750"/>
                </a:lnTo>
                <a:lnTo>
                  <a:pt x="25510" y="38750"/>
                </a:lnTo>
                <a:lnTo>
                  <a:pt x="25510" y="38740"/>
                </a:lnTo>
                <a:lnTo>
                  <a:pt x="25510" y="38730"/>
                </a:lnTo>
                <a:lnTo>
                  <a:pt x="25510" y="38720"/>
                </a:lnTo>
                <a:lnTo>
                  <a:pt x="25500" y="38720"/>
                </a:lnTo>
                <a:lnTo>
                  <a:pt x="25510" y="38720"/>
                </a:lnTo>
                <a:lnTo>
                  <a:pt x="25500" y="38720"/>
                </a:lnTo>
                <a:lnTo>
                  <a:pt x="25500" y="38710"/>
                </a:lnTo>
                <a:lnTo>
                  <a:pt x="25510" y="38710"/>
                </a:lnTo>
                <a:lnTo>
                  <a:pt x="25500" y="38710"/>
                </a:lnTo>
                <a:lnTo>
                  <a:pt x="25500" y="38700"/>
                </a:lnTo>
                <a:lnTo>
                  <a:pt x="25500" y="38690"/>
                </a:lnTo>
                <a:lnTo>
                  <a:pt x="25490" y="38690"/>
                </a:lnTo>
                <a:lnTo>
                  <a:pt x="25480" y="38690"/>
                </a:lnTo>
                <a:lnTo>
                  <a:pt x="25480" y="38680"/>
                </a:lnTo>
                <a:lnTo>
                  <a:pt x="25480" y="38670"/>
                </a:lnTo>
                <a:lnTo>
                  <a:pt x="25490" y="38670"/>
                </a:lnTo>
                <a:lnTo>
                  <a:pt x="25480" y="38670"/>
                </a:lnTo>
                <a:lnTo>
                  <a:pt x="25480" y="38660"/>
                </a:lnTo>
                <a:lnTo>
                  <a:pt x="25480" y="38650"/>
                </a:lnTo>
                <a:lnTo>
                  <a:pt x="25480" y="38640"/>
                </a:lnTo>
                <a:lnTo>
                  <a:pt x="25490" y="38640"/>
                </a:lnTo>
                <a:lnTo>
                  <a:pt x="25490" y="38630"/>
                </a:lnTo>
                <a:lnTo>
                  <a:pt x="25500" y="38620"/>
                </a:lnTo>
                <a:lnTo>
                  <a:pt x="25500" y="38610"/>
                </a:lnTo>
                <a:lnTo>
                  <a:pt x="25510" y="38610"/>
                </a:lnTo>
                <a:lnTo>
                  <a:pt x="25520" y="38610"/>
                </a:lnTo>
                <a:lnTo>
                  <a:pt x="25520" y="38620"/>
                </a:lnTo>
                <a:lnTo>
                  <a:pt x="25530" y="38620"/>
                </a:lnTo>
                <a:lnTo>
                  <a:pt x="25540" y="38620"/>
                </a:lnTo>
                <a:lnTo>
                  <a:pt x="25550" y="38610"/>
                </a:lnTo>
                <a:lnTo>
                  <a:pt x="25550" y="38620"/>
                </a:lnTo>
                <a:lnTo>
                  <a:pt x="25550" y="38610"/>
                </a:lnTo>
                <a:lnTo>
                  <a:pt x="25550" y="38620"/>
                </a:lnTo>
                <a:lnTo>
                  <a:pt x="25560" y="38620"/>
                </a:lnTo>
                <a:lnTo>
                  <a:pt x="25570" y="38620"/>
                </a:lnTo>
                <a:lnTo>
                  <a:pt x="25570" y="38630"/>
                </a:lnTo>
                <a:lnTo>
                  <a:pt x="25570" y="38620"/>
                </a:lnTo>
                <a:lnTo>
                  <a:pt x="25580" y="38620"/>
                </a:lnTo>
                <a:lnTo>
                  <a:pt x="25570" y="38620"/>
                </a:lnTo>
                <a:lnTo>
                  <a:pt x="25570" y="38610"/>
                </a:lnTo>
                <a:lnTo>
                  <a:pt x="25580" y="38610"/>
                </a:lnTo>
                <a:lnTo>
                  <a:pt x="25590" y="38610"/>
                </a:lnTo>
                <a:lnTo>
                  <a:pt x="25590" y="38600"/>
                </a:lnTo>
                <a:lnTo>
                  <a:pt x="25600" y="38600"/>
                </a:lnTo>
                <a:lnTo>
                  <a:pt x="25600" y="38590"/>
                </a:lnTo>
                <a:lnTo>
                  <a:pt x="25600" y="38580"/>
                </a:lnTo>
                <a:lnTo>
                  <a:pt x="25590" y="38580"/>
                </a:lnTo>
                <a:lnTo>
                  <a:pt x="25590" y="38590"/>
                </a:lnTo>
                <a:lnTo>
                  <a:pt x="25580" y="38590"/>
                </a:lnTo>
                <a:lnTo>
                  <a:pt x="25570" y="38590"/>
                </a:lnTo>
                <a:lnTo>
                  <a:pt x="25570" y="38580"/>
                </a:lnTo>
                <a:lnTo>
                  <a:pt x="25570" y="38570"/>
                </a:lnTo>
                <a:lnTo>
                  <a:pt x="25570" y="38580"/>
                </a:lnTo>
                <a:lnTo>
                  <a:pt x="25560" y="38580"/>
                </a:lnTo>
                <a:lnTo>
                  <a:pt x="25560" y="38570"/>
                </a:lnTo>
                <a:lnTo>
                  <a:pt x="25570" y="38570"/>
                </a:lnTo>
                <a:lnTo>
                  <a:pt x="25570" y="38560"/>
                </a:lnTo>
                <a:lnTo>
                  <a:pt x="25570" y="38570"/>
                </a:lnTo>
                <a:lnTo>
                  <a:pt x="25570" y="38560"/>
                </a:lnTo>
                <a:lnTo>
                  <a:pt x="25560" y="38560"/>
                </a:lnTo>
                <a:lnTo>
                  <a:pt x="25560" y="38550"/>
                </a:lnTo>
                <a:lnTo>
                  <a:pt x="25560" y="38540"/>
                </a:lnTo>
                <a:lnTo>
                  <a:pt x="25550" y="38540"/>
                </a:lnTo>
                <a:lnTo>
                  <a:pt x="25550" y="38530"/>
                </a:lnTo>
                <a:lnTo>
                  <a:pt x="25540" y="38530"/>
                </a:lnTo>
                <a:lnTo>
                  <a:pt x="25540" y="38520"/>
                </a:lnTo>
                <a:lnTo>
                  <a:pt x="25540" y="38510"/>
                </a:lnTo>
                <a:lnTo>
                  <a:pt x="25540" y="38500"/>
                </a:lnTo>
                <a:lnTo>
                  <a:pt x="25530" y="38500"/>
                </a:lnTo>
                <a:lnTo>
                  <a:pt x="25540" y="38500"/>
                </a:lnTo>
                <a:lnTo>
                  <a:pt x="25540" y="38490"/>
                </a:lnTo>
                <a:lnTo>
                  <a:pt x="25540" y="38480"/>
                </a:lnTo>
                <a:lnTo>
                  <a:pt x="25550" y="38480"/>
                </a:lnTo>
                <a:lnTo>
                  <a:pt x="25550" y="38470"/>
                </a:lnTo>
                <a:lnTo>
                  <a:pt x="25540" y="38470"/>
                </a:lnTo>
                <a:lnTo>
                  <a:pt x="25550" y="38470"/>
                </a:lnTo>
                <a:lnTo>
                  <a:pt x="25550" y="38480"/>
                </a:lnTo>
                <a:lnTo>
                  <a:pt x="25560" y="38480"/>
                </a:lnTo>
                <a:lnTo>
                  <a:pt x="25560" y="38490"/>
                </a:lnTo>
                <a:lnTo>
                  <a:pt x="25560" y="38500"/>
                </a:lnTo>
                <a:lnTo>
                  <a:pt x="25570" y="38500"/>
                </a:lnTo>
                <a:lnTo>
                  <a:pt x="25570" y="38510"/>
                </a:lnTo>
                <a:close/>
                <a:moveTo>
                  <a:pt x="26010" y="38460"/>
                </a:moveTo>
                <a:lnTo>
                  <a:pt x="26010" y="38470"/>
                </a:lnTo>
                <a:lnTo>
                  <a:pt x="26000" y="38470"/>
                </a:lnTo>
                <a:lnTo>
                  <a:pt x="26000" y="38460"/>
                </a:lnTo>
                <a:lnTo>
                  <a:pt x="26010" y="38460"/>
                </a:lnTo>
                <a:lnTo>
                  <a:pt x="26010" y="38450"/>
                </a:lnTo>
                <a:lnTo>
                  <a:pt x="26010" y="38460"/>
                </a:lnTo>
                <a:close/>
                <a:moveTo>
                  <a:pt x="25940" y="38440"/>
                </a:moveTo>
                <a:lnTo>
                  <a:pt x="25950" y="38440"/>
                </a:lnTo>
                <a:lnTo>
                  <a:pt x="25960" y="38450"/>
                </a:lnTo>
                <a:lnTo>
                  <a:pt x="25950" y="38450"/>
                </a:lnTo>
                <a:lnTo>
                  <a:pt x="25950" y="38460"/>
                </a:lnTo>
                <a:lnTo>
                  <a:pt x="25960" y="38460"/>
                </a:lnTo>
                <a:lnTo>
                  <a:pt x="25950" y="38470"/>
                </a:lnTo>
                <a:lnTo>
                  <a:pt x="25960" y="38470"/>
                </a:lnTo>
                <a:lnTo>
                  <a:pt x="25960" y="38480"/>
                </a:lnTo>
                <a:lnTo>
                  <a:pt x="25950" y="38480"/>
                </a:lnTo>
                <a:lnTo>
                  <a:pt x="25940" y="38470"/>
                </a:lnTo>
                <a:lnTo>
                  <a:pt x="25940" y="38480"/>
                </a:lnTo>
                <a:lnTo>
                  <a:pt x="25930" y="38480"/>
                </a:lnTo>
                <a:lnTo>
                  <a:pt x="25930" y="38470"/>
                </a:lnTo>
                <a:lnTo>
                  <a:pt x="25930" y="38460"/>
                </a:lnTo>
                <a:lnTo>
                  <a:pt x="25930" y="38450"/>
                </a:lnTo>
                <a:lnTo>
                  <a:pt x="25930" y="38440"/>
                </a:lnTo>
                <a:lnTo>
                  <a:pt x="25940" y="38440"/>
                </a:lnTo>
                <a:close/>
                <a:moveTo>
                  <a:pt x="25870" y="38420"/>
                </a:moveTo>
                <a:lnTo>
                  <a:pt x="25880" y="38420"/>
                </a:lnTo>
                <a:lnTo>
                  <a:pt x="25880" y="38430"/>
                </a:lnTo>
                <a:lnTo>
                  <a:pt x="25880" y="38440"/>
                </a:lnTo>
                <a:lnTo>
                  <a:pt x="25890" y="38440"/>
                </a:lnTo>
                <a:lnTo>
                  <a:pt x="25900" y="38440"/>
                </a:lnTo>
                <a:lnTo>
                  <a:pt x="25900" y="38450"/>
                </a:lnTo>
                <a:lnTo>
                  <a:pt x="25890" y="38450"/>
                </a:lnTo>
                <a:lnTo>
                  <a:pt x="25880" y="38450"/>
                </a:lnTo>
                <a:lnTo>
                  <a:pt x="25880" y="38460"/>
                </a:lnTo>
                <a:lnTo>
                  <a:pt x="25870" y="38460"/>
                </a:lnTo>
                <a:lnTo>
                  <a:pt x="25860" y="38450"/>
                </a:lnTo>
                <a:lnTo>
                  <a:pt x="25860" y="38440"/>
                </a:lnTo>
                <a:lnTo>
                  <a:pt x="25860" y="38430"/>
                </a:lnTo>
                <a:lnTo>
                  <a:pt x="25860" y="38420"/>
                </a:lnTo>
                <a:lnTo>
                  <a:pt x="25870" y="38420"/>
                </a:lnTo>
                <a:close/>
                <a:moveTo>
                  <a:pt x="24750" y="38430"/>
                </a:moveTo>
                <a:lnTo>
                  <a:pt x="24750" y="38440"/>
                </a:lnTo>
                <a:lnTo>
                  <a:pt x="24750" y="38430"/>
                </a:lnTo>
                <a:lnTo>
                  <a:pt x="24750" y="38420"/>
                </a:lnTo>
                <a:lnTo>
                  <a:pt x="24760" y="38420"/>
                </a:lnTo>
                <a:lnTo>
                  <a:pt x="24760" y="38410"/>
                </a:lnTo>
                <a:lnTo>
                  <a:pt x="24760" y="38420"/>
                </a:lnTo>
                <a:lnTo>
                  <a:pt x="24760" y="38430"/>
                </a:lnTo>
                <a:lnTo>
                  <a:pt x="24750" y="38430"/>
                </a:lnTo>
                <a:close/>
                <a:moveTo>
                  <a:pt x="25670" y="38390"/>
                </a:moveTo>
                <a:lnTo>
                  <a:pt x="25680" y="38390"/>
                </a:lnTo>
                <a:lnTo>
                  <a:pt x="25680" y="38400"/>
                </a:lnTo>
                <a:lnTo>
                  <a:pt x="25690" y="38410"/>
                </a:lnTo>
                <a:lnTo>
                  <a:pt x="25690" y="38420"/>
                </a:lnTo>
                <a:lnTo>
                  <a:pt x="25700" y="38420"/>
                </a:lnTo>
                <a:lnTo>
                  <a:pt x="25700" y="38430"/>
                </a:lnTo>
                <a:lnTo>
                  <a:pt x="25710" y="38430"/>
                </a:lnTo>
                <a:lnTo>
                  <a:pt x="25720" y="38430"/>
                </a:lnTo>
                <a:lnTo>
                  <a:pt x="25720" y="38420"/>
                </a:lnTo>
                <a:lnTo>
                  <a:pt x="25730" y="38420"/>
                </a:lnTo>
                <a:lnTo>
                  <a:pt x="25730" y="38430"/>
                </a:lnTo>
                <a:lnTo>
                  <a:pt x="25720" y="38440"/>
                </a:lnTo>
                <a:lnTo>
                  <a:pt x="25710" y="38440"/>
                </a:lnTo>
                <a:lnTo>
                  <a:pt x="25700" y="38440"/>
                </a:lnTo>
                <a:lnTo>
                  <a:pt x="25690" y="38440"/>
                </a:lnTo>
                <a:lnTo>
                  <a:pt x="25690" y="38450"/>
                </a:lnTo>
                <a:lnTo>
                  <a:pt x="25680" y="38450"/>
                </a:lnTo>
                <a:lnTo>
                  <a:pt x="25670" y="38450"/>
                </a:lnTo>
                <a:lnTo>
                  <a:pt x="25660" y="38450"/>
                </a:lnTo>
                <a:lnTo>
                  <a:pt x="25660" y="38440"/>
                </a:lnTo>
                <a:lnTo>
                  <a:pt x="25650" y="38440"/>
                </a:lnTo>
                <a:lnTo>
                  <a:pt x="25660" y="38440"/>
                </a:lnTo>
                <a:lnTo>
                  <a:pt x="25660" y="38430"/>
                </a:lnTo>
                <a:lnTo>
                  <a:pt x="25650" y="38430"/>
                </a:lnTo>
                <a:lnTo>
                  <a:pt x="25650" y="38420"/>
                </a:lnTo>
                <a:lnTo>
                  <a:pt x="25660" y="38420"/>
                </a:lnTo>
                <a:lnTo>
                  <a:pt x="25660" y="38410"/>
                </a:lnTo>
                <a:lnTo>
                  <a:pt x="25650" y="38410"/>
                </a:lnTo>
                <a:lnTo>
                  <a:pt x="25650" y="38400"/>
                </a:lnTo>
                <a:lnTo>
                  <a:pt x="25650" y="38390"/>
                </a:lnTo>
                <a:lnTo>
                  <a:pt x="25660" y="38390"/>
                </a:lnTo>
                <a:lnTo>
                  <a:pt x="25670" y="38390"/>
                </a:lnTo>
                <a:close/>
                <a:moveTo>
                  <a:pt x="26220" y="38310"/>
                </a:moveTo>
                <a:lnTo>
                  <a:pt x="26210" y="38310"/>
                </a:lnTo>
                <a:lnTo>
                  <a:pt x="26210" y="38300"/>
                </a:lnTo>
                <a:lnTo>
                  <a:pt x="26220" y="38310"/>
                </a:lnTo>
                <a:close/>
                <a:moveTo>
                  <a:pt x="25830" y="38240"/>
                </a:moveTo>
                <a:lnTo>
                  <a:pt x="25840" y="38250"/>
                </a:lnTo>
                <a:lnTo>
                  <a:pt x="25830" y="38250"/>
                </a:lnTo>
                <a:lnTo>
                  <a:pt x="25830" y="38260"/>
                </a:lnTo>
                <a:lnTo>
                  <a:pt x="25840" y="38260"/>
                </a:lnTo>
                <a:lnTo>
                  <a:pt x="25840" y="38270"/>
                </a:lnTo>
                <a:lnTo>
                  <a:pt x="25830" y="38270"/>
                </a:lnTo>
                <a:lnTo>
                  <a:pt x="25830" y="38280"/>
                </a:lnTo>
                <a:lnTo>
                  <a:pt x="25840" y="38280"/>
                </a:lnTo>
                <a:lnTo>
                  <a:pt x="25830" y="38280"/>
                </a:lnTo>
                <a:lnTo>
                  <a:pt x="25840" y="38290"/>
                </a:lnTo>
                <a:lnTo>
                  <a:pt x="25830" y="38290"/>
                </a:lnTo>
                <a:lnTo>
                  <a:pt x="25830" y="38300"/>
                </a:lnTo>
                <a:lnTo>
                  <a:pt x="25830" y="38290"/>
                </a:lnTo>
                <a:lnTo>
                  <a:pt x="25830" y="38300"/>
                </a:lnTo>
                <a:lnTo>
                  <a:pt x="25840" y="38310"/>
                </a:lnTo>
                <a:lnTo>
                  <a:pt x="25840" y="38320"/>
                </a:lnTo>
                <a:lnTo>
                  <a:pt x="25840" y="38330"/>
                </a:lnTo>
                <a:lnTo>
                  <a:pt x="25830" y="38330"/>
                </a:lnTo>
                <a:lnTo>
                  <a:pt x="25820" y="38330"/>
                </a:lnTo>
                <a:lnTo>
                  <a:pt x="25820" y="38320"/>
                </a:lnTo>
                <a:lnTo>
                  <a:pt x="25820" y="38310"/>
                </a:lnTo>
                <a:lnTo>
                  <a:pt x="25820" y="38300"/>
                </a:lnTo>
                <a:lnTo>
                  <a:pt x="25820" y="38290"/>
                </a:lnTo>
                <a:lnTo>
                  <a:pt x="25820" y="38280"/>
                </a:lnTo>
                <a:lnTo>
                  <a:pt x="25820" y="38270"/>
                </a:lnTo>
                <a:lnTo>
                  <a:pt x="25830" y="38270"/>
                </a:lnTo>
                <a:lnTo>
                  <a:pt x="25820" y="38270"/>
                </a:lnTo>
                <a:lnTo>
                  <a:pt x="25820" y="38260"/>
                </a:lnTo>
                <a:lnTo>
                  <a:pt x="25820" y="38250"/>
                </a:lnTo>
                <a:lnTo>
                  <a:pt x="25820" y="38260"/>
                </a:lnTo>
                <a:lnTo>
                  <a:pt x="25820" y="38250"/>
                </a:lnTo>
                <a:lnTo>
                  <a:pt x="25820" y="38240"/>
                </a:lnTo>
                <a:lnTo>
                  <a:pt x="25830" y="38240"/>
                </a:lnTo>
                <a:close/>
                <a:moveTo>
                  <a:pt x="27990" y="38230"/>
                </a:moveTo>
                <a:lnTo>
                  <a:pt x="27980" y="38230"/>
                </a:lnTo>
                <a:lnTo>
                  <a:pt x="27990" y="38220"/>
                </a:lnTo>
                <a:lnTo>
                  <a:pt x="27990" y="38210"/>
                </a:lnTo>
                <a:lnTo>
                  <a:pt x="27990" y="38200"/>
                </a:lnTo>
                <a:lnTo>
                  <a:pt x="27990" y="38210"/>
                </a:lnTo>
                <a:lnTo>
                  <a:pt x="28000" y="38210"/>
                </a:lnTo>
                <a:lnTo>
                  <a:pt x="28000" y="38220"/>
                </a:lnTo>
                <a:lnTo>
                  <a:pt x="28000" y="38230"/>
                </a:lnTo>
                <a:lnTo>
                  <a:pt x="27990" y="38230"/>
                </a:lnTo>
                <a:close/>
                <a:moveTo>
                  <a:pt x="28140" y="38210"/>
                </a:moveTo>
                <a:lnTo>
                  <a:pt x="28130" y="38210"/>
                </a:lnTo>
                <a:lnTo>
                  <a:pt x="28120" y="38210"/>
                </a:lnTo>
                <a:lnTo>
                  <a:pt x="28120" y="38220"/>
                </a:lnTo>
                <a:lnTo>
                  <a:pt x="28120" y="38230"/>
                </a:lnTo>
                <a:lnTo>
                  <a:pt x="28120" y="38240"/>
                </a:lnTo>
                <a:lnTo>
                  <a:pt x="28120" y="38250"/>
                </a:lnTo>
                <a:lnTo>
                  <a:pt x="28130" y="38250"/>
                </a:lnTo>
                <a:lnTo>
                  <a:pt x="28130" y="38260"/>
                </a:lnTo>
                <a:lnTo>
                  <a:pt x="28130" y="38270"/>
                </a:lnTo>
                <a:lnTo>
                  <a:pt x="28140" y="38270"/>
                </a:lnTo>
                <a:lnTo>
                  <a:pt x="28130" y="38280"/>
                </a:lnTo>
                <a:lnTo>
                  <a:pt x="28140" y="38280"/>
                </a:lnTo>
                <a:lnTo>
                  <a:pt x="28140" y="38290"/>
                </a:lnTo>
                <a:lnTo>
                  <a:pt x="28150" y="38290"/>
                </a:lnTo>
                <a:lnTo>
                  <a:pt x="28160" y="38290"/>
                </a:lnTo>
                <a:lnTo>
                  <a:pt x="28160" y="38280"/>
                </a:lnTo>
                <a:lnTo>
                  <a:pt x="28170" y="38290"/>
                </a:lnTo>
                <a:lnTo>
                  <a:pt x="28170" y="38280"/>
                </a:lnTo>
                <a:lnTo>
                  <a:pt x="28180" y="38280"/>
                </a:lnTo>
                <a:lnTo>
                  <a:pt x="28180" y="38270"/>
                </a:lnTo>
                <a:lnTo>
                  <a:pt x="28190" y="38270"/>
                </a:lnTo>
                <a:lnTo>
                  <a:pt x="28190" y="38260"/>
                </a:lnTo>
                <a:lnTo>
                  <a:pt x="28190" y="38270"/>
                </a:lnTo>
                <a:lnTo>
                  <a:pt x="28190" y="38280"/>
                </a:lnTo>
                <a:lnTo>
                  <a:pt x="28190" y="38290"/>
                </a:lnTo>
                <a:lnTo>
                  <a:pt x="28200" y="38290"/>
                </a:lnTo>
                <a:lnTo>
                  <a:pt x="28210" y="38290"/>
                </a:lnTo>
                <a:lnTo>
                  <a:pt x="28210" y="38280"/>
                </a:lnTo>
                <a:lnTo>
                  <a:pt x="28200" y="38280"/>
                </a:lnTo>
                <a:lnTo>
                  <a:pt x="28200" y="38270"/>
                </a:lnTo>
                <a:lnTo>
                  <a:pt x="28210" y="38270"/>
                </a:lnTo>
                <a:lnTo>
                  <a:pt x="28220" y="38270"/>
                </a:lnTo>
                <a:lnTo>
                  <a:pt x="28220" y="38260"/>
                </a:lnTo>
                <a:lnTo>
                  <a:pt x="28230" y="38260"/>
                </a:lnTo>
                <a:lnTo>
                  <a:pt x="28220" y="38260"/>
                </a:lnTo>
                <a:lnTo>
                  <a:pt x="28220" y="38270"/>
                </a:lnTo>
                <a:lnTo>
                  <a:pt x="28230" y="38270"/>
                </a:lnTo>
                <a:lnTo>
                  <a:pt x="28230" y="38280"/>
                </a:lnTo>
                <a:lnTo>
                  <a:pt x="28240" y="38280"/>
                </a:lnTo>
                <a:lnTo>
                  <a:pt x="28240" y="38270"/>
                </a:lnTo>
                <a:lnTo>
                  <a:pt x="28250" y="38280"/>
                </a:lnTo>
                <a:lnTo>
                  <a:pt x="28260" y="38280"/>
                </a:lnTo>
                <a:lnTo>
                  <a:pt x="28250" y="38280"/>
                </a:lnTo>
                <a:lnTo>
                  <a:pt x="28250" y="38290"/>
                </a:lnTo>
                <a:lnTo>
                  <a:pt x="28250" y="38300"/>
                </a:lnTo>
                <a:lnTo>
                  <a:pt x="28250" y="38310"/>
                </a:lnTo>
                <a:lnTo>
                  <a:pt x="28240" y="38310"/>
                </a:lnTo>
                <a:lnTo>
                  <a:pt x="28240" y="38320"/>
                </a:lnTo>
                <a:lnTo>
                  <a:pt x="28250" y="38320"/>
                </a:lnTo>
                <a:lnTo>
                  <a:pt x="28250" y="38330"/>
                </a:lnTo>
                <a:lnTo>
                  <a:pt x="28260" y="38330"/>
                </a:lnTo>
                <a:lnTo>
                  <a:pt x="28250" y="38330"/>
                </a:lnTo>
                <a:lnTo>
                  <a:pt x="28250" y="38340"/>
                </a:lnTo>
                <a:lnTo>
                  <a:pt x="28240" y="38350"/>
                </a:lnTo>
                <a:lnTo>
                  <a:pt x="28240" y="38360"/>
                </a:lnTo>
                <a:lnTo>
                  <a:pt x="28230" y="38360"/>
                </a:lnTo>
                <a:lnTo>
                  <a:pt x="28230" y="38370"/>
                </a:lnTo>
                <a:lnTo>
                  <a:pt x="28220" y="38370"/>
                </a:lnTo>
                <a:lnTo>
                  <a:pt x="28210" y="38370"/>
                </a:lnTo>
                <a:lnTo>
                  <a:pt x="28210" y="38380"/>
                </a:lnTo>
                <a:lnTo>
                  <a:pt x="28200" y="38380"/>
                </a:lnTo>
                <a:lnTo>
                  <a:pt x="28200" y="38390"/>
                </a:lnTo>
                <a:lnTo>
                  <a:pt x="28200" y="38380"/>
                </a:lnTo>
                <a:lnTo>
                  <a:pt x="28190" y="38380"/>
                </a:lnTo>
                <a:lnTo>
                  <a:pt x="28190" y="38390"/>
                </a:lnTo>
                <a:lnTo>
                  <a:pt x="28180" y="38390"/>
                </a:lnTo>
                <a:lnTo>
                  <a:pt x="28180" y="38380"/>
                </a:lnTo>
                <a:lnTo>
                  <a:pt x="28180" y="38390"/>
                </a:lnTo>
                <a:lnTo>
                  <a:pt x="28180" y="38380"/>
                </a:lnTo>
                <a:lnTo>
                  <a:pt x="28170" y="38380"/>
                </a:lnTo>
                <a:lnTo>
                  <a:pt x="28170" y="38390"/>
                </a:lnTo>
                <a:lnTo>
                  <a:pt x="28170" y="38380"/>
                </a:lnTo>
                <a:lnTo>
                  <a:pt x="28170" y="38390"/>
                </a:lnTo>
                <a:lnTo>
                  <a:pt x="28160" y="38390"/>
                </a:lnTo>
                <a:lnTo>
                  <a:pt x="28150" y="38390"/>
                </a:lnTo>
                <a:lnTo>
                  <a:pt x="28150" y="38380"/>
                </a:lnTo>
                <a:lnTo>
                  <a:pt x="28140" y="38380"/>
                </a:lnTo>
                <a:lnTo>
                  <a:pt x="28140" y="38370"/>
                </a:lnTo>
                <a:lnTo>
                  <a:pt x="28130" y="38370"/>
                </a:lnTo>
                <a:lnTo>
                  <a:pt x="28130" y="38380"/>
                </a:lnTo>
                <a:lnTo>
                  <a:pt x="28130" y="38390"/>
                </a:lnTo>
                <a:lnTo>
                  <a:pt x="28120" y="38390"/>
                </a:lnTo>
                <a:lnTo>
                  <a:pt x="28120" y="38400"/>
                </a:lnTo>
                <a:lnTo>
                  <a:pt x="28110" y="38400"/>
                </a:lnTo>
                <a:lnTo>
                  <a:pt x="28110" y="38410"/>
                </a:lnTo>
                <a:lnTo>
                  <a:pt x="28110" y="38420"/>
                </a:lnTo>
                <a:lnTo>
                  <a:pt x="28100" y="38420"/>
                </a:lnTo>
                <a:lnTo>
                  <a:pt x="28100" y="38430"/>
                </a:lnTo>
                <a:lnTo>
                  <a:pt x="28090" y="38430"/>
                </a:lnTo>
                <a:lnTo>
                  <a:pt x="28090" y="38440"/>
                </a:lnTo>
                <a:lnTo>
                  <a:pt x="28080" y="38440"/>
                </a:lnTo>
                <a:lnTo>
                  <a:pt x="28080" y="38450"/>
                </a:lnTo>
                <a:lnTo>
                  <a:pt x="28080" y="38460"/>
                </a:lnTo>
                <a:lnTo>
                  <a:pt x="28090" y="38460"/>
                </a:lnTo>
                <a:lnTo>
                  <a:pt x="28080" y="38460"/>
                </a:lnTo>
                <a:lnTo>
                  <a:pt x="28080" y="38470"/>
                </a:lnTo>
                <a:lnTo>
                  <a:pt x="28080" y="38480"/>
                </a:lnTo>
                <a:lnTo>
                  <a:pt x="28090" y="38480"/>
                </a:lnTo>
                <a:lnTo>
                  <a:pt x="28090" y="38490"/>
                </a:lnTo>
                <a:lnTo>
                  <a:pt x="28080" y="38490"/>
                </a:lnTo>
                <a:lnTo>
                  <a:pt x="28080" y="38500"/>
                </a:lnTo>
                <a:lnTo>
                  <a:pt x="28070" y="38500"/>
                </a:lnTo>
                <a:lnTo>
                  <a:pt x="28060" y="38500"/>
                </a:lnTo>
                <a:lnTo>
                  <a:pt x="28060" y="38510"/>
                </a:lnTo>
                <a:lnTo>
                  <a:pt x="28050" y="38510"/>
                </a:lnTo>
                <a:lnTo>
                  <a:pt x="28040" y="38510"/>
                </a:lnTo>
                <a:lnTo>
                  <a:pt x="28030" y="38510"/>
                </a:lnTo>
                <a:lnTo>
                  <a:pt x="28030" y="38500"/>
                </a:lnTo>
                <a:lnTo>
                  <a:pt x="28030" y="38490"/>
                </a:lnTo>
                <a:lnTo>
                  <a:pt x="28030" y="38480"/>
                </a:lnTo>
                <a:lnTo>
                  <a:pt x="28020" y="38470"/>
                </a:lnTo>
                <a:lnTo>
                  <a:pt x="28020" y="38460"/>
                </a:lnTo>
                <a:lnTo>
                  <a:pt x="28010" y="38460"/>
                </a:lnTo>
                <a:lnTo>
                  <a:pt x="28000" y="38460"/>
                </a:lnTo>
                <a:lnTo>
                  <a:pt x="28000" y="38450"/>
                </a:lnTo>
                <a:lnTo>
                  <a:pt x="27990" y="38450"/>
                </a:lnTo>
                <a:lnTo>
                  <a:pt x="27990" y="38460"/>
                </a:lnTo>
                <a:lnTo>
                  <a:pt x="27990" y="38470"/>
                </a:lnTo>
                <a:lnTo>
                  <a:pt x="27990" y="38480"/>
                </a:lnTo>
                <a:lnTo>
                  <a:pt x="27980" y="38480"/>
                </a:lnTo>
                <a:lnTo>
                  <a:pt x="27990" y="38480"/>
                </a:lnTo>
                <a:lnTo>
                  <a:pt x="27980" y="38480"/>
                </a:lnTo>
                <a:lnTo>
                  <a:pt x="27970" y="38480"/>
                </a:lnTo>
                <a:lnTo>
                  <a:pt x="27970" y="38470"/>
                </a:lnTo>
                <a:lnTo>
                  <a:pt x="27960" y="38470"/>
                </a:lnTo>
                <a:lnTo>
                  <a:pt x="27960" y="38480"/>
                </a:lnTo>
                <a:lnTo>
                  <a:pt x="27950" y="38480"/>
                </a:lnTo>
                <a:lnTo>
                  <a:pt x="27950" y="38470"/>
                </a:lnTo>
                <a:lnTo>
                  <a:pt x="27950" y="38480"/>
                </a:lnTo>
                <a:lnTo>
                  <a:pt x="27940" y="38480"/>
                </a:lnTo>
                <a:lnTo>
                  <a:pt x="27930" y="38480"/>
                </a:lnTo>
                <a:lnTo>
                  <a:pt x="27930" y="38490"/>
                </a:lnTo>
                <a:lnTo>
                  <a:pt x="27920" y="38480"/>
                </a:lnTo>
                <a:lnTo>
                  <a:pt x="27930" y="38480"/>
                </a:lnTo>
                <a:lnTo>
                  <a:pt x="27930" y="38470"/>
                </a:lnTo>
                <a:lnTo>
                  <a:pt x="27930" y="38460"/>
                </a:lnTo>
                <a:lnTo>
                  <a:pt x="27930" y="38450"/>
                </a:lnTo>
                <a:lnTo>
                  <a:pt x="27930" y="38440"/>
                </a:lnTo>
                <a:lnTo>
                  <a:pt x="27920" y="38440"/>
                </a:lnTo>
                <a:lnTo>
                  <a:pt x="27920" y="38450"/>
                </a:lnTo>
                <a:lnTo>
                  <a:pt x="27920" y="38460"/>
                </a:lnTo>
                <a:lnTo>
                  <a:pt x="27920" y="38470"/>
                </a:lnTo>
                <a:lnTo>
                  <a:pt x="27910" y="38470"/>
                </a:lnTo>
                <a:lnTo>
                  <a:pt x="27910" y="38460"/>
                </a:lnTo>
                <a:lnTo>
                  <a:pt x="27910" y="38450"/>
                </a:lnTo>
                <a:lnTo>
                  <a:pt x="27910" y="38440"/>
                </a:lnTo>
                <a:lnTo>
                  <a:pt x="27910" y="38430"/>
                </a:lnTo>
                <a:lnTo>
                  <a:pt x="27920" y="38420"/>
                </a:lnTo>
                <a:lnTo>
                  <a:pt x="27930" y="38410"/>
                </a:lnTo>
                <a:lnTo>
                  <a:pt x="27930" y="38400"/>
                </a:lnTo>
                <a:lnTo>
                  <a:pt x="27920" y="38400"/>
                </a:lnTo>
                <a:lnTo>
                  <a:pt x="27920" y="38390"/>
                </a:lnTo>
                <a:lnTo>
                  <a:pt x="27930" y="38400"/>
                </a:lnTo>
                <a:lnTo>
                  <a:pt x="27930" y="38390"/>
                </a:lnTo>
                <a:lnTo>
                  <a:pt x="27930" y="38380"/>
                </a:lnTo>
                <a:lnTo>
                  <a:pt x="27930" y="38370"/>
                </a:lnTo>
                <a:lnTo>
                  <a:pt x="27940" y="38370"/>
                </a:lnTo>
                <a:lnTo>
                  <a:pt x="27940" y="38360"/>
                </a:lnTo>
                <a:lnTo>
                  <a:pt x="27950" y="38370"/>
                </a:lnTo>
                <a:lnTo>
                  <a:pt x="27960" y="38370"/>
                </a:lnTo>
                <a:lnTo>
                  <a:pt x="27950" y="38370"/>
                </a:lnTo>
                <a:lnTo>
                  <a:pt x="27950" y="38360"/>
                </a:lnTo>
                <a:lnTo>
                  <a:pt x="27960" y="38360"/>
                </a:lnTo>
                <a:lnTo>
                  <a:pt x="27970" y="38360"/>
                </a:lnTo>
                <a:lnTo>
                  <a:pt x="27970" y="38350"/>
                </a:lnTo>
                <a:lnTo>
                  <a:pt x="27960" y="38350"/>
                </a:lnTo>
                <a:lnTo>
                  <a:pt x="27960" y="38340"/>
                </a:lnTo>
                <a:lnTo>
                  <a:pt x="27970" y="38340"/>
                </a:lnTo>
                <a:lnTo>
                  <a:pt x="27970" y="38330"/>
                </a:lnTo>
                <a:lnTo>
                  <a:pt x="27970" y="38320"/>
                </a:lnTo>
                <a:lnTo>
                  <a:pt x="27980" y="38320"/>
                </a:lnTo>
                <a:lnTo>
                  <a:pt x="27980" y="38310"/>
                </a:lnTo>
                <a:lnTo>
                  <a:pt x="27980" y="38300"/>
                </a:lnTo>
                <a:lnTo>
                  <a:pt x="27990" y="38300"/>
                </a:lnTo>
                <a:lnTo>
                  <a:pt x="27990" y="38290"/>
                </a:lnTo>
                <a:lnTo>
                  <a:pt x="27990" y="38280"/>
                </a:lnTo>
                <a:lnTo>
                  <a:pt x="27980" y="38280"/>
                </a:lnTo>
                <a:lnTo>
                  <a:pt x="27980" y="38270"/>
                </a:lnTo>
                <a:lnTo>
                  <a:pt x="27980" y="38260"/>
                </a:lnTo>
                <a:lnTo>
                  <a:pt x="27990" y="38260"/>
                </a:lnTo>
                <a:lnTo>
                  <a:pt x="28000" y="38270"/>
                </a:lnTo>
                <a:lnTo>
                  <a:pt x="28010" y="38270"/>
                </a:lnTo>
                <a:lnTo>
                  <a:pt x="28010" y="38260"/>
                </a:lnTo>
                <a:lnTo>
                  <a:pt x="28010" y="38270"/>
                </a:lnTo>
                <a:lnTo>
                  <a:pt x="28020" y="38270"/>
                </a:lnTo>
                <a:lnTo>
                  <a:pt x="28030" y="38270"/>
                </a:lnTo>
                <a:lnTo>
                  <a:pt x="28040" y="38270"/>
                </a:lnTo>
                <a:lnTo>
                  <a:pt x="28040" y="38260"/>
                </a:lnTo>
                <a:lnTo>
                  <a:pt x="28050" y="38260"/>
                </a:lnTo>
                <a:lnTo>
                  <a:pt x="28050" y="38250"/>
                </a:lnTo>
                <a:lnTo>
                  <a:pt x="28060" y="38250"/>
                </a:lnTo>
                <a:lnTo>
                  <a:pt x="28060" y="38240"/>
                </a:lnTo>
                <a:lnTo>
                  <a:pt x="28060" y="38230"/>
                </a:lnTo>
                <a:lnTo>
                  <a:pt x="28060" y="38220"/>
                </a:lnTo>
                <a:lnTo>
                  <a:pt x="28070" y="38220"/>
                </a:lnTo>
                <a:lnTo>
                  <a:pt x="28080" y="38210"/>
                </a:lnTo>
                <a:lnTo>
                  <a:pt x="28090" y="38210"/>
                </a:lnTo>
                <a:lnTo>
                  <a:pt x="28090" y="38220"/>
                </a:lnTo>
                <a:lnTo>
                  <a:pt x="28100" y="38220"/>
                </a:lnTo>
                <a:lnTo>
                  <a:pt x="28110" y="38220"/>
                </a:lnTo>
                <a:lnTo>
                  <a:pt x="28110" y="38210"/>
                </a:lnTo>
                <a:lnTo>
                  <a:pt x="28120" y="38210"/>
                </a:lnTo>
                <a:lnTo>
                  <a:pt x="28120" y="38200"/>
                </a:lnTo>
                <a:lnTo>
                  <a:pt x="28130" y="38200"/>
                </a:lnTo>
                <a:lnTo>
                  <a:pt x="28140" y="38210"/>
                </a:lnTo>
                <a:close/>
                <a:moveTo>
                  <a:pt x="26540" y="38170"/>
                </a:moveTo>
                <a:lnTo>
                  <a:pt x="26530" y="38160"/>
                </a:lnTo>
                <a:lnTo>
                  <a:pt x="26530" y="38150"/>
                </a:lnTo>
                <a:lnTo>
                  <a:pt x="26540" y="38150"/>
                </a:lnTo>
                <a:lnTo>
                  <a:pt x="26540" y="38140"/>
                </a:lnTo>
                <a:lnTo>
                  <a:pt x="26540" y="38150"/>
                </a:lnTo>
                <a:lnTo>
                  <a:pt x="26540" y="38160"/>
                </a:lnTo>
                <a:lnTo>
                  <a:pt x="26540" y="38170"/>
                </a:lnTo>
                <a:close/>
                <a:moveTo>
                  <a:pt x="24010" y="37620"/>
                </a:moveTo>
                <a:lnTo>
                  <a:pt x="24020" y="37620"/>
                </a:lnTo>
                <a:lnTo>
                  <a:pt x="24020" y="37630"/>
                </a:lnTo>
                <a:lnTo>
                  <a:pt x="24030" y="37630"/>
                </a:lnTo>
                <a:lnTo>
                  <a:pt x="24030" y="37640"/>
                </a:lnTo>
                <a:lnTo>
                  <a:pt x="24020" y="37640"/>
                </a:lnTo>
                <a:lnTo>
                  <a:pt x="24020" y="37650"/>
                </a:lnTo>
                <a:lnTo>
                  <a:pt x="24020" y="37640"/>
                </a:lnTo>
                <a:lnTo>
                  <a:pt x="24010" y="37640"/>
                </a:lnTo>
                <a:lnTo>
                  <a:pt x="24010" y="37630"/>
                </a:lnTo>
                <a:lnTo>
                  <a:pt x="24010" y="37620"/>
                </a:lnTo>
                <a:close/>
                <a:moveTo>
                  <a:pt x="27530" y="37510"/>
                </a:moveTo>
                <a:lnTo>
                  <a:pt x="27520" y="37520"/>
                </a:lnTo>
                <a:lnTo>
                  <a:pt x="27520" y="37510"/>
                </a:lnTo>
                <a:lnTo>
                  <a:pt x="27530" y="37510"/>
                </a:lnTo>
                <a:close/>
                <a:moveTo>
                  <a:pt x="23940" y="37470"/>
                </a:moveTo>
                <a:lnTo>
                  <a:pt x="23940" y="37480"/>
                </a:lnTo>
                <a:lnTo>
                  <a:pt x="23940" y="37470"/>
                </a:lnTo>
                <a:lnTo>
                  <a:pt x="23930" y="37470"/>
                </a:lnTo>
                <a:lnTo>
                  <a:pt x="23930" y="37460"/>
                </a:lnTo>
                <a:lnTo>
                  <a:pt x="23940" y="37460"/>
                </a:lnTo>
                <a:lnTo>
                  <a:pt x="23940" y="37470"/>
                </a:lnTo>
                <a:close/>
                <a:moveTo>
                  <a:pt x="23980" y="37400"/>
                </a:moveTo>
                <a:lnTo>
                  <a:pt x="23980" y="37410"/>
                </a:lnTo>
                <a:lnTo>
                  <a:pt x="23990" y="37410"/>
                </a:lnTo>
                <a:lnTo>
                  <a:pt x="24000" y="37420"/>
                </a:lnTo>
                <a:lnTo>
                  <a:pt x="24010" y="37430"/>
                </a:lnTo>
                <a:lnTo>
                  <a:pt x="24020" y="37430"/>
                </a:lnTo>
                <a:lnTo>
                  <a:pt x="24020" y="37440"/>
                </a:lnTo>
                <a:lnTo>
                  <a:pt x="24010" y="37450"/>
                </a:lnTo>
                <a:lnTo>
                  <a:pt x="24010" y="37460"/>
                </a:lnTo>
                <a:lnTo>
                  <a:pt x="24020" y="37460"/>
                </a:lnTo>
                <a:lnTo>
                  <a:pt x="24020" y="37470"/>
                </a:lnTo>
                <a:lnTo>
                  <a:pt x="24030" y="37470"/>
                </a:lnTo>
                <a:lnTo>
                  <a:pt x="24040" y="37480"/>
                </a:lnTo>
                <a:lnTo>
                  <a:pt x="24050" y="37480"/>
                </a:lnTo>
                <a:lnTo>
                  <a:pt x="24040" y="37490"/>
                </a:lnTo>
                <a:lnTo>
                  <a:pt x="24030" y="37490"/>
                </a:lnTo>
                <a:lnTo>
                  <a:pt x="24020" y="37490"/>
                </a:lnTo>
                <a:lnTo>
                  <a:pt x="24010" y="37490"/>
                </a:lnTo>
                <a:lnTo>
                  <a:pt x="24000" y="37490"/>
                </a:lnTo>
                <a:lnTo>
                  <a:pt x="24000" y="37480"/>
                </a:lnTo>
                <a:lnTo>
                  <a:pt x="23990" y="37480"/>
                </a:lnTo>
                <a:lnTo>
                  <a:pt x="23990" y="37470"/>
                </a:lnTo>
                <a:lnTo>
                  <a:pt x="23990" y="37460"/>
                </a:lnTo>
                <a:lnTo>
                  <a:pt x="23980" y="37460"/>
                </a:lnTo>
                <a:lnTo>
                  <a:pt x="23980" y="37450"/>
                </a:lnTo>
                <a:lnTo>
                  <a:pt x="23980" y="37440"/>
                </a:lnTo>
                <a:lnTo>
                  <a:pt x="23980" y="37430"/>
                </a:lnTo>
                <a:lnTo>
                  <a:pt x="23970" y="37430"/>
                </a:lnTo>
                <a:lnTo>
                  <a:pt x="23970" y="37420"/>
                </a:lnTo>
                <a:lnTo>
                  <a:pt x="23980" y="37420"/>
                </a:lnTo>
                <a:lnTo>
                  <a:pt x="23980" y="37410"/>
                </a:lnTo>
                <a:lnTo>
                  <a:pt x="23970" y="37410"/>
                </a:lnTo>
                <a:lnTo>
                  <a:pt x="23970" y="37400"/>
                </a:lnTo>
                <a:lnTo>
                  <a:pt x="23970" y="37390"/>
                </a:lnTo>
                <a:lnTo>
                  <a:pt x="23980" y="37390"/>
                </a:lnTo>
                <a:lnTo>
                  <a:pt x="23980" y="37400"/>
                </a:lnTo>
                <a:close/>
                <a:moveTo>
                  <a:pt x="26890" y="36480"/>
                </a:moveTo>
                <a:lnTo>
                  <a:pt x="26900" y="36490"/>
                </a:lnTo>
                <a:lnTo>
                  <a:pt x="26890" y="36490"/>
                </a:lnTo>
                <a:lnTo>
                  <a:pt x="26890" y="36500"/>
                </a:lnTo>
                <a:lnTo>
                  <a:pt x="26880" y="36500"/>
                </a:lnTo>
                <a:lnTo>
                  <a:pt x="26880" y="36490"/>
                </a:lnTo>
                <a:lnTo>
                  <a:pt x="26890" y="36480"/>
                </a:lnTo>
                <a:close/>
                <a:moveTo>
                  <a:pt x="27910" y="35730"/>
                </a:moveTo>
                <a:lnTo>
                  <a:pt x="27920" y="35730"/>
                </a:lnTo>
                <a:lnTo>
                  <a:pt x="27930" y="35730"/>
                </a:lnTo>
                <a:lnTo>
                  <a:pt x="27940" y="35740"/>
                </a:lnTo>
                <a:lnTo>
                  <a:pt x="27950" y="35740"/>
                </a:lnTo>
                <a:lnTo>
                  <a:pt x="27950" y="35750"/>
                </a:lnTo>
                <a:lnTo>
                  <a:pt x="27960" y="35750"/>
                </a:lnTo>
                <a:lnTo>
                  <a:pt x="27960" y="35740"/>
                </a:lnTo>
                <a:lnTo>
                  <a:pt x="27960" y="35730"/>
                </a:lnTo>
                <a:lnTo>
                  <a:pt x="27960" y="35740"/>
                </a:lnTo>
                <a:lnTo>
                  <a:pt x="27970" y="35740"/>
                </a:lnTo>
                <a:lnTo>
                  <a:pt x="27980" y="35740"/>
                </a:lnTo>
                <a:lnTo>
                  <a:pt x="27990" y="35740"/>
                </a:lnTo>
                <a:lnTo>
                  <a:pt x="27990" y="35750"/>
                </a:lnTo>
                <a:lnTo>
                  <a:pt x="28000" y="35750"/>
                </a:lnTo>
                <a:lnTo>
                  <a:pt x="28000" y="35760"/>
                </a:lnTo>
                <a:lnTo>
                  <a:pt x="28010" y="35760"/>
                </a:lnTo>
                <a:lnTo>
                  <a:pt x="28010" y="35770"/>
                </a:lnTo>
                <a:lnTo>
                  <a:pt x="28020" y="35770"/>
                </a:lnTo>
                <a:lnTo>
                  <a:pt x="28030" y="35770"/>
                </a:lnTo>
                <a:lnTo>
                  <a:pt x="28040" y="35770"/>
                </a:lnTo>
                <a:lnTo>
                  <a:pt x="28040" y="35780"/>
                </a:lnTo>
                <a:lnTo>
                  <a:pt x="28050" y="35770"/>
                </a:lnTo>
                <a:lnTo>
                  <a:pt x="28060" y="35780"/>
                </a:lnTo>
                <a:lnTo>
                  <a:pt x="28070" y="35780"/>
                </a:lnTo>
                <a:lnTo>
                  <a:pt x="28080" y="35780"/>
                </a:lnTo>
                <a:lnTo>
                  <a:pt x="28080" y="35770"/>
                </a:lnTo>
                <a:lnTo>
                  <a:pt x="28090" y="35770"/>
                </a:lnTo>
                <a:lnTo>
                  <a:pt x="28100" y="35770"/>
                </a:lnTo>
                <a:lnTo>
                  <a:pt x="28110" y="35770"/>
                </a:lnTo>
                <a:lnTo>
                  <a:pt x="28110" y="35760"/>
                </a:lnTo>
                <a:lnTo>
                  <a:pt x="28120" y="35760"/>
                </a:lnTo>
                <a:lnTo>
                  <a:pt x="28130" y="35760"/>
                </a:lnTo>
                <a:lnTo>
                  <a:pt x="28130" y="35750"/>
                </a:lnTo>
                <a:lnTo>
                  <a:pt x="28140" y="35750"/>
                </a:lnTo>
                <a:lnTo>
                  <a:pt x="28140" y="35760"/>
                </a:lnTo>
                <a:lnTo>
                  <a:pt x="28150" y="35760"/>
                </a:lnTo>
                <a:lnTo>
                  <a:pt x="28140" y="35760"/>
                </a:lnTo>
                <a:lnTo>
                  <a:pt x="28140" y="35770"/>
                </a:lnTo>
                <a:lnTo>
                  <a:pt x="28140" y="35780"/>
                </a:lnTo>
                <a:lnTo>
                  <a:pt x="28140" y="35790"/>
                </a:lnTo>
                <a:lnTo>
                  <a:pt x="28150" y="35790"/>
                </a:lnTo>
                <a:lnTo>
                  <a:pt x="28150" y="35800"/>
                </a:lnTo>
                <a:lnTo>
                  <a:pt x="28160" y="35810"/>
                </a:lnTo>
                <a:lnTo>
                  <a:pt x="28170" y="35820"/>
                </a:lnTo>
                <a:lnTo>
                  <a:pt x="28170" y="35830"/>
                </a:lnTo>
                <a:lnTo>
                  <a:pt x="28170" y="35840"/>
                </a:lnTo>
                <a:lnTo>
                  <a:pt x="28180" y="35840"/>
                </a:lnTo>
                <a:lnTo>
                  <a:pt x="28180" y="35850"/>
                </a:lnTo>
                <a:lnTo>
                  <a:pt x="28180" y="35860"/>
                </a:lnTo>
                <a:lnTo>
                  <a:pt x="28180" y="35870"/>
                </a:lnTo>
                <a:lnTo>
                  <a:pt x="28180" y="35880"/>
                </a:lnTo>
                <a:lnTo>
                  <a:pt x="28180" y="35890"/>
                </a:lnTo>
                <a:lnTo>
                  <a:pt x="28190" y="35910"/>
                </a:lnTo>
                <a:lnTo>
                  <a:pt x="28190" y="35920"/>
                </a:lnTo>
                <a:lnTo>
                  <a:pt x="28200" y="35920"/>
                </a:lnTo>
                <a:lnTo>
                  <a:pt x="28200" y="35930"/>
                </a:lnTo>
                <a:lnTo>
                  <a:pt x="28210" y="35930"/>
                </a:lnTo>
                <a:lnTo>
                  <a:pt x="28210" y="35940"/>
                </a:lnTo>
                <a:lnTo>
                  <a:pt x="28220" y="35940"/>
                </a:lnTo>
                <a:lnTo>
                  <a:pt x="28230" y="35940"/>
                </a:lnTo>
                <a:lnTo>
                  <a:pt x="28240" y="35940"/>
                </a:lnTo>
                <a:lnTo>
                  <a:pt x="28240" y="35950"/>
                </a:lnTo>
                <a:lnTo>
                  <a:pt x="28230" y="35950"/>
                </a:lnTo>
                <a:lnTo>
                  <a:pt x="28230" y="35960"/>
                </a:lnTo>
                <a:lnTo>
                  <a:pt x="28240" y="35960"/>
                </a:lnTo>
                <a:lnTo>
                  <a:pt x="28250" y="35960"/>
                </a:lnTo>
                <a:lnTo>
                  <a:pt x="28240" y="35960"/>
                </a:lnTo>
                <a:lnTo>
                  <a:pt x="28230" y="35960"/>
                </a:lnTo>
                <a:lnTo>
                  <a:pt x="28230" y="35970"/>
                </a:lnTo>
                <a:lnTo>
                  <a:pt x="28230" y="35980"/>
                </a:lnTo>
                <a:lnTo>
                  <a:pt x="28230" y="35990"/>
                </a:lnTo>
                <a:lnTo>
                  <a:pt x="28230" y="36000"/>
                </a:lnTo>
                <a:lnTo>
                  <a:pt x="28220" y="36000"/>
                </a:lnTo>
                <a:lnTo>
                  <a:pt x="28220" y="36010"/>
                </a:lnTo>
                <a:lnTo>
                  <a:pt x="28210" y="36020"/>
                </a:lnTo>
                <a:lnTo>
                  <a:pt x="28220" y="36020"/>
                </a:lnTo>
                <a:lnTo>
                  <a:pt x="28220" y="36030"/>
                </a:lnTo>
                <a:lnTo>
                  <a:pt x="28210" y="36030"/>
                </a:lnTo>
                <a:lnTo>
                  <a:pt x="28210" y="36040"/>
                </a:lnTo>
                <a:lnTo>
                  <a:pt x="28210" y="36050"/>
                </a:lnTo>
                <a:lnTo>
                  <a:pt x="28210" y="36040"/>
                </a:lnTo>
                <a:lnTo>
                  <a:pt x="28200" y="36040"/>
                </a:lnTo>
                <a:lnTo>
                  <a:pt x="28200" y="36050"/>
                </a:lnTo>
                <a:lnTo>
                  <a:pt x="28190" y="36050"/>
                </a:lnTo>
                <a:lnTo>
                  <a:pt x="28190" y="36060"/>
                </a:lnTo>
                <a:lnTo>
                  <a:pt x="28180" y="36060"/>
                </a:lnTo>
                <a:lnTo>
                  <a:pt x="28170" y="36060"/>
                </a:lnTo>
                <a:lnTo>
                  <a:pt x="28170" y="36070"/>
                </a:lnTo>
                <a:lnTo>
                  <a:pt x="28160" y="36070"/>
                </a:lnTo>
                <a:lnTo>
                  <a:pt x="28160" y="36080"/>
                </a:lnTo>
                <a:lnTo>
                  <a:pt x="28160" y="36090"/>
                </a:lnTo>
                <a:lnTo>
                  <a:pt x="28150" y="36090"/>
                </a:lnTo>
                <a:lnTo>
                  <a:pt x="28140" y="36090"/>
                </a:lnTo>
                <a:lnTo>
                  <a:pt x="28140" y="36100"/>
                </a:lnTo>
                <a:lnTo>
                  <a:pt x="28130" y="36100"/>
                </a:lnTo>
                <a:lnTo>
                  <a:pt x="28120" y="36110"/>
                </a:lnTo>
                <a:lnTo>
                  <a:pt x="28120" y="36120"/>
                </a:lnTo>
                <a:lnTo>
                  <a:pt x="28110" y="36120"/>
                </a:lnTo>
                <a:lnTo>
                  <a:pt x="28110" y="36130"/>
                </a:lnTo>
                <a:lnTo>
                  <a:pt x="28100" y="36130"/>
                </a:lnTo>
                <a:lnTo>
                  <a:pt x="28090" y="36130"/>
                </a:lnTo>
                <a:lnTo>
                  <a:pt x="28090" y="36140"/>
                </a:lnTo>
                <a:lnTo>
                  <a:pt x="28080" y="36140"/>
                </a:lnTo>
                <a:lnTo>
                  <a:pt x="28070" y="36140"/>
                </a:lnTo>
                <a:lnTo>
                  <a:pt x="28060" y="36130"/>
                </a:lnTo>
                <a:lnTo>
                  <a:pt x="28050" y="36130"/>
                </a:lnTo>
                <a:lnTo>
                  <a:pt x="28060" y="36120"/>
                </a:lnTo>
                <a:lnTo>
                  <a:pt x="28050" y="36120"/>
                </a:lnTo>
                <a:lnTo>
                  <a:pt x="28050" y="36110"/>
                </a:lnTo>
                <a:lnTo>
                  <a:pt x="28040" y="36110"/>
                </a:lnTo>
                <a:lnTo>
                  <a:pt x="28040" y="36100"/>
                </a:lnTo>
                <a:lnTo>
                  <a:pt x="28030" y="36100"/>
                </a:lnTo>
                <a:lnTo>
                  <a:pt x="28020" y="36100"/>
                </a:lnTo>
                <a:lnTo>
                  <a:pt x="28010" y="36090"/>
                </a:lnTo>
                <a:lnTo>
                  <a:pt x="28000" y="36090"/>
                </a:lnTo>
                <a:lnTo>
                  <a:pt x="28000" y="36080"/>
                </a:lnTo>
                <a:lnTo>
                  <a:pt x="27990" y="36070"/>
                </a:lnTo>
                <a:lnTo>
                  <a:pt x="27990" y="36060"/>
                </a:lnTo>
                <a:lnTo>
                  <a:pt x="27980" y="36060"/>
                </a:lnTo>
                <a:lnTo>
                  <a:pt x="27980" y="36050"/>
                </a:lnTo>
                <a:lnTo>
                  <a:pt x="27970" y="36050"/>
                </a:lnTo>
                <a:lnTo>
                  <a:pt x="27970" y="36040"/>
                </a:lnTo>
                <a:lnTo>
                  <a:pt x="27960" y="36040"/>
                </a:lnTo>
                <a:lnTo>
                  <a:pt x="27960" y="36030"/>
                </a:lnTo>
                <a:lnTo>
                  <a:pt x="27950" y="36020"/>
                </a:lnTo>
                <a:lnTo>
                  <a:pt x="27950" y="36010"/>
                </a:lnTo>
                <a:lnTo>
                  <a:pt x="27940" y="36010"/>
                </a:lnTo>
                <a:lnTo>
                  <a:pt x="27930" y="36010"/>
                </a:lnTo>
                <a:lnTo>
                  <a:pt x="27930" y="36000"/>
                </a:lnTo>
                <a:lnTo>
                  <a:pt x="27920" y="36000"/>
                </a:lnTo>
                <a:lnTo>
                  <a:pt x="27910" y="35990"/>
                </a:lnTo>
                <a:lnTo>
                  <a:pt x="27900" y="35990"/>
                </a:lnTo>
                <a:lnTo>
                  <a:pt x="27890" y="35990"/>
                </a:lnTo>
                <a:lnTo>
                  <a:pt x="27890" y="35980"/>
                </a:lnTo>
                <a:lnTo>
                  <a:pt x="27880" y="35980"/>
                </a:lnTo>
                <a:lnTo>
                  <a:pt x="27870" y="35980"/>
                </a:lnTo>
                <a:lnTo>
                  <a:pt x="27870" y="35970"/>
                </a:lnTo>
                <a:lnTo>
                  <a:pt x="27860" y="35970"/>
                </a:lnTo>
                <a:lnTo>
                  <a:pt x="27850" y="35970"/>
                </a:lnTo>
                <a:lnTo>
                  <a:pt x="27840" y="35970"/>
                </a:lnTo>
                <a:lnTo>
                  <a:pt x="27840" y="35960"/>
                </a:lnTo>
                <a:lnTo>
                  <a:pt x="27830" y="35960"/>
                </a:lnTo>
                <a:lnTo>
                  <a:pt x="27830" y="35950"/>
                </a:lnTo>
                <a:lnTo>
                  <a:pt x="27820" y="35950"/>
                </a:lnTo>
                <a:lnTo>
                  <a:pt x="27820" y="35940"/>
                </a:lnTo>
                <a:lnTo>
                  <a:pt x="27820" y="35930"/>
                </a:lnTo>
                <a:lnTo>
                  <a:pt x="27820" y="35920"/>
                </a:lnTo>
                <a:lnTo>
                  <a:pt x="27820" y="35910"/>
                </a:lnTo>
                <a:lnTo>
                  <a:pt x="27820" y="35900"/>
                </a:lnTo>
                <a:lnTo>
                  <a:pt x="27820" y="35890"/>
                </a:lnTo>
                <a:lnTo>
                  <a:pt x="27820" y="35880"/>
                </a:lnTo>
                <a:lnTo>
                  <a:pt x="27820" y="35870"/>
                </a:lnTo>
                <a:lnTo>
                  <a:pt x="27830" y="35870"/>
                </a:lnTo>
                <a:lnTo>
                  <a:pt x="27830" y="35860"/>
                </a:lnTo>
                <a:lnTo>
                  <a:pt x="27830" y="35850"/>
                </a:lnTo>
                <a:lnTo>
                  <a:pt x="27830" y="35840"/>
                </a:lnTo>
                <a:lnTo>
                  <a:pt x="27840" y="35840"/>
                </a:lnTo>
                <a:lnTo>
                  <a:pt x="27850" y="35830"/>
                </a:lnTo>
                <a:lnTo>
                  <a:pt x="27860" y="35830"/>
                </a:lnTo>
                <a:lnTo>
                  <a:pt x="27860" y="35820"/>
                </a:lnTo>
                <a:lnTo>
                  <a:pt x="27870" y="35820"/>
                </a:lnTo>
                <a:lnTo>
                  <a:pt x="27870" y="35810"/>
                </a:lnTo>
                <a:lnTo>
                  <a:pt x="27880" y="35810"/>
                </a:lnTo>
                <a:lnTo>
                  <a:pt x="27880" y="35800"/>
                </a:lnTo>
                <a:lnTo>
                  <a:pt x="27890" y="35800"/>
                </a:lnTo>
                <a:lnTo>
                  <a:pt x="27900" y="35800"/>
                </a:lnTo>
                <a:lnTo>
                  <a:pt x="27910" y="35800"/>
                </a:lnTo>
                <a:lnTo>
                  <a:pt x="27920" y="35790"/>
                </a:lnTo>
                <a:lnTo>
                  <a:pt x="27930" y="35780"/>
                </a:lnTo>
                <a:lnTo>
                  <a:pt x="27930" y="35770"/>
                </a:lnTo>
                <a:lnTo>
                  <a:pt x="27940" y="35770"/>
                </a:lnTo>
                <a:lnTo>
                  <a:pt x="27950" y="35760"/>
                </a:lnTo>
                <a:lnTo>
                  <a:pt x="27960" y="35760"/>
                </a:lnTo>
                <a:lnTo>
                  <a:pt x="27960" y="35750"/>
                </a:lnTo>
                <a:lnTo>
                  <a:pt x="27950" y="35750"/>
                </a:lnTo>
                <a:lnTo>
                  <a:pt x="27940" y="35740"/>
                </a:lnTo>
                <a:lnTo>
                  <a:pt x="27930" y="35740"/>
                </a:lnTo>
                <a:lnTo>
                  <a:pt x="27920" y="35740"/>
                </a:lnTo>
                <a:lnTo>
                  <a:pt x="27910" y="35740"/>
                </a:lnTo>
                <a:lnTo>
                  <a:pt x="27910" y="35730"/>
                </a:lnTo>
                <a:close/>
                <a:moveTo>
                  <a:pt x="23720" y="35260"/>
                </a:moveTo>
                <a:lnTo>
                  <a:pt x="23720" y="35270"/>
                </a:lnTo>
                <a:lnTo>
                  <a:pt x="23710" y="35270"/>
                </a:lnTo>
                <a:lnTo>
                  <a:pt x="23710" y="35280"/>
                </a:lnTo>
                <a:lnTo>
                  <a:pt x="23710" y="35270"/>
                </a:lnTo>
                <a:lnTo>
                  <a:pt x="23720" y="35270"/>
                </a:lnTo>
                <a:lnTo>
                  <a:pt x="23710" y="35260"/>
                </a:lnTo>
                <a:lnTo>
                  <a:pt x="23720" y="35260"/>
                </a:lnTo>
                <a:close/>
                <a:moveTo>
                  <a:pt x="23810" y="35250"/>
                </a:moveTo>
                <a:lnTo>
                  <a:pt x="23810" y="35260"/>
                </a:lnTo>
                <a:lnTo>
                  <a:pt x="23810" y="35270"/>
                </a:lnTo>
                <a:lnTo>
                  <a:pt x="23810" y="35280"/>
                </a:lnTo>
                <a:lnTo>
                  <a:pt x="23800" y="35280"/>
                </a:lnTo>
                <a:lnTo>
                  <a:pt x="23800" y="35290"/>
                </a:lnTo>
                <a:lnTo>
                  <a:pt x="23800" y="35300"/>
                </a:lnTo>
                <a:lnTo>
                  <a:pt x="23790" y="35300"/>
                </a:lnTo>
                <a:lnTo>
                  <a:pt x="23790" y="35310"/>
                </a:lnTo>
                <a:lnTo>
                  <a:pt x="23790" y="35320"/>
                </a:lnTo>
                <a:lnTo>
                  <a:pt x="23780" y="35320"/>
                </a:lnTo>
                <a:lnTo>
                  <a:pt x="23780" y="35330"/>
                </a:lnTo>
                <a:lnTo>
                  <a:pt x="23770" y="35330"/>
                </a:lnTo>
                <a:lnTo>
                  <a:pt x="23770" y="35340"/>
                </a:lnTo>
                <a:lnTo>
                  <a:pt x="23780" y="35340"/>
                </a:lnTo>
                <a:lnTo>
                  <a:pt x="23770" y="35340"/>
                </a:lnTo>
                <a:lnTo>
                  <a:pt x="23770" y="35350"/>
                </a:lnTo>
                <a:lnTo>
                  <a:pt x="23770" y="35340"/>
                </a:lnTo>
                <a:lnTo>
                  <a:pt x="23760" y="35340"/>
                </a:lnTo>
                <a:lnTo>
                  <a:pt x="23750" y="35340"/>
                </a:lnTo>
                <a:lnTo>
                  <a:pt x="23750" y="35330"/>
                </a:lnTo>
                <a:lnTo>
                  <a:pt x="23760" y="35330"/>
                </a:lnTo>
                <a:lnTo>
                  <a:pt x="23760" y="35320"/>
                </a:lnTo>
                <a:lnTo>
                  <a:pt x="23750" y="35310"/>
                </a:lnTo>
                <a:lnTo>
                  <a:pt x="23750" y="35300"/>
                </a:lnTo>
                <a:lnTo>
                  <a:pt x="23750" y="35290"/>
                </a:lnTo>
                <a:lnTo>
                  <a:pt x="23750" y="35280"/>
                </a:lnTo>
                <a:lnTo>
                  <a:pt x="23750" y="35270"/>
                </a:lnTo>
                <a:lnTo>
                  <a:pt x="23760" y="35270"/>
                </a:lnTo>
                <a:lnTo>
                  <a:pt x="23770" y="35270"/>
                </a:lnTo>
                <a:lnTo>
                  <a:pt x="23780" y="35260"/>
                </a:lnTo>
                <a:lnTo>
                  <a:pt x="23790" y="35250"/>
                </a:lnTo>
                <a:lnTo>
                  <a:pt x="23800" y="35250"/>
                </a:lnTo>
                <a:lnTo>
                  <a:pt x="23810" y="35250"/>
                </a:lnTo>
                <a:close/>
                <a:moveTo>
                  <a:pt x="24110" y="37940"/>
                </a:moveTo>
                <a:lnTo>
                  <a:pt x="24090" y="37930"/>
                </a:lnTo>
                <a:lnTo>
                  <a:pt x="24100" y="37920"/>
                </a:lnTo>
                <a:lnTo>
                  <a:pt x="24110" y="37910"/>
                </a:lnTo>
                <a:lnTo>
                  <a:pt x="24130" y="37890"/>
                </a:lnTo>
                <a:lnTo>
                  <a:pt x="24140" y="37880"/>
                </a:lnTo>
                <a:lnTo>
                  <a:pt x="24140" y="37870"/>
                </a:lnTo>
                <a:lnTo>
                  <a:pt x="24150" y="37860"/>
                </a:lnTo>
                <a:lnTo>
                  <a:pt x="24160" y="37850"/>
                </a:lnTo>
                <a:lnTo>
                  <a:pt x="24170" y="37830"/>
                </a:lnTo>
                <a:lnTo>
                  <a:pt x="24180" y="37820"/>
                </a:lnTo>
                <a:lnTo>
                  <a:pt x="24190" y="37810"/>
                </a:lnTo>
                <a:lnTo>
                  <a:pt x="24190" y="37800"/>
                </a:lnTo>
                <a:lnTo>
                  <a:pt x="24190" y="37790"/>
                </a:lnTo>
                <a:lnTo>
                  <a:pt x="24190" y="37780"/>
                </a:lnTo>
                <a:lnTo>
                  <a:pt x="24200" y="37780"/>
                </a:lnTo>
                <a:lnTo>
                  <a:pt x="24210" y="37780"/>
                </a:lnTo>
                <a:lnTo>
                  <a:pt x="24210" y="37770"/>
                </a:lnTo>
                <a:lnTo>
                  <a:pt x="24220" y="37770"/>
                </a:lnTo>
                <a:lnTo>
                  <a:pt x="24230" y="37750"/>
                </a:lnTo>
                <a:lnTo>
                  <a:pt x="24240" y="37740"/>
                </a:lnTo>
                <a:lnTo>
                  <a:pt x="24240" y="37730"/>
                </a:lnTo>
                <a:lnTo>
                  <a:pt x="24250" y="37720"/>
                </a:lnTo>
                <a:lnTo>
                  <a:pt x="24270" y="37700"/>
                </a:lnTo>
                <a:lnTo>
                  <a:pt x="24280" y="37690"/>
                </a:lnTo>
                <a:lnTo>
                  <a:pt x="24280" y="37680"/>
                </a:lnTo>
                <a:lnTo>
                  <a:pt x="24290" y="37670"/>
                </a:lnTo>
                <a:lnTo>
                  <a:pt x="24290" y="37660"/>
                </a:lnTo>
                <a:lnTo>
                  <a:pt x="24300" y="37660"/>
                </a:lnTo>
                <a:lnTo>
                  <a:pt x="24300" y="37650"/>
                </a:lnTo>
                <a:lnTo>
                  <a:pt x="24300" y="37640"/>
                </a:lnTo>
                <a:lnTo>
                  <a:pt x="24300" y="37630"/>
                </a:lnTo>
                <a:lnTo>
                  <a:pt x="24300" y="37620"/>
                </a:lnTo>
                <a:lnTo>
                  <a:pt x="24300" y="37610"/>
                </a:lnTo>
                <a:lnTo>
                  <a:pt x="24300" y="37600"/>
                </a:lnTo>
                <a:lnTo>
                  <a:pt x="24290" y="37600"/>
                </a:lnTo>
                <a:lnTo>
                  <a:pt x="24280" y="37580"/>
                </a:lnTo>
                <a:lnTo>
                  <a:pt x="24270" y="37580"/>
                </a:lnTo>
                <a:lnTo>
                  <a:pt x="24260" y="37570"/>
                </a:lnTo>
                <a:lnTo>
                  <a:pt x="24250" y="37570"/>
                </a:lnTo>
                <a:lnTo>
                  <a:pt x="24240" y="37570"/>
                </a:lnTo>
                <a:lnTo>
                  <a:pt x="24240" y="37560"/>
                </a:lnTo>
                <a:lnTo>
                  <a:pt x="24230" y="37550"/>
                </a:lnTo>
                <a:lnTo>
                  <a:pt x="24230" y="37540"/>
                </a:lnTo>
                <a:lnTo>
                  <a:pt x="24240" y="37530"/>
                </a:lnTo>
                <a:lnTo>
                  <a:pt x="24240" y="37520"/>
                </a:lnTo>
                <a:lnTo>
                  <a:pt x="24230" y="37520"/>
                </a:lnTo>
                <a:lnTo>
                  <a:pt x="24230" y="37500"/>
                </a:lnTo>
                <a:lnTo>
                  <a:pt x="24220" y="37500"/>
                </a:lnTo>
                <a:lnTo>
                  <a:pt x="24220" y="37490"/>
                </a:lnTo>
                <a:lnTo>
                  <a:pt x="24210" y="37490"/>
                </a:lnTo>
                <a:lnTo>
                  <a:pt x="24210" y="37480"/>
                </a:lnTo>
                <a:lnTo>
                  <a:pt x="24200" y="37480"/>
                </a:lnTo>
                <a:lnTo>
                  <a:pt x="24190" y="37480"/>
                </a:lnTo>
                <a:lnTo>
                  <a:pt x="24180" y="37480"/>
                </a:lnTo>
                <a:lnTo>
                  <a:pt x="24180" y="37470"/>
                </a:lnTo>
                <a:lnTo>
                  <a:pt x="24170" y="37470"/>
                </a:lnTo>
                <a:lnTo>
                  <a:pt x="24170" y="37460"/>
                </a:lnTo>
                <a:lnTo>
                  <a:pt x="24160" y="37460"/>
                </a:lnTo>
                <a:lnTo>
                  <a:pt x="24160" y="37450"/>
                </a:lnTo>
                <a:lnTo>
                  <a:pt x="24160" y="37440"/>
                </a:lnTo>
                <a:lnTo>
                  <a:pt x="24140" y="37440"/>
                </a:lnTo>
                <a:lnTo>
                  <a:pt x="24140" y="37430"/>
                </a:lnTo>
                <a:lnTo>
                  <a:pt x="24140" y="37420"/>
                </a:lnTo>
                <a:lnTo>
                  <a:pt x="24130" y="37420"/>
                </a:lnTo>
                <a:lnTo>
                  <a:pt x="24110" y="37420"/>
                </a:lnTo>
                <a:lnTo>
                  <a:pt x="24100" y="37420"/>
                </a:lnTo>
                <a:lnTo>
                  <a:pt x="24100" y="37410"/>
                </a:lnTo>
                <a:lnTo>
                  <a:pt x="24090" y="37400"/>
                </a:lnTo>
                <a:lnTo>
                  <a:pt x="24090" y="37390"/>
                </a:lnTo>
                <a:lnTo>
                  <a:pt x="24080" y="37390"/>
                </a:lnTo>
                <a:lnTo>
                  <a:pt x="24070" y="37390"/>
                </a:lnTo>
                <a:lnTo>
                  <a:pt x="24060" y="37390"/>
                </a:lnTo>
                <a:lnTo>
                  <a:pt x="24050" y="37390"/>
                </a:lnTo>
                <a:lnTo>
                  <a:pt x="24040" y="37390"/>
                </a:lnTo>
                <a:lnTo>
                  <a:pt x="24040" y="37380"/>
                </a:lnTo>
                <a:lnTo>
                  <a:pt x="24030" y="37380"/>
                </a:lnTo>
                <a:lnTo>
                  <a:pt x="24030" y="37370"/>
                </a:lnTo>
                <a:lnTo>
                  <a:pt x="24020" y="37370"/>
                </a:lnTo>
                <a:lnTo>
                  <a:pt x="24020" y="37360"/>
                </a:lnTo>
                <a:lnTo>
                  <a:pt x="24010" y="37360"/>
                </a:lnTo>
                <a:lnTo>
                  <a:pt x="24000" y="37350"/>
                </a:lnTo>
                <a:lnTo>
                  <a:pt x="23990" y="37340"/>
                </a:lnTo>
                <a:lnTo>
                  <a:pt x="23980" y="37340"/>
                </a:lnTo>
                <a:lnTo>
                  <a:pt x="23970" y="37350"/>
                </a:lnTo>
                <a:lnTo>
                  <a:pt x="23960" y="37370"/>
                </a:lnTo>
                <a:lnTo>
                  <a:pt x="23960" y="37380"/>
                </a:lnTo>
                <a:lnTo>
                  <a:pt x="23960" y="37390"/>
                </a:lnTo>
                <a:lnTo>
                  <a:pt x="23960" y="37380"/>
                </a:lnTo>
                <a:lnTo>
                  <a:pt x="23950" y="37380"/>
                </a:lnTo>
                <a:lnTo>
                  <a:pt x="23950" y="37370"/>
                </a:lnTo>
                <a:lnTo>
                  <a:pt x="23940" y="37380"/>
                </a:lnTo>
                <a:lnTo>
                  <a:pt x="23930" y="37380"/>
                </a:lnTo>
                <a:lnTo>
                  <a:pt x="23930" y="37390"/>
                </a:lnTo>
                <a:lnTo>
                  <a:pt x="23930" y="37400"/>
                </a:lnTo>
                <a:lnTo>
                  <a:pt x="23940" y="37400"/>
                </a:lnTo>
                <a:lnTo>
                  <a:pt x="23940" y="37410"/>
                </a:lnTo>
                <a:lnTo>
                  <a:pt x="23940" y="37420"/>
                </a:lnTo>
                <a:lnTo>
                  <a:pt x="23940" y="37430"/>
                </a:lnTo>
                <a:lnTo>
                  <a:pt x="23930" y="37430"/>
                </a:lnTo>
                <a:lnTo>
                  <a:pt x="23920" y="37440"/>
                </a:lnTo>
                <a:lnTo>
                  <a:pt x="23910" y="37440"/>
                </a:lnTo>
                <a:lnTo>
                  <a:pt x="23910" y="37450"/>
                </a:lnTo>
                <a:lnTo>
                  <a:pt x="23900" y="37450"/>
                </a:lnTo>
                <a:lnTo>
                  <a:pt x="23910" y="37460"/>
                </a:lnTo>
                <a:lnTo>
                  <a:pt x="23910" y="37470"/>
                </a:lnTo>
                <a:lnTo>
                  <a:pt x="23910" y="37480"/>
                </a:lnTo>
                <a:lnTo>
                  <a:pt x="23900" y="37480"/>
                </a:lnTo>
                <a:lnTo>
                  <a:pt x="23900" y="37490"/>
                </a:lnTo>
                <a:lnTo>
                  <a:pt x="23890" y="37480"/>
                </a:lnTo>
                <a:lnTo>
                  <a:pt x="23880" y="37480"/>
                </a:lnTo>
                <a:lnTo>
                  <a:pt x="23880" y="37470"/>
                </a:lnTo>
                <a:lnTo>
                  <a:pt x="23870" y="37480"/>
                </a:lnTo>
                <a:lnTo>
                  <a:pt x="23870" y="37490"/>
                </a:lnTo>
                <a:lnTo>
                  <a:pt x="23860" y="37490"/>
                </a:lnTo>
                <a:lnTo>
                  <a:pt x="23860" y="37500"/>
                </a:lnTo>
                <a:lnTo>
                  <a:pt x="23860" y="37510"/>
                </a:lnTo>
                <a:lnTo>
                  <a:pt x="23850" y="37510"/>
                </a:lnTo>
                <a:lnTo>
                  <a:pt x="23850" y="37520"/>
                </a:lnTo>
                <a:lnTo>
                  <a:pt x="23840" y="37520"/>
                </a:lnTo>
                <a:lnTo>
                  <a:pt x="23830" y="37520"/>
                </a:lnTo>
                <a:lnTo>
                  <a:pt x="23820" y="37520"/>
                </a:lnTo>
                <a:lnTo>
                  <a:pt x="23810" y="37520"/>
                </a:lnTo>
                <a:lnTo>
                  <a:pt x="23810" y="37510"/>
                </a:lnTo>
                <a:lnTo>
                  <a:pt x="23820" y="37510"/>
                </a:lnTo>
                <a:lnTo>
                  <a:pt x="23810" y="37510"/>
                </a:lnTo>
                <a:lnTo>
                  <a:pt x="23800" y="37510"/>
                </a:lnTo>
                <a:lnTo>
                  <a:pt x="23790" y="37510"/>
                </a:lnTo>
                <a:lnTo>
                  <a:pt x="23790" y="37500"/>
                </a:lnTo>
                <a:lnTo>
                  <a:pt x="23780" y="37500"/>
                </a:lnTo>
                <a:lnTo>
                  <a:pt x="23780" y="37510"/>
                </a:lnTo>
                <a:lnTo>
                  <a:pt x="23770" y="37510"/>
                </a:lnTo>
                <a:lnTo>
                  <a:pt x="23770" y="37500"/>
                </a:lnTo>
                <a:lnTo>
                  <a:pt x="23780" y="37500"/>
                </a:lnTo>
                <a:lnTo>
                  <a:pt x="23770" y="37500"/>
                </a:lnTo>
                <a:lnTo>
                  <a:pt x="23780" y="37490"/>
                </a:lnTo>
                <a:lnTo>
                  <a:pt x="23770" y="37490"/>
                </a:lnTo>
                <a:lnTo>
                  <a:pt x="23770" y="37480"/>
                </a:lnTo>
                <a:lnTo>
                  <a:pt x="23770" y="37490"/>
                </a:lnTo>
                <a:lnTo>
                  <a:pt x="23760" y="37490"/>
                </a:lnTo>
                <a:lnTo>
                  <a:pt x="23750" y="37490"/>
                </a:lnTo>
                <a:lnTo>
                  <a:pt x="23740" y="37490"/>
                </a:lnTo>
                <a:lnTo>
                  <a:pt x="23740" y="37500"/>
                </a:lnTo>
                <a:lnTo>
                  <a:pt x="23730" y="37500"/>
                </a:lnTo>
                <a:lnTo>
                  <a:pt x="23720" y="37500"/>
                </a:lnTo>
                <a:lnTo>
                  <a:pt x="23720" y="37490"/>
                </a:lnTo>
                <a:lnTo>
                  <a:pt x="23720" y="37480"/>
                </a:lnTo>
                <a:lnTo>
                  <a:pt x="23720" y="37470"/>
                </a:lnTo>
                <a:lnTo>
                  <a:pt x="23720" y="37480"/>
                </a:lnTo>
                <a:lnTo>
                  <a:pt x="23710" y="37480"/>
                </a:lnTo>
                <a:lnTo>
                  <a:pt x="23710" y="37470"/>
                </a:lnTo>
                <a:lnTo>
                  <a:pt x="23700" y="37470"/>
                </a:lnTo>
                <a:lnTo>
                  <a:pt x="23700" y="37460"/>
                </a:lnTo>
                <a:lnTo>
                  <a:pt x="23690" y="37470"/>
                </a:lnTo>
                <a:lnTo>
                  <a:pt x="23680" y="37470"/>
                </a:lnTo>
                <a:lnTo>
                  <a:pt x="23680" y="37460"/>
                </a:lnTo>
                <a:lnTo>
                  <a:pt x="23690" y="37460"/>
                </a:lnTo>
                <a:lnTo>
                  <a:pt x="23700" y="37460"/>
                </a:lnTo>
                <a:lnTo>
                  <a:pt x="23700" y="37450"/>
                </a:lnTo>
                <a:lnTo>
                  <a:pt x="23690" y="37450"/>
                </a:lnTo>
                <a:lnTo>
                  <a:pt x="23690" y="37440"/>
                </a:lnTo>
                <a:lnTo>
                  <a:pt x="23680" y="37440"/>
                </a:lnTo>
                <a:lnTo>
                  <a:pt x="23680" y="37450"/>
                </a:lnTo>
                <a:lnTo>
                  <a:pt x="23670" y="37450"/>
                </a:lnTo>
                <a:lnTo>
                  <a:pt x="23670" y="37440"/>
                </a:lnTo>
                <a:lnTo>
                  <a:pt x="23660" y="37440"/>
                </a:lnTo>
                <a:lnTo>
                  <a:pt x="23660" y="37430"/>
                </a:lnTo>
                <a:lnTo>
                  <a:pt x="23650" y="37430"/>
                </a:lnTo>
                <a:lnTo>
                  <a:pt x="23650" y="37420"/>
                </a:lnTo>
                <a:lnTo>
                  <a:pt x="23650" y="37410"/>
                </a:lnTo>
                <a:lnTo>
                  <a:pt x="23640" y="37410"/>
                </a:lnTo>
                <a:lnTo>
                  <a:pt x="23630" y="37410"/>
                </a:lnTo>
                <a:lnTo>
                  <a:pt x="23630" y="37400"/>
                </a:lnTo>
                <a:lnTo>
                  <a:pt x="23630" y="37390"/>
                </a:lnTo>
                <a:lnTo>
                  <a:pt x="23620" y="37390"/>
                </a:lnTo>
                <a:lnTo>
                  <a:pt x="23610" y="37390"/>
                </a:lnTo>
                <a:lnTo>
                  <a:pt x="23610" y="37380"/>
                </a:lnTo>
                <a:lnTo>
                  <a:pt x="23620" y="37380"/>
                </a:lnTo>
                <a:lnTo>
                  <a:pt x="23610" y="37370"/>
                </a:lnTo>
                <a:lnTo>
                  <a:pt x="23600" y="37370"/>
                </a:lnTo>
                <a:lnTo>
                  <a:pt x="23600" y="37360"/>
                </a:lnTo>
                <a:lnTo>
                  <a:pt x="23590" y="37360"/>
                </a:lnTo>
                <a:lnTo>
                  <a:pt x="23590" y="37370"/>
                </a:lnTo>
                <a:lnTo>
                  <a:pt x="23590" y="37360"/>
                </a:lnTo>
                <a:lnTo>
                  <a:pt x="23580" y="37360"/>
                </a:lnTo>
                <a:lnTo>
                  <a:pt x="23590" y="37360"/>
                </a:lnTo>
                <a:lnTo>
                  <a:pt x="23580" y="37350"/>
                </a:lnTo>
                <a:lnTo>
                  <a:pt x="23570" y="37350"/>
                </a:lnTo>
                <a:lnTo>
                  <a:pt x="23560" y="37340"/>
                </a:lnTo>
                <a:lnTo>
                  <a:pt x="23550" y="37340"/>
                </a:lnTo>
                <a:lnTo>
                  <a:pt x="23540" y="37340"/>
                </a:lnTo>
                <a:lnTo>
                  <a:pt x="23530" y="37330"/>
                </a:lnTo>
                <a:lnTo>
                  <a:pt x="23520" y="37330"/>
                </a:lnTo>
                <a:lnTo>
                  <a:pt x="23510" y="37330"/>
                </a:lnTo>
                <a:lnTo>
                  <a:pt x="23500" y="37330"/>
                </a:lnTo>
                <a:lnTo>
                  <a:pt x="23490" y="37330"/>
                </a:lnTo>
                <a:lnTo>
                  <a:pt x="23480" y="37330"/>
                </a:lnTo>
                <a:lnTo>
                  <a:pt x="23480" y="37320"/>
                </a:lnTo>
                <a:lnTo>
                  <a:pt x="23480" y="37310"/>
                </a:lnTo>
                <a:lnTo>
                  <a:pt x="23480" y="37320"/>
                </a:lnTo>
                <a:lnTo>
                  <a:pt x="23490" y="37320"/>
                </a:lnTo>
                <a:lnTo>
                  <a:pt x="23490" y="37310"/>
                </a:lnTo>
                <a:lnTo>
                  <a:pt x="23500" y="37310"/>
                </a:lnTo>
                <a:lnTo>
                  <a:pt x="23490" y="37310"/>
                </a:lnTo>
                <a:lnTo>
                  <a:pt x="23490" y="37300"/>
                </a:lnTo>
                <a:lnTo>
                  <a:pt x="23500" y="37300"/>
                </a:lnTo>
                <a:lnTo>
                  <a:pt x="23500" y="37290"/>
                </a:lnTo>
                <a:lnTo>
                  <a:pt x="23490" y="37290"/>
                </a:lnTo>
                <a:lnTo>
                  <a:pt x="23480" y="37290"/>
                </a:lnTo>
                <a:lnTo>
                  <a:pt x="23480" y="37300"/>
                </a:lnTo>
                <a:lnTo>
                  <a:pt x="23470" y="37300"/>
                </a:lnTo>
                <a:lnTo>
                  <a:pt x="23470" y="37290"/>
                </a:lnTo>
                <a:lnTo>
                  <a:pt x="23460" y="37290"/>
                </a:lnTo>
                <a:lnTo>
                  <a:pt x="23460" y="37280"/>
                </a:lnTo>
                <a:lnTo>
                  <a:pt x="23450" y="37280"/>
                </a:lnTo>
                <a:lnTo>
                  <a:pt x="23450" y="37270"/>
                </a:lnTo>
                <a:lnTo>
                  <a:pt x="23440" y="37270"/>
                </a:lnTo>
                <a:lnTo>
                  <a:pt x="23430" y="37270"/>
                </a:lnTo>
                <a:lnTo>
                  <a:pt x="23420" y="37270"/>
                </a:lnTo>
                <a:lnTo>
                  <a:pt x="23410" y="37270"/>
                </a:lnTo>
                <a:lnTo>
                  <a:pt x="23400" y="37270"/>
                </a:lnTo>
                <a:lnTo>
                  <a:pt x="23400" y="37280"/>
                </a:lnTo>
                <a:lnTo>
                  <a:pt x="23390" y="37280"/>
                </a:lnTo>
                <a:lnTo>
                  <a:pt x="23380" y="37290"/>
                </a:lnTo>
                <a:lnTo>
                  <a:pt x="23370" y="37290"/>
                </a:lnTo>
                <a:lnTo>
                  <a:pt x="23370" y="37300"/>
                </a:lnTo>
                <a:lnTo>
                  <a:pt x="23360" y="37300"/>
                </a:lnTo>
                <a:lnTo>
                  <a:pt x="23360" y="37290"/>
                </a:lnTo>
                <a:lnTo>
                  <a:pt x="23360" y="37280"/>
                </a:lnTo>
                <a:lnTo>
                  <a:pt x="23360" y="37270"/>
                </a:lnTo>
                <a:lnTo>
                  <a:pt x="23360" y="37260"/>
                </a:lnTo>
                <a:lnTo>
                  <a:pt x="23360" y="37250"/>
                </a:lnTo>
                <a:lnTo>
                  <a:pt x="23360" y="37240"/>
                </a:lnTo>
                <a:lnTo>
                  <a:pt x="23350" y="37240"/>
                </a:lnTo>
                <a:lnTo>
                  <a:pt x="23340" y="37240"/>
                </a:lnTo>
                <a:lnTo>
                  <a:pt x="23330" y="37240"/>
                </a:lnTo>
                <a:lnTo>
                  <a:pt x="23320" y="37240"/>
                </a:lnTo>
                <a:lnTo>
                  <a:pt x="23320" y="37230"/>
                </a:lnTo>
                <a:lnTo>
                  <a:pt x="23310" y="37230"/>
                </a:lnTo>
                <a:lnTo>
                  <a:pt x="23310" y="37220"/>
                </a:lnTo>
                <a:lnTo>
                  <a:pt x="23300" y="37220"/>
                </a:lnTo>
                <a:lnTo>
                  <a:pt x="23290" y="37220"/>
                </a:lnTo>
                <a:lnTo>
                  <a:pt x="23280" y="37220"/>
                </a:lnTo>
                <a:lnTo>
                  <a:pt x="23270" y="37220"/>
                </a:lnTo>
                <a:lnTo>
                  <a:pt x="23260" y="37220"/>
                </a:lnTo>
                <a:lnTo>
                  <a:pt x="23260" y="37210"/>
                </a:lnTo>
                <a:lnTo>
                  <a:pt x="23250" y="37210"/>
                </a:lnTo>
                <a:lnTo>
                  <a:pt x="23250" y="37220"/>
                </a:lnTo>
                <a:lnTo>
                  <a:pt x="23240" y="37220"/>
                </a:lnTo>
                <a:lnTo>
                  <a:pt x="23240" y="37210"/>
                </a:lnTo>
                <a:lnTo>
                  <a:pt x="23230" y="37210"/>
                </a:lnTo>
                <a:lnTo>
                  <a:pt x="23220" y="37210"/>
                </a:lnTo>
                <a:lnTo>
                  <a:pt x="23210" y="37210"/>
                </a:lnTo>
                <a:lnTo>
                  <a:pt x="23200" y="37210"/>
                </a:lnTo>
                <a:lnTo>
                  <a:pt x="23200" y="37200"/>
                </a:lnTo>
                <a:lnTo>
                  <a:pt x="23190" y="37200"/>
                </a:lnTo>
                <a:lnTo>
                  <a:pt x="23190" y="37190"/>
                </a:lnTo>
                <a:lnTo>
                  <a:pt x="23180" y="37190"/>
                </a:lnTo>
                <a:lnTo>
                  <a:pt x="23170" y="37190"/>
                </a:lnTo>
                <a:lnTo>
                  <a:pt x="23170" y="37180"/>
                </a:lnTo>
                <a:lnTo>
                  <a:pt x="23160" y="37180"/>
                </a:lnTo>
                <a:lnTo>
                  <a:pt x="23160" y="37170"/>
                </a:lnTo>
                <a:lnTo>
                  <a:pt x="23160" y="37160"/>
                </a:lnTo>
                <a:lnTo>
                  <a:pt x="23150" y="37160"/>
                </a:lnTo>
                <a:lnTo>
                  <a:pt x="23150" y="37150"/>
                </a:lnTo>
                <a:lnTo>
                  <a:pt x="23140" y="37140"/>
                </a:lnTo>
                <a:lnTo>
                  <a:pt x="23140" y="37130"/>
                </a:lnTo>
                <a:lnTo>
                  <a:pt x="23130" y="37130"/>
                </a:lnTo>
                <a:lnTo>
                  <a:pt x="23130" y="37120"/>
                </a:lnTo>
                <a:lnTo>
                  <a:pt x="23130" y="37110"/>
                </a:lnTo>
                <a:lnTo>
                  <a:pt x="23120" y="37110"/>
                </a:lnTo>
                <a:lnTo>
                  <a:pt x="23110" y="37100"/>
                </a:lnTo>
                <a:lnTo>
                  <a:pt x="23100" y="37090"/>
                </a:lnTo>
                <a:lnTo>
                  <a:pt x="23100" y="37080"/>
                </a:lnTo>
                <a:lnTo>
                  <a:pt x="23090" y="37080"/>
                </a:lnTo>
                <a:lnTo>
                  <a:pt x="23090" y="37070"/>
                </a:lnTo>
                <a:lnTo>
                  <a:pt x="23080" y="37070"/>
                </a:lnTo>
                <a:lnTo>
                  <a:pt x="23070" y="37060"/>
                </a:lnTo>
                <a:lnTo>
                  <a:pt x="23070" y="37050"/>
                </a:lnTo>
                <a:lnTo>
                  <a:pt x="23060" y="37040"/>
                </a:lnTo>
                <a:lnTo>
                  <a:pt x="23050" y="37030"/>
                </a:lnTo>
                <a:lnTo>
                  <a:pt x="23040" y="37020"/>
                </a:lnTo>
                <a:lnTo>
                  <a:pt x="23040" y="37010"/>
                </a:lnTo>
                <a:lnTo>
                  <a:pt x="23030" y="37010"/>
                </a:lnTo>
                <a:lnTo>
                  <a:pt x="23040" y="37010"/>
                </a:lnTo>
                <a:lnTo>
                  <a:pt x="23040" y="37000"/>
                </a:lnTo>
                <a:lnTo>
                  <a:pt x="23040" y="36990"/>
                </a:lnTo>
                <a:lnTo>
                  <a:pt x="23040" y="36970"/>
                </a:lnTo>
                <a:lnTo>
                  <a:pt x="23040" y="36960"/>
                </a:lnTo>
                <a:lnTo>
                  <a:pt x="23040" y="36950"/>
                </a:lnTo>
                <a:lnTo>
                  <a:pt x="23040" y="36940"/>
                </a:lnTo>
                <a:lnTo>
                  <a:pt x="23030" y="36950"/>
                </a:lnTo>
                <a:lnTo>
                  <a:pt x="23030" y="36940"/>
                </a:lnTo>
                <a:lnTo>
                  <a:pt x="23020" y="36940"/>
                </a:lnTo>
                <a:lnTo>
                  <a:pt x="23020" y="36930"/>
                </a:lnTo>
                <a:lnTo>
                  <a:pt x="23030" y="36930"/>
                </a:lnTo>
                <a:lnTo>
                  <a:pt x="23040" y="36930"/>
                </a:lnTo>
                <a:lnTo>
                  <a:pt x="23040" y="36940"/>
                </a:lnTo>
                <a:lnTo>
                  <a:pt x="23040" y="36930"/>
                </a:lnTo>
                <a:lnTo>
                  <a:pt x="23030" y="36930"/>
                </a:lnTo>
                <a:lnTo>
                  <a:pt x="23020" y="36930"/>
                </a:lnTo>
                <a:lnTo>
                  <a:pt x="23010" y="36930"/>
                </a:lnTo>
                <a:lnTo>
                  <a:pt x="23020" y="36930"/>
                </a:lnTo>
                <a:lnTo>
                  <a:pt x="23020" y="36920"/>
                </a:lnTo>
                <a:lnTo>
                  <a:pt x="23030" y="36920"/>
                </a:lnTo>
                <a:lnTo>
                  <a:pt x="23030" y="36910"/>
                </a:lnTo>
                <a:lnTo>
                  <a:pt x="23020" y="36900"/>
                </a:lnTo>
                <a:lnTo>
                  <a:pt x="23020" y="36890"/>
                </a:lnTo>
                <a:lnTo>
                  <a:pt x="23010" y="36890"/>
                </a:lnTo>
                <a:lnTo>
                  <a:pt x="23010" y="36880"/>
                </a:lnTo>
                <a:lnTo>
                  <a:pt x="23000" y="36870"/>
                </a:lnTo>
                <a:lnTo>
                  <a:pt x="23000" y="36860"/>
                </a:lnTo>
                <a:lnTo>
                  <a:pt x="22990" y="36860"/>
                </a:lnTo>
                <a:lnTo>
                  <a:pt x="22990" y="36850"/>
                </a:lnTo>
                <a:lnTo>
                  <a:pt x="22980" y="36850"/>
                </a:lnTo>
                <a:lnTo>
                  <a:pt x="22970" y="36840"/>
                </a:lnTo>
                <a:lnTo>
                  <a:pt x="22960" y="36840"/>
                </a:lnTo>
                <a:lnTo>
                  <a:pt x="22960" y="36830"/>
                </a:lnTo>
                <a:lnTo>
                  <a:pt x="22960" y="36820"/>
                </a:lnTo>
                <a:lnTo>
                  <a:pt x="22960" y="36810"/>
                </a:lnTo>
                <a:lnTo>
                  <a:pt x="22960" y="36800"/>
                </a:lnTo>
                <a:lnTo>
                  <a:pt x="22950" y="36800"/>
                </a:lnTo>
                <a:lnTo>
                  <a:pt x="22950" y="36790"/>
                </a:lnTo>
                <a:lnTo>
                  <a:pt x="22950" y="36780"/>
                </a:lnTo>
                <a:lnTo>
                  <a:pt x="22960" y="36780"/>
                </a:lnTo>
                <a:lnTo>
                  <a:pt x="22950" y="36770"/>
                </a:lnTo>
                <a:lnTo>
                  <a:pt x="22960" y="36770"/>
                </a:lnTo>
                <a:lnTo>
                  <a:pt x="22960" y="36760"/>
                </a:lnTo>
                <a:lnTo>
                  <a:pt x="22970" y="36760"/>
                </a:lnTo>
                <a:lnTo>
                  <a:pt x="22970" y="36750"/>
                </a:lnTo>
                <a:lnTo>
                  <a:pt x="22960" y="36750"/>
                </a:lnTo>
                <a:lnTo>
                  <a:pt x="22960" y="36740"/>
                </a:lnTo>
                <a:lnTo>
                  <a:pt x="22970" y="36740"/>
                </a:lnTo>
                <a:lnTo>
                  <a:pt x="22970" y="36730"/>
                </a:lnTo>
                <a:lnTo>
                  <a:pt x="22980" y="36730"/>
                </a:lnTo>
                <a:lnTo>
                  <a:pt x="22980" y="36720"/>
                </a:lnTo>
                <a:lnTo>
                  <a:pt x="22970" y="36720"/>
                </a:lnTo>
                <a:lnTo>
                  <a:pt x="22980" y="36720"/>
                </a:lnTo>
                <a:lnTo>
                  <a:pt x="22980" y="36710"/>
                </a:lnTo>
                <a:lnTo>
                  <a:pt x="22980" y="36700"/>
                </a:lnTo>
                <a:lnTo>
                  <a:pt x="22990" y="36690"/>
                </a:lnTo>
                <a:lnTo>
                  <a:pt x="22990" y="36680"/>
                </a:lnTo>
                <a:lnTo>
                  <a:pt x="23000" y="36680"/>
                </a:lnTo>
                <a:lnTo>
                  <a:pt x="23000" y="36670"/>
                </a:lnTo>
                <a:lnTo>
                  <a:pt x="23010" y="36660"/>
                </a:lnTo>
                <a:lnTo>
                  <a:pt x="23010" y="36650"/>
                </a:lnTo>
                <a:lnTo>
                  <a:pt x="23010" y="36640"/>
                </a:lnTo>
                <a:lnTo>
                  <a:pt x="23020" y="36640"/>
                </a:lnTo>
                <a:lnTo>
                  <a:pt x="23020" y="36630"/>
                </a:lnTo>
                <a:lnTo>
                  <a:pt x="23030" y="36620"/>
                </a:lnTo>
                <a:lnTo>
                  <a:pt x="23030" y="36610"/>
                </a:lnTo>
                <a:lnTo>
                  <a:pt x="23040" y="36610"/>
                </a:lnTo>
                <a:lnTo>
                  <a:pt x="23040" y="36600"/>
                </a:lnTo>
                <a:lnTo>
                  <a:pt x="23050" y="36600"/>
                </a:lnTo>
                <a:lnTo>
                  <a:pt x="23050" y="36590"/>
                </a:lnTo>
                <a:lnTo>
                  <a:pt x="23050" y="36580"/>
                </a:lnTo>
                <a:lnTo>
                  <a:pt x="23060" y="36580"/>
                </a:lnTo>
                <a:lnTo>
                  <a:pt x="23060" y="36570"/>
                </a:lnTo>
                <a:lnTo>
                  <a:pt x="23060" y="36560"/>
                </a:lnTo>
                <a:lnTo>
                  <a:pt x="23070" y="36560"/>
                </a:lnTo>
                <a:lnTo>
                  <a:pt x="23070" y="36550"/>
                </a:lnTo>
                <a:lnTo>
                  <a:pt x="23070" y="36540"/>
                </a:lnTo>
                <a:lnTo>
                  <a:pt x="23070" y="36530"/>
                </a:lnTo>
                <a:lnTo>
                  <a:pt x="23070" y="36520"/>
                </a:lnTo>
                <a:lnTo>
                  <a:pt x="23070" y="36510"/>
                </a:lnTo>
                <a:lnTo>
                  <a:pt x="23070" y="36500"/>
                </a:lnTo>
                <a:lnTo>
                  <a:pt x="23070" y="36490"/>
                </a:lnTo>
                <a:lnTo>
                  <a:pt x="23070" y="36480"/>
                </a:lnTo>
                <a:lnTo>
                  <a:pt x="23070" y="36470"/>
                </a:lnTo>
                <a:lnTo>
                  <a:pt x="23060" y="36460"/>
                </a:lnTo>
                <a:lnTo>
                  <a:pt x="23060" y="36450"/>
                </a:lnTo>
                <a:lnTo>
                  <a:pt x="23060" y="36440"/>
                </a:lnTo>
                <a:lnTo>
                  <a:pt x="23050" y="36440"/>
                </a:lnTo>
                <a:lnTo>
                  <a:pt x="23050" y="36430"/>
                </a:lnTo>
                <a:lnTo>
                  <a:pt x="23050" y="36420"/>
                </a:lnTo>
                <a:lnTo>
                  <a:pt x="23040" y="36420"/>
                </a:lnTo>
                <a:lnTo>
                  <a:pt x="23040" y="36410"/>
                </a:lnTo>
                <a:lnTo>
                  <a:pt x="23040" y="36400"/>
                </a:lnTo>
                <a:lnTo>
                  <a:pt x="23030" y="36400"/>
                </a:lnTo>
                <a:lnTo>
                  <a:pt x="23030" y="36390"/>
                </a:lnTo>
                <a:lnTo>
                  <a:pt x="23020" y="36390"/>
                </a:lnTo>
                <a:lnTo>
                  <a:pt x="23020" y="36380"/>
                </a:lnTo>
                <a:lnTo>
                  <a:pt x="23010" y="36370"/>
                </a:lnTo>
                <a:lnTo>
                  <a:pt x="23010" y="36360"/>
                </a:lnTo>
                <a:lnTo>
                  <a:pt x="23000" y="36360"/>
                </a:lnTo>
                <a:lnTo>
                  <a:pt x="22990" y="36360"/>
                </a:lnTo>
                <a:lnTo>
                  <a:pt x="22980" y="36360"/>
                </a:lnTo>
                <a:lnTo>
                  <a:pt x="22980" y="36350"/>
                </a:lnTo>
                <a:lnTo>
                  <a:pt x="22980" y="36340"/>
                </a:lnTo>
                <a:lnTo>
                  <a:pt x="22970" y="36340"/>
                </a:lnTo>
                <a:lnTo>
                  <a:pt x="22980" y="36340"/>
                </a:lnTo>
                <a:lnTo>
                  <a:pt x="22980" y="36330"/>
                </a:lnTo>
                <a:lnTo>
                  <a:pt x="22970" y="36330"/>
                </a:lnTo>
                <a:lnTo>
                  <a:pt x="22960" y="36330"/>
                </a:lnTo>
                <a:lnTo>
                  <a:pt x="22960" y="36340"/>
                </a:lnTo>
                <a:lnTo>
                  <a:pt x="22950" y="36340"/>
                </a:lnTo>
                <a:lnTo>
                  <a:pt x="22940" y="36340"/>
                </a:lnTo>
                <a:lnTo>
                  <a:pt x="22940" y="36330"/>
                </a:lnTo>
                <a:lnTo>
                  <a:pt x="22930" y="36330"/>
                </a:lnTo>
                <a:lnTo>
                  <a:pt x="22930" y="36320"/>
                </a:lnTo>
                <a:lnTo>
                  <a:pt x="22920" y="36320"/>
                </a:lnTo>
                <a:lnTo>
                  <a:pt x="22910" y="36320"/>
                </a:lnTo>
                <a:lnTo>
                  <a:pt x="22910" y="36310"/>
                </a:lnTo>
                <a:lnTo>
                  <a:pt x="22910" y="36300"/>
                </a:lnTo>
                <a:lnTo>
                  <a:pt x="22910" y="36290"/>
                </a:lnTo>
                <a:lnTo>
                  <a:pt x="22920" y="36280"/>
                </a:lnTo>
                <a:lnTo>
                  <a:pt x="22910" y="36280"/>
                </a:lnTo>
                <a:lnTo>
                  <a:pt x="22910" y="36270"/>
                </a:lnTo>
                <a:lnTo>
                  <a:pt x="22920" y="36270"/>
                </a:lnTo>
                <a:lnTo>
                  <a:pt x="22930" y="36270"/>
                </a:lnTo>
                <a:lnTo>
                  <a:pt x="22940" y="36270"/>
                </a:lnTo>
                <a:lnTo>
                  <a:pt x="22950" y="36270"/>
                </a:lnTo>
                <a:lnTo>
                  <a:pt x="22960" y="36270"/>
                </a:lnTo>
                <a:lnTo>
                  <a:pt x="22960" y="36260"/>
                </a:lnTo>
                <a:lnTo>
                  <a:pt x="22960" y="36270"/>
                </a:lnTo>
                <a:lnTo>
                  <a:pt x="22960" y="36260"/>
                </a:lnTo>
                <a:lnTo>
                  <a:pt x="22970" y="36260"/>
                </a:lnTo>
                <a:lnTo>
                  <a:pt x="22970" y="36270"/>
                </a:lnTo>
                <a:lnTo>
                  <a:pt x="22970" y="36260"/>
                </a:lnTo>
                <a:lnTo>
                  <a:pt x="22980" y="36270"/>
                </a:lnTo>
                <a:lnTo>
                  <a:pt x="22990" y="36270"/>
                </a:lnTo>
                <a:lnTo>
                  <a:pt x="23000" y="36270"/>
                </a:lnTo>
                <a:lnTo>
                  <a:pt x="23010" y="36270"/>
                </a:lnTo>
                <a:lnTo>
                  <a:pt x="23010" y="36280"/>
                </a:lnTo>
                <a:lnTo>
                  <a:pt x="23020" y="36280"/>
                </a:lnTo>
                <a:lnTo>
                  <a:pt x="23030" y="36280"/>
                </a:lnTo>
                <a:lnTo>
                  <a:pt x="23030" y="36290"/>
                </a:lnTo>
                <a:lnTo>
                  <a:pt x="23040" y="36290"/>
                </a:lnTo>
                <a:lnTo>
                  <a:pt x="23050" y="36290"/>
                </a:lnTo>
                <a:lnTo>
                  <a:pt x="23060" y="36290"/>
                </a:lnTo>
                <a:lnTo>
                  <a:pt x="23060" y="36300"/>
                </a:lnTo>
                <a:lnTo>
                  <a:pt x="23070" y="36300"/>
                </a:lnTo>
                <a:lnTo>
                  <a:pt x="23070" y="36290"/>
                </a:lnTo>
                <a:lnTo>
                  <a:pt x="23070" y="36300"/>
                </a:lnTo>
                <a:lnTo>
                  <a:pt x="23080" y="36300"/>
                </a:lnTo>
                <a:lnTo>
                  <a:pt x="23090" y="36300"/>
                </a:lnTo>
                <a:lnTo>
                  <a:pt x="23090" y="36290"/>
                </a:lnTo>
                <a:lnTo>
                  <a:pt x="23100" y="36290"/>
                </a:lnTo>
                <a:lnTo>
                  <a:pt x="23100" y="36280"/>
                </a:lnTo>
                <a:lnTo>
                  <a:pt x="23100" y="36270"/>
                </a:lnTo>
                <a:lnTo>
                  <a:pt x="23110" y="36270"/>
                </a:lnTo>
                <a:lnTo>
                  <a:pt x="23120" y="36270"/>
                </a:lnTo>
                <a:lnTo>
                  <a:pt x="23120" y="36260"/>
                </a:lnTo>
                <a:lnTo>
                  <a:pt x="23110" y="36260"/>
                </a:lnTo>
                <a:lnTo>
                  <a:pt x="23110" y="36250"/>
                </a:lnTo>
                <a:lnTo>
                  <a:pt x="23110" y="36240"/>
                </a:lnTo>
                <a:lnTo>
                  <a:pt x="23120" y="36240"/>
                </a:lnTo>
                <a:lnTo>
                  <a:pt x="23130" y="36240"/>
                </a:lnTo>
                <a:lnTo>
                  <a:pt x="23130" y="36230"/>
                </a:lnTo>
                <a:lnTo>
                  <a:pt x="23130" y="36220"/>
                </a:lnTo>
                <a:lnTo>
                  <a:pt x="23140" y="36220"/>
                </a:lnTo>
                <a:lnTo>
                  <a:pt x="23140" y="36210"/>
                </a:lnTo>
                <a:lnTo>
                  <a:pt x="23150" y="36210"/>
                </a:lnTo>
                <a:lnTo>
                  <a:pt x="23150" y="36200"/>
                </a:lnTo>
                <a:lnTo>
                  <a:pt x="23160" y="36200"/>
                </a:lnTo>
                <a:lnTo>
                  <a:pt x="23170" y="36200"/>
                </a:lnTo>
                <a:lnTo>
                  <a:pt x="23180" y="36200"/>
                </a:lnTo>
                <a:lnTo>
                  <a:pt x="23180" y="36190"/>
                </a:lnTo>
                <a:lnTo>
                  <a:pt x="23190" y="36190"/>
                </a:lnTo>
                <a:lnTo>
                  <a:pt x="23190" y="36180"/>
                </a:lnTo>
                <a:lnTo>
                  <a:pt x="23200" y="36180"/>
                </a:lnTo>
                <a:lnTo>
                  <a:pt x="23210" y="36180"/>
                </a:lnTo>
                <a:lnTo>
                  <a:pt x="23220" y="36180"/>
                </a:lnTo>
                <a:lnTo>
                  <a:pt x="23220" y="36170"/>
                </a:lnTo>
                <a:lnTo>
                  <a:pt x="23230" y="36170"/>
                </a:lnTo>
                <a:lnTo>
                  <a:pt x="23230" y="36180"/>
                </a:lnTo>
                <a:lnTo>
                  <a:pt x="23240" y="36170"/>
                </a:lnTo>
                <a:lnTo>
                  <a:pt x="23250" y="36170"/>
                </a:lnTo>
                <a:lnTo>
                  <a:pt x="23260" y="36160"/>
                </a:lnTo>
                <a:lnTo>
                  <a:pt x="23260" y="36150"/>
                </a:lnTo>
                <a:lnTo>
                  <a:pt x="23270" y="36150"/>
                </a:lnTo>
                <a:lnTo>
                  <a:pt x="23280" y="36150"/>
                </a:lnTo>
                <a:lnTo>
                  <a:pt x="23280" y="36140"/>
                </a:lnTo>
                <a:lnTo>
                  <a:pt x="23280" y="36130"/>
                </a:lnTo>
                <a:lnTo>
                  <a:pt x="23290" y="36130"/>
                </a:lnTo>
                <a:lnTo>
                  <a:pt x="23290" y="36120"/>
                </a:lnTo>
                <a:lnTo>
                  <a:pt x="23300" y="36120"/>
                </a:lnTo>
                <a:lnTo>
                  <a:pt x="23300" y="36110"/>
                </a:lnTo>
                <a:lnTo>
                  <a:pt x="23310" y="36110"/>
                </a:lnTo>
                <a:lnTo>
                  <a:pt x="23310" y="36100"/>
                </a:lnTo>
                <a:lnTo>
                  <a:pt x="23310" y="36090"/>
                </a:lnTo>
                <a:lnTo>
                  <a:pt x="23320" y="36090"/>
                </a:lnTo>
                <a:lnTo>
                  <a:pt x="23320" y="36080"/>
                </a:lnTo>
                <a:lnTo>
                  <a:pt x="23330" y="36090"/>
                </a:lnTo>
                <a:lnTo>
                  <a:pt x="23340" y="36090"/>
                </a:lnTo>
                <a:lnTo>
                  <a:pt x="23340" y="36100"/>
                </a:lnTo>
                <a:lnTo>
                  <a:pt x="23350" y="36100"/>
                </a:lnTo>
                <a:lnTo>
                  <a:pt x="23350" y="36090"/>
                </a:lnTo>
                <a:lnTo>
                  <a:pt x="23360" y="36090"/>
                </a:lnTo>
                <a:lnTo>
                  <a:pt x="23360" y="36080"/>
                </a:lnTo>
                <a:lnTo>
                  <a:pt x="23370" y="36080"/>
                </a:lnTo>
                <a:lnTo>
                  <a:pt x="23380" y="36080"/>
                </a:lnTo>
                <a:lnTo>
                  <a:pt x="23380" y="36090"/>
                </a:lnTo>
                <a:lnTo>
                  <a:pt x="23390" y="36090"/>
                </a:lnTo>
                <a:lnTo>
                  <a:pt x="23400" y="36090"/>
                </a:lnTo>
                <a:lnTo>
                  <a:pt x="23400" y="36100"/>
                </a:lnTo>
                <a:lnTo>
                  <a:pt x="23410" y="36100"/>
                </a:lnTo>
                <a:lnTo>
                  <a:pt x="23410" y="36090"/>
                </a:lnTo>
                <a:lnTo>
                  <a:pt x="23420" y="36080"/>
                </a:lnTo>
                <a:lnTo>
                  <a:pt x="23410" y="36080"/>
                </a:lnTo>
                <a:lnTo>
                  <a:pt x="23420" y="36080"/>
                </a:lnTo>
                <a:lnTo>
                  <a:pt x="23420" y="36090"/>
                </a:lnTo>
                <a:lnTo>
                  <a:pt x="23420" y="36100"/>
                </a:lnTo>
                <a:lnTo>
                  <a:pt x="23430" y="36100"/>
                </a:lnTo>
                <a:lnTo>
                  <a:pt x="23430" y="36110"/>
                </a:lnTo>
                <a:lnTo>
                  <a:pt x="23430" y="36120"/>
                </a:lnTo>
                <a:lnTo>
                  <a:pt x="23440" y="36120"/>
                </a:lnTo>
                <a:lnTo>
                  <a:pt x="23440" y="36130"/>
                </a:lnTo>
                <a:lnTo>
                  <a:pt x="23450" y="36130"/>
                </a:lnTo>
                <a:lnTo>
                  <a:pt x="23460" y="36130"/>
                </a:lnTo>
                <a:lnTo>
                  <a:pt x="23470" y="36130"/>
                </a:lnTo>
                <a:lnTo>
                  <a:pt x="23470" y="36140"/>
                </a:lnTo>
                <a:lnTo>
                  <a:pt x="23470" y="36130"/>
                </a:lnTo>
                <a:lnTo>
                  <a:pt x="23480" y="36130"/>
                </a:lnTo>
                <a:lnTo>
                  <a:pt x="23480" y="36140"/>
                </a:lnTo>
                <a:lnTo>
                  <a:pt x="23480" y="36130"/>
                </a:lnTo>
                <a:lnTo>
                  <a:pt x="23480" y="36140"/>
                </a:lnTo>
                <a:lnTo>
                  <a:pt x="23490" y="36140"/>
                </a:lnTo>
                <a:lnTo>
                  <a:pt x="23500" y="36140"/>
                </a:lnTo>
                <a:lnTo>
                  <a:pt x="23510" y="36150"/>
                </a:lnTo>
                <a:lnTo>
                  <a:pt x="23510" y="36160"/>
                </a:lnTo>
                <a:lnTo>
                  <a:pt x="23520" y="36160"/>
                </a:lnTo>
                <a:lnTo>
                  <a:pt x="23530" y="36150"/>
                </a:lnTo>
                <a:lnTo>
                  <a:pt x="23530" y="36160"/>
                </a:lnTo>
                <a:lnTo>
                  <a:pt x="23530" y="36150"/>
                </a:lnTo>
                <a:lnTo>
                  <a:pt x="23540" y="36150"/>
                </a:lnTo>
                <a:lnTo>
                  <a:pt x="23550" y="36150"/>
                </a:lnTo>
                <a:lnTo>
                  <a:pt x="23550" y="36160"/>
                </a:lnTo>
                <a:lnTo>
                  <a:pt x="23560" y="36160"/>
                </a:lnTo>
                <a:lnTo>
                  <a:pt x="23570" y="36160"/>
                </a:lnTo>
                <a:lnTo>
                  <a:pt x="23570" y="36170"/>
                </a:lnTo>
                <a:lnTo>
                  <a:pt x="23580" y="36180"/>
                </a:lnTo>
                <a:lnTo>
                  <a:pt x="23590" y="36180"/>
                </a:lnTo>
                <a:lnTo>
                  <a:pt x="23590" y="36190"/>
                </a:lnTo>
                <a:lnTo>
                  <a:pt x="23600" y="36190"/>
                </a:lnTo>
                <a:lnTo>
                  <a:pt x="23600" y="36200"/>
                </a:lnTo>
                <a:lnTo>
                  <a:pt x="23610" y="36200"/>
                </a:lnTo>
                <a:lnTo>
                  <a:pt x="23620" y="36200"/>
                </a:lnTo>
                <a:lnTo>
                  <a:pt x="23630" y="36190"/>
                </a:lnTo>
                <a:lnTo>
                  <a:pt x="23630" y="36200"/>
                </a:lnTo>
                <a:lnTo>
                  <a:pt x="23640" y="36200"/>
                </a:lnTo>
                <a:lnTo>
                  <a:pt x="23650" y="36200"/>
                </a:lnTo>
                <a:lnTo>
                  <a:pt x="23650" y="36210"/>
                </a:lnTo>
                <a:lnTo>
                  <a:pt x="23650" y="36200"/>
                </a:lnTo>
                <a:lnTo>
                  <a:pt x="23650" y="36210"/>
                </a:lnTo>
                <a:lnTo>
                  <a:pt x="23660" y="36210"/>
                </a:lnTo>
                <a:lnTo>
                  <a:pt x="23660" y="36220"/>
                </a:lnTo>
                <a:lnTo>
                  <a:pt x="23670" y="36220"/>
                </a:lnTo>
                <a:lnTo>
                  <a:pt x="23670" y="36230"/>
                </a:lnTo>
                <a:lnTo>
                  <a:pt x="23680" y="36230"/>
                </a:lnTo>
                <a:lnTo>
                  <a:pt x="23680" y="36240"/>
                </a:lnTo>
                <a:lnTo>
                  <a:pt x="23680" y="36250"/>
                </a:lnTo>
                <a:lnTo>
                  <a:pt x="23690" y="36250"/>
                </a:lnTo>
                <a:lnTo>
                  <a:pt x="23700" y="36250"/>
                </a:lnTo>
                <a:lnTo>
                  <a:pt x="23700" y="36260"/>
                </a:lnTo>
                <a:lnTo>
                  <a:pt x="23710" y="36260"/>
                </a:lnTo>
                <a:lnTo>
                  <a:pt x="23710" y="36250"/>
                </a:lnTo>
                <a:lnTo>
                  <a:pt x="23710" y="36260"/>
                </a:lnTo>
                <a:lnTo>
                  <a:pt x="23720" y="36260"/>
                </a:lnTo>
                <a:lnTo>
                  <a:pt x="23730" y="36260"/>
                </a:lnTo>
                <a:lnTo>
                  <a:pt x="23740" y="36260"/>
                </a:lnTo>
                <a:lnTo>
                  <a:pt x="23750" y="36260"/>
                </a:lnTo>
                <a:lnTo>
                  <a:pt x="23750" y="36250"/>
                </a:lnTo>
                <a:lnTo>
                  <a:pt x="23760" y="36250"/>
                </a:lnTo>
                <a:lnTo>
                  <a:pt x="23770" y="36250"/>
                </a:lnTo>
                <a:lnTo>
                  <a:pt x="23770" y="36240"/>
                </a:lnTo>
                <a:lnTo>
                  <a:pt x="23780" y="36250"/>
                </a:lnTo>
                <a:lnTo>
                  <a:pt x="23790" y="36250"/>
                </a:lnTo>
                <a:lnTo>
                  <a:pt x="23800" y="36240"/>
                </a:lnTo>
                <a:lnTo>
                  <a:pt x="23820" y="36240"/>
                </a:lnTo>
                <a:lnTo>
                  <a:pt x="23830" y="36240"/>
                </a:lnTo>
                <a:lnTo>
                  <a:pt x="23830" y="36230"/>
                </a:lnTo>
                <a:lnTo>
                  <a:pt x="23840" y="36230"/>
                </a:lnTo>
                <a:lnTo>
                  <a:pt x="23850" y="36230"/>
                </a:lnTo>
                <a:lnTo>
                  <a:pt x="23860" y="36220"/>
                </a:lnTo>
                <a:lnTo>
                  <a:pt x="23860" y="36230"/>
                </a:lnTo>
                <a:lnTo>
                  <a:pt x="23870" y="36230"/>
                </a:lnTo>
                <a:lnTo>
                  <a:pt x="23880" y="36220"/>
                </a:lnTo>
                <a:lnTo>
                  <a:pt x="23890" y="36220"/>
                </a:lnTo>
                <a:lnTo>
                  <a:pt x="23900" y="36220"/>
                </a:lnTo>
                <a:lnTo>
                  <a:pt x="23900" y="36210"/>
                </a:lnTo>
                <a:lnTo>
                  <a:pt x="23910" y="36210"/>
                </a:lnTo>
                <a:lnTo>
                  <a:pt x="23910" y="36200"/>
                </a:lnTo>
                <a:lnTo>
                  <a:pt x="23920" y="36200"/>
                </a:lnTo>
                <a:lnTo>
                  <a:pt x="23920" y="36190"/>
                </a:lnTo>
                <a:lnTo>
                  <a:pt x="23920" y="36180"/>
                </a:lnTo>
                <a:lnTo>
                  <a:pt x="23930" y="36180"/>
                </a:lnTo>
                <a:lnTo>
                  <a:pt x="23930" y="36170"/>
                </a:lnTo>
                <a:lnTo>
                  <a:pt x="23940" y="36170"/>
                </a:lnTo>
                <a:lnTo>
                  <a:pt x="23950" y="36170"/>
                </a:lnTo>
                <a:lnTo>
                  <a:pt x="23950" y="36160"/>
                </a:lnTo>
                <a:lnTo>
                  <a:pt x="23960" y="36160"/>
                </a:lnTo>
                <a:lnTo>
                  <a:pt x="23960" y="36150"/>
                </a:lnTo>
                <a:lnTo>
                  <a:pt x="23970" y="36150"/>
                </a:lnTo>
                <a:lnTo>
                  <a:pt x="23970" y="36140"/>
                </a:lnTo>
                <a:lnTo>
                  <a:pt x="23980" y="36140"/>
                </a:lnTo>
                <a:lnTo>
                  <a:pt x="23990" y="36130"/>
                </a:lnTo>
                <a:lnTo>
                  <a:pt x="24000" y="36130"/>
                </a:lnTo>
                <a:lnTo>
                  <a:pt x="24000" y="36120"/>
                </a:lnTo>
                <a:lnTo>
                  <a:pt x="24010" y="36120"/>
                </a:lnTo>
                <a:lnTo>
                  <a:pt x="24010" y="36110"/>
                </a:lnTo>
                <a:lnTo>
                  <a:pt x="24020" y="36100"/>
                </a:lnTo>
                <a:lnTo>
                  <a:pt x="24020" y="36090"/>
                </a:lnTo>
                <a:lnTo>
                  <a:pt x="24030" y="36090"/>
                </a:lnTo>
                <a:lnTo>
                  <a:pt x="24030" y="36080"/>
                </a:lnTo>
                <a:lnTo>
                  <a:pt x="24040" y="36070"/>
                </a:lnTo>
                <a:lnTo>
                  <a:pt x="24040" y="36060"/>
                </a:lnTo>
                <a:lnTo>
                  <a:pt x="24050" y="36060"/>
                </a:lnTo>
                <a:lnTo>
                  <a:pt x="24050" y="36050"/>
                </a:lnTo>
                <a:lnTo>
                  <a:pt x="24040" y="36050"/>
                </a:lnTo>
                <a:lnTo>
                  <a:pt x="24040" y="36040"/>
                </a:lnTo>
                <a:lnTo>
                  <a:pt x="24040" y="36030"/>
                </a:lnTo>
                <a:lnTo>
                  <a:pt x="24050" y="36030"/>
                </a:lnTo>
                <a:lnTo>
                  <a:pt x="24050" y="36020"/>
                </a:lnTo>
                <a:lnTo>
                  <a:pt x="24050" y="36030"/>
                </a:lnTo>
                <a:lnTo>
                  <a:pt x="24050" y="36020"/>
                </a:lnTo>
                <a:lnTo>
                  <a:pt x="24050" y="36010"/>
                </a:lnTo>
                <a:lnTo>
                  <a:pt x="24040" y="36010"/>
                </a:lnTo>
                <a:lnTo>
                  <a:pt x="24050" y="36000"/>
                </a:lnTo>
                <a:lnTo>
                  <a:pt x="24050" y="35990"/>
                </a:lnTo>
                <a:lnTo>
                  <a:pt x="24060" y="35990"/>
                </a:lnTo>
                <a:lnTo>
                  <a:pt x="24060" y="35980"/>
                </a:lnTo>
                <a:lnTo>
                  <a:pt x="24050" y="35980"/>
                </a:lnTo>
                <a:lnTo>
                  <a:pt x="24050" y="35970"/>
                </a:lnTo>
                <a:lnTo>
                  <a:pt x="24060" y="35970"/>
                </a:lnTo>
                <a:lnTo>
                  <a:pt x="24060" y="35960"/>
                </a:lnTo>
                <a:lnTo>
                  <a:pt x="24060" y="35950"/>
                </a:lnTo>
                <a:lnTo>
                  <a:pt x="24050" y="35940"/>
                </a:lnTo>
                <a:lnTo>
                  <a:pt x="24060" y="35940"/>
                </a:lnTo>
                <a:lnTo>
                  <a:pt x="24060" y="35930"/>
                </a:lnTo>
                <a:lnTo>
                  <a:pt x="24050" y="35920"/>
                </a:lnTo>
                <a:lnTo>
                  <a:pt x="24050" y="35910"/>
                </a:lnTo>
                <a:lnTo>
                  <a:pt x="24040" y="35910"/>
                </a:lnTo>
                <a:lnTo>
                  <a:pt x="24040" y="35900"/>
                </a:lnTo>
                <a:lnTo>
                  <a:pt x="24030" y="35900"/>
                </a:lnTo>
                <a:lnTo>
                  <a:pt x="24040" y="35890"/>
                </a:lnTo>
                <a:lnTo>
                  <a:pt x="24030" y="35890"/>
                </a:lnTo>
                <a:lnTo>
                  <a:pt x="24030" y="35880"/>
                </a:lnTo>
                <a:lnTo>
                  <a:pt x="24020" y="35880"/>
                </a:lnTo>
                <a:lnTo>
                  <a:pt x="24020" y="35870"/>
                </a:lnTo>
                <a:lnTo>
                  <a:pt x="24020" y="35860"/>
                </a:lnTo>
                <a:lnTo>
                  <a:pt x="24010" y="35860"/>
                </a:lnTo>
                <a:lnTo>
                  <a:pt x="24010" y="35850"/>
                </a:lnTo>
                <a:lnTo>
                  <a:pt x="24000" y="35850"/>
                </a:lnTo>
                <a:lnTo>
                  <a:pt x="24000" y="35840"/>
                </a:lnTo>
                <a:lnTo>
                  <a:pt x="23990" y="35840"/>
                </a:lnTo>
                <a:lnTo>
                  <a:pt x="23990" y="35830"/>
                </a:lnTo>
                <a:lnTo>
                  <a:pt x="23980" y="35830"/>
                </a:lnTo>
                <a:lnTo>
                  <a:pt x="23980" y="35820"/>
                </a:lnTo>
                <a:lnTo>
                  <a:pt x="23970" y="35820"/>
                </a:lnTo>
                <a:lnTo>
                  <a:pt x="23970" y="35810"/>
                </a:lnTo>
                <a:lnTo>
                  <a:pt x="23970" y="35800"/>
                </a:lnTo>
                <a:lnTo>
                  <a:pt x="23970" y="35790"/>
                </a:lnTo>
                <a:lnTo>
                  <a:pt x="23960" y="35790"/>
                </a:lnTo>
                <a:lnTo>
                  <a:pt x="23960" y="35780"/>
                </a:lnTo>
                <a:lnTo>
                  <a:pt x="23960" y="35770"/>
                </a:lnTo>
                <a:lnTo>
                  <a:pt x="23950" y="35770"/>
                </a:lnTo>
                <a:lnTo>
                  <a:pt x="23950" y="35760"/>
                </a:lnTo>
                <a:lnTo>
                  <a:pt x="23940" y="35760"/>
                </a:lnTo>
                <a:lnTo>
                  <a:pt x="23940" y="35750"/>
                </a:lnTo>
                <a:lnTo>
                  <a:pt x="23940" y="35740"/>
                </a:lnTo>
                <a:lnTo>
                  <a:pt x="23930" y="35740"/>
                </a:lnTo>
                <a:lnTo>
                  <a:pt x="23920" y="35730"/>
                </a:lnTo>
                <a:lnTo>
                  <a:pt x="23920" y="35720"/>
                </a:lnTo>
                <a:lnTo>
                  <a:pt x="23930" y="35720"/>
                </a:lnTo>
                <a:lnTo>
                  <a:pt x="23930" y="35710"/>
                </a:lnTo>
                <a:lnTo>
                  <a:pt x="23940" y="35700"/>
                </a:lnTo>
                <a:lnTo>
                  <a:pt x="23950" y="35700"/>
                </a:lnTo>
                <a:lnTo>
                  <a:pt x="23950" y="35690"/>
                </a:lnTo>
                <a:lnTo>
                  <a:pt x="23950" y="35680"/>
                </a:lnTo>
                <a:lnTo>
                  <a:pt x="23950" y="35670"/>
                </a:lnTo>
                <a:lnTo>
                  <a:pt x="23960" y="35660"/>
                </a:lnTo>
                <a:lnTo>
                  <a:pt x="23960" y="35650"/>
                </a:lnTo>
                <a:lnTo>
                  <a:pt x="23950" y="35650"/>
                </a:lnTo>
                <a:lnTo>
                  <a:pt x="23960" y="35650"/>
                </a:lnTo>
                <a:lnTo>
                  <a:pt x="23960" y="35640"/>
                </a:lnTo>
                <a:lnTo>
                  <a:pt x="23950" y="35640"/>
                </a:lnTo>
                <a:lnTo>
                  <a:pt x="23950" y="35630"/>
                </a:lnTo>
                <a:lnTo>
                  <a:pt x="23940" y="35630"/>
                </a:lnTo>
                <a:lnTo>
                  <a:pt x="23940" y="35620"/>
                </a:lnTo>
                <a:lnTo>
                  <a:pt x="23940" y="35610"/>
                </a:lnTo>
                <a:lnTo>
                  <a:pt x="23930" y="35610"/>
                </a:lnTo>
                <a:lnTo>
                  <a:pt x="23930" y="35600"/>
                </a:lnTo>
                <a:lnTo>
                  <a:pt x="23930" y="35610"/>
                </a:lnTo>
                <a:lnTo>
                  <a:pt x="23930" y="35600"/>
                </a:lnTo>
                <a:lnTo>
                  <a:pt x="23920" y="35600"/>
                </a:lnTo>
                <a:lnTo>
                  <a:pt x="23930" y="35590"/>
                </a:lnTo>
                <a:lnTo>
                  <a:pt x="23930" y="35600"/>
                </a:lnTo>
                <a:lnTo>
                  <a:pt x="23930" y="35590"/>
                </a:lnTo>
                <a:lnTo>
                  <a:pt x="23920" y="35590"/>
                </a:lnTo>
                <a:lnTo>
                  <a:pt x="23910" y="35590"/>
                </a:lnTo>
                <a:lnTo>
                  <a:pt x="23910" y="35580"/>
                </a:lnTo>
                <a:lnTo>
                  <a:pt x="23920" y="35580"/>
                </a:lnTo>
                <a:lnTo>
                  <a:pt x="23920" y="35590"/>
                </a:lnTo>
                <a:lnTo>
                  <a:pt x="23920" y="35580"/>
                </a:lnTo>
                <a:lnTo>
                  <a:pt x="23910" y="35580"/>
                </a:lnTo>
                <a:lnTo>
                  <a:pt x="23920" y="35580"/>
                </a:lnTo>
                <a:lnTo>
                  <a:pt x="23930" y="35580"/>
                </a:lnTo>
                <a:lnTo>
                  <a:pt x="23940" y="35570"/>
                </a:lnTo>
                <a:lnTo>
                  <a:pt x="23950" y="35560"/>
                </a:lnTo>
                <a:lnTo>
                  <a:pt x="23950" y="35550"/>
                </a:lnTo>
                <a:lnTo>
                  <a:pt x="23960" y="35550"/>
                </a:lnTo>
                <a:lnTo>
                  <a:pt x="23960" y="35540"/>
                </a:lnTo>
                <a:lnTo>
                  <a:pt x="23950" y="35540"/>
                </a:lnTo>
                <a:lnTo>
                  <a:pt x="23960" y="35540"/>
                </a:lnTo>
                <a:lnTo>
                  <a:pt x="23960" y="35530"/>
                </a:lnTo>
                <a:lnTo>
                  <a:pt x="23960" y="35520"/>
                </a:lnTo>
                <a:lnTo>
                  <a:pt x="23960" y="35510"/>
                </a:lnTo>
                <a:lnTo>
                  <a:pt x="23970" y="35510"/>
                </a:lnTo>
                <a:lnTo>
                  <a:pt x="23960" y="35510"/>
                </a:lnTo>
                <a:lnTo>
                  <a:pt x="23960" y="35500"/>
                </a:lnTo>
                <a:lnTo>
                  <a:pt x="23950" y="35500"/>
                </a:lnTo>
                <a:lnTo>
                  <a:pt x="23950" y="35490"/>
                </a:lnTo>
                <a:lnTo>
                  <a:pt x="23950" y="35480"/>
                </a:lnTo>
                <a:lnTo>
                  <a:pt x="23950" y="35470"/>
                </a:lnTo>
                <a:lnTo>
                  <a:pt x="23940" y="35470"/>
                </a:lnTo>
                <a:lnTo>
                  <a:pt x="23940" y="35460"/>
                </a:lnTo>
                <a:lnTo>
                  <a:pt x="23940" y="35450"/>
                </a:lnTo>
                <a:lnTo>
                  <a:pt x="23940" y="35440"/>
                </a:lnTo>
                <a:lnTo>
                  <a:pt x="23930" y="35440"/>
                </a:lnTo>
                <a:lnTo>
                  <a:pt x="23930" y="35430"/>
                </a:lnTo>
                <a:lnTo>
                  <a:pt x="23930" y="35420"/>
                </a:lnTo>
                <a:lnTo>
                  <a:pt x="23920" y="35420"/>
                </a:lnTo>
                <a:lnTo>
                  <a:pt x="23920" y="35410"/>
                </a:lnTo>
                <a:lnTo>
                  <a:pt x="23910" y="35400"/>
                </a:lnTo>
                <a:lnTo>
                  <a:pt x="23900" y="35400"/>
                </a:lnTo>
                <a:lnTo>
                  <a:pt x="23890" y="35400"/>
                </a:lnTo>
                <a:lnTo>
                  <a:pt x="23890" y="35390"/>
                </a:lnTo>
                <a:lnTo>
                  <a:pt x="23890" y="35380"/>
                </a:lnTo>
                <a:lnTo>
                  <a:pt x="23880" y="35380"/>
                </a:lnTo>
                <a:lnTo>
                  <a:pt x="23880" y="35370"/>
                </a:lnTo>
                <a:lnTo>
                  <a:pt x="23880" y="35360"/>
                </a:lnTo>
                <a:lnTo>
                  <a:pt x="23880" y="35370"/>
                </a:lnTo>
                <a:lnTo>
                  <a:pt x="23890" y="35370"/>
                </a:lnTo>
                <a:lnTo>
                  <a:pt x="23890" y="35360"/>
                </a:lnTo>
                <a:lnTo>
                  <a:pt x="23900" y="35360"/>
                </a:lnTo>
                <a:lnTo>
                  <a:pt x="23910" y="35350"/>
                </a:lnTo>
                <a:lnTo>
                  <a:pt x="23910" y="35360"/>
                </a:lnTo>
                <a:lnTo>
                  <a:pt x="23910" y="35350"/>
                </a:lnTo>
                <a:lnTo>
                  <a:pt x="23930" y="35350"/>
                </a:lnTo>
                <a:lnTo>
                  <a:pt x="23930" y="35360"/>
                </a:lnTo>
                <a:lnTo>
                  <a:pt x="23940" y="35360"/>
                </a:lnTo>
                <a:lnTo>
                  <a:pt x="23940" y="35350"/>
                </a:lnTo>
                <a:lnTo>
                  <a:pt x="23950" y="35350"/>
                </a:lnTo>
                <a:lnTo>
                  <a:pt x="23950" y="35340"/>
                </a:lnTo>
                <a:lnTo>
                  <a:pt x="23950" y="35350"/>
                </a:lnTo>
                <a:lnTo>
                  <a:pt x="23960" y="35350"/>
                </a:lnTo>
                <a:lnTo>
                  <a:pt x="23960" y="35340"/>
                </a:lnTo>
                <a:lnTo>
                  <a:pt x="23960" y="35350"/>
                </a:lnTo>
                <a:lnTo>
                  <a:pt x="23970" y="35350"/>
                </a:lnTo>
                <a:lnTo>
                  <a:pt x="23960" y="35340"/>
                </a:lnTo>
                <a:lnTo>
                  <a:pt x="23950" y="35340"/>
                </a:lnTo>
                <a:lnTo>
                  <a:pt x="23950" y="35330"/>
                </a:lnTo>
                <a:lnTo>
                  <a:pt x="23960" y="35330"/>
                </a:lnTo>
                <a:lnTo>
                  <a:pt x="23960" y="35320"/>
                </a:lnTo>
                <a:lnTo>
                  <a:pt x="23950" y="35320"/>
                </a:lnTo>
                <a:lnTo>
                  <a:pt x="23950" y="35310"/>
                </a:lnTo>
                <a:lnTo>
                  <a:pt x="23950" y="35300"/>
                </a:lnTo>
                <a:lnTo>
                  <a:pt x="23960" y="35290"/>
                </a:lnTo>
                <a:lnTo>
                  <a:pt x="23960" y="35280"/>
                </a:lnTo>
                <a:lnTo>
                  <a:pt x="23950" y="35280"/>
                </a:lnTo>
                <a:lnTo>
                  <a:pt x="23950" y="35290"/>
                </a:lnTo>
                <a:lnTo>
                  <a:pt x="23940" y="35280"/>
                </a:lnTo>
                <a:lnTo>
                  <a:pt x="23940" y="35270"/>
                </a:lnTo>
                <a:lnTo>
                  <a:pt x="23930" y="35270"/>
                </a:lnTo>
                <a:lnTo>
                  <a:pt x="23930" y="35260"/>
                </a:lnTo>
                <a:lnTo>
                  <a:pt x="23920" y="35250"/>
                </a:lnTo>
                <a:lnTo>
                  <a:pt x="23910" y="35250"/>
                </a:lnTo>
                <a:lnTo>
                  <a:pt x="23900" y="35250"/>
                </a:lnTo>
                <a:lnTo>
                  <a:pt x="23890" y="35250"/>
                </a:lnTo>
                <a:lnTo>
                  <a:pt x="23890" y="35240"/>
                </a:lnTo>
                <a:lnTo>
                  <a:pt x="23890" y="35230"/>
                </a:lnTo>
                <a:lnTo>
                  <a:pt x="23900" y="35230"/>
                </a:lnTo>
                <a:lnTo>
                  <a:pt x="23900" y="35220"/>
                </a:lnTo>
                <a:lnTo>
                  <a:pt x="23900" y="35210"/>
                </a:lnTo>
                <a:lnTo>
                  <a:pt x="23900" y="35200"/>
                </a:lnTo>
                <a:lnTo>
                  <a:pt x="23900" y="35190"/>
                </a:lnTo>
                <a:lnTo>
                  <a:pt x="23890" y="35190"/>
                </a:lnTo>
                <a:lnTo>
                  <a:pt x="23890" y="35180"/>
                </a:lnTo>
                <a:lnTo>
                  <a:pt x="23890" y="35170"/>
                </a:lnTo>
                <a:lnTo>
                  <a:pt x="23890" y="35160"/>
                </a:lnTo>
                <a:lnTo>
                  <a:pt x="23880" y="35160"/>
                </a:lnTo>
                <a:lnTo>
                  <a:pt x="23880" y="35150"/>
                </a:lnTo>
                <a:lnTo>
                  <a:pt x="23880" y="35140"/>
                </a:lnTo>
                <a:lnTo>
                  <a:pt x="23890" y="35140"/>
                </a:lnTo>
                <a:lnTo>
                  <a:pt x="23880" y="35130"/>
                </a:lnTo>
                <a:lnTo>
                  <a:pt x="23890" y="35130"/>
                </a:lnTo>
                <a:lnTo>
                  <a:pt x="23900" y="35130"/>
                </a:lnTo>
                <a:lnTo>
                  <a:pt x="23900" y="35120"/>
                </a:lnTo>
                <a:lnTo>
                  <a:pt x="23910" y="35120"/>
                </a:lnTo>
                <a:lnTo>
                  <a:pt x="23900" y="35110"/>
                </a:lnTo>
                <a:lnTo>
                  <a:pt x="23910" y="35110"/>
                </a:lnTo>
                <a:lnTo>
                  <a:pt x="23910" y="35100"/>
                </a:lnTo>
                <a:lnTo>
                  <a:pt x="23920" y="35100"/>
                </a:lnTo>
                <a:lnTo>
                  <a:pt x="23920" y="35090"/>
                </a:lnTo>
                <a:lnTo>
                  <a:pt x="23930" y="35090"/>
                </a:lnTo>
                <a:lnTo>
                  <a:pt x="23930" y="35080"/>
                </a:lnTo>
                <a:lnTo>
                  <a:pt x="23940" y="35070"/>
                </a:lnTo>
                <a:lnTo>
                  <a:pt x="23940" y="35060"/>
                </a:lnTo>
                <a:lnTo>
                  <a:pt x="23950" y="35050"/>
                </a:lnTo>
                <a:lnTo>
                  <a:pt x="23940" y="35050"/>
                </a:lnTo>
                <a:lnTo>
                  <a:pt x="23940" y="35040"/>
                </a:lnTo>
                <a:lnTo>
                  <a:pt x="23930" y="35040"/>
                </a:lnTo>
                <a:lnTo>
                  <a:pt x="23930" y="35030"/>
                </a:lnTo>
                <a:lnTo>
                  <a:pt x="23930" y="35020"/>
                </a:lnTo>
                <a:lnTo>
                  <a:pt x="23930" y="35010"/>
                </a:lnTo>
                <a:lnTo>
                  <a:pt x="23930" y="35000"/>
                </a:lnTo>
                <a:lnTo>
                  <a:pt x="23940" y="34990"/>
                </a:lnTo>
                <a:lnTo>
                  <a:pt x="23940" y="34980"/>
                </a:lnTo>
                <a:lnTo>
                  <a:pt x="23940" y="34970"/>
                </a:lnTo>
                <a:lnTo>
                  <a:pt x="23940" y="34960"/>
                </a:lnTo>
                <a:lnTo>
                  <a:pt x="23950" y="34960"/>
                </a:lnTo>
                <a:lnTo>
                  <a:pt x="23950" y="34950"/>
                </a:lnTo>
                <a:lnTo>
                  <a:pt x="23940" y="34950"/>
                </a:lnTo>
                <a:lnTo>
                  <a:pt x="23940" y="34940"/>
                </a:lnTo>
                <a:lnTo>
                  <a:pt x="23940" y="34930"/>
                </a:lnTo>
                <a:lnTo>
                  <a:pt x="23940" y="34920"/>
                </a:lnTo>
                <a:lnTo>
                  <a:pt x="23940" y="34910"/>
                </a:lnTo>
                <a:lnTo>
                  <a:pt x="23940" y="34900"/>
                </a:lnTo>
                <a:lnTo>
                  <a:pt x="23940" y="34890"/>
                </a:lnTo>
                <a:lnTo>
                  <a:pt x="23950" y="34890"/>
                </a:lnTo>
                <a:lnTo>
                  <a:pt x="23950" y="34880"/>
                </a:lnTo>
                <a:lnTo>
                  <a:pt x="23950" y="34870"/>
                </a:lnTo>
                <a:lnTo>
                  <a:pt x="23960" y="34860"/>
                </a:lnTo>
                <a:lnTo>
                  <a:pt x="23960" y="34850"/>
                </a:lnTo>
                <a:lnTo>
                  <a:pt x="23970" y="34840"/>
                </a:lnTo>
                <a:lnTo>
                  <a:pt x="23970" y="34830"/>
                </a:lnTo>
                <a:lnTo>
                  <a:pt x="23980" y="34830"/>
                </a:lnTo>
                <a:lnTo>
                  <a:pt x="23990" y="34830"/>
                </a:lnTo>
                <a:lnTo>
                  <a:pt x="23990" y="34820"/>
                </a:lnTo>
                <a:lnTo>
                  <a:pt x="24000" y="34810"/>
                </a:lnTo>
                <a:lnTo>
                  <a:pt x="24000" y="34800"/>
                </a:lnTo>
                <a:lnTo>
                  <a:pt x="24010" y="34800"/>
                </a:lnTo>
                <a:lnTo>
                  <a:pt x="24020" y="34800"/>
                </a:lnTo>
                <a:lnTo>
                  <a:pt x="24020" y="34790"/>
                </a:lnTo>
                <a:lnTo>
                  <a:pt x="24030" y="34790"/>
                </a:lnTo>
                <a:lnTo>
                  <a:pt x="24030" y="34780"/>
                </a:lnTo>
                <a:lnTo>
                  <a:pt x="24040" y="34780"/>
                </a:lnTo>
                <a:lnTo>
                  <a:pt x="24040" y="34770"/>
                </a:lnTo>
                <a:lnTo>
                  <a:pt x="24040" y="34760"/>
                </a:lnTo>
                <a:lnTo>
                  <a:pt x="24040" y="34750"/>
                </a:lnTo>
                <a:lnTo>
                  <a:pt x="24050" y="34740"/>
                </a:lnTo>
                <a:lnTo>
                  <a:pt x="24050" y="34730"/>
                </a:lnTo>
                <a:lnTo>
                  <a:pt x="24060" y="34730"/>
                </a:lnTo>
                <a:lnTo>
                  <a:pt x="24060" y="34720"/>
                </a:lnTo>
                <a:lnTo>
                  <a:pt x="24070" y="34720"/>
                </a:lnTo>
                <a:lnTo>
                  <a:pt x="24080" y="34720"/>
                </a:lnTo>
                <a:lnTo>
                  <a:pt x="24080" y="34710"/>
                </a:lnTo>
                <a:lnTo>
                  <a:pt x="24090" y="34710"/>
                </a:lnTo>
                <a:lnTo>
                  <a:pt x="24090" y="34700"/>
                </a:lnTo>
                <a:lnTo>
                  <a:pt x="24100" y="34700"/>
                </a:lnTo>
                <a:lnTo>
                  <a:pt x="24100" y="34690"/>
                </a:lnTo>
                <a:lnTo>
                  <a:pt x="24110" y="34690"/>
                </a:lnTo>
                <a:lnTo>
                  <a:pt x="24110" y="34680"/>
                </a:lnTo>
                <a:lnTo>
                  <a:pt x="24120" y="34680"/>
                </a:lnTo>
                <a:lnTo>
                  <a:pt x="24120" y="34670"/>
                </a:lnTo>
                <a:lnTo>
                  <a:pt x="24130" y="34660"/>
                </a:lnTo>
                <a:lnTo>
                  <a:pt x="24130" y="34650"/>
                </a:lnTo>
                <a:lnTo>
                  <a:pt x="24140" y="34650"/>
                </a:lnTo>
                <a:lnTo>
                  <a:pt x="24140" y="34640"/>
                </a:lnTo>
                <a:lnTo>
                  <a:pt x="24150" y="34640"/>
                </a:lnTo>
                <a:lnTo>
                  <a:pt x="24150" y="34650"/>
                </a:lnTo>
                <a:lnTo>
                  <a:pt x="24150" y="34660"/>
                </a:lnTo>
                <a:lnTo>
                  <a:pt x="24160" y="34660"/>
                </a:lnTo>
                <a:lnTo>
                  <a:pt x="24160" y="34670"/>
                </a:lnTo>
                <a:lnTo>
                  <a:pt x="24170" y="34680"/>
                </a:lnTo>
                <a:lnTo>
                  <a:pt x="24170" y="34690"/>
                </a:lnTo>
                <a:lnTo>
                  <a:pt x="24170" y="34700"/>
                </a:lnTo>
                <a:lnTo>
                  <a:pt x="24170" y="34710"/>
                </a:lnTo>
                <a:lnTo>
                  <a:pt x="24180" y="34710"/>
                </a:lnTo>
                <a:lnTo>
                  <a:pt x="24190" y="34710"/>
                </a:lnTo>
                <a:lnTo>
                  <a:pt x="24200" y="34710"/>
                </a:lnTo>
                <a:lnTo>
                  <a:pt x="24200" y="34720"/>
                </a:lnTo>
                <a:lnTo>
                  <a:pt x="24210" y="34710"/>
                </a:lnTo>
                <a:lnTo>
                  <a:pt x="24210" y="34720"/>
                </a:lnTo>
                <a:lnTo>
                  <a:pt x="24210" y="34730"/>
                </a:lnTo>
                <a:lnTo>
                  <a:pt x="24210" y="34740"/>
                </a:lnTo>
                <a:lnTo>
                  <a:pt x="24220" y="34740"/>
                </a:lnTo>
                <a:lnTo>
                  <a:pt x="24220" y="34750"/>
                </a:lnTo>
                <a:lnTo>
                  <a:pt x="24230" y="34740"/>
                </a:lnTo>
                <a:lnTo>
                  <a:pt x="24240" y="34740"/>
                </a:lnTo>
                <a:lnTo>
                  <a:pt x="24240" y="34730"/>
                </a:lnTo>
                <a:lnTo>
                  <a:pt x="24250" y="34730"/>
                </a:lnTo>
                <a:lnTo>
                  <a:pt x="24250" y="34740"/>
                </a:lnTo>
                <a:lnTo>
                  <a:pt x="24240" y="34740"/>
                </a:lnTo>
                <a:lnTo>
                  <a:pt x="24240" y="34750"/>
                </a:lnTo>
                <a:lnTo>
                  <a:pt x="24250" y="34750"/>
                </a:lnTo>
                <a:lnTo>
                  <a:pt x="24250" y="34760"/>
                </a:lnTo>
                <a:lnTo>
                  <a:pt x="24260" y="34760"/>
                </a:lnTo>
                <a:lnTo>
                  <a:pt x="24270" y="34760"/>
                </a:lnTo>
                <a:lnTo>
                  <a:pt x="24270" y="34750"/>
                </a:lnTo>
                <a:lnTo>
                  <a:pt x="24280" y="34740"/>
                </a:lnTo>
                <a:lnTo>
                  <a:pt x="24280" y="34750"/>
                </a:lnTo>
                <a:lnTo>
                  <a:pt x="24290" y="34750"/>
                </a:lnTo>
                <a:lnTo>
                  <a:pt x="24290" y="34740"/>
                </a:lnTo>
                <a:lnTo>
                  <a:pt x="24300" y="34740"/>
                </a:lnTo>
                <a:lnTo>
                  <a:pt x="24310" y="34740"/>
                </a:lnTo>
                <a:lnTo>
                  <a:pt x="24320" y="34740"/>
                </a:lnTo>
                <a:lnTo>
                  <a:pt x="24330" y="34740"/>
                </a:lnTo>
                <a:lnTo>
                  <a:pt x="24340" y="34740"/>
                </a:lnTo>
                <a:lnTo>
                  <a:pt x="24350" y="34740"/>
                </a:lnTo>
                <a:lnTo>
                  <a:pt x="24350" y="34730"/>
                </a:lnTo>
                <a:lnTo>
                  <a:pt x="24360" y="34730"/>
                </a:lnTo>
                <a:lnTo>
                  <a:pt x="24360" y="34720"/>
                </a:lnTo>
                <a:lnTo>
                  <a:pt x="24370" y="34720"/>
                </a:lnTo>
                <a:lnTo>
                  <a:pt x="24370" y="34710"/>
                </a:lnTo>
                <a:lnTo>
                  <a:pt x="24380" y="34720"/>
                </a:lnTo>
                <a:lnTo>
                  <a:pt x="24380" y="34710"/>
                </a:lnTo>
                <a:lnTo>
                  <a:pt x="24390" y="34710"/>
                </a:lnTo>
                <a:lnTo>
                  <a:pt x="24390" y="34700"/>
                </a:lnTo>
                <a:lnTo>
                  <a:pt x="24400" y="34700"/>
                </a:lnTo>
                <a:lnTo>
                  <a:pt x="24400" y="34690"/>
                </a:lnTo>
                <a:lnTo>
                  <a:pt x="24400" y="34680"/>
                </a:lnTo>
                <a:lnTo>
                  <a:pt x="24390" y="34680"/>
                </a:lnTo>
                <a:lnTo>
                  <a:pt x="24390" y="34670"/>
                </a:lnTo>
                <a:lnTo>
                  <a:pt x="24390" y="34660"/>
                </a:lnTo>
                <a:lnTo>
                  <a:pt x="24380" y="34650"/>
                </a:lnTo>
                <a:lnTo>
                  <a:pt x="24380" y="34640"/>
                </a:lnTo>
                <a:lnTo>
                  <a:pt x="24370" y="34640"/>
                </a:lnTo>
                <a:lnTo>
                  <a:pt x="24360" y="34640"/>
                </a:lnTo>
                <a:lnTo>
                  <a:pt x="24350" y="34630"/>
                </a:lnTo>
                <a:lnTo>
                  <a:pt x="24380" y="34640"/>
                </a:lnTo>
                <a:lnTo>
                  <a:pt x="24380" y="34650"/>
                </a:lnTo>
                <a:lnTo>
                  <a:pt x="24390" y="34660"/>
                </a:lnTo>
                <a:lnTo>
                  <a:pt x="24390" y="34670"/>
                </a:lnTo>
                <a:lnTo>
                  <a:pt x="24400" y="34680"/>
                </a:lnTo>
                <a:lnTo>
                  <a:pt x="24410" y="34680"/>
                </a:lnTo>
                <a:lnTo>
                  <a:pt x="24420" y="34680"/>
                </a:lnTo>
                <a:lnTo>
                  <a:pt x="24420" y="34670"/>
                </a:lnTo>
                <a:lnTo>
                  <a:pt x="24430" y="34670"/>
                </a:lnTo>
                <a:lnTo>
                  <a:pt x="24440" y="34670"/>
                </a:lnTo>
                <a:lnTo>
                  <a:pt x="24440" y="34660"/>
                </a:lnTo>
                <a:lnTo>
                  <a:pt x="24450" y="34660"/>
                </a:lnTo>
                <a:lnTo>
                  <a:pt x="24440" y="34670"/>
                </a:lnTo>
                <a:lnTo>
                  <a:pt x="24450" y="34670"/>
                </a:lnTo>
                <a:lnTo>
                  <a:pt x="24450" y="34660"/>
                </a:lnTo>
                <a:lnTo>
                  <a:pt x="24450" y="34670"/>
                </a:lnTo>
                <a:lnTo>
                  <a:pt x="24460" y="34670"/>
                </a:lnTo>
                <a:lnTo>
                  <a:pt x="24460" y="34680"/>
                </a:lnTo>
                <a:lnTo>
                  <a:pt x="24460" y="34670"/>
                </a:lnTo>
                <a:lnTo>
                  <a:pt x="24460" y="34680"/>
                </a:lnTo>
                <a:lnTo>
                  <a:pt x="24470" y="34680"/>
                </a:lnTo>
                <a:lnTo>
                  <a:pt x="24480" y="34680"/>
                </a:lnTo>
                <a:lnTo>
                  <a:pt x="24490" y="34670"/>
                </a:lnTo>
                <a:lnTo>
                  <a:pt x="24490" y="34680"/>
                </a:lnTo>
                <a:lnTo>
                  <a:pt x="24500" y="34680"/>
                </a:lnTo>
                <a:lnTo>
                  <a:pt x="24510" y="34680"/>
                </a:lnTo>
                <a:lnTo>
                  <a:pt x="24510" y="34670"/>
                </a:lnTo>
                <a:lnTo>
                  <a:pt x="24520" y="34670"/>
                </a:lnTo>
                <a:lnTo>
                  <a:pt x="24520" y="34660"/>
                </a:lnTo>
                <a:lnTo>
                  <a:pt x="24520" y="34670"/>
                </a:lnTo>
                <a:lnTo>
                  <a:pt x="24530" y="34670"/>
                </a:lnTo>
                <a:lnTo>
                  <a:pt x="24530" y="34660"/>
                </a:lnTo>
                <a:lnTo>
                  <a:pt x="24530" y="34650"/>
                </a:lnTo>
                <a:lnTo>
                  <a:pt x="24540" y="34660"/>
                </a:lnTo>
                <a:lnTo>
                  <a:pt x="24540" y="34650"/>
                </a:lnTo>
                <a:lnTo>
                  <a:pt x="24550" y="34650"/>
                </a:lnTo>
                <a:lnTo>
                  <a:pt x="24560" y="34650"/>
                </a:lnTo>
                <a:lnTo>
                  <a:pt x="24560" y="34640"/>
                </a:lnTo>
                <a:lnTo>
                  <a:pt x="24570" y="34640"/>
                </a:lnTo>
                <a:lnTo>
                  <a:pt x="24570" y="34650"/>
                </a:lnTo>
                <a:lnTo>
                  <a:pt x="24570" y="34640"/>
                </a:lnTo>
                <a:lnTo>
                  <a:pt x="24580" y="34640"/>
                </a:lnTo>
                <a:lnTo>
                  <a:pt x="24590" y="34630"/>
                </a:lnTo>
                <a:lnTo>
                  <a:pt x="24590" y="34620"/>
                </a:lnTo>
                <a:lnTo>
                  <a:pt x="24580" y="34620"/>
                </a:lnTo>
                <a:lnTo>
                  <a:pt x="24590" y="34610"/>
                </a:lnTo>
                <a:lnTo>
                  <a:pt x="24590" y="34600"/>
                </a:lnTo>
                <a:lnTo>
                  <a:pt x="24590" y="34590"/>
                </a:lnTo>
                <a:lnTo>
                  <a:pt x="24600" y="34590"/>
                </a:lnTo>
                <a:lnTo>
                  <a:pt x="24610" y="34590"/>
                </a:lnTo>
                <a:lnTo>
                  <a:pt x="24610" y="34600"/>
                </a:lnTo>
                <a:lnTo>
                  <a:pt x="24620" y="34600"/>
                </a:lnTo>
                <a:lnTo>
                  <a:pt x="24620" y="34590"/>
                </a:lnTo>
                <a:lnTo>
                  <a:pt x="24630" y="34590"/>
                </a:lnTo>
                <a:lnTo>
                  <a:pt x="24620" y="34590"/>
                </a:lnTo>
                <a:lnTo>
                  <a:pt x="24620" y="34600"/>
                </a:lnTo>
                <a:lnTo>
                  <a:pt x="24630" y="34600"/>
                </a:lnTo>
                <a:lnTo>
                  <a:pt x="24630" y="34590"/>
                </a:lnTo>
                <a:lnTo>
                  <a:pt x="24630" y="34600"/>
                </a:lnTo>
                <a:lnTo>
                  <a:pt x="24630" y="34590"/>
                </a:lnTo>
                <a:lnTo>
                  <a:pt x="24640" y="34590"/>
                </a:lnTo>
                <a:lnTo>
                  <a:pt x="24650" y="34590"/>
                </a:lnTo>
                <a:lnTo>
                  <a:pt x="24650" y="34580"/>
                </a:lnTo>
                <a:lnTo>
                  <a:pt x="24640" y="34580"/>
                </a:lnTo>
                <a:lnTo>
                  <a:pt x="24650" y="34580"/>
                </a:lnTo>
                <a:lnTo>
                  <a:pt x="24650" y="34570"/>
                </a:lnTo>
                <a:lnTo>
                  <a:pt x="24660" y="34560"/>
                </a:lnTo>
                <a:lnTo>
                  <a:pt x="24660" y="34550"/>
                </a:lnTo>
                <a:lnTo>
                  <a:pt x="24670" y="34550"/>
                </a:lnTo>
                <a:lnTo>
                  <a:pt x="24670" y="34540"/>
                </a:lnTo>
                <a:lnTo>
                  <a:pt x="24670" y="34530"/>
                </a:lnTo>
                <a:lnTo>
                  <a:pt x="24680" y="34530"/>
                </a:lnTo>
                <a:lnTo>
                  <a:pt x="24680" y="34540"/>
                </a:lnTo>
                <a:lnTo>
                  <a:pt x="24680" y="34530"/>
                </a:lnTo>
                <a:lnTo>
                  <a:pt x="24680" y="34540"/>
                </a:lnTo>
                <a:lnTo>
                  <a:pt x="24680" y="34550"/>
                </a:lnTo>
                <a:lnTo>
                  <a:pt x="24690" y="34550"/>
                </a:lnTo>
                <a:lnTo>
                  <a:pt x="24680" y="34550"/>
                </a:lnTo>
                <a:lnTo>
                  <a:pt x="24690" y="34540"/>
                </a:lnTo>
                <a:lnTo>
                  <a:pt x="24690" y="34550"/>
                </a:lnTo>
                <a:lnTo>
                  <a:pt x="24700" y="34550"/>
                </a:lnTo>
                <a:lnTo>
                  <a:pt x="24700" y="34540"/>
                </a:lnTo>
                <a:lnTo>
                  <a:pt x="24700" y="34550"/>
                </a:lnTo>
                <a:lnTo>
                  <a:pt x="24710" y="34550"/>
                </a:lnTo>
                <a:lnTo>
                  <a:pt x="24710" y="34540"/>
                </a:lnTo>
                <a:lnTo>
                  <a:pt x="24720" y="34540"/>
                </a:lnTo>
                <a:lnTo>
                  <a:pt x="24730" y="34530"/>
                </a:lnTo>
                <a:lnTo>
                  <a:pt x="24730" y="34540"/>
                </a:lnTo>
                <a:lnTo>
                  <a:pt x="24720" y="34540"/>
                </a:lnTo>
                <a:lnTo>
                  <a:pt x="24720" y="34550"/>
                </a:lnTo>
                <a:lnTo>
                  <a:pt x="24710" y="34550"/>
                </a:lnTo>
                <a:lnTo>
                  <a:pt x="24720" y="34560"/>
                </a:lnTo>
                <a:lnTo>
                  <a:pt x="24720" y="34570"/>
                </a:lnTo>
                <a:lnTo>
                  <a:pt x="24730" y="34570"/>
                </a:lnTo>
                <a:lnTo>
                  <a:pt x="24740" y="34570"/>
                </a:lnTo>
                <a:lnTo>
                  <a:pt x="24740" y="34580"/>
                </a:lnTo>
                <a:lnTo>
                  <a:pt x="24750" y="34580"/>
                </a:lnTo>
                <a:lnTo>
                  <a:pt x="24750" y="34590"/>
                </a:lnTo>
                <a:lnTo>
                  <a:pt x="24760" y="34590"/>
                </a:lnTo>
                <a:lnTo>
                  <a:pt x="24760" y="34580"/>
                </a:lnTo>
                <a:lnTo>
                  <a:pt x="24760" y="34590"/>
                </a:lnTo>
                <a:lnTo>
                  <a:pt x="24770" y="34580"/>
                </a:lnTo>
                <a:lnTo>
                  <a:pt x="24780" y="34580"/>
                </a:lnTo>
                <a:lnTo>
                  <a:pt x="24780" y="34570"/>
                </a:lnTo>
                <a:lnTo>
                  <a:pt x="24790" y="34570"/>
                </a:lnTo>
                <a:lnTo>
                  <a:pt x="24780" y="34580"/>
                </a:lnTo>
                <a:lnTo>
                  <a:pt x="24770" y="34590"/>
                </a:lnTo>
                <a:lnTo>
                  <a:pt x="24780" y="34590"/>
                </a:lnTo>
                <a:lnTo>
                  <a:pt x="24780" y="34600"/>
                </a:lnTo>
                <a:lnTo>
                  <a:pt x="24790" y="34580"/>
                </a:lnTo>
                <a:lnTo>
                  <a:pt x="24790" y="34570"/>
                </a:lnTo>
                <a:lnTo>
                  <a:pt x="24790" y="34580"/>
                </a:lnTo>
                <a:lnTo>
                  <a:pt x="24800" y="34580"/>
                </a:lnTo>
                <a:lnTo>
                  <a:pt x="24810" y="34590"/>
                </a:lnTo>
                <a:lnTo>
                  <a:pt x="24810" y="34600"/>
                </a:lnTo>
                <a:lnTo>
                  <a:pt x="24820" y="34600"/>
                </a:lnTo>
                <a:lnTo>
                  <a:pt x="24820" y="34610"/>
                </a:lnTo>
                <a:lnTo>
                  <a:pt x="24830" y="34610"/>
                </a:lnTo>
                <a:lnTo>
                  <a:pt x="24830" y="34620"/>
                </a:lnTo>
                <a:lnTo>
                  <a:pt x="24840" y="34620"/>
                </a:lnTo>
                <a:lnTo>
                  <a:pt x="24840" y="34630"/>
                </a:lnTo>
                <a:lnTo>
                  <a:pt x="24840" y="34640"/>
                </a:lnTo>
                <a:lnTo>
                  <a:pt x="24850" y="34640"/>
                </a:lnTo>
                <a:lnTo>
                  <a:pt x="24860" y="34640"/>
                </a:lnTo>
                <a:lnTo>
                  <a:pt x="24870" y="34640"/>
                </a:lnTo>
                <a:lnTo>
                  <a:pt x="24870" y="34650"/>
                </a:lnTo>
                <a:lnTo>
                  <a:pt x="24880" y="34650"/>
                </a:lnTo>
                <a:lnTo>
                  <a:pt x="24890" y="34650"/>
                </a:lnTo>
                <a:lnTo>
                  <a:pt x="24890" y="34660"/>
                </a:lnTo>
                <a:lnTo>
                  <a:pt x="24900" y="34660"/>
                </a:lnTo>
                <a:lnTo>
                  <a:pt x="24900" y="34670"/>
                </a:lnTo>
                <a:lnTo>
                  <a:pt x="24910" y="34670"/>
                </a:lnTo>
                <a:lnTo>
                  <a:pt x="24910" y="34680"/>
                </a:lnTo>
                <a:lnTo>
                  <a:pt x="24920" y="34680"/>
                </a:lnTo>
                <a:lnTo>
                  <a:pt x="24930" y="34680"/>
                </a:lnTo>
                <a:lnTo>
                  <a:pt x="24940" y="34680"/>
                </a:lnTo>
                <a:lnTo>
                  <a:pt x="24940" y="34690"/>
                </a:lnTo>
                <a:lnTo>
                  <a:pt x="24940" y="34680"/>
                </a:lnTo>
                <a:lnTo>
                  <a:pt x="24940" y="34670"/>
                </a:lnTo>
                <a:lnTo>
                  <a:pt x="24950" y="34670"/>
                </a:lnTo>
                <a:lnTo>
                  <a:pt x="24960" y="34670"/>
                </a:lnTo>
                <a:lnTo>
                  <a:pt x="24960" y="34680"/>
                </a:lnTo>
                <a:lnTo>
                  <a:pt x="24960" y="34690"/>
                </a:lnTo>
                <a:lnTo>
                  <a:pt x="24970" y="34690"/>
                </a:lnTo>
                <a:lnTo>
                  <a:pt x="24980" y="34690"/>
                </a:lnTo>
                <a:lnTo>
                  <a:pt x="24990" y="34690"/>
                </a:lnTo>
                <a:lnTo>
                  <a:pt x="24990" y="34700"/>
                </a:lnTo>
                <a:lnTo>
                  <a:pt x="25000" y="34700"/>
                </a:lnTo>
                <a:lnTo>
                  <a:pt x="25000" y="34710"/>
                </a:lnTo>
                <a:lnTo>
                  <a:pt x="25010" y="34710"/>
                </a:lnTo>
                <a:lnTo>
                  <a:pt x="25010" y="34720"/>
                </a:lnTo>
                <a:lnTo>
                  <a:pt x="25020" y="34720"/>
                </a:lnTo>
                <a:lnTo>
                  <a:pt x="25020" y="34710"/>
                </a:lnTo>
                <a:lnTo>
                  <a:pt x="25020" y="34720"/>
                </a:lnTo>
                <a:lnTo>
                  <a:pt x="25030" y="34720"/>
                </a:lnTo>
                <a:lnTo>
                  <a:pt x="25040" y="34730"/>
                </a:lnTo>
                <a:lnTo>
                  <a:pt x="25050" y="34730"/>
                </a:lnTo>
                <a:lnTo>
                  <a:pt x="25050" y="34740"/>
                </a:lnTo>
                <a:lnTo>
                  <a:pt x="25060" y="34740"/>
                </a:lnTo>
                <a:lnTo>
                  <a:pt x="25060" y="34730"/>
                </a:lnTo>
                <a:lnTo>
                  <a:pt x="25060" y="34740"/>
                </a:lnTo>
                <a:lnTo>
                  <a:pt x="25070" y="34740"/>
                </a:lnTo>
                <a:lnTo>
                  <a:pt x="25080" y="34740"/>
                </a:lnTo>
                <a:lnTo>
                  <a:pt x="25090" y="34740"/>
                </a:lnTo>
                <a:lnTo>
                  <a:pt x="25090" y="34730"/>
                </a:lnTo>
                <a:lnTo>
                  <a:pt x="25100" y="34730"/>
                </a:lnTo>
                <a:lnTo>
                  <a:pt x="25100" y="34740"/>
                </a:lnTo>
                <a:lnTo>
                  <a:pt x="25110" y="34740"/>
                </a:lnTo>
                <a:lnTo>
                  <a:pt x="25110" y="34750"/>
                </a:lnTo>
                <a:lnTo>
                  <a:pt x="25120" y="34750"/>
                </a:lnTo>
                <a:lnTo>
                  <a:pt x="25130" y="34750"/>
                </a:lnTo>
                <a:lnTo>
                  <a:pt x="25130" y="34760"/>
                </a:lnTo>
                <a:lnTo>
                  <a:pt x="25140" y="34760"/>
                </a:lnTo>
                <a:lnTo>
                  <a:pt x="25150" y="34760"/>
                </a:lnTo>
                <a:lnTo>
                  <a:pt x="25160" y="34760"/>
                </a:lnTo>
                <a:lnTo>
                  <a:pt x="25170" y="34760"/>
                </a:lnTo>
                <a:lnTo>
                  <a:pt x="25170" y="34770"/>
                </a:lnTo>
                <a:lnTo>
                  <a:pt x="25180" y="34770"/>
                </a:lnTo>
                <a:lnTo>
                  <a:pt x="25180" y="34760"/>
                </a:lnTo>
                <a:lnTo>
                  <a:pt x="25190" y="34760"/>
                </a:lnTo>
                <a:lnTo>
                  <a:pt x="25190" y="34770"/>
                </a:lnTo>
                <a:lnTo>
                  <a:pt x="25190" y="34760"/>
                </a:lnTo>
                <a:lnTo>
                  <a:pt x="25200" y="34760"/>
                </a:lnTo>
                <a:lnTo>
                  <a:pt x="25200" y="34770"/>
                </a:lnTo>
                <a:lnTo>
                  <a:pt x="25200" y="34780"/>
                </a:lnTo>
                <a:lnTo>
                  <a:pt x="25210" y="34780"/>
                </a:lnTo>
                <a:lnTo>
                  <a:pt x="25220" y="34780"/>
                </a:lnTo>
                <a:lnTo>
                  <a:pt x="25230" y="34780"/>
                </a:lnTo>
                <a:lnTo>
                  <a:pt x="25230" y="34790"/>
                </a:lnTo>
                <a:lnTo>
                  <a:pt x="25240" y="34790"/>
                </a:lnTo>
                <a:lnTo>
                  <a:pt x="25240" y="34800"/>
                </a:lnTo>
                <a:lnTo>
                  <a:pt x="25250" y="34800"/>
                </a:lnTo>
                <a:lnTo>
                  <a:pt x="25260" y="34800"/>
                </a:lnTo>
                <a:lnTo>
                  <a:pt x="25270" y="34800"/>
                </a:lnTo>
                <a:lnTo>
                  <a:pt x="25270" y="34790"/>
                </a:lnTo>
                <a:lnTo>
                  <a:pt x="25280" y="34790"/>
                </a:lnTo>
                <a:lnTo>
                  <a:pt x="25280" y="34800"/>
                </a:lnTo>
                <a:lnTo>
                  <a:pt x="25290" y="34800"/>
                </a:lnTo>
                <a:lnTo>
                  <a:pt x="25290" y="34810"/>
                </a:lnTo>
                <a:lnTo>
                  <a:pt x="25300" y="34810"/>
                </a:lnTo>
                <a:lnTo>
                  <a:pt x="25310" y="34810"/>
                </a:lnTo>
                <a:lnTo>
                  <a:pt x="25310" y="34820"/>
                </a:lnTo>
                <a:lnTo>
                  <a:pt x="25320" y="34820"/>
                </a:lnTo>
                <a:lnTo>
                  <a:pt x="25320" y="34830"/>
                </a:lnTo>
                <a:lnTo>
                  <a:pt x="25330" y="34830"/>
                </a:lnTo>
                <a:lnTo>
                  <a:pt x="25340" y="34830"/>
                </a:lnTo>
                <a:lnTo>
                  <a:pt x="25330" y="34830"/>
                </a:lnTo>
                <a:lnTo>
                  <a:pt x="25330" y="34840"/>
                </a:lnTo>
                <a:lnTo>
                  <a:pt x="25330" y="34850"/>
                </a:lnTo>
                <a:lnTo>
                  <a:pt x="25340" y="34850"/>
                </a:lnTo>
                <a:lnTo>
                  <a:pt x="25330" y="34850"/>
                </a:lnTo>
                <a:lnTo>
                  <a:pt x="25340" y="34860"/>
                </a:lnTo>
                <a:lnTo>
                  <a:pt x="25350" y="34860"/>
                </a:lnTo>
                <a:lnTo>
                  <a:pt x="25350" y="34870"/>
                </a:lnTo>
                <a:lnTo>
                  <a:pt x="25360" y="34870"/>
                </a:lnTo>
                <a:lnTo>
                  <a:pt x="25360" y="34880"/>
                </a:lnTo>
                <a:lnTo>
                  <a:pt x="25370" y="34880"/>
                </a:lnTo>
                <a:lnTo>
                  <a:pt x="25370" y="34890"/>
                </a:lnTo>
                <a:lnTo>
                  <a:pt x="25380" y="34890"/>
                </a:lnTo>
                <a:lnTo>
                  <a:pt x="25390" y="34900"/>
                </a:lnTo>
                <a:lnTo>
                  <a:pt x="25400" y="34910"/>
                </a:lnTo>
                <a:lnTo>
                  <a:pt x="25410" y="34910"/>
                </a:lnTo>
                <a:lnTo>
                  <a:pt x="25420" y="34910"/>
                </a:lnTo>
                <a:lnTo>
                  <a:pt x="25420" y="34900"/>
                </a:lnTo>
                <a:lnTo>
                  <a:pt x="25420" y="34890"/>
                </a:lnTo>
                <a:lnTo>
                  <a:pt x="25420" y="34880"/>
                </a:lnTo>
                <a:lnTo>
                  <a:pt x="25420" y="34890"/>
                </a:lnTo>
                <a:lnTo>
                  <a:pt x="25430" y="34890"/>
                </a:lnTo>
                <a:lnTo>
                  <a:pt x="25430" y="34900"/>
                </a:lnTo>
                <a:lnTo>
                  <a:pt x="25440" y="34900"/>
                </a:lnTo>
                <a:lnTo>
                  <a:pt x="25440" y="34910"/>
                </a:lnTo>
                <a:lnTo>
                  <a:pt x="25450" y="34910"/>
                </a:lnTo>
                <a:lnTo>
                  <a:pt x="25450" y="34920"/>
                </a:lnTo>
                <a:lnTo>
                  <a:pt x="25460" y="34920"/>
                </a:lnTo>
                <a:lnTo>
                  <a:pt x="25460" y="34930"/>
                </a:lnTo>
                <a:lnTo>
                  <a:pt x="25460" y="34920"/>
                </a:lnTo>
                <a:lnTo>
                  <a:pt x="25460" y="34930"/>
                </a:lnTo>
                <a:lnTo>
                  <a:pt x="25470" y="34920"/>
                </a:lnTo>
                <a:lnTo>
                  <a:pt x="25470" y="34930"/>
                </a:lnTo>
                <a:lnTo>
                  <a:pt x="25480" y="34930"/>
                </a:lnTo>
                <a:lnTo>
                  <a:pt x="25480" y="34920"/>
                </a:lnTo>
                <a:lnTo>
                  <a:pt x="25490" y="34930"/>
                </a:lnTo>
                <a:lnTo>
                  <a:pt x="25490" y="34940"/>
                </a:lnTo>
                <a:lnTo>
                  <a:pt x="25500" y="34940"/>
                </a:lnTo>
                <a:lnTo>
                  <a:pt x="25510" y="34940"/>
                </a:lnTo>
                <a:lnTo>
                  <a:pt x="25510" y="34950"/>
                </a:lnTo>
                <a:lnTo>
                  <a:pt x="25510" y="34940"/>
                </a:lnTo>
                <a:lnTo>
                  <a:pt x="25510" y="34950"/>
                </a:lnTo>
                <a:lnTo>
                  <a:pt x="25520" y="34950"/>
                </a:lnTo>
                <a:lnTo>
                  <a:pt x="25520" y="34960"/>
                </a:lnTo>
                <a:lnTo>
                  <a:pt x="25530" y="34960"/>
                </a:lnTo>
                <a:lnTo>
                  <a:pt x="25540" y="34960"/>
                </a:lnTo>
                <a:lnTo>
                  <a:pt x="25550" y="34950"/>
                </a:lnTo>
                <a:lnTo>
                  <a:pt x="25540" y="34960"/>
                </a:lnTo>
                <a:lnTo>
                  <a:pt x="25530" y="34960"/>
                </a:lnTo>
                <a:lnTo>
                  <a:pt x="25540" y="34970"/>
                </a:lnTo>
                <a:lnTo>
                  <a:pt x="25550" y="34970"/>
                </a:lnTo>
                <a:lnTo>
                  <a:pt x="25550" y="34960"/>
                </a:lnTo>
                <a:lnTo>
                  <a:pt x="25550" y="34970"/>
                </a:lnTo>
                <a:lnTo>
                  <a:pt x="25550" y="34980"/>
                </a:lnTo>
                <a:lnTo>
                  <a:pt x="25560" y="34980"/>
                </a:lnTo>
                <a:lnTo>
                  <a:pt x="25560" y="34990"/>
                </a:lnTo>
                <a:lnTo>
                  <a:pt x="25570" y="34990"/>
                </a:lnTo>
                <a:lnTo>
                  <a:pt x="25580" y="34990"/>
                </a:lnTo>
                <a:lnTo>
                  <a:pt x="25590" y="34990"/>
                </a:lnTo>
                <a:lnTo>
                  <a:pt x="25600" y="34990"/>
                </a:lnTo>
                <a:lnTo>
                  <a:pt x="25610" y="34990"/>
                </a:lnTo>
                <a:lnTo>
                  <a:pt x="25620" y="35000"/>
                </a:lnTo>
                <a:lnTo>
                  <a:pt x="25630" y="35000"/>
                </a:lnTo>
                <a:lnTo>
                  <a:pt x="25640" y="35000"/>
                </a:lnTo>
                <a:lnTo>
                  <a:pt x="25640" y="35010"/>
                </a:lnTo>
                <a:lnTo>
                  <a:pt x="25650" y="35010"/>
                </a:lnTo>
                <a:lnTo>
                  <a:pt x="25650" y="35020"/>
                </a:lnTo>
                <a:lnTo>
                  <a:pt x="25660" y="35020"/>
                </a:lnTo>
                <a:lnTo>
                  <a:pt x="25670" y="35020"/>
                </a:lnTo>
                <a:lnTo>
                  <a:pt x="25670" y="35030"/>
                </a:lnTo>
                <a:lnTo>
                  <a:pt x="25680" y="35030"/>
                </a:lnTo>
                <a:lnTo>
                  <a:pt x="25690" y="35030"/>
                </a:lnTo>
                <a:lnTo>
                  <a:pt x="25690" y="35040"/>
                </a:lnTo>
                <a:lnTo>
                  <a:pt x="25700" y="35040"/>
                </a:lnTo>
                <a:lnTo>
                  <a:pt x="25700" y="35050"/>
                </a:lnTo>
                <a:lnTo>
                  <a:pt x="25710" y="35050"/>
                </a:lnTo>
                <a:lnTo>
                  <a:pt x="25720" y="35050"/>
                </a:lnTo>
                <a:lnTo>
                  <a:pt x="25730" y="35050"/>
                </a:lnTo>
                <a:lnTo>
                  <a:pt x="25740" y="35050"/>
                </a:lnTo>
                <a:lnTo>
                  <a:pt x="25750" y="35050"/>
                </a:lnTo>
                <a:lnTo>
                  <a:pt x="25760" y="35050"/>
                </a:lnTo>
                <a:lnTo>
                  <a:pt x="25770" y="35050"/>
                </a:lnTo>
                <a:lnTo>
                  <a:pt x="25780" y="35050"/>
                </a:lnTo>
                <a:lnTo>
                  <a:pt x="25790" y="35060"/>
                </a:lnTo>
                <a:lnTo>
                  <a:pt x="25800" y="35060"/>
                </a:lnTo>
                <a:lnTo>
                  <a:pt x="25800" y="35070"/>
                </a:lnTo>
                <a:lnTo>
                  <a:pt x="25810" y="35070"/>
                </a:lnTo>
                <a:lnTo>
                  <a:pt x="25820" y="35070"/>
                </a:lnTo>
                <a:lnTo>
                  <a:pt x="25830" y="35070"/>
                </a:lnTo>
                <a:lnTo>
                  <a:pt x="25830" y="35080"/>
                </a:lnTo>
                <a:lnTo>
                  <a:pt x="25840" y="35080"/>
                </a:lnTo>
                <a:lnTo>
                  <a:pt x="25840" y="35090"/>
                </a:lnTo>
                <a:lnTo>
                  <a:pt x="25850" y="35090"/>
                </a:lnTo>
                <a:lnTo>
                  <a:pt x="25860" y="35090"/>
                </a:lnTo>
                <a:lnTo>
                  <a:pt x="25860" y="35100"/>
                </a:lnTo>
                <a:lnTo>
                  <a:pt x="25870" y="35100"/>
                </a:lnTo>
                <a:lnTo>
                  <a:pt x="25880" y="35110"/>
                </a:lnTo>
                <a:lnTo>
                  <a:pt x="25890" y="35110"/>
                </a:lnTo>
                <a:lnTo>
                  <a:pt x="25890" y="35120"/>
                </a:lnTo>
                <a:lnTo>
                  <a:pt x="25900" y="35120"/>
                </a:lnTo>
                <a:lnTo>
                  <a:pt x="25910" y="35120"/>
                </a:lnTo>
                <a:lnTo>
                  <a:pt x="25910" y="35130"/>
                </a:lnTo>
                <a:lnTo>
                  <a:pt x="25920" y="35130"/>
                </a:lnTo>
                <a:lnTo>
                  <a:pt x="25930" y="35130"/>
                </a:lnTo>
                <a:lnTo>
                  <a:pt x="25930" y="35140"/>
                </a:lnTo>
                <a:lnTo>
                  <a:pt x="25940" y="35140"/>
                </a:lnTo>
                <a:lnTo>
                  <a:pt x="25950" y="35140"/>
                </a:lnTo>
                <a:lnTo>
                  <a:pt x="25950" y="35150"/>
                </a:lnTo>
                <a:lnTo>
                  <a:pt x="25960" y="35150"/>
                </a:lnTo>
                <a:lnTo>
                  <a:pt x="25970" y="35150"/>
                </a:lnTo>
                <a:lnTo>
                  <a:pt x="25970" y="35160"/>
                </a:lnTo>
                <a:lnTo>
                  <a:pt x="25970" y="35170"/>
                </a:lnTo>
                <a:lnTo>
                  <a:pt x="25980" y="35170"/>
                </a:lnTo>
                <a:lnTo>
                  <a:pt x="25990" y="35180"/>
                </a:lnTo>
                <a:lnTo>
                  <a:pt x="25990" y="35190"/>
                </a:lnTo>
                <a:lnTo>
                  <a:pt x="26000" y="35190"/>
                </a:lnTo>
                <a:lnTo>
                  <a:pt x="26000" y="35200"/>
                </a:lnTo>
                <a:lnTo>
                  <a:pt x="26010" y="35200"/>
                </a:lnTo>
                <a:lnTo>
                  <a:pt x="26020" y="35200"/>
                </a:lnTo>
                <a:lnTo>
                  <a:pt x="26020" y="35210"/>
                </a:lnTo>
                <a:lnTo>
                  <a:pt x="26030" y="35220"/>
                </a:lnTo>
                <a:lnTo>
                  <a:pt x="26040" y="35220"/>
                </a:lnTo>
                <a:lnTo>
                  <a:pt x="26040" y="35230"/>
                </a:lnTo>
                <a:lnTo>
                  <a:pt x="26050" y="35230"/>
                </a:lnTo>
                <a:lnTo>
                  <a:pt x="26050" y="35240"/>
                </a:lnTo>
                <a:lnTo>
                  <a:pt x="26060" y="35240"/>
                </a:lnTo>
                <a:lnTo>
                  <a:pt x="26070" y="35240"/>
                </a:lnTo>
                <a:lnTo>
                  <a:pt x="26070" y="35250"/>
                </a:lnTo>
                <a:lnTo>
                  <a:pt x="26080" y="35250"/>
                </a:lnTo>
                <a:lnTo>
                  <a:pt x="26080" y="35260"/>
                </a:lnTo>
                <a:lnTo>
                  <a:pt x="26090" y="35260"/>
                </a:lnTo>
                <a:lnTo>
                  <a:pt x="26100" y="35260"/>
                </a:lnTo>
                <a:lnTo>
                  <a:pt x="26100" y="35270"/>
                </a:lnTo>
                <a:lnTo>
                  <a:pt x="26110" y="35270"/>
                </a:lnTo>
                <a:lnTo>
                  <a:pt x="26110" y="35280"/>
                </a:lnTo>
                <a:lnTo>
                  <a:pt x="26120" y="35280"/>
                </a:lnTo>
                <a:lnTo>
                  <a:pt x="26120" y="35290"/>
                </a:lnTo>
                <a:lnTo>
                  <a:pt x="26120" y="35300"/>
                </a:lnTo>
                <a:lnTo>
                  <a:pt x="26130" y="35300"/>
                </a:lnTo>
                <a:lnTo>
                  <a:pt x="26130" y="35310"/>
                </a:lnTo>
                <a:lnTo>
                  <a:pt x="26140" y="35310"/>
                </a:lnTo>
                <a:lnTo>
                  <a:pt x="26150" y="35310"/>
                </a:lnTo>
                <a:lnTo>
                  <a:pt x="26160" y="35310"/>
                </a:lnTo>
                <a:lnTo>
                  <a:pt x="26170" y="35310"/>
                </a:lnTo>
                <a:lnTo>
                  <a:pt x="26180" y="35310"/>
                </a:lnTo>
                <a:lnTo>
                  <a:pt x="26180" y="35320"/>
                </a:lnTo>
                <a:lnTo>
                  <a:pt x="26190" y="35320"/>
                </a:lnTo>
                <a:lnTo>
                  <a:pt x="26200" y="35320"/>
                </a:lnTo>
                <a:lnTo>
                  <a:pt x="26210" y="35310"/>
                </a:lnTo>
                <a:lnTo>
                  <a:pt x="26210" y="35300"/>
                </a:lnTo>
                <a:lnTo>
                  <a:pt x="26220" y="35300"/>
                </a:lnTo>
                <a:lnTo>
                  <a:pt x="26220" y="35310"/>
                </a:lnTo>
                <a:lnTo>
                  <a:pt x="26230" y="35310"/>
                </a:lnTo>
                <a:lnTo>
                  <a:pt x="26230" y="35300"/>
                </a:lnTo>
                <a:lnTo>
                  <a:pt x="26240" y="35300"/>
                </a:lnTo>
                <a:lnTo>
                  <a:pt x="26250" y="35290"/>
                </a:lnTo>
                <a:lnTo>
                  <a:pt x="26250" y="35300"/>
                </a:lnTo>
                <a:lnTo>
                  <a:pt x="26250" y="35310"/>
                </a:lnTo>
                <a:lnTo>
                  <a:pt x="26260" y="35310"/>
                </a:lnTo>
                <a:lnTo>
                  <a:pt x="26260" y="35320"/>
                </a:lnTo>
                <a:lnTo>
                  <a:pt x="26270" y="35320"/>
                </a:lnTo>
                <a:lnTo>
                  <a:pt x="26260" y="35320"/>
                </a:lnTo>
                <a:lnTo>
                  <a:pt x="26270" y="35320"/>
                </a:lnTo>
                <a:lnTo>
                  <a:pt x="26270" y="35330"/>
                </a:lnTo>
                <a:lnTo>
                  <a:pt x="26270" y="35340"/>
                </a:lnTo>
                <a:lnTo>
                  <a:pt x="26280" y="35340"/>
                </a:lnTo>
                <a:lnTo>
                  <a:pt x="26290" y="35340"/>
                </a:lnTo>
                <a:lnTo>
                  <a:pt x="26300" y="35350"/>
                </a:lnTo>
                <a:lnTo>
                  <a:pt x="26310" y="35350"/>
                </a:lnTo>
                <a:lnTo>
                  <a:pt x="26320" y="35350"/>
                </a:lnTo>
                <a:lnTo>
                  <a:pt x="26320" y="35340"/>
                </a:lnTo>
                <a:lnTo>
                  <a:pt x="26320" y="35350"/>
                </a:lnTo>
                <a:lnTo>
                  <a:pt x="26330" y="35350"/>
                </a:lnTo>
                <a:lnTo>
                  <a:pt x="26330" y="35360"/>
                </a:lnTo>
                <a:lnTo>
                  <a:pt x="26340" y="35360"/>
                </a:lnTo>
                <a:lnTo>
                  <a:pt x="26340" y="35370"/>
                </a:lnTo>
                <a:lnTo>
                  <a:pt x="26350" y="35370"/>
                </a:lnTo>
                <a:lnTo>
                  <a:pt x="26360" y="35370"/>
                </a:lnTo>
                <a:lnTo>
                  <a:pt x="26370" y="35370"/>
                </a:lnTo>
                <a:lnTo>
                  <a:pt x="26370" y="35380"/>
                </a:lnTo>
                <a:lnTo>
                  <a:pt x="26380" y="35380"/>
                </a:lnTo>
                <a:lnTo>
                  <a:pt x="26390" y="35380"/>
                </a:lnTo>
                <a:lnTo>
                  <a:pt x="26390" y="35370"/>
                </a:lnTo>
                <a:lnTo>
                  <a:pt x="26390" y="35380"/>
                </a:lnTo>
                <a:lnTo>
                  <a:pt x="26400" y="35380"/>
                </a:lnTo>
                <a:lnTo>
                  <a:pt x="26400" y="35390"/>
                </a:lnTo>
                <a:lnTo>
                  <a:pt x="26410" y="35390"/>
                </a:lnTo>
                <a:lnTo>
                  <a:pt x="26410" y="35400"/>
                </a:lnTo>
                <a:lnTo>
                  <a:pt x="26420" y="35410"/>
                </a:lnTo>
                <a:lnTo>
                  <a:pt x="26430" y="35410"/>
                </a:lnTo>
                <a:lnTo>
                  <a:pt x="26430" y="35400"/>
                </a:lnTo>
                <a:lnTo>
                  <a:pt x="26430" y="35410"/>
                </a:lnTo>
                <a:lnTo>
                  <a:pt x="26440" y="35410"/>
                </a:lnTo>
                <a:lnTo>
                  <a:pt x="26440" y="35420"/>
                </a:lnTo>
                <a:lnTo>
                  <a:pt x="26440" y="35410"/>
                </a:lnTo>
                <a:lnTo>
                  <a:pt x="26450" y="35420"/>
                </a:lnTo>
                <a:lnTo>
                  <a:pt x="26450" y="35410"/>
                </a:lnTo>
                <a:lnTo>
                  <a:pt x="26460" y="35420"/>
                </a:lnTo>
                <a:lnTo>
                  <a:pt x="26460" y="35430"/>
                </a:lnTo>
                <a:lnTo>
                  <a:pt x="26470" y="35420"/>
                </a:lnTo>
                <a:lnTo>
                  <a:pt x="26480" y="35420"/>
                </a:lnTo>
                <a:lnTo>
                  <a:pt x="26480" y="35430"/>
                </a:lnTo>
                <a:lnTo>
                  <a:pt x="26490" y="35430"/>
                </a:lnTo>
                <a:lnTo>
                  <a:pt x="26490" y="35440"/>
                </a:lnTo>
                <a:lnTo>
                  <a:pt x="26490" y="35450"/>
                </a:lnTo>
                <a:lnTo>
                  <a:pt x="26500" y="35450"/>
                </a:lnTo>
                <a:lnTo>
                  <a:pt x="26500" y="35460"/>
                </a:lnTo>
                <a:lnTo>
                  <a:pt x="26510" y="35460"/>
                </a:lnTo>
                <a:lnTo>
                  <a:pt x="26510" y="35470"/>
                </a:lnTo>
                <a:lnTo>
                  <a:pt x="26520" y="35470"/>
                </a:lnTo>
                <a:lnTo>
                  <a:pt x="26530" y="35470"/>
                </a:lnTo>
                <a:lnTo>
                  <a:pt x="26540" y="35470"/>
                </a:lnTo>
                <a:lnTo>
                  <a:pt x="26550" y="35470"/>
                </a:lnTo>
                <a:lnTo>
                  <a:pt x="26560" y="35470"/>
                </a:lnTo>
                <a:lnTo>
                  <a:pt x="26570" y="35470"/>
                </a:lnTo>
                <a:lnTo>
                  <a:pt x="26570" y="35460"/>
                </a:lnTo>
                <a:lnTo>
                  <a:pt x="26570" y="35450"/>
                </a:lnTo>
                <a:lnTo>
                  <a:pt x="26580" y="35450"/>
                </a:lnTo>
                <a:lnTo>
                  <a:pt x="26590" y="35450"/>
                </a:lnTo>
                <a:lnTo>
                  <a:pt x="26600" y="35450"/>
                </a:lnTo>
                <a:lnTo>
                  <a:pt x="26600" y="35460"/>
                </a:lnTo>
                <a:lnTo>
                  <a:pt x="26610" y="35460"/>
                </a:lnTo>
                <a:lnTo>
                  <a:pt x="26620" y="35460"/>
                </a:lnTo>
                <a:lnTo>
                  <a:pt x="26630" y="35460"/>
                </a:lnTo>
                <a:lnTo>
                  <a:pt x="26640" y="35460"/>
                </a:lnTo>
                <a:lnTo>
                  <a:pt x="26640" y="35470"/>
                </a:lnTo>
                <a:lnTo>
                  <a:pt x="26650" y="35470"/>
                </a:lnTo>
                <a:lnTo>
                  <a:pt x="26660" y="35470"/>
                </a:lnTo>
                <a:lnTo>
                  <a:pt x="26660" y="35480"/>
                </a:lnTo>
                <a:lnTo>
                  <a:pt x="26670" y="35480"/>
                </a:lnTo>
                <a:lnTo>
                  <a:pt x="26680" y="35480"/>
                </a:lnTo>
                <a:lnTo>
                  <a:pt x="26690" y="35490"/>
                </a:lnTo>
                <a:lnTo>
                  <a:pt x="26700" y="35490"/>
                </a:lnTo>
                <a:lnTo>
                  <a:pt x="26710" y="35490"/>
                </a:lnTo>
                <a:lnTo>
                  <a:pt x="26720" y="35480"/>
                </a:lnTo>
                <a:lnTo>
                  <a:pt x="26720" y="35470"/>
                </a:lnTo>
                <a:lnTo>
                  <a:pt x="26720" y="35480"/>
                </a:lnTo>
                <a:lnTo>
                  <a:pt x="26730" y="35480"/>
                </a:lnTo>
                <a:lnTo>
                  <a:pt x="26730" y="35470"/>
                </a:lnTo>
                <a:lnTo>
                  <a:pt x="26740" y="35470"/>
                </a:lnTo>
                <a:lnTo>
                  <a:pt x="26740" y="35480"/>
                </a:lnTo>
                <a:lnTo>
                  <a:pt x="26740" y="35490"/>
                </a:lnTo>
                <a:lnTo>
                  <a:pt x="26750" y="35490"/>
                </a:lnTo>
                <a:lnTo>
                  <a:pt x="26750" y="35500"/>
                </a:lnTo>
                <a:lnTo>
                  <a:pt x="26750" y="35510"/>
                </a:lnTo>
                <a:lnTo>
                  <a:pt x="26760" y="35510"/>
                </a:lnTo>
                <a:lnTo>
                  <a:pt x="26770" y="35510"/>
                </a:lnTo>
                <a:lnTo>
                  <a:pt x="26780" y="35510"/>
                </a:lnTo>
                <a:lnTo>
                  <a:pt x="26790" y="35510"/>
                </a:lnTo>
                <a:lnTo>
                  <a:pt x="26800" y="35520"/>
                </a:lnTo>
                <a:lnTo>
                  <a:pt x="26810" y="35520"/>
                </a:lnTo>
                <a:lnTo>
                  <a:pt x="26820" y="35520"/>
                </a:lnTo>
                <a:lnTo>
                  <a:pt x="26830" y="35520"/>
                </a:lnTo>
                <a:lnTo>
                  <a:pt x="26840" y="35520"/>
                </a:lnTo>
                <a:lnTo>
                  <a:pt x="26850" y="35520"/>
                </a:lnTo>
                <a:lnTo>
                  <a:pt x="26860" y="35520"/>
                </a:lnTo>
                <a:lnTo>
                  <a:pt x="26860" y="35530"/>
                </a:lnTo>
                <a:lnTo>
                  <a:pt x="26860" y="35540"/>
                </a:lnTo>
                <a:lnTo>
                  <a:pt x="26870" y="35540"/>
                </a:lnTo>
                <a:lnTo>
                  <a:pt x="26880" y="35540"/>
                </a:lnTo>
                <a:lnTo>
                  <a:pt x="26890" y="35540"/>
                </a:lnTo>
                <a:lnTo>
                  <a:pt x="26890" y="35530"/>
                </a:lnTo>
                <a:lnTo>
                  <a:pt x="26900" y="35530"/>
                </a:lnTo>
                <a:lnTo>
                  <a:pt x="26900" y="35540"/>
                </a:lnTo>
                <a:lnTo>
                  <a:pt x="26890" y="35540"/>
                </a:lnTo>
                <a:lnTo>
                  <a:pt x="26890" y="35550"/>
                </a:lnTo>
                <a:lnTo>
                  <a:pt x="26900" y="35550"/>
                </a:lnTo>
                <a:lnTo>
                  <a:pt x="26900" y="35560"/>
                </a:lnTo>
                <a:lnTo>
                  <a:pt x="26900" y="35570"/>
                </a:lnTo>
                <a:lnTo>
                  <a:pt x="26910" y="35570"/>
                </a:lnTo>
                <a:lnTo>
                  <a:pt x="26910" y="35580"/>
                </a:lnTo>
                <a:lnTo>
                  <a:pt x="26920" y="35580"/>
                </a:lnTo>
                <a:lnTo>
                  <a:pt x="26920" y="35590"/>
                </a:lnTo>
                <a:lnTo>
                  <a:pt x="26930" y="35590"/>
                </a:lnTo>
                <a:lnTo>
                  <a:pt x="26940" y="35590"/>
                </a:lnTo>
                <a:lnTo>
                  <a:pt x="26940" y="35600"/>
                </a:lnTo>
                <a:lnTo>
                  <a:pt x="26950" y="35600"/>
                </a:lnTo>
                <a:lnTo>
                  <a:pt x="26950" y="35590"/>
                </a:lnTo>
                <a:lnTo>
                  <a:pt x="26950" y="35600"/>
                </a:lnTo>
                <a:lnTo>
                  <a:pt x="26950" y="35610"/>
                </a:lnTo>
                <a:lnTo>
                  <a:pt x="26950" y="35620"/>
                </a:lnTo>
                <a:lnTo>
                  <a:pt x="26950" y="35630"/>
                </a:lnTo>
                <a:lnTo>
                  <a:pt x="26960" y="35640"/>
                </a:lnTo>
                <a:lnTo>
                  <a:pt x="26960" y="35650"/>
                </a:lnTo>
                <a:lnTo>
                  <a:pt x="26970" y="35650"/>
                </a:lnTo>
                <a:lnTo>
                  <a:pt x="26970" y="35660"/>
                </a:lnTo>
                <a:lnTo>
                  <a:pt x="26980" y="35670"/>
                </a:lnTo>
                <a:lnTo>
                  <a:pt x="26980" y="35680"/>
                </a:lnTo>
                <a:lnTo>
                  <a:pt x="26990" y="35680"/>
                </a:lnTo>
                <a:lnTo>
                  <a:pt x="26990" y="35690"/>
                </a:lnTo>
                <a:lnTo>
                  <a:pt x="26990" y="35700"/>
                </a:lnTo>
                <a:lnTo>
                  <a:pt x="27000" y="35700"/>
                </a:lnTo>
                <a:lnTo>
                  <a:pt x="27000" y="35710"/>
                </a:lnTo>
                <a:lnTo>
                  <a:pt x="27010" y="35720"/>
                </a:lnTo>
                <a:lnTo>
                  <a:pt x="27010" y="35730"/>
                </a:lnTo>
                <a:lnTo>
                  <a:pt x="27020" y="35730"/>
                </a:lnTo>
                <a:lnTo>
                  <a:pt x="27030" y="35730"/>
                </a:lnTo>
                <a:lnTo>
                  <a:pt x="27030" y="35740"/>
                </a:lnTo>
                <a:lnTo>
                  <a:pt x="27040" y="35750"/>
                </a:lnTo>
                <a:lnTo>
                  <a:pt x="27040" y="35760"/>
                </a:lnTo>
                <a:lnTo>
                  <a:pt x="27040" y="35770"/>
                </a:lnTo>
                <a:lnTo>
                  <a:pt x="27040" y="35780"/>
                </a:lnTo>
                <a:lnTo>
                  <a:pt x="27050" y="35780"/>
                </a:lnTo>
                <a:lnTo>
                  <a:pt x="27050" y="35790"/>
                </a:lnTo>
                <a:lnTo>
                  <a:pt x="27060" y="35800"/>
                </a:lnTo>
                <a:lnTo>
                  <a:pt x="27060" y="35810"/>
                </a:lnTo>
                <a:lnTo>
                  <a:pt x="27070" y="35820"/>
                </a:lnTo>
                <a:lnTo>
                  <a:pt x="27070" y="35830"/>
                </a:lnTo>
                <a:lnTo>
                  <a:pt x="27080" y="35830"/>
                </a:lnTo>
                <a:lnTo>
                  <a:pt x="27080" y="35840"/>
                </a:lnTo>
                <a:lnTo>
                  <a:pt x="27070" y="35850"/>
                </a:lnTo>
                <a:lnTo>
                  <a:pt x="27070" y="35860"/>
                </a:lnTo>
                <a:lnTo>
                  <a:pt x="27080" y="35870"/>
                </a:lnTo>
                <a:lnTo>
                  <a:pt x="27080" y="35880"/>
                </a:lnTo>
                <a:lnTo>
                  <a:pt x="27080" y="35890"/>
                </a:lnTo>
                <a:lnTo>
                  <a:pt x="27080" y="35900"/>
                </a:lnTo>
                <a:lnTo>
                  <a:pt x="27090" y="35900"/>
                </a:lnTo>
                <a:lnTo>
                  <a:pt x="27090" y="35910"/>
                </a:lnTo>
                <a:lnTo>
                  <a:pt x="27090" y="35920"/>
                </a:lnTo>
                <a:lnTo>
                  <a:pt x="27090" y="35930"/>
                </a:lnTo>
                <a:lnTo>
                  <a:pt x="27090" y="35940"/>
                </a:lnTo>
                <a:lnTo>
                  <a:pt x="27090" y="35950"/>
                </a:lnTo>
                <a:lnTo>
                  <a:pt x="27090" y="35960"/>
                </a:lnTo>
                <a:lnTo>
                  <a:pt x="27090" y="35970"/>
                </a:lnTo>
                <a:lnTo>
                  <a:pt x="27090" y="35980"/>
                </a:lnTo>
                <a:lnTo>
                  <a:pt x="27090" y="35990"/>
                </a:lnTo>
                <a:lnTo>
                  <a:pt x="27090" y="36000"/>
                </a:lnTo>
                <a:lnTo>
                  <a:pt x="27090" y="36010"/>
                </a:lnTo>
                <a:lnTo>
                  <a:pt x="27090" y="36020"/>
                </a:lnTo>
                <a:lnTo>
                  <a:pt x="27090" y="36040"/>
                </a:lnTo>
                <a:lnTo>
                  <a:pt x="27090" y="36050"/>
                </a:lnTo>
                <a:lnTo>
                  <a:pt x="27080" y="36050"/>
                </a:lnTo>
                <a:lnTo>
                  <a:pt x="27080" y="36060"/>
                </a:lnTo>
                <a:lnTo>
                  <a:pt x="27080" y="36070"/>
                </a:lnTo>
                <a:lnTo>
                  <a:pt x="27080" y="36080"/>
                </a:lnTo>
                <a:lnTo>
                  <a:pt x="27080" y="36090"/>
                </a:lnTo>
                <a:lnTo>
                  <a:pt x="27070" y="36090"/>
                </a:lnTo>
                <a:lnTo>
                  <a:pt x="27070" y="36100"/>
                </a:lnTo>
                <a:lnTo>
                  <a:pt x="27070" y="36110"/>
                </a:lnTo>
                <a:lnTo>
                  <a:pt x="27070" y="36120"/>
                </a:lnTo>
                <a:lnTo>
                  <a:pt x="27060" y="36120"/>
                </a:lnTo>
                <a:lnTo>
                  <a:pt x="27050" y="36120"/>
                </a:lnTo>
                <a:lnTo>
                  <a:pt x="27040" y="36130"/>
                </a:lnTo>
                <a:lnTo>
                  <a:pt x="27040" y="36140"/>
                </a:lnTo>
                <a:lnTo>
                  <a:pt x="27030" y="36130"/>
                </a:lnTo>
                <a:lnTo>
                  <a:pt x="27030" y="36140"/>
                </a:lnTo>
                <a:lnTo>
                  <a:pt x="27020" y="36140"/>
                </a:lnTo>
                <a:lnTo>
                  <a:pt x="27020" y="36150"/>
                </a:lnTo>
                <a:lnTo>
                  <a:pt x="27020" y="36160"/>
                </a:lnTo>
                <a:lnTo>
                  <a:pt x="27010" y="36160"/>
                </a:lnTo>
                <a:lnTo>
                  <a:pt x="27000" y="36150"/>
                </a:lnTo>
                <a:lnTo>
                  <a:pt x="26990" y="36150"/>
                </a:lnTo>
                <a:lnTo>
                  <a:pt x="26990" y="36160"/>
                </a:lnTo>
                <a:lnTo>
                  <a:pt x="26990" y="36150"/>
                </a:lnTo>
                <a:lnTo>
                  <a:pt x="26990" y="36160"/>
                </a:lnTo>
                <a:lnTo>
                  <a:pt x="26980" y="36160"/>
                </a:lnTo>
                <a:lnTo>
                  <a:pt x="26980" y="36170"/>
                </a:lnTo>
                <a:lnTo>
                  <a:pt x="26970" y="36170"/>
                </a:lnTo>
                <a:lnTo>
                  <a:pt x="26970" y="36180"/>
                </a:lnTo>
                <a:lnTo>
                  <a:pt x="26960" y="36180"/>
                </a:lnTo>
                <a:lnTo>
                  <a:pt x="26960" y="36170"/>
                </a:lnTo>
                <a:lnTo>
                  <a:pt x="26960" y="36180"/>
                </a:lnTo>
                <a:lnTo>
                  <a:pt x="26960" y="36190"/>
                </a:lnTo>
                <a:lnTo>
                  <a:pt x="26950" y="36190"/>
                </a:lnTo>
                <a:lnTo>
                  <a:pt x="26950" y="36200"/>
                </a:lnTo>
                <a:lnTo>
                  <a:pt x="26940" y="36200"/>
                </a:lnTo>
                <a:lnTo>
                  <a:pt x="26940" y="36210"/>
                </a:lnTo>
                <a:lnTo>
                  <a:pt x="26930" y="36220"/>
                </a:lnTo>
                <a:lnTo>
                  <a:pt x="26930" y="36230"/>
                </a:lnTo>
                <a:lnTo>
                  <a:pt x="26920" y="36230"/>
                </a:lnTo>
                <a:lnTo>
                  <a:pt x="26920" y="36240"/>
                </a:lnTo>
                <a:lnTo>
                  <a:pt x="26910" y="36240"/>
                </a:lnTo>
                <a:lnTo>
                  <a:pt x="26910" y="36250"/>
                </a:lnTo>
                <a:lnTo>
                  <a:pt x="26900" y="36240"/>
                </a:lnTo>
                <a:lnTo>
                  <a:pt x="26900" y="36250"/>
                </a:lnTo>
                <a:lnTo>
                  <a:pt x="26890" y="36250"/>
                </a:lnTo>
                <a:lnTo>
                  <a:pt x="26890" y="36260"/>
                </a:lnTo>
                <a:lnTo>
                  <a:pt x="26890" y="36270"/>
                </a:lnTo>
                <a:lnTo>
                  <a:pt x="26890" y="36260"/>
                </a:lnTo>
                <a:lnTo>
                  <a:pt x="26880" y="36260"/>
                </a:lnTo>
                <a:lnTo>
                  <a:pt x="26870" y="36270"/>
                </a:lnTo>
                <a:lnTo>
                  <a:pt x="26860" y="36270"/>
                </a:lnTo>
                <a:lnTo>
                  <a:pt x="26870" y="36270"/>
                </a:lnTo>
                <a:lnTo>
                  <a:pt x="26870" y="36280"/>
                </a:lnTo>
                <a:lnTo>
                  <a:pt x="26860" y="36280"/>
                </a:lnTo>
                <a:lnTo>
                  <a:pt x="26860" y="36290"/>
                </a:lnTo>
                <a:lnTo>
                  <a:pt x="26860" y="36300"/>
                </a:lnTo>
                <a:lnTo>
                  <a:pt x="26850" y="36300"/>
                </a:lnTo>
                <a:lnTo>
                  <a:pt x="26840" y="36300"/>
                </a:lnTo>
                <a:lnTo>
                  <a:pt x="26830" y="36310"/>
                </a:lnTo>
                <a:lnTo>
                  <a:pt x="26830" y="36320"/>
                </a:lnTo>
                <a:lnTo>
                  <a:pt x="26830" y="36330"/>
                </a:lnTo>
                <a:lnTo>
                  <a:pt x="26820" y="36330"/>
                </a:lnTo>
                <a:lnTo>
                  <a:pt x="26820" y="36340"/>
                </a:lnTo>
                <a:lnTo>
                  <a:pt x="26820" y="36350"/>
                </a:lnTo>
                <a:lnTo>
                  <a:pt x="26810" y="36360"/>
                </a:lnTo>
                <a:lnTo>
                  <a:pt x="26810" y="36370"/>
                </a:lnTo>
                <a:lnTo>
                  <a:pt x="26820" y="36390"/>
                </a:lnTo>
                <a:lnTo>
                  <a:pt x="26820" y="36410"/>
                </a:lnTo>
                <a:lnTo>
                  <a:pt x="26810" y="36420"/>
                </a:lnTo>
                <a:lnTo>
                  <a:pt x="26820" y="36430"/>
                </a:lnTo>
                <a:lnTo>
                  <a:pt x="26820" y="36440"/>
                </a:lnTo>
                <a:lnTo>
                  <a:pt x="26820" y="36450"/>
                </a:lnTo>
                <a:lnTo>
                  <a:pt x="26830" y="36450"/>
                </a:lnTo>
                <a:lnTo>
                  <a:pt x="26830" y="36460"/>
                </a:lnTo>
                <a:lnTo>
                  <a:pt x="26840" y="36460"/>
                </a:lnTo>
                <a:lnTo>
                  <a:pt x="26840" y="36470"/>
                </a:lnTo>
                <a:lnTo>
                  <a:pt x="26850" y="36470"/>
                </a:lnTo>
                <a:lnTo>
                  <a:pt x="26850" y="36460"/>
                </a:lnTo>
                <a:lnTo>
                  <a:pt x="26860" y="36460"/>
                </a:lnTo>
                <a:lnTo>
                  <a:pt x="26870" y="36460"/>
                </a:lnTo>
                <a:lnTo>
                  <a:pt x="26870" y="36470"/>
                </a:lnTo>
                <a:lnTo>
                  <a:pt x="26870" y="36480"/>
                </a:lnTo>
                <a:lnTo>
                  <a:pt x="26870" y="36490"/>
                </a:lnTo>
                <a:lnTo>
                  <a:pt x="26860" y="36490"/>
                </a:lnTo>
                <a:lnTo>
                  <a:pt x="26850" y="36490"/>
                </a:lnTo>
                <a:lnTo>
                  <a:pt x="26840" y="36490"/>
                </a:lnTo>
                <a:lnTo>
                  <a:pt x="26840" y="36500"/>
                </a:lnTo>
                <a:lnTo>
                  <a:pt x="26850" y="36500"/>
                </a:lnTo>
                <a:lnTo>
                  <a:pt x="26850" y="36510"/>
                </a:lnTo>
                <a:lnTo>
                  <a:pt x="26850" y="36520"/>
                </a:lnTo>
                <a:lnTo>
                  <a:pt x="26840" y="36520"/>
                </a:lnTo>
                <a:lnTo>
                  <a:pt x="26840" y="36530"/>
                </a:lnTo>
                <a:lnTo>
                  <a:pt x="26840" y="36540"/>
                </a:lnTo>
                <a:lnTo>
                  <a:pt x="26850" y="36550"/>
                </a:lnTo>
                <a:lnTo>
                  <a:pt x="26860" y="36550"/>
                </a:lnTo>
                <a:lnTo>
                  <a:pt x="26860" y="36560"/>
                </a:lnTo>
                <a:lnTo>
                  <a:pt x="26860" y="36570"/>
                </a:lnTo>
                <a:lnTo>
                  <a:pt x="26860" y="36580"/>
                </a:lnTo>
                <a:lnTo>
                  <a:pt x="26860" y="36590"/>
                </a:lnTo>
                <a:lnTo>
                  <a:pt x="26870" y="36600"/>
                </a:lnTo>
                <a:lnTo>
                  <a:pt x="26880" y="36600"/>
                </a:lnTo>
                <a:lnTo>
                  <a:pt x="26890" y="36600"/>
                </a:lnTo>
                <a:lnTo>
                  <a:pt x="26890" y="36610"/>
                </a:lnTo>
                <a:lnTo>
                  <a:pt x="26900" y="36610"/>
                </a:lnTo>
                <a:lnTo>
                  <a:pt x="26900" y="36620"/>
                </a:lnTo>
                <a:lnTo>
                  <a:pt x="26910" y="36620"/>
                </a:lnTo>
                <a:lnTo>
                  <a:pt x="26910" y="36630"/>
                </a:lnTo>
                <a:lnTo>
                  <a:pt x="26920" y="36640"/>
                </a:lnTo>
                <a:lnTo>
                  <a:pt x="26930" y="36650"/>
                </a:lnTo>
                <a:lnTo>
                  <a:pt x="26940" y="36640"/>
                </a:lnTo>
                <a:lnTo>
                  <a:pt x="26950" y="36640"/>
                </a:lnTo>
                <a:lnTo>
                  <a:pt x="26950" y="36630"/>
                </a:lnTo>
                <a:lnTo>
                  <a:pt x="26950" y="36620"/>
                </a:lnTo>
                <a:lnTo>
                  <a:pt x="26960" y="36620"/>
                </a:lnTo>
                <a:lnTo>
                  <a:pt x="26970" y="36630"/>
                </a:lnTo>
                <a:lnTo>
                  <a:pt x="26970" y="36640"/>
                </a:lnTo>
                <a:lnTo>
                  <a:pt x="26970" y="36650"/>
                </a:lnTo>
                <a:lnTo>
                  <a:pt x="26960" y="36650"/>
                </a:lnTo>
                <a:lnTo>
                  <a:pt x="26960" y="36660"/>
                </a:lnTo>
                <a:lnTo>
                  <a:pt x="26970" y="36660"/>
                </a:lnTo>
                <a:lnTo>
                  <a:pt x="26970" y="36670"/>
                </a:lnTo>
                <a:lnTo>
                  <a:pt x="26970" y="36680"/>
                </a:lnTo>
                <a:lnTo>
                  <a:pt x="26980" y="36680"/>
                </a:lnTo>
                <a:lnTo>
                  <a:pt x="26980" y="36690"/>
                </a:lnTo>
                <a:lnTo>
                  <a:pt x="26970" y="36700"/>
                </a:lnTo>
                <a:lnTo>
                  <a:pt x="26960" y="36700"/>
                </a:lnTo>
                <a:lnTo>
                  <a:pt x="26970" y="36700"/>
                </a:lnTo>
                <a:lnTo>
                  <a:pt x="26970" y="36710"/>
                </a:lnTo>
                <a:lnTo>
                  <a:pt x="26980" y="36710"/>
                </a:lnTo>
                <a:lnTo>
                  <a:pt x="26980" y="36720"/>
                </a:lnTo>
                <a:lnTo>
                  <a:pt x="26980" y="36730"/>
                </a:lnTo>
                <a:lnTo>
                  <a:pt x="26980" y="36740"/>
                </a:lnTo>
                <a:lnTo>
                  <a:pt x="26990" y="36750"/>
                </a:lnTo>
                <a:lnTo>
                  <a:pt x="27000" y="36750"/>
                </a:lnTo>
                <a:lnTo>
                  <a:pt x="27010" y="36750"/>
                </a:lnTo>
                <a:lnTo>
                  <a:pt x="27010" y="36760"/>
                </a:lnTo>
                <a:lnTo>
                  <a:pt x="27020" y="36760"/>
                </a:lnTo>
                <a:lnTo>
                  <a:pt x="27020" y="36770"/>
                </a:lnTo>
                <a:lnTo>
                  <a:pt x="27020" y="36780"/>
                </a:lnTo>
                <a:lnTo>
                  <a:pt x="27020" y="36790"/>
                </a:lnTo>
                <a:lnTo>
                  <a:pt x="27020" y="36800"/>
                </a:lnTo>
                <a:lnTo>
                  <a:pt x="27030" y="36800"/>
                </a:lnTo>
                <a:lnTo>
                  <a:pt x="27040" y="36800"/>
                </a:lnTo>
                <a:lnTo>
                  <a:pt x="27040" y="36810"/>
                </a:lnTo>
                <a:lnTo>
                  <a:pt x="27030" y="36810"/>
                </a:lnTo>
                <a:lnTo>
                  <a:pt x="27040" y="36810"/>
                </a:lnTo>
                <a:lnTo>
                  <a:pt x="27030" y="36810"/>
                </a:lnTo>
                <a:lnTo>
                  <a:pt x="27020" y="36810"/>
                </a:lnTo>
                <a:lnTo>
                  <a:pt x="27020" y="36820"/>
                </a:lnTo>
                <a:lnTo>
                  <a:pt x="27020" y="36830"/>
                </a:lnTo>
                <a:lnTo>
                  <a:pt x="27020" y="36840"/>
                </a:lnTo>
                <a:lnTo>
                  <a:pt x="27020" y="36850"/>
                </a:lnTo>
                <a:lnTo>
                  <a:pt x="27030" y="36860"/>
                </a:lnTo>
                <a:lnTo>
                  <a:pt x="27030" y="36870"/>
                </a:lnTo>
                <a:lnTo>
                  <a:pt x="27040" y="36870"/>
                </a:lnTo>
                <a:lnTo>
                  <a:pt x="27050" y="36870"/>
                </a:lnTo>
                <a:lnTo>
                  <a:pt x="27040" y="36870"/>
                </a:lnTo>
                <a:lnTo>
                  <a:pt x="27040" y="36880"/>
                </a:lnTo>
                <a:lnTo>
                  <a:pt x="27050" y="36880"/>
                </a:lnTo>
                <a:lnTo>
                  <a:pt x="27050" y="36890"/>
                </a:lnTo>
                <a:lnTo>
                  <a:pt x="27050" y="36900"/>
                </a:lnTo>
                <a:lnTo>
                  <a:pt x="27060" y="36900"/>
                </a:lnTo>
                <a:lnTo>
                  <a:pt x="27070" y="36900"/>
                </a:lnTo>
                <a:lnTo>
                  <a:pt x="27070" y="36910"/>
                </a:lnTo>
                <a:lnTo>
                  <a:pt x="27080" y="36910"/>
                </a:lnTo>
                <a:lnTo>
                  <a:pt x="27080" y="36920"/>
                </a:lnTo>
                <a:lnTo>
                  <a:pt x="27090" y="36920"/>
                </a:lnTo>
                <a:lnTo>
                  <a:pt x="27090" y="36930"/>
                </a:lnTo>
                <a:lnTo>
                  <a:pt x="27100" y="36930"/>
                </a:lnTo>
                <a:lnTo>
                  <a:pt x="27100" y="36940"/>
                </a:lnTo>
                <a:lnTo>
                  <a:pt x="27110" y="36940"/>
                </a:lnTo>
                <a:lnTo>
                  <a:pt x="27110" y="36950"/>
                </a:lnTo>
                <a:lnTo>
                  <a:pt x="27100" y="36950"/>
                </a:lnTo>
                <a:lnTo>
                  <a:pt x="27110" y="36950"/>
                </a:lnTo>
                <a:lnTo>
                  <a:pt x="27110" y="36960"/>
                </a:lnTo>
                <a:lnTo>
                  <a:pt x="27110" y="36950"/>
                </a:lnTo>
                <a:lnTo>
                  <a:pt x="27120" y="36960"/>
                </a:lnTo>
                <a:lnTo>
                  <a:pt x="27110" y="36960"/>
                </a:lnTo>
                <a:lnTo>
                  <a:pt x="27120" y="36960"/>
                </a:lnTo>
                <a:lnTo>
                  <a:pt x="27120" y="36970"/>
                </a:lnTo>
                <a:lnTo>
                  <a:pt x="27120" y="36980"/>
                </a:lnTo>
                <a:lnTo>
                  <a:pt x="27130" y="36990"/>
                </a:lnTo>
                <a:lnTo>
                  <a:pt x="27130" y="37000"/>
                </a:lnTo>
                <a:lnTo>
                  <a:pt x="27140" y="37000"/>
                </a:lnTo>
                <a:lnTo>
                  <a:pt x="27140" y="37010"/>
                </a:lnTo>
                <a:lnTo>
                  <a:pt x="27150" y="37010"/>
                </a:lnTo>
                <a:lnTo>
                  <a:pt x="27150" y="37020"/>
                </a:lnTo>
                <a:lnTo>
                  <a:pt x="27160" y="37030"/>
                </a:lnTo>
                <a:lnTo>
                  <a:pt x="27170" y="37030"/>
                </a:lnTo>
                <a:lnTo>
                  <a:pt x="27170" y="37040"/>
                </a:lnTo>
                <a:lnTo>
                  <a:pt x="27180" y="37050"/>
                </a:lnTo>
                <a:lnTo>
                  <a:pt x="27170" y="37050"/>
                </a:lnTo>
                <a:lnTo>
                  <a:pt x="27180" y="37050"/>
                </a:lnTo>
                <a:lnTo>
                  <a:pt x="27180" y="37060"/>
                </a:lnTo>
                <a:lnTo>
                  <a:pt x="27190" y="37060"/>
                </a:lnTo>
                <a:lnTo>
                  <a:pt x="27190" y="37070"/>
                </a:lnTo>
                <a:lnTo>
                  <a:pt x="27200" y="37070"/>
                </a:lnTo>
                <a:lnTo>
                  <a:pt x="27200" y="37080"/>
                </a:lnTo>
                <a:lnTo>
                  <a:pt x="27200" y="37090"/>
                </a:lnTo>
                <a:lnTo>
                  <a:pt x="27210" y="37090"/>
                </a:lnTo>
                <a:lnTo>
                  <a:pt x="27210" y="37100"/>
                </a:lnTo>
                <a:lnTo>
                  <a:pt x="27210" y="37110"/>
                </a:lnTo>
                <a:lnTo>
                  <a:pt x="27220" y="37110"/>
                </a:lnTo>
                <a:lnTo>
                  <a:pt x="27220" y="37120"/>
                </a:lnTo>
                <a:lnTo>
                  <a:pt x="27220" y="37130"/>
                </a:lnTo>
                <a:lnTo>
                  <a:pt x="27230" y="37130"/>
                </a:lnTo>
                <a:lnTo>
                  <a:pt x="27230" y="37120"/>
                </a:lnTo>
                <a:lnTo>
                  <a:pt x="27240" y="37130"/>
                </a:lnTo>
                <a:lnTo>
                  <a:pt x="27240" y="37140"/>
                </a:lnTo>
                <a:lnTo>
                  <a:pt x="27240" y="37150"/>
                </a:lnTo>
                <a:lnTo>
                  <a:pt x="27240" y="37160"/>
                </a:lnTo>
                <a:lnTo>
                  <a:pt x="27240" y="37170"/>
                </a:lnTo>
                <a:lnTo>
                  <a:pt x="27250" y="37170"/>
                </a:lnTo>
                <a:lnTo>
                  <a:pt x="27250" y="37180"/>
                </a:lnTo>
                <a:lnTo>
                  <a:pt x="27250" y="37190"/>
                </a:lnTo>
                <a:lnTo>
                  <a:pt x="27250" y="37200"/>
                </a:lnTo>
                <a:lnTo>
                  <a:pt x="27260" y="37200"/>
                </a:lnTo>
                <a:lnTo>
                  <a:pt x="27270" y="37210"/>
                </a:lnTo>
                <a:lnTo>
                  <a:pt x="27270" y="37220"/>
                </a:lnTo>
                <a:lnTo>
                  <a:pt x="27270" y="37230"/>
                </a:lnTo>
                <a:lnTo>
                  <a:pt x="27280" y="37230"/>
                </a:lnTo>
                <a:lnTo>
                  <a:pt x="27290" y="37240"/>
                </a:lnTo>
                <a:lnTo>
                  <a:pt x="27300" y="37240"/>
                </a:lnTo>
                <a:lnTo>
                  <a:pt x="27300" y="37250"/>
                </a:lnTo>
                <a:lnTo>
                  <a:pt x="27310" y="37240"/>
                </a:lnTo>
                <a:lnTo>
                  <a:pt x="27310" y="37250"/>
                </a:lnTo>
                <a:lnTo>
                  <a:pt x="27310" y="37240"/>
                </a:lnTo>
                <a:lnTo>
                  <a:pt x="27310" y="37250"/>
                </a:lnTo>
                <a:lnTo>
                  <a:pt x="27310" y="37260"/>
                </a:lnTo>
                <a:lnTo>
                  <a:pt x="27310" y="37270"/>
                </a:lnTo>
                <a:lnTo>
                  <a:pt x="27320" y="37270"/>
                </a:lnTo>
                <a:lnTo>
                  <a:pt x="27320" y="37280"/>
                </a:lnTo>
                <a:lnTo>
                  <a:pt x="27330" y="37290"/>
                </a:lnTo>
                <a:lnTo>
                  <a:pt x="27330" y="37300"/>
                </a:lnTo>
                <a:lnTo>
                  <a:pt x="27340" y="37300"/>
                </a:lnTo>
                <a:lnTo>
                  <a:pt x="27330" y="37310"/>
                </a:lnTo>
                <a:lnTo>
                  <a:pt x="27340" y="37310"/>
                </a:lnTo>
                <a:lnTo>
                  <a:pt x="27340" y="37320"/>
                </a:lnTo>
                <a:lnTo>
                  <a:pt x="27350" y="37320"/>
                </a:lnTo>
                <a:lnTo>
                  <a:pt x="27350" y="37330"/>
                </a:lnTo>
                <a:lnTo>
                  <a:pt x="27360" y="37330"/>
                </a:lnTo>
                <a:lnTo>
                  <a:pt x="27360" y="37340"/>
                </a:lnTo>
                <a:lnTo>
                  <a:pt x="27360" y="37350"/>
                </a:lnTo>
                <a:lnTo>
                  <a:pt x="27370" y="37350"/>
                </a:lnTo>
                <a:lnTo>
                  <a:pt x="27370" y="37360"/>
                </a:lnTo>
                <a:lnTo>
                  <a:pt x="27380" y="37360"/>
                </a:lnTo>
                <a:lnTo>
                  <a:pt x="27380" y="37370"/>
                </a:lnTo>
                <a:lnTo>
                  <a:pt x="27390" y="37370"/>
                </a:lnTo>
                <a:lnTo>
                  <a:pt x="27380" y="37370"/>
                </a:lnTo>
                <a:lnTo>
                  <a:pt x="27390" y="37370"/>
                </a:lnTo>
                <a:lnTo>
                  <a:pt x="27400" y="37370"/>
                </a:lnTo>
                <a:lnTo>
                  <a:pt x="27400" y="37380"/>
                </a:lnTo>
                <a:lnTo>
                  <a:pt x="27410" y="37380"/>
                </a:lnTo>
                <a:lnTo>
                  <a:pt x="27410" y="37390"/>
                </a:lnTo>
                <a:lnTo>
                  <a:pt x="27410" y="37400"/>
                </a:lnTo>
                <a:lnTo>
                  <a:pt x="27410" y="37410"/>
                </a:lnTo>
                <a:lnTo>
                  <a:pt x="27420" y="37420"/>
                </a:lnTo>
                <a:lnTo>
                  <a:pt x="27430" y="37430"/>
                </a:lnTo>
                <a:lnTo>
                  <a:pt x="27430" y="37440"/>
                </a:lnTo>
                <a:lnTo>
                  <a:pt x="27440" y="37440"/>
                </a:lnTo>
                <a:lnTo>
                  <a:pt x="27440" y="37450"/>
                </a:lnTo>
                <a:lnTo>
                  <a:pt x="27450" y="37460"/>
                </a:lnTo>
                <a:lnTo>
                  <a:pt x="27450" y="37470"/>
                </a:lnTo>
                <a:lnTo>
                  <a:pt x="27460" y="37470"/>
                </a:lnTo>
                <a:lnTo>
                  <a:pt x="27460" y="37480"/>
                </a:lnTo>
                <a:lnTo>
                  <a:pt x="27460" y="37490"/>
                </a:lnTo>
                <a:lnTo>
                  <a:pt x="27470" y="37490"/>
                </a:lnTo>
                <a:lnTo>
                  <a:pt x="27470" y="37500"/>
                </a:lnTo>
                <a:lnTo>
                  <a:pt x="27470" y="37490"/>
                </a:lnTo>
                <a:lnTo>
                  <a:pt x="27470" y="37500"/>
                </a:lnTo>
                <a:lnTo>
                  <a:pt x="27470" y="37510"/>
                </a:lnTo>
                <a:lnTo>
                  <a:pt x="27480" y="37510"/>
                </a:lnTo>
                <a:lnTo>
                  <a:pt x="27490" y="37510"/>
                </a:lnTo>
                <a:lnTo>
                  <a:pt x="27490" y="37520"/>
                </a:lnTo>
                <a:lnTo>
                  <a:pt x="27480" y="37520"/>
                </a:lnTo>
                <a:lnTo>
                  <a:pt x="27480" y="37530"/>
                </a:lnTo>
                <a:lnTo>
                  <a:pt x="27490" y="37540"/>
                </a:lnTo>
                <a:lnTo>
                  <a:pt x="27490" y="37530"/>
                </a:lnTo>
                <a:lnTo>
                  <a:pt x="27500" y="37530"/>
                </a:lnTo>
                <a:lnTo>
                  <a:pt x="27510" y="37540"/>
                </a:lnTo>
                <a:lnTo>
                  <a:pt x="27520" y="37530"/>
                </a:lnTo>
                <a:lnTo>
                  <a:pt x="27520" y="37520"/>
                </a:lnTo>
                <a:lnTo>
                  <a:pt x="27530" y="37520"/>
                </a:lnTo>
                <a:lnTo>
                  <a:pt x="27530" y="37530"/>
                </a:lnTo>
                <a:lnTo>
                  <a:pt x="27540" y="37530"/>
                </a:lnTo>
                <a:lnTo>
                  <a:pt x="27540" y="37540"/>
                </a:lnTo>
                <a:lnTo>
                  <a:pt x="27540" y="37530"/>
                </a:lnTo>
                <a:lnTo>
                  <a:pt x="27540" y="37540"/>
                </a:lnTo>
                <a:lnTo>
                  <a:pt x="27570" y="37530"/>
                </a:lnTo>
                <a:lnTo>
                  <a:pt x="27570" y="37540"/>
                </a:lnTo>
                <a:lnTo>
                  <a:pt x="27530" y="37550"/>
                </a:lnTo>
                <a:lnTo>
                  <a:pt x="27540" y="37550"/>
                </a:lnTo>
                <a:lnTo>
                  <a:pt x="27530" y="37550"/>
                </a:lnTo>
                <a:lnTo>
                  <a:pt x="27540" y="37550"/>
                </a:lnTo>
                <a:lnTo>
                  <a:pt x="27530" y="37550"/>
                </a:lnTo>
                <a:lnTo>
                  <a:pt x="27540" y="37550"/>
                </a:lnTo>
                <a:lnTo>
                  <a:pt x="27530" y="37550"/>
                </a:lnTo>
                <a:lnTo>
                  <a:pt x="27530" y="37560"/>
                </a:lnTo>
                <a:lnTo>
                  <a:pt x="27530" y="37570"/>
                </a:lnTo>
                <a:lnTo>
                  <a:pt x="27520" y="37570"/>
                </a:lnTo>
                <a:lnTo>
                  <a:pt x="27520" y="37580"/>
                </a:lnTo>
                <a:lnTo>
                  <a:pt x="27520" y="37570"/>
                </a:lnTo>
                <a:lnTo>
                  <a:pt x="27530" y="37550"/>
                </a:lnTo>
                <a:lnTo>
                  <a:pt x="27520" y="37550"/>
                </a:lnTo>
                <a:lnTo>
                  <a:pt x="27510" y="37550"/>
                </a:lnTo>
                <a:lnTo>
                  <a:pt x="27500" y="37550"/>
                </a:lnTo>
                <a:lnTo>
                  <a:pt x="27500" y="37560"/>
                </a:lnTo>
                <a:lnTo>
                  <a:pt x="27490" y="37560"/>
                </a:lnTo>
                <a:lnTo>
                  <a:pt x="27510" y="37570"/>
                </a:lnTo>
                <a:lnTo>
                  <a:pt x="27500" y="37570"/>
                </a:lnTo>
                <a:lnTo>
                  <a:pt x="27490" y="37570"/>
                </a:lnTo>
                <a:lnTo>
                  <a:pt x="27490" y="37580"/>
                </a:lnTo>
                <a:lnTo>
                  <a:pt x="27500" y="37580"/>
                </a:lnTo>
                <a:lnTo>
                  <a:pt x="27500" y="37590"/>
                </a:lnTo>
                <a:lnTo>
                  <a:pt x="27510" y="37590"/>
                </a:lnTo>
                <a:lnTo>
                  <a:pt x="27510" y="37600"/>
                </a:lnTo>
                <a:lnTo>
                  <a:pt x="27520" y="37600"/>
                </a:lnTo>
                <a:lnTo>
                  <a:pt x="27520" y="37610"/>
                </a:lnTo>
                <a:lnTo>
                  <a:pt x="27520" y="37620"/>
                </a:lnTo>
                <a:lnTo>
                  <a:pt x="27510" y="37630"/>
                </a:lnTo>
                <a:lnTo>
                  <a:pt x="27510" y="37640"/>
                </a:lnTo>
                <a:lnTo>
                  <a:pt x="27520" y="37640"/>
                </a:lnTo>
                <a:lnTo>
                  <a:pt x="27520" y="37650"/>
                </a:lnTo>
                <a:lnTo>
                  <a:pt x="27520" y="37660"/>
                </a:lnTo>
                <a:lnTo>
                  <a:pt x="27510" y="37670"/>
                </a:lnTo>
                <a:lnTo>
                  <a:pt x="27520" y="37670"/>
                </a:lnTo>
                <a:lnTo>
                  <a:pt x="27510" y="37680"/>
                </a:lnTo>
                <a:lnTo>
                  <a:pt x="27510" y="37690"/>
                </a:lnTo>
                <a:lnTo>
                  <a:pt x="27510" y="37700"/>
                </a:lnTo>
                <a:lnTo>
                  <a:pt x="27510" y="37710"/>
                </a:lnTo>
                <a:lnTo>
                  <a:pt x="27510" y="37720"/>
                </a:lnTo>
                <a:lnTo>
                  <a:pt x="27520" y="37720"/>
                </a:lnTo>
                <a:lnTo>
                  <a:pt x="27510" y="37720"/>
                </a:lnTo>
                <a:lnTo>
                  <a:pt x="27520" y="37720"/>
                </a:lnTo>
                <a:lnTo>
                  <a:pt x="27510" y="37720"/>
                </a:lnTo>
                <a:lnTo>
                  <a:pt x="27510" y="37730"/>
                </a:lnTo>
                <a:lnTo>
                  <a:pt x="27510" y="37740"/>
                </a:lnTo>
                <a:lnTo>
                  <a:pt x="27510" y="37750"/>
                </a:lnTo>
                <a:lnTo>
                  <a:pt x="27510" y="37760"/>
                </a:lnTo>
                <a:lnTo>
                  <a:pt x="27510" y="37770"/>
                </a:lnTo>
                <a:lnTo>
                  <a:pt x="27500" y="37770"/>
                </a:lnTo>
                <a:lnTo>
                  <a:pt x="27500" y="37780"/>
                </a:lnTo>
                <a:lnTo>
                  <a:pt x="27510" y="37780"/>
                </a:lnTo>
                <a:lnTo>
                  <a:pt x="27510" y="37790"/>
                </a:lnTo>
                <a:lnTo>
                  <a:pt x="27510" y="37800"/>
                </a:lnTo>
                <a:lnTo>
                  <a:pt x="27510" y="37810"/>
                </a:lnTo>
                <a:lnTo>
                  <a:pt x="27520" y="37810"/>
                </a:lnTo>
                <a:lnTo>
                  <a:pt x="27520" y="37820"/>
                </a:lnTo>
                <a:lnTo>
                  <a:pt x="27520" y="37830"/>
                </a:lnTo>
                <a:lnTo>
                  <a:pt x="27530" y="37840"/>
                </a:lnTo>
                <a:lnTo>
                  <a:pt x="27530" y="37850"/>
                </a:lnTo>
                <a:lnTo>
                  <a:pt x="27520" y="37850"/>
                </a:lnTo>
                <a:lnTo>
                  <a:pt x="27530" y="37860"/>
                </a:lnTo>
                <a:lnTo>
                  <a:pt x="27530" y="37870"/>
                </a:lnTo>
                <a:lnTo>
                  <a:pt x="27540" y="37870"/>
                </a:lnTo>
                <a:lnTo>
                  <a:pt x="27540" y="37880"/>
                </a:lnTo>
                <a:lnTo>
                  <a:pt x="27540" y="37890"/>
                </a:lnTo>
                <a:lnTo>
                  <a:pt x="27540" y="37900"/>
                </a:lnTo>
                <a:lnTo>
                  <a:pt x="27540" y="37910"/>
                </a:lnTo>
                <a:lnTo>
                  <a:pt x="27530" y="37920"/>
                </a:lnTo>
                <a:lnTo>
                  <a:pt x="27530" y="37930"/>
                </a:lnTo>
                <a:lnTo>
                  <a:pt x="27540" y="37930"/>
                </a:lnTo>
                <a:lnTo>
                  <a:pt x="27540" y="37940"/>
                </a:lnTo>
                <a:lnTo>
                  <a:pt x="27550" y="37940"/>
                </a:lnTo>
                <a:lnTo>
                  <a:pt x="27550" y="37950"/>
                </a:lnTo>
                <a:lnTo>
                  <a:pt x="27550" y="37960"/>
                </a:lnTo>
                <a:lnTo>
                  <a:pt x="27550" y="37970"/>
                </a:lnTo>
                <a:lnTo>
                  <a:pt x="27560" y="37980"/>
                </a:lnTo>
                <a:lnTo>
                  <a:pt x="27570" y="37980"/>
                </a:lnTo>
                <a:lnTo>
                  <a:pt x="27570" y="37990"/>
                </a:lnTo>
                <a:lnTo>
                  <a:pt x="27570" y="38000"/>
                </a:lnTo>
                <a:lnTo>
                  <a:pt x="27580" y="38010"/>
                </a:lnTo>
                <a:lnTo>
                  <a:pt x="27590" y="38020"/>
                </a:lnTo>
                <a:lnTo>
                  <a:pt x="27600" y="38020"/>
                </a:lnTo>
                <a:lnTo>
                  <a:pt x="27600" y="38030"/>
                </a:lnTo>
                <a:lnTo>
                  <a:pt x="27600" y="38040"/>
                </a:lnTo>
                <a:lnTo>
                  <a:pt x="27610" y="38040"/>
                </a:lnTo>
                <a:lnTo>
                  <a:pt x="27610" y="38050"/>
                </a:lnTo>
                <a:lnTo>
                  <a:pt x="27620" y="38050"/>
                </a:lnTo>
                <a:lnTo>
                  <a:pt x="27620" y="38060"/>
                </a:lnTo>
                <a:lnTo>
                  <a:pt x="27630" y="38060"/>
                </a:lnTo>
                <a:lnTo>
                  <a:pt x="27640" y="38060"/>
                </a:lnTo>
                <a:lnTo>
                  <a:pt x="27650" y="38060"/>
                </a:lnTo>
                <a:lnTo>
                  <a:pt x="27660" y="38070"/>
                </a:lnTo>
                <a:lnTo>
                  <a:pt x="27660" y="38080"/>
                </a:lnTo>
                <a:lnTo>
                  <a:pt x="27670" y="38080"/>
                </a:lnTo>
                <a:lnTo>
                  <a:pt x="27660" y="38080"/>
                </a:lnTo>
                <a:lnTo>
                  <a:pt x="27660" y="38090"/>
                </a:lnTo>
                <a:lnTo>
                  <a:pt x="27670" y="38090"/>
                </a:lnTo>
                <a:lnTo>
                  <a:pt x="27670" y="38100"/>
                </a:lnTo>
                <a:lnTo>
                  <a:pt x="27670" y="38110"/>
                </a:lnTo>
                <a:lnTo>
                  <a:pt x="27670" y="38120"/>
                </a:lnTo>
                <a:lnTo>
                  <a:pt x="27680" y="38120"/>
                </a:lnTo>
                <a:lnTo>
                  <a:pt x="27690" y="38130"/>
                </a:lnTo>
                <a:lnTo>
                  <a:pt x="27700" y="38130"/>
                </a:lnTo>
                <a:lnTo>
                  <a:pt x="27700" y="38140"/>
                </a:lnTo>
                <a:lnTo>
                  <a:pt x="27700" y="38150"/>
                </a:lnTo>
                <a:lnTo>
                  <a:pt x="27700" y="38160"/>
                </a:lnTo>
                <a:lnTo>
                  <a:pt x="27700" y="38170"/>
                </a:lnTo>
                <a:lnTo>
                  <a:pt x="27700" y="38180"/>
                </a:lnTo>
                <a:lnTo>
                  <a:pt x="27700" y="38190"/>
                </a:lnTo>
                <a:lnTo>
                  <a:pt x="27690" y="38190"/>
                </a:lnTo>
                <a:lnTo>
                  <a:pt x="27690" y="38200"/>
                </a:lnTo>
                <a:lnTo>
                  <a:pt x="27690" y="38210"/>
                </a:lnTo>
                <a:lnTo>
                  <a:pt x="27690" y="38220"/>
                </a:lnTo>
                <a:lnTo>
                  <a:pt x="27690" y="38230"/>
                </a:lnTo>
                <a:lnTo>
                  <a:pt x="27690" y="38240"/>
                </a:lnTo>
                <a:lnTo>
                  <a:pt x="27690" y="38250"/>
                </a:lnTo>
                <a:lnTo>
                  <a:pt x="27680" y="38250"/>
                </a:lnTo>
                <a:lnTo>
                  <a:pt x="27690" y="38250"/>
                </a:lnTo>
                <a:lnTo>
                  <a:pt x="27690" y="38260"/>
                </a:lnTo>
                <a:lnTo>
                  <a:pt x="27680" y="38260"/>
                </a:lnTo>
                <a:lnTo>
                  <a:pt x="27680" y="38270"/>
                </a:lnTo>
                <a:lnTo>
                  <a:pt x="27680" y="38280"/>
                </a:lnTo>
                <a:lnTo>
                  <a:pt x="27680" y="38290"/>
                </a:lnTo>
                <a:lnTo>
                  <a:pt x="27680" y="38300"/>
                </a:lnTo>
                <a:lnTo>
                  <a:pt x="27670" y="38310"/>
                </a:lnTo>
                <a:lnTo>
                  <a:pt x="27670" y="38300"/>
                </a:lnTo>
                <a:lnTo>
                  <a:pt x="27670" y="38310"/>
                </a:lnTo>
                <a:lnTo>
                  <a:pt x="27660" y="38320"/>
                </a:lnTo>
                <a:lnTo>
                  <a:pt x="27660" y="38330"/>
                </a:lnTo>
                <a:lnTo>
                  <a:pt x="27660" y="38340"/>
                </a:lnTo>
                <a:lnTo>
                  <a:pt x="27650" y="38350"/>
                </a:lnTo>
                <a:lnTo>
                  <a:pt x="27660" y="38350"/>
                </a:lnTo>
                <a:lnTo>
                  <a:pt x="27650" y="38350"/>
                </a:lnTo>
                <a:lnTo>
                  <a:pt x="27640" y="38350"/>
                </a:lnTo>
                <a:lnTo>
                  <a:pt x="27640" y="38360"/>
                </a:lnTo>
                <a:lnTo>
                  <a:pt x="27630" y="38360"/>
                </a:lnTo>
                <a:lnTo>
                  <a:pt x="27630" y="38370"/>
                </a:lnTo>
                <a:lnTo>
                  <a:pt x="27630" y="38380"/>
                </a:lnTo>
                <a:lnTo>
                  <a:pt x="27630" y="38390"/>
                </a:lnTo>
                <a:lnTo>
                  <a:pt x="27630" y="38400"/>
                </a:lnTo>
                <a:lnTo>
                  <a:pt x="27630" y="38410"/>
                </a:lnTo>
                <a:lnTo>
                  <a:pt x="27630" y="38420"/>
                </a:lnTo>
                <a:lnTo>
                  <a:pt x="27620" y="38420"/>
                </a:lnTo>
                <a:lnTo>
                  <a:pt x="27620" y="38430"/>
                </a:lnTo>
                <a:lnTo>
                  <a:pt x="27610" y="38430"/>
                </a:lnTo>
                <a:lnTo>
                  <a:pt x="27610" y="38440"/>
                </a:lnTo>
                <a:lnTo>
                  <a:pt x="27610" y="38450"/>
                </a:lnTo>
                <a:lnTo>
                  <a:pt x="27600" y="38460"/>
                </a:lnTo>
                <a:lnTo>
                  <a:pt x="27600" y="38470"/>
                </a:lnTo>
                <a:lnTo>
                  <a:pt x="27590" y="38460"/>
                </a:lnTo>
                <a:lnTo>
                  <a:pt x="27580" y="38460"/>
                </a:lnTo>
                <a:lnTo>
                  <a:pt x="27580" y="38470"/>
                </a:lnTo>
                <a:lnTo>
                  <a:pt x="27570" y="38470"/>
                </a:lnTo>
                <a:lnTo>
                  <a:pt x="27570" y="38480"/>
                </a:lnTo>
                <a:lnTo>
                  <a:pt x="27560" y="38480"/>
                </a:lnTo>
                <a:lnTo>
                  <a:pt x="27550" y="38490"/>
                </a:lnTo>
                <a:lnTo>
                  <a:pt x="27540" y="38500"/>
                </a:lnTo>
                <a:lnTo>
                  <a:pt x="27540" y="38510"/>
                </a:lnTo>
                <a:lnTo>
                  <a:pt x="27530" y="38510"/>
                </a:lnTo>
                <a:lnTo>
                  <a:pt x="27520" y="38510"/>
                </a:lnTo>
                <a:lnTo>
                  <a:pt x="27520" y="38520"/>
                </a:lnTo>
                <a:lnTo>
                  <a:pt x="27520" y="38510"/>
                </a:lnTo>
                <a:lnTo>
                  <a:pt x="27510" y="38510"/>
                </a:lnTo>
                <a:lnTo>
                  <a:pt x="27510" y="38520"/>
                </a:lnTo>
                <a:lnTo>
                  <a:pt x="27510" y="38510"/>
                </a:lnTo>
                <a:lnTo>
                  <a:pt x="27510" y="38520"/>
                </a:lnTo>
                <a:lnTo>
                  <a:pt x="27500" y="38520"/>
                </a:lnTo>
                <a:lnTo>
                  <a:pt x="27500" y="38530"/>
                </a:lnTo>
                <a:lnTo>
                  <a:pt x="27490" y="38530"/>
                </a:lnTo>
                <a:lnTo>
                  <a:pt x="27490" y="38540"/>
                </a:lnTo>
                <a:lnTo>
                  <a:pt x="27480" y="38540"/>
                </a:lnTo>
                <a:lnTo>
                  <a:pt x="27480" y="38530"/>
                </a:lnTo>
                <a:lnTo>
                  <a:pt x="27470" y="38530"/>
                </a:lnTo>
                <a:lnTo>
                  <a:pt x="27470" y="38540"/>
                </a:lnTo>
                <a:lnTo>
                  <a:pt x="27460" y="38540"/>
                </a:lnTo>
                <a:lnTo>
                  <a:pt x="27460" y="38550"/>
                </a:lnTo>
                <a:lnTo>
                  <a:pt x="27450" y="38540"/>
                </a:lnTo>
                <a:lnTo>
                  <a:pt x="27440" y="38540"/>
                </a:lnTo>
                <a:lnTo>
                  <a:pt x="27430" y="38540"/>
                </a:lnTo>
                <a:lnTo>
                  <a:pt x="27430" y="38550"/>
                </a:lnTo>
                <a:lnTo>
                  <a:pt x="27420" y="38550"/>
                </a:lnTo>
                <a:lnTo>
                  <a:pt x="27420" y="38560"/>
                </a:lnTo>
                <a:lnTo>
                  <a:pt x="27410" y="38560"/>
                </a:lnTo>
                <a:lnTo>
                  <a:pt x="27400" y="38560"/>
                </a:lnTo>
                <a:lnTo>
                  <a:pt x="27400" y="38570"/>
                </a:lnTo>
                <a:lnTo>
                  <a:pt x="27400" y="38580"/>
                </a:lnTo>
                <a:lnTo>
                  <a:pt x="27390" y="38590"/>
                </a:lnTo>
                <a:lnTo>
                  <a:pt x="27390" y="38600"/>
                </a:lnTo>
                <a:lnTo>
                  <a:pt x="27380" y="38590"/>
                </a:lnTo>
                <a:lnTo>
                  <a:pt x="27380" y="38600"/>
                </a:lnTo>
                <a:lnTo>
                  <a:pt x="27370" y="38600"/>
                </a:lnTo>
                <a:lnTo>
                  <a:pt x="27370" y="38590"/>
                </a:lnTo>
                <a:lnTo>
                  <a:pt x="27360" y="38590"/>
                </a:lnTo>
                <a:lnTo>
                  <a:pt x="27360" y="38600"/>
                </a:lnTo>
                <a:lnTo>
                  <a:pt x="27350" y="38600"/>
                </a:lnTo>
                <a:lnTo>
                  <a:pt x="27350" y="38610"/>
                </a:lnTo>
                <a:lnTo>
                  <a:pt x="27360" y="38610"/>
                </a:lnTo>
                <a:lnTo>
                  <a:pt x="27360" y="38600"/>
                </a:lnTo>
                <a:lnTo>
                  <a:pt x="27360" y="38610"/>
                </a:lnTo>
                <a:lnTo>
                  <a:pt x="27360" y="38620"/>
                </a:lnTo>
                <a:lnTo>
                  <a:pt x="27350" y="38620"/>
                </a:lnTo>
                <a:lnTo>
                  <a:pt x="27350" y="38630"/>
                </a:lnTo>
                <a:lnTo>
                  <a:pt x="27350" y="38620"/>
                </a:lnTo>
                <a:lnTo>
                  <a:pt x="27340" y="38620"/>
                </a:lnTo>
                <a:lnTo>
                  <a:pt x="27340" y="38610"/>
                </a:lnTo>
                <a:lnTo>
                  <a:pt x="27330" y="38610"/>
                </a:lnTo>
                <a:lnTo>
                  <a:pt x="27330" y="38620"/>
                </a:lnTo>
                <a:lnTo>
                  <a:pt x="27330" y="38630"/>
                </a:lnTo>
                <a:lnTo>
                  <a:pt x="27320" y="38630"/>
                </a:lnTo>
                <a:lnTo>
                  <a:pt x="27320" y="38640"/>
                </a:lnTo>
                <a:lnTo>
                  <a:pt x="27320" y="38630"/>
                </a:lnTo>
                <a:lnTo>
                  <a:pt x="27310" y="38630"/>
                </a:lnTo>
                <a:lnTo>
                  <a:pt x="27310" y="38640"/>
                </a:lnTo>
                <a:lnTo>
                  <a:pt x="27300" y="38640"/>
                </a:lnTo>
                <a:lnTo>
                  <a:pt x="27300" y="38650"/>
                </a:lnTo>
                <a:lnTo>
                  <a:pt x="27290" y="38660"/>
                </a:lnTo>
                <a:lnTo>
                  <a:pt x="27290" y="38670"/>
                </a:lnTo>
                <a:lnTo>
                  <a:pt x="27280" y="38670"/>
                </a:lnTo>
                <a:lnTo>
                  <a:pt x="27280" y="38680"/>
                </a:lnTo>
                <a:lnTo>
                  <a:pt x="27280" y="38690"/>
                </a:lnTo>
                <a:lnTo>
                  <a:pt x="27270" y="38690"/>
                </a:lnTo>
                <a:lnTo>
                  <a:pt x="27270" y="38700"/>
                </a:lnTo>
                <a:lnTo>
                  <a:pt x="27260" y="38700"/>
                </a:lnTo>
                <a:lnTo>
                  <a:pt x="27260" y="38710"/>
                </a:lnTo>
                <a:lnTo>
                  <a:pt x="27260" y="38720"/>
                </a:lnTo>
                <a:lnTo>
                  <a:pt x="27260" y="38730"/>
                </a:lnTo>
                <a:lnTo>
                  <a:pt x="27260" y="38740"/>
                </a:lnTo>
                <a:lnTo>
                  <a:pt x="27260" y="38730"/>
                </a:lnTo>
                <a:lnTo>
                  <a:pt x="27260" y="38720"/>
                </a:lnTo>
                <a:lnTo>
                  <a:pt x="27260" y="38710"/>
                </a:lnTo>
                <a:lnTo>
                  <a:pt x="27250" y="38710"/>
                </a:lnTo>
                <a:lnTo>
                  <a:pt x="27250" y="38720"/>
                </a:lnTo>
                <a:lnTo>
                  <a:pt x="27240" y="38720"/>
                </a:lnTo>
                <a:lnTo>
                  <a:pt x="27250" y="38720"/>
                </a:lnTo>
                <a:lnTo>
                  <a:pt x="27250" y="38730"/>
                </a:lnTo>
                <a:lnTo>
                  <a:pt x="27250" y="38740"/>
                </a:lnTo>
                <a:lnTo>
                  <a:pt x="27240" y="38740"/>
                </a:lnTo>
                <a:lnTo>
                  <a:pt x="27240" y="38730"/>
                </a:lnTo>
                <a:lnTo>
                  <a:pt x="27240" y="38720"/>
                </a:lnTo>
                <a:lnTo>
                  <a:pt x="27240" y="38710"/>
                </a:lnTo>
                <a:lnTo>
                  <a:pt x="27240" y="38720"/>
                </a:lnTo>
                <a:lnTo>
                  <a:pt x="27230" y="38720"/>
                </a:lnTo>
                <a:lnTo>
                  <a:pt x="27230" y="38710"/>
                </a:lnTo>
                <a:lnTo>
                  <a:pt x="27230" y="38700"/>
                </a:lnTo>
                <a:lnTo>
                  <a:pt x="27220" y="38700"/>
                </a:lnTo>
                <a:lnTo>
                  <a:pt x="27220" y="38710"/>
                </a:lnTo>
                <a:lnTo>
                  <a:pt x="27220" y="38720"/>
                </a:lnTo>
                <a:lnTo>
                  <a:pt x="27220" y="38730"/>
                </a:lnTo>
                <a:lnTo>
                  <a:pt x="27220" y="38740"/>
                </a:lnTo>
                <a:lnTo>
                  <a:pt x="27210" y="38740"/>
                </a:lnTo>
                <a:lnTo>
                  <a:pt x="27210" y="38730"/>
                </a:lnTo>
                <a:lnTo>
                  <a:pt x="27210" y="38720"/>
                </a:lnTo>
                <a:lnTo>
                  <a:pt x="27210" y="38710"/>
                </a:lnTo>
                <a:lnTo>
                  <a:pt x="27200" y="38710"/>
                </a:lnTo>
                <a:lnTo>
                  <a:pt x="27200" y="38700"/>
                </a:lnTo>
                <a:lnTo>
                  <a:pt x="27200" y="38710"/>
                </a:lnTo>
                <a:lnTo>
                  <a:pt x="27200" y="38720"/>
                </a:lnTo>
                <a:lnTo>
                  <a:pt x="27190" y="38720"/>
                </a:lnTo>
                <a:lnTo>
                  <a:pt x="27190" y="38730"/>
                </a:lnTo>
                <a:lnTo>
                  <a:pt x="27180" y="38730"/>
                </a:lnTo>
                <a:lnTo>
                  <a:pt x="27180" y="38720"/>
                </a:lnTo>
                <a:lnTo>
                  <a:pt x="27170" y="38720"/>
                </a:lnTo>
                <a:lnTo>
                  <a:pt x="27160" y="38720"/>
                </a:lnTo>
                <a:lnTo>
                  <a:pt x="27160" y="38730"/>
                </a:lnTo>
                <a:lnTo>
                  <a:pt x="27160" y="38740"/>
                </a:lnTo>
                <a:lnTo>
                  <a:pt x="27160" y="38750"/>
                </a:lnTo>
                <a:lnTo>
                  <a:pt x="27150" y="38750"/>
                </a:lnTo>
                <a:lnTo>
                  <a:pt x="27140" y="38750"/>
                </a:lnTo>
                <a:lnTo>
                  <a:pt x="27150" y="38760"/>
                </a:lnTo>
                <a:lnTo>
                  <a:pt x="27150" y="38770"/>
                </a:lnTo>
                <a:lnTo>
                  <a:pt x="27140" y="38770"/>
                </a:lnTo>
                <a:lnTo>
                  <a:pt x="27150" y="38780"/>
                </a:lnTo>
                <a:lnTo>
                  <a:pt x="27150" y="38790"/>
                </a:lnTo>
                <a:lnTo>
                  <a:pt x="27140" y="38790"/>
                </a:lnTo>
                <a:lnTo>
                  <a:pt x="27140" y="38800"/>
                </a:lnTo>
                <a:lnTo>
                  <a:pt x="27130" y="38800"/>
                </a:lnTo>
                <a:lnTo>
                  <a:pt x="27130" y="38810"/>
                </a:lnTo>
                <a:lnTo>
                  <a:pt x="27130" y="38820"/>
                </a:lnTo>
                <a:lnTo>
                  <a:pt x="27140" y="38820"/>
                </a:lnTo>
                <a:lnTo>
                  <a:pt x="27140" y="38830"/>
                </a:lnTo>
                <a:lnTo>
                  <a:pt x="27150" y="38830"/>
                </a:lnTo>
                <a:lnTo>
                  <a:pt x="27160" y="38830"/>
                </a:lnTo>
                <a:lnTo>
                  <a:pt x="27170" y="38830"/>
                </a:lnTo>
                <a:lnTo>
                  <a:pt x="27180" y="38830"/>
                </a:lnTo>
                <a:lnTo>
                  <a:pt x="27180" y="38820"/>
                </a:lnTo>
                <a:lnTo>
                  <a:pt x="27190" y="38820"/>
                </a:lnTo>
                <a:lnTo>
                  <a:pt x="27200" y="38820"/>
                </a:lnTo>
                <a:lnTo>
                  <a:pt x="27200" y="38810"/>
                </a:lnTo>
                <a:lnTo>
                  <a:pt x="27210" y="38810"/>
                </a:lnTo>
                <a:lnTo>
                  <a:pt x="27210" y="38800"/>
                </a:lnTo>
                <a:lnTo>
                  <a:pt x="27210" y="38810"/>
                </a:lnTo>
                <a:lnTo>
                  <a:pt x="27220" y="38810"/>
                </a:lnTo>
                <a:lnTo>
                  <a:pt x="27230" y="38810"/>
                </a:lnTo>
                <a:lnTo>
                  <a:pt x="27230" y="38800"/>
                </a:lnTo>
                <a:lnTo>
                  <a:pt x="27230" y="38810"/>
                </a:lnTo>
                <a:lnTo>
                  <a:pt x="27240" y="38810"/>
                </a:lnTo>
                <a:lnTo>
                  <a:pt x="27240" y="38800"/>
                </a:lnTo>
                <a:lnTo>
                  <a:pt x="27230" y="38790"/>
                </a:lnTo>
                <a:lnTo>
                  <a:pt x="27240" y="38790"/>
                </a:lnTo>
                <a:lnTo>
                  <a:pt x="27250" y="38790"/>
                </a:lnTo>
                <a:lnTo>
                  <a:pt x="27250" y="38780"/>
                </a:lnTo>
                <a:lnTo>
                  <a:pt x="27260" y="38780"/>
                </a:lnTo>
                <a:lnTo>
                  <a:pt x="27260" y="38790"/>
                </a:lnTo>
                <a:lnTo>
                  <a:pt x="27260" y="38800"/>
                </a:lnTo>
                <a:lnTo>
                  <a:pt x="27260" y="38810"/>
                </a:lnTo>
                <a:lnTo>
                  <a:pt x="27250" y="38820"/>
                </a:lnTo>
                <a:lnTo>
                  <a:pt x="27250" y="38830"/>
                </a:lnTo>
                <a:lnTo>
                  <a:pt x="27260" y="38830"/>
                </a:lnTo>
                <a:lnTo>
                  <a:pt x="27270" y="38830"/>
                </a:lnTo>
                <a:lnTo>
                  <a:pt x="27270" y="38840"/>
                </a:lnTo>
                <a:lnTo>
                  <a:pt x="27260" y="38840"/>
                </a:lnTo>
                <a:lnTo>
                  <a:pt x="27260" y="38850"/>
                </a:lnTo>
                <a:lnTo>
                  <a:pt x="27270" y="38850"/>
                </a:lnTo>
                <a:lnTo>
                  <a:pt x="27270" y="38860"/>
                </a:lnTo>
                <a:lnTo>
                  <a:pt x="27270" y="38870"/>
                </a:lnTo>
                <a:lnTo>
                  <a:pt x="27280" y="38870"/>
                </a:lnTo>
                <a:lnTo>
                  <a:pt x="27280" y="38880"/>
                </a:lnTo>
                <a:lnTo>
                  <a:pt x="27280" y="38890"/>
                </a:lnTo>
                <a:lnTo>
                  <a:pt x="27280" y="38900"/>
                </a:lnTo>
                <a:lnTo>
                  <a:pt x="27290" y="38900"/>
                </a:lnTo>
                <a:lnTo>
                  <a:pt x="27280" y="38900"/>
                </a:lnTo>
                <a:lnTo>
                  <a:pt x="27290" y="38900"/>
                </a:lnTo>
                <a:lnTo>
                  <a:pt x="27290" y="38910"/>
                </a:lnTo>
                <a:lnTo>
                  <a:pt x="27280" y="38910"/>
                </a:lnTo>
                <a:lnTo>
                  <a:pt x="27280" y="38920"/>
                </a:lnTo>
                <a:lnTo>
                  <a:pt x="27290" y="38910"/>
                </a:lnTo>
                <a:lnTo>
                  <a:pt x="27290" y="38920"/>
                </a:lnTo>
                <a:lnTo>
                  <a:pt x="27290" y="38910"/>
                </a:lnTo>
                <a:lnTo>
                  <a:pt x="27300" y="38910"/>
                </a:lnTo>
                <a:lnTo>
                  <a:pt x="27300" y="38920"/>
                </a:lnTo>
                <a:lnTo>
                  <a:pt x="27310" y="38920"/>
                </a:lnTo>
                <a:lnTo>
                  <a:pt x="27320" y="38920"/>
                </a:lnTo>
                <a:lnTo>
                  <a:pt x="27320" y="38930"/>
                </a:lnTo>
                <a:lnTo>
                  <a:pt x="27310" y="38930"/>
                </a:lnTo>
                <a:lnTo>
                  <a:pt x="27300" y="38930"/>
                </a:lnTo>
                <a:lnTo>
                  <a:pt x="27290" y="38930"/>
                </a:lnTo>
                <a:lnTo>
                  <a:pt x="27280" y="38930"/>
                </a:lnTo>
                <a:lnTo>
                  <a:pt x="27280" y="38940"/>
                </a:lnTo>
                <a:lnTo>
                  <a:pt x="27270" y="38940"/>
                </a:lnTo>
                <a:lnTo>
                  <a:pt x="27280" y="38940"/>
                </a:lnTo>
                <a:lnTo>
                  <a:pt x="27270" y="38940"/>
                </a:lnTo>
                <a:lnTo>
                  <a:pt x="27280" y="38940"/>
                </a:lnTo>
                <a:lnTo>
                  <a:pt x="27270" y="38940"/>
                </a:lnTo>
                <a:lnTo>
                  <a:pt x="27270" y="38950"/>
                </a:lnTo>
                <a:lnTo>
                  <a:pt x="27270" y="38940"/>
                </a:lnTo>
                <a:lnTo>
                  <a:pt x="27260" y="38940"/>
                </a:lnTo>
                <a:lnTo>
                  <a:pt x="27270" y="38940"/>
                </a:lnTo>
                <a:lnTo>
                  <a:pt x="27270" y="38950"/>
                </a:lnTo>
                <a:lnTo>
                  <a:pt x="27280" y="38950"/>
                </a:lnTo>
                <a:lnTo>
                  <a:pt x="27280" y="38960"/>
                </a:lnTo>
                <a:lnTo>
                  <a:pt x="27270" y="38960"/>
                </a:lnTo>
                <a:lnTo>
                  <a:pt x="27270" y="38970"/>
                </a:lnTo>
                <a:lnTo>
                  <a:pt x="27270" y="38980"/>
                </a:lnTo>
                <a:lnTo>
                  <a:pt x="27260" y="38980"/>
                </a:lnTo>
                <a:lnTo>
                  <a:pt x="27260" y="38970"/>
                </a:lnTo>
                <a:lnTo>
                  <a:pt x="27260" y="38980"/>
                </a:lnTo>
                <a:lnTo>
                  <a:pt x="27250" y="38980"/>
                </a:lnTo>
                <a:lnTo>
                  <a:pt x="27260" y="38980"/>
                </a:lnTo>
                <a:lnTo>
                  <a:pt x="27260" y="38990"/>
                </a:lnTo>
                <a:lnTo>
                  <a:pt x="27260" y="39000"/>
                </a:lnTo>
                <a:lnTo>
                  <a:pt x="27260" y="39010"/>
                </a:lnTo>
                <a:lnTo>
                  <a:pt x="27250" y="39010"/>
                </a:lnTo>
                <a:lnTo>
                  <a:pt x="27260" y="39010"/>
                </a:lnTo>
                <a:lnTo>
                  <a:pt x="27260" y="39020"/>
                </a:lnTo>
                <a:lnTo>
                  <a:pt x="27250" y="39020"/>
                </a:lnTo>
                <a:lnTo>
                  <a:pt x="27260" y="39020"/>
                </a:lnTo>
                <a:lnTo>
                  <a:pt x="27250" y="39020"/>
                </a:lnTo>
                <a:lnTo>
                  <a:pt x="27250" y="39030"/>
                </a:lnTo>
                <a:lnTo>
                  <a:pt x="27260" y="39020"/>
                </a:lnTo>
                <a:lnTo>
                  <a:pt x="27260" y="39030"/>
                </a:lnTo>
                <a:lnTo>
                  <a:pt x="27250" y="39030"/>
                </a:lnTo>
                <a:lnTo>
                  <a:pt x="27260" y="39030"/>
                </a:lnTo>
                <a:lnTo>
                  <a:pt x="27260" y="39040"/>
                </a:lnTo>
                <a:lnTo>
                  <a:pt x="27270" y="39030"/>
                </a:lnTo>
                <a:lnTo>
                  <a:pt x="27280" y="39030"/>
                </a:lnTo>
                <a:lnTo>
                  <a:pt x="27290" y="39030"/>
                </a:lnTo>
                <a:lnTo>
                  <a:pt x="27290" y="39040"/>
                </a:lnTo>
                <a:lnTo>
                  <a:pt x="27280" y="39040"/>
                </a:lnTo>
                <a:lnTo>
                  <a:pt x="27280" y="39050"/>
                </a:lnTo>
                <a:lnTo>
                  <a:pt x="27280" y="39060"/>
                </a:lnTo>
                <a:lnTo>
                  <a:pt x="27270" y="39060"/>
                </a:lnTo>
                <a:lnTo>
                  <a:pt x="27270" y="39050"/>
                </a:lnTo>
                <a:lnTo>
                  <a:pt x="27260" y="39050"/>
                </a:lnTo>
                <a:lnTo>
                  <a:pt x="27260" y="39060"/>
                </a:lnTo>
                <a:lnTo>
                  <a:pt x="27260" y="39070"/>
                </a:lnTo>
                <a:lnTo>
                  <a:pt x="27270" y="39070"/>
                </a:lnTo>
                <a:lnTo>
                  <a:pt x="27270" y="39060"/>
                </a:lnTo>
                <a:lnTo>
                  <a:pt x="27280" y="39060"/>
                </a:lnTo>
                <a:lnTo>
                  <a:pt x="27290" y="39060"/>
                </a:lnTo>
                <a:lnTo>
                  <a:pt x="27290" y="39070"/>
                </a:lnTo>
                <a:lnTo>
                  <a:pt x="27290" y="39060"/>
                </a:lnTo>
                <a:lnTo>
                  <a:pt x="27300" y="39060"/>
                </a:lnTo>
                <a:lnTo>
                  <a:pt x="27300" y="39050"/>
                </a:lnTo>
                <a:lnTo>
                  <a:pt x="27300" y="39040"/>
                </a:lnTo>
                <a:lnTo>
                  <a:pt x="27310" y="39040"/>
                </a:lnTo>
                <a:lnTo>
                  <a:pt x="27310" y="39030"/>
                </a:lnTo>
                <a:lnTo>
                  <a:pt x="27320" y="39030"/>
                </a:lnTo>
                <a:lnTo>
                  <a:pt x="27320" y="39020"/>
                </a:lnTo>
                <a:lnTo>
                  <a:pt x="27310" y="39020"/>
                </a:lnTo>
                <a:lnTo>
                  <a:pt x="27310" y="39010"/>
                </a:lnTo>
                <a:lnTo>
                  <a:pt x="27320" y="39010"/>
                </a:lnTo>
                <a:lnTo>
                  <a:pt x="27320" y="39020"/>
                </a:lnTo>
                <a:lnTo>
                  <a:pt x="27320" y="39010"/>
                </a:lnTo>
                <a:lnTo>
                  <a:pt x="27320" y="39020"/>
                </a:lnTo>
                <a:lnTo>
                  <a:pt x="27330" y="39020"/>
                </a:lnTo>
                <a:lnTo>
                  <a:pt x="27330" y="39030"/>
                </a:lnTo>
                <a:lnTo>
                  <a:pt x="27320" y="39030"/>
                </a:lnTo>
                <a:lnTo>
                  <a:pt x="27320" y="39040"/>
                </a:lnTo>
                <a:lnTo>
                  <a:pt x="27320" y="39050"/>
                </a:lnTo>
                <a:lnTo>
                  <a:pt x="27330" y="39050"/>
                </a:lnTo>
                <a:lnTo>
                  <a:pt x="27340" y="39050"/>
                </a:lnTo>
                <a:lnTo>
                  <a:pt x="27340" y="39060"/>
                </a:lnTo>
                <a:lnTo>
                  <a:pt x="27340" y="39050"/>
                </a:lnTo>
                <a:lnTo>
                  <a:pt x="27350" y="39050"/>
                </a:lnTo>
                <a:lnTo>
                  <a:pt x="27350" y="39060"/>
                </a:lnTo>
                <a:lnTo>
                  <a:pt x="27360" y="39060"/>
                </a:lnTo>
                <a:lnTo>
                  <a:pt x="27360" y="39070"/>
                </a:lnTo>
                <a:lnTo>
                  <a:pt x="27360" y="39080"/>
                </a:lnTo>
                <a:lnTo>
                  <a:pt x="27370" y="39080"/>
                </a:lnTo>
                <a:lnTo>
                  <a:pt x="27370" y="39090"/>
                </a:lnTo>
                <a:lnTo>
                  <a:pt x="27380" y="39090"/>
                </a:lnTo>
                <a:lnTo>
                  <a:pt x="27370" y="39090"/>
                </a:lnTo>
                <a:lnTo>
                  <a:pt x="27380" y="39100"/>
                </a:lnTo>
                <a:lnTo>
                  <a:pt x="27390" y="39100"/>
                </a:lnTo>
                <a:lnTo>
                  <a:pt x="27390" y="39110"/>
                </a:lnTo>
                <a:lnTo>
                  <a:pt x="27390" y="39100"/>
                </a:lnTo>
                <a:lnTo>
                  <a:pt x="27390" y="39110"/>
                </a:lnTo>
                <a:lnTo>
                  <a:pt x="27390" y="39120"/>
                </a:lnTo>
                <a:lnTo>
                  <a:pt x="27400" y="39120"/>
                </a:lnTo>
                <a:lnTo>
                  <a:pt x="27400" y="39130"/>
                </a:lnTo>
                <a:lnTo>
                  <a:pt x="27410" y="39130"/>
                </a:lnTo>
                <a:lnTo>
                  <a:pt x="27400" y="39140"/>
                </a:lnTo>
                <a:lnTo>
                  <a:pt x="27410" y="39140"/>
                </a:lnTo>
                <a:lnTo>
                  <a:pt x="27410" y="39150"/>
                </a:lnTo>
                <a:lnTo>
                  <a:pt x="27420" y="39150"/>
                </a:lnTo>
                <a:lnTo>
                  <a:pt x="27430" y="39150"/>
                </a:lnTo>
                <a:lnTo>
                  <a:pt x="27430" y="39140"/>
                </a:lnTo>
                <a:lnTo>
                  <a:pt x="27430" y="39150"/>
                </a:lnTo>
                <a:lnTo>
                  <a:pt x="27430" y="39160"/>
                </a:lnTo>
                <a:lnTo>
                  <a:pt x="27440" y="39160"/>
                </a:lnTo>
                <a:lnTo>
                  <a:pt x="27440" y="39170"/>
                </a:lnTo>
                <a:lnTo>
                  <a:pt x="27450" y="39170"/>
                </a:lnTo>
                <a:lnTo>
                  <a:pt x="27460" y="39170"/>
                </a:lnTo>
                <a:lnTo>
                  <a:pt x="27470" y="39180"/>
                </a:lnTo>
                <a:lnTo>
                  <a:pt x="27460" y="39180"/>
                </a:lnTo>
                <a:lnTo>
                  <a:pt x="27450" y="39180"/>
                </a:lnTo>
                <a:lnTo>
                  <a:pt x="27460" y="39180"/>
                </a:lnTo>
                <a:lnTo>
                  <a:pt x="27460" y="39190"/>
                </a:lnTo>
                <a:lnTo>
                  <a:pt x="27470" y="39190"/>
                </a:lnTo>
                <a:lnTo>
                  <a:pt x="27470" y="39200"/>
                </a:lnTo>
                <a:lnTo>
                  <a:pt x="27480" y="39200"/>
                </a:lnTo>
                <a:lnTo>
                  <a:pt x="27480" y="39210"/>
                </a:lnTo>
                <a:lnTo>
                  <a:pt x="27470" y="39210"/>
                </a:lnTo>
                <a:lnTo>
                  <a:pt x="27470" y="39220"/>
                </a:lnTo>
                <a:lnTo>
                  <a:pt x="27460" y="39220"/>
                </a:lnTo>
                <a:lnTo>
                  <a:pt x="27460" y="39230"/>
                </a:lnTo>
                <a:lnTo>
                  <a:pt x="27450" y="39230"/>
                </a:lnTo>
                <a:lnTo>
                  <a:pt x="27450" y="39240"/>
                </a:lnTo>
                <a:lnTo>
                  <a:pt x="27440" y="39240"/>
                </a:lnTo>
                <a:lnTo>
                  <a:pt x="27440" y="39250"/>
                </a:lnTo>
                <a:lnTo>
                  <a:pt x="27430" y="39250"/>
                </a:lnTo>
                <a:lnTo>
                  <a:pt x="27430" y="39260"/>
                </a:lnTo>
                <a:lnTo>
                  <a:pt x="27430" y="39270"/>
                </a:lnTo>
                <a:lnTo>
                  <a:pt x="27440" y="39270"/>
                </a:lnTo>
                <a:lnTo>
                  <a:pt x="27430" y="39280"/>
                </a:lnTo>
                <a:lnTo>
                  <a:pt x="27430" y="39290"/>
                </a:lnTo>
                <a:lnTo>
                  <a:pt x="27430" y="39280"/>
                </a:lnTo>
                <a:lnTo>
                  <a:pt x="27420" y="39280"/>
                </a:lnTo>
                <a:lnTo>
                  <a:pt x="27420" y="39270"/>
                </a:lnTo>
                <a:lnTo>
                  <a:pt x="27420" y="39260"/>
                </a:lnTo>
                <a:lnTo>
                  <a:pt x="27420" y="39250"/>
                </a:lnTo>
                <a:lnTo>
                  <a:pt x="27410" y="39250"/>
                </a:lnTo>
                <a:lnTo>
                  <a:pt x="27400" y="39250"/>
                </a:lnTo>
                <a:lnTo>
                  <a:pt x="27410" y="39250"/>
                </a:lnTo>
                <a:lnTo>
                  <a:pt x="27400" y="39250"/>
                </a:lnTo>
                <a:lnTo>
                  <a:pt x="27400" y="39240"/>
                </a:lnTo>
                <a:lnTo>
                  <a:pt x="27390" y="39240"/>
                </a:lnTo>
                <a:lnTo>
                  <a:pt x="27400" y="39240"/>
                </a:lnTo>
                <a:lnTo>
                  <a:pt x="27390" y="39240"/>
                </a:lnTo>
                <a:lnTo>
                  <a:pt x="27380" y="39240"/>
                </a:lnTo>
                <a:lnTo>
                  <a:pt x="27390" y="39240"/>
                </a:lnTo>
                <a:lnTo>
                  <a:pt x="27380" y="39240"/>
                </a:lnTo>
                <a:lnTo>
                  <a:pt x="27380" y="39230"/>
                </a:lnTo>
                <a:lnTo>
                  <a:pt x="27370" y="39230"/>
                </a:lnTo>
                <a:lnTo>
                  <a:pt x="27370" y="39220"/>
                </a:lnTo>
                <a:lnTo>
                  <a:pt x="27360" y="39220"/>
                </a:lnTo>
                <a:lnTo>
                  <a:pt x="27360" y="39230"/>
                </a:lnTo>
                <a:lnTo>
                  <a:pt x="27360" y="39220"/>
                </a:lnTo>
                <a:lnTo>
                  <a:pt x="27350" y="39220"/>
                </a:lnTo>
                <a:lnTo>
                  <a:pt x="27350" y="39230"/>
                </a:lnTo>
                <a:lnTo>
                  <a:pt x="27340" y="39230"/>
                </a:lnTo>
                <a:lnTo>
                  <a:pt x="27340" y="39220"/>
                </a:lnTo>
                <a:lnTo>
                  <a:pt x="27330" y="39220"/>
                </a:lnTo>
                <a:lnTo>
                  <a:pt x="27320" y="39220"/>
                </a:lnTo>
                <a:lnTo>
                  <a:pt x="27310" y="39220"/>
                </a:lnTo>
                <a:lnTo>
                  <a:pt x="27310" y="39230"/>
                </a:lnTo>
                <a:lnTo>
                  <a:pt x="27310" y="39240"/>
                </a:lnTo>
                <a:lnTo>
                  <a:pt x="27300" y="39230"/>
                </a:lnTo>
                <a:lnTo>
                  <a:pt x="27290" y="39230"/>
                </a:lnTo>
                <a:lnTo>
                  <a:pt x="27290" y="39240"/>
                </a:lnTo>
                <a:lnTo>
                  <a:pt x="27280" y="39240"/>
                </a:lnTo>
                <a:lnTo>
                  <a:pt x="27270" y="39240"/>
                </a:lnTo>
                <a:lnTo>
                  <a:pt x="27270" y="39250"/>
                </a:lnTo>
                <a:lnTo>
                  <a:pt x="27260" y="39250"/>
                </a:lnTo>
                <a:lnTo>
                  <a:pt x="27250" y="39250"/>
                </a:lnTo>
                <a:lnTo>
                  <a:pt x="27260" y="39250"/>
                </a:lnTo>
                <a:lnTo>
                  <a:pt x="27260" y="39240"/>
                </a:lnTo>
                <a:lnTo>
                  <a:pt x="27250" y="39240"/>
                </a:lnTo>
                <a:lnTo>
                  <a:pt x="27240" y="39240"/>
                </a:lnTo>
                <a:lnTo>
                  <a:pt x="27240" y="39230"/>
                </a:lnTo>
                <a:lnTo>
                  <a:pt x="27240" y="39240"/>
                </a:lnTo>
                <a:lnTo>
                  <a:pt x="27240" y="39250"/>
                </a:lnTo>
                <a:lnTo>
                  <a:pt x="27230" y="39250"/>
                </a:lnTo>
                <a:lnTo>
                  <a:pt x="27230" y="39260"/>
                </a:lnTo>
                <a:lnTo>
                  <a:pt x="27220" y="39260"/>
                </a:lnTo>
                <a:lnTo>
                  <a:pt x="27210" y="39260"/>
                </a:lnTo>
                <a:lnTo>
                  <a:pt x="27220" y="39260"/>
                </a:lnTo>
                <a:lnTo>
                  <a:pt x="27220" y="39250"/>
                </a:lnTo>
                <a:lnTo>
                  <a:pt x="27210" y="39250"/>
                </a:lnTo>
                <a:lnTo>
                  <a:pt x="27210" y="39260"/>
                </a:lnTo>
                <a:lnTo>
                  <a:pt x="27200" y="39260"/>
                </a:lnTo>
                <a:lnTo>
                  <a:pt x="27190" y="39260"/>
                </a:lnTo>
                <a:lnTo>
                  <a:pt x="27190" y="39270"/>
                </a:lnTo>
                <a:lnTo>
                  <a:pt x="27190" y="39260"/>
                </a:lnTo>
                <a:lnTo>
                  <a:pt x="27190" y="39270"/>
                </a:lnTo>
                <a:lnTo>
                  <a:pt x="27190" y="39280"/>
                </a:lnTo>
                <a:lnTo>
                  <a:pt x="27180" y="39280"/>
                </a:lnTo>
                <a:lnTo>
                  <a:pt x="27170" y="39280"/>
                </a:lnTo>
                <a:lnTo>
                  <a:pt x="27170" y="39270"/>
                </a:lnTo>
                <a:lnTo>
                  <a:pt x="27170" y="39280"/>
                </a:lnTo>
                <a:lnTo>
                  <a:pt x="27170" y="39290"/>
                </a:lnTo>
                <a:lnTo>
                  <a:pt x="27180" y="39290"/>
                </a:lnTo>
                <a:lnTo>
                  <a:pt x="27180" y="39300"/>
                </a:lnTo>
                <a:lnTo>
                  <a:pt x="27170" y="39300"/>
                </a:lnTo>
                <a:lnTo>
                  <a:pt x="27170" y="39290"/>
                </a:lnTo>
                <a:lnTo>
                  <a:pt x="27160" y="39290"/>
                </a:lnTo>
                <a:lnTo>
                  <a:pt x="27160" y="39280"/>
                </a:lnTo>
                <a:lnTo>
                  <a:pt x="27150" y="39280"/>
                </a:lnTo>
                <a:lnTo>
                  <a:pt x="27150" y="39290"/>
                </a:lnTo>
                <a:lnTo>
                  <a:pt x="27160" y="39290"/>
                </a:lnTo>
                <a:lnTo>
                  <a:pt x="27150" y="39290"/>
                </a:lnTo>
                <a:lnTo>
                  <a:pt x="27150" y="39300"/>
                </a:lnTo>
                <a:lnTo>
                  <a:pt x="27150" y="39290"/>
                </a:lnTo>
                <a:lnTo>
                  <a:pt x="27140" y="39290"/>
                </a:lnTo>
                <a:lnTo>
                  <a:pt x="27140" y="39300"/>
                </a:lnTo>
                <a:lnTo>
                  <a:pt x="27150" y="39300"/>
                </a:lnTo>
                <a:lnTo>
                  <a:pt x="27150" y="39310"/>
                </a:lnTo>
                <a:lnTo>
                  <a:pt x="27160" y="39310"/>
                </a:lnTo>
                <a:lnTo>
                  <a:pt x="27150" y="39310"/>
                </a:lnTo>
                <a:lnTo>
                  <a:pt x="27140" y="39310"/>
                </a:lnTo>
                <a:lnTo>
                  <a:pt x="27130" y="39310"/>
                </a:lnTo>
                <a:lnTo>
                  <a:pt x="27130" y="39320"/>
                </a:lnTo>
                <a:lnTo>
                  <a:pt x="27120" y="39320"/>
                </a:lnTo>
                <a:lnTo>
                  <a:pt x="27110" y="39320"/>
                </a:lnTo>
                <a:lnTo>
                  <a:pt x="27100" y="39320"/>
                </a:lnTo>
                <a:lnTo>
                  <a:pt x="27090" y="39320"/>
                </a:lnTo>
                <a:lnTo>
                  <a:pt x="27090" y="39310"/>
                </a:lnTo>
                <a:lnTo>
                  <a:pt x="27080" y="39310"/>
                </a:lnTo>
                <a:lnTo>
                  <a:pt x="27070" y="39310"/>
                </a:lnTo>
                <a:lnTo>
                  <a:pt x="27060" y="39310"/>
                </a:lnTo>
                <a:lnTo>
                  <a:pt x="27060" y="39300"/>
                </a:lnTo>
                <a:lnTo>
                  <a:pt x="27060" y="39290"/>
                </a:lnTo>
                <a:lnTo>
                  <a:pt x="27070" y="39290"/>
                </a:lnTo>
                <a:lnTo>
                  <a:pt x="27070" y="39280"/>
                </a:lnTo>
                <a:lnTo>
                  <a:pt x="27060" y="39280"/>
                </a:lnTo>
                <a:lnTo>
                  <a:pt x="27060" y="39270"/>
                </a:lnTo>
                <a:lnTo>
                  <a:pt x="27050" y="39270"/>
                </a:lnTo>
                <a:lnTo>
                  <a:pt x="27050" y="39260"/>
                </a:lnTo>
                <a:lnTo>
                  <a:pt x="27040" y="39260"/>
                </a:lnTo>
                <a:lnTo>
                  <a:pt x="27040" y="39250"/>
                </a:lnTo>
                <a:lnTo>
                  <a:pt x="27030" y="39250"/>
                </a:lnTo>
                <a:lnTo>
                  <a:pt x="27030" y="39240"/>
                </a:lnTo>
                <a:lnTo>
                  <a:pt x="27020" y="39240"/>
                </a:lnTo>
                <a:lnTo>
                  <a:pt x="27020" y="39250"/>
                </a:lnTo>
                <a:lnTo>
                  <a:pt x="27030" y="39250"/>
                </a:lnTo>
                <a:lnTo>
                  <a:pt x="27020" y="39250"/>
                </a:lnTo>
                <a:lnTo>
                  <a:pt x="27010" y="39250"/>
                </a:lnTo>
                <a:lnTo>
                  <a:pt x="27010" y="39260"/>
                </a:lnTo>
                <a:lnTo>
                  <a:pt x="27010" y="39250"/>
                </a:lnTo>
                <a:lnTo>
                  <a:pt x="27000" y="39240"/>
                </a:lnTo>
                <a:lnTo>
                  <a:pt x="26990" y="39240"/>
                </a:lnTo>
                <a:lnTo>
                  <a:pt x="26980" y="39240"/>
                </a:lnTo>
                <a:lnTo>
                  <a:pt x="26980" y="39250"/>
                </a:lnTo>
                <a:lnTo>
                  <a:pt x="26980" y="39260"/>
                </a:lnTo>
                <a:lnTo>
                  <a:pt x="26980" y="39250"/>
                </a:lnTo>
                <a:lnTo>
                  <a:pt x="26980" y="39260"/>
                </a:lnTo>
                <a:lnTo>
                  <a:pt x="26970" y="39260"/>
                </a:lnTo>
                <a:lnTo>
                  <a:pt x="26970" y="39270"/>
                </a:lnTo>
                <a:lnTo>
                  <a:pt x="26980" y="39270"/>
                </a:lnTo>
                <a:lnTo>
                  <a:pt x="26970" y="39270"/>
                </a:lnTo>
                <a:lnTo>
                  <a:pt x="26970" y="39260"/>
                </a:lnTo>
                <a:lnTo>
                  <a:pt x="26960" y="39260"/>
                </a:lnTo>
                <a:lnTo>
                  <a:pt x="26960" y="39270"/>
                </a:lnTo>
                <a:lnTo>
                  <a:pt x="26950" y="39280"/>
                </a:lnTo>
                <a:lnTo>
                  <a:pt x="26950" y="39270"/>
                </a:lnTo>
                <a:lnTo>
                  <a:pt x="26960" y="39270"/>
                </a:lnTo>
                <a:lnTo>
                  <a:pt x="26960" y="39260"/>
                </a:lnTo>
                <a:lnTo>
                  <a:pt x="26960" y="39250"/>
                </a:lnTo>
                <a:lnTo>
                  <a:pt x="26970" y="39240"/>
                </a:lnTo>
                <a:lnTo>
                  <a:pt x="26960" y="39240"/>
                </a:lnTo>
                <a:lnTo>
                  <a:pt x="26960" y="39230"/>
                </a:lnTo>
                <a:lnTo>
                  <a:pt x="26960" y="39220"/>
                </a:lnTo>
                <a:lnTo>
                  <a:pt x="26970" y="39220"/>
                </a:lnTo>
                <a:lnTo>
                  <a:pt x="26980" y="39220"/>
                </a:lnTo>
                <a:lnTo>
                  <a:pt x="26970" y="39210"/>
                </a:lnTo>
                <a:lnTo>
                  <a:pt x="26970" y="39200"/>
                </a:lnTo>
                <a:lnTo>
                  <a:pt x="26970" y="39190"/>
                </a:lnTo>
                <a:lnTo>
                  <a:pt x="26970" y="39180"/>
                </a:lnTo>
                <a:lnTo>
                  <a:pt x="26980" y="39180"/>
                </a:lnTo>
                <a:lnTo>
                  <a:pt x="26970" y="39180"/>
                </a:lnTo>
                <a:lnTo>
                  <a:pt x="26970" y="39170"/>
                </a:lnTo>
                <a:lnTo>
                  <a:pt x="26970" y="39160"/>
                </a:lnTo>
                <a:lnTo>
                  <a:pt x="26970" y="39150"/>
                </a:lnTo>
                <a:lnTo>
                  <a:pt x="26960" y="39160"/>
                </a:lnTo>
                <a:lnTo>
                  <a:pt x="26960" y="39170"/>
                </a:lnTo>
                <a:lnTo>
                  <a:pt x="26960" y="39180"/>
                </a:lnTo>
                <a:lnTo>
                  <a:pt x="26960" y="39170"/>
                </a:lnTo>
                <a:lnTo>
                  <a:pt x="26950" y="39170"/>
                </a:lnTo>
                <a:lnTo>
                  <a:pt x="26950" y="39160"/>
                </a:lnTo>
                <a:lnTo>
                  <a:pt x="26950" y="39150"/>
                </a:lnTo>
                <a:lnTo>
                  <a:pt x="26950" y="39140"/>
                </a:lnTo>
                <a:lnTo>
                  <a:pt x="26950" y="39130"/>
                </a:lnTo>
                <a:lnTo>
                  <a:pt x="26940" y="39130"/>
                </a:lnTo>
                <a:lnTo>
                  <a:pt x="26940" y="39120"/>
                </a:lnTo>
                <a:lnTo>
                  <a:pt x="26950" y="39120"/>
                </a:lnTo>
                <a:lnTo>
                  <a:pt x="26940" y="39120"/>
                </a:lnTo>
                <a:lnTo>
                  <a:pt x="26940" y="39110"/>
                </a:lnTo>
                <a:lnTo>
                  <a:pt x="26930" y="39110"/>
                </a:lnTo>
                <a:lnTo>
                  <a:pt x="26930" y="39120"/>
                </a:lnTo>
                <a:lnTo>
                  <a:pt x="26920" y="39120"/>
                </a:lnTo>
                <a:lnTo>
                  <a:pt x="26930" y="39120"/>
                </a:lnTo>
                <a:lnTo>
                  <a:pt x="26930" y="39110"/>
                </a:lnTo>
                <a:lnTo>
                  <a:pt x="26930" y="39100"/>
                </a:lnTo>
                <a:lnTo>
                  <a:pt x="26940" y="39100"/>
                </a:lnTo>
                <a:lnTo>
                  <a:pt x="26940" y="39090"/>
                </a:lnTo>
                <a:lnTo>
                  <a:pt x="26940" y="39080"/>
                </a:lnTo>
                <a:lnTo>
                  <a:pt x="26950" y="39080"/>
                </a:lnTo>
                <a:lnTo>
                  <a:pt x="26950" y="39070"/>
                </a:lnTo>
                <a:lnTo>
                  <a:pt x="26960" y="39070"/>
                </a:lnTo>
                <a:lnTo>
                  <a:pt x="26960" y="39060"/>
                </a:lnTo>
                <a:lnTo>
                  <a:pt x="26950" y="39060"/>
                </a:lnTo>
                <a:lnTo>
                  <a:pt x="26960" y="39060"/>
                </a:lnTo>
                <a:lnTo>
                  <a:pt x="26960" y="39050"/>
                </a:lnTo>
                <a:lnTo>
                  <a:pt x="26970" y="39050"/>
                </a:lnTo>
                <a:lnTo>
                  <a:pt x="26970" y="39040"/>
                </a:lnTo>
                <a:lnTo>
                  <a:pt x="26960" y="39040"/>
                </a:lnTo>
                <a:lnTo>
                  <a:pt x="26960" y="39050"/>
                </a:lnTo>
                <a:lnTo>
                  <a:pt x="26960" y="39040"/>
                </a:lnTo>
                <a:lnTo>
                  <a:pt x="26970" y="39040"/>
                </a:lnTo>
                <a:lnTo>
                  <a:pt x="26970" y="39030"/>
                </a:lnTo>
                <a:lnTo>
                  <a:pt x="26980" y="39030"/>
                </a:lnTo>
                <a:lnTo>
                  <a:pt x="26980" y="39020"/>
                </a:lnTo>
                <a:lnTo>
                  <a:pt x="26980" y="39030"/>
                </a:lnTo>
                <a:lnTo>
                  <a:pt x="26990" y="39030"/>
                </a:lnTo>
                <a:lnTo>
                  <a:pt x="26990" y="39020"/>
                </a:lnTo>
                <a:lnTo>
                  <a:pt x="26980" y="39020"/>
                </a:lnTo>
                <a:lnTo>
                  <a:pt x="26990" y="39020"/>
                </a:lnTo>
                <a:lnTo>
                  <a:pt x="26990" y="39010"/>
                </a:lnTo>
                <a:lnTo>
                  <a:pt x="26990" y="39020"/>
                </a:lnTo>
                <a:lnTo>
                  <a:pt x="26980" y="39020"/>
                </a:lnTo>
                <a:lnTo>
                  <a:pt x="26980" y="39010"/>
                </a:lnTo>
                <a:lnTo>
                  <a:pt x="26990" y="39010"/>
                </a:lnTo>
                <a:lnTo>
                  <a:pt x="26990" y="39000"/>
                </a:lnTo>
                <a:lnTo>
                  <a:pt x="26990" y="39010"/>
                </a:lnTo>
                <a:lnTo>
                  <a:pt x="26990" y="39000"/>
                </a:lnTo>
                <a:lnTo>
                  <a:pt x="27000" y="39000"/>
                </a:lnTo>
                <a:lnTo>
                  <a:pt x="27010" y="39000"/>
                </a:lnTo>
                <a:lnTo>
                  <a:pt x="27020" y="39000"/>
                </a:lnTo>
                <a:lnTo>
                  <a:pt x="27020" y="38990"/>
                </a:lnTo>
                <a:lnTo>
                  <a:pt x="27030" y="38990"/>
                </a:lnTo>
                <a:lnTo>
                  <a:pt x="27030" y="38980"/>
                </a:lnTo>
                <a:lnTo>
                  <a:pt x="27040" y="38980"/>
                </a:lnTo>
                <a:lnTo>
                  <a:pt x="27030" y="38980"/>
                </a:lnTo>
                <a:lnTo>
                  <a:pt x="27030" y="38970"/>
                </a:lnTo>
                <a:lnTo>
                  <a:pt x="27040" y="38970"/>
                </a:lnTo>
                <a:lnTo>
                  <a:pt x="27040" y="38960"/>
                </a:lnTo>
                <a:lnTo>
                  <a:pt x="27050" y="38960"/>
                </a:lnTo>
                <a:lnTo>
                  <a:pt x="27050" y="38950"/>
                </a:lnTo>
                <a:lnTo>
                  <a:pt x="27050" y="38940"/>
                </a:lnTo>
                <a:lnTo>
                  <a:pt x="27060" y="38940"/>
                </a:lnTo>
                <a:lnTo>
                  <a:pt x="27060" y="38930"/>
                </a:lnTo>
                <a:lnTo>
                  <a:pt x="27070" y="38930"/>
                </a:lnTo>
                <a:lnTo>
                  <a:pt x="27070" y="38940"/>
                </a:lnTo>
                <a:lnTo>
                  <a:pt x="27080" y="38940"/>
                </a:lnTo>
                <a:lnTo>
                  <a:pt x="27080" y="38930"/>
                </a:lnTo>
                <a:lnTo>
                  <a:pt x="27080" y="38920"/>
                </a:lnTo>
                <a:lnTo>
                  <a:pt x="27080" y="38910"/>
                </a:lnTo>
                <a:lnTo>
                  <a:pt x="27080" y="38900"/>
                </a:lnTo>
                <a:lnTo>
                  <a:pt x="27090" y="38900"/>
                </a:lnTo>
                <a:lnTo>
                  <a:pt x="27090" y="38890"/>
                </a:lnTo>
                <a:lnTo>
                  <a:pt x="27090" y="38880"/>
                </a:lnTo>
                <a:lnTo>
                  <a:pt x="27090" y="38870"/>
                </a:lnTo>
                <a:lnTo>
                  <a:pt x="27100" y="38870"/>
                </a:lnTo>
                <a:lnTo>
                  <a:pt x="27100" y="38860"/>
                </a:lnTo>
                <a:lnTo>
                  <a:pt x="27090" y="38860"/>
                </a:lnTo>
                <a:lnTo>
                  <a:pt x="27100" y="38860"/>
                </a:lnTo>
                <a:lnTo>
                  <a:pt x="27100" y="38850"/>
                </a:lnTo>
                <a:lnTo>
                  <a:pt x="27100" y="38840"/>
                </a:lnTo>
                <a:lnTo>
                  <a:pt x="27090" y="38840"/>
                </a:lnTo>
                <a:lnTo>
                  <a:pt x="27090" y="38830"/>
                </a:lnTo>
                <a:lnTo>
                  <a:pt x="27090" y="38820"/>
                </a:lnTo>
                <a:lnTo>
                  <a:pt x="27090" y="38810"/>
                </a:lnTo>
                <a:lnTo>
                  <a:pt x="27090" y="38800"/>
                </a:lnTo>
                <a:lnTo>
                  <a:pt x="27090" y="38790"/>
                </a:lnTo>
                <a:lnTo>
                  <a:pt x="27090" y="38780"/>
                </a:lnTo>
                <a:lnTo>
                  <a:pt x="27090" y="38770"/>
                </a:lnTo>
                <a:lnTo>
                  <a:pt x="27090" y="38780"/>
                </a:lnTo>
                <a:lnTo>
                  <a:pt x="27100" y="38780"/>
                </a:lnTo>
                <a:lnTo>
                  <a:pt x="27100" y="38770"/>
                </a:lnTo>
                <a:lnTo>
                  <a:pt x="27100" y="38760"/>
                </a:lnTo>
                <a:lnTo>
                  <a:pt x="27090" y="38760"/>
                </a:lnTo>
                <a:lnTo>
                  <a:pt x="27090" y="38750"/>
                </a:lnTo>
                <a:lnTo>
                  <a:pt x="27090" y="38740"/>
                </a:lnTo>
                <a:lnTo>
                  <a:pt x="27080" y="38740"/>
                </a:lnTo>
                <a:lnTo>
                  <a:pt x="27090" y="38740"/>
                </a:lnTo>
                <a:lnTo>
                  <a:pt x="27090" y="38730"/>
                </a:lnTo>
                <a:lnTo>
                  <a:pt x="27090" y="38720"/>
                </a:lnTo>
                <a:lnTo>
                  <a:pt x="27090" y="38710"/>
                </a:lnTo>
                <a:lnTo>
                  <a:pt x="27090" y="38700"/>
                </a:lnTo>
                <a:lnTo>
                  <a:pt x="27100" y="38700"/>
                </a:lnTo>
                <a:lnTo>
                  <a:pt x="27100" y="38690"/>
                </a:lnTo>
                <a:lnTo>
                  <a:pt x="27100" y="38680"/>
                </a:lnTo>
                <a:lnTo>
                  <a:pt x="27090" y="38680"/>
                </a:lnTo>
                <a:lnTo>
                  <a:pt x="27100" y="38680"/>
                </a:lnTo>
                <a:lnTo>
                  <a:pt x="27100" y="38670"/>
                </a:lnTo>
                <a:lnTo>
                  <a:pt x="27100" y="38660"/>
                </a:lnTo>
                <a:lnTo>
                  <a:pt x="27090" y="38660"/>
                </a:lnTo>
                <a:lnTo>
                  <a:pt x="27090" y="38650"/>
                </a:lnTo>
                <a:lnTo>
                  <a:pt x="27100" y="38650"/>
                </a:lnTo>
                <a:lnTo>
                  <a:pt x="27110" y="38640"/>
                </a:lnTo>
                <a:lnTo>
                  <a:pt x="27100" y="38640"/>
                </a:lnTo>
                <a:lnTo>
                  <a:pt x="27090" y="38640"/>
                </a:lnTo>
                <a:lnTo>
                  <a:pt x="27090" y="38630"/>
                </a:lnTo>
                <a:lnTo>
                  <a:pt x="27080" y="38630"/>
                </a:lnTo>
                <a:lnTo>
                  <a:pt x="27080" y="38640"/>
                </a:lnTo>
                <a:lnTo>
                  <a:pt x="27080" y="38650"/>
                </a:lnTo>
                <a:lnTo>
                  <a:pt x="27070" y="38650"/>
                </a:lnTo>
                <a:lnTo>
                  <a:pt x="27070" y="38660"/>
                </a:lnTo>
                <a:lnTo>
                  <a:pt x="27080" y="38660"/>
                </a:lnTo>
                <a:lnTo>
                  <a:pt x="27070" y="38670"/>
                </a:lnTo>
                <a:lnTo>
                  <a:pt x="27070" y="38660"/>
                </a:lnTo>
                <a:lnTo>
                  <a:pt x="27060" y="38650"/>
                </a:lnTo>
                <a:lnTo>
                  <a:pt x="27050" y="38650"/>
                </a:lnTo>
                <a:lnTo>
                  <a:pt x="27050" y="38660"/>
                </a:lnTo>
                <a:lnTo>
                  <a:pt x="27040" y="38660"/>
                </a:lnTo>
                <a:lnTo>
                  <a:pt x="27040" y="38650"/>
                </a:lnTo>
                <a:lnTo>
                  <a:pt x="27030" y="38640"/>
                </a:lnTo>
                <a:lnTo>
                  <a:pt x="27030" y="38630"/>
                </a:lnTo>
                <a:lnTo>
                  <a:pt x="27020" y="38630"/>
                </a:lnTo>
                <a:lnTo>
                  <a:pt x="27010" y="38630"/>
                </a:lnTo>
                <a:lnTo>
                  <a:pt x="27000" y="38630"/>
                </a:lnTo>
                <a:lnTo>
                  <a:pt x="27010" y="38630"/>
                </a:lnTo>
                <a:lnTo>
                  <a:pt x="27000" y="38630"/>
                </a:lnTo>
                <a:lnTo>
                  <a:pt x="27000" y="38620"/>
                </a:lnTo>
                <a:lnTo>
                  <a:pt x="26990" y="38630"/>
                </a:lnTo>
                <a:lnTo>
                  <a:pt x="26980" y="38630"/>
                </a:lnTo>
                <a:lnTo>
                  <a:pt x="26970" y="38630"/>
                </a:lnTo>
                <a:lnTo>
                  <a:pt x="26960" y="38630"/>
                </a:lnTo>
                <a:lnTo>
                  <a:pt x="26950" y="38630"/>
                </a:lnTo>
                <a:lnTo>
                  <a:pt x="26950" y="38640"/>
                </a:lnTo>
                <a:lnTo>
                  <a:pt x="26940" y="38640"/>
                </a:lnTo>
                <a:lnTo>
                  <a:pt x="26940" y="38630"/>
                </a:lnTo>
                <a:lnTo>
                  <a:pt x="26930" y="38630"/>
                </a:lnTo>
                <a:lnTo>
                  <a:pt x="26930" y="38640"/>
                </a:lnTo>
                <a:lnTo>
                  <a:pt x="26920" y="38640"/>
                </a:lnTo>
                <a:lnTo>
                  <a:pt x="26920" y="38650"/>
                </a:lnTo>
                <a:lnTo>
                  <a:pt x="26910" y="38650"/>
                </a:lnTo>
                <a:lnTo>
                  <a:pt x="26910" y="38660"/>
                </a:lnTo>
                <a:lnTo>
                  <a:pt x="26900" y="38660"/>
                </a:lnTo>
                <a:lnTo>
                  <a:pt x="26910" y="38650"/>
                </a:lnTo>
                <a:lnTo>
                  <a:pt x="26910" y="38640"/>
                </a:lnTo>
                <a:lnTo>
                  <a:pt x="26900" y="38640"/>
                </a:lnTo>
                <a:lnTo>
                  <a:pt x="26910" y="38640"/>
                </a:lnTo>
                <a:lnTo>
                  <a:pt x="26910" y="38630"/>
                </a:lnTo>
                <a:lnTo>
                  <a:pt x="26910" y="38620"/>
                </a:lnTo>
                <a:lnTo>
                  <a:pt x="26900" y="38620"/>
                </a:lnTo>
                <a:lnTo>
                  <a:pt x="26900" y="38610"/>
                </a:lnTo>
                <a:lnTo>
                  <a:pt x="26890" y="38600"/>
                </a:lnTo>
                <a:lnTo>
                  <a:pt x="26890" y="38590"/>
                </a:lnTo>
                <a:lnTo>
                  <a:pt x="26880" y="38590"/>
                </a:lnTo>
                <a:lnTo>
                  <a:pt x="26870" y="38590"/>
                </a:lnTo>
                <a:lnTo>
                  <a:pt x="26860" y="38600"/>
                </a:lnTo>
                <a:lnTo>
                  <a:pt x="26850" y="38600"/>
                </a:lnTo>
                <a:lnTo>
                  <a:pt x="26850" y="38590"/>
                </a:lnTo>
                <a:lnTo>
                  <a:pt x="26840" y="38590"/>
                </a:lnTo>
                <a:lnTo>
                  <a:pt x="26840" y="38580"/>
                </a:lnTo>
                <a:lnTo>
                  <a:pt x="26840" y="38590"/>
                </a:lnTo>
                <a:lnTo>
                  <a:pt x="26840" y="38580"/>
                </a:lnTo>
                <a:lnTo>
                  <a:pt x="26830" y="38580"/>
                </a:lnTo>
                <a:lnTo>
                  <a:pt x="26820" y="38580"/>
                </a:lnTo>
                <a:lnTo>
                  <a:pt x="26810" y="38580"/>
                </a:lnTo>
                <a:lnTo>
                  <a:pt x="26810" y="38570"/>
                </a:lnTo>
                <a:lnTo>
                  <a:pt x="26800" y="38570"/>
                </a:lnTo>
                <a:lnTo>
                  <a:pt x="26790" y="38570"/>
                </a:lnTo>
                <a:lnTo>
                  <a:pt x="26780" y="38570"/>
                </a:lnTo>
                <a:lnTo>
                  <a:pt x="26780" y="38560"/>
                </a:lnTo>
                <a:lnTo>
                  <a:pt x="26780" y="38570"/>
                </a:lnTo>
                <a:lnTo>
                  <a:pt x="26780" y="38580"/>
                </a:lnTo>
                <a:lnTo>
                  <a:pt x="26770" y="38580"/>
                </a:lnTo>
                <a:lnTo>
                  <a:pt x="26770" y="38590"/>
                </a:lnTo>
                <a:lnTo>
                  <a:pt x="26760" y="38590"/>
                </a:lnTo>
                <a:lnTo>
                  <a:pt x="26750" y="38590"/>
                </a:lnTo>
                <a:lnTo>
                  <a:pt x="26740" y="38590"/>
                </a:lnTo>
                <a:lnTo>
                  <a:pt x="26740" y="38600"/>
                </a:lnTo>
                <a:lnTo>
                  <a:pt x="26740" y="38610"/>
                </a:lnTo>
                <a:lnTo>
                  <a:pt x="26740" y="38620"/>
                </a:lnTo>
                <a:lnTo>
                  <a:pt x="26740" y="38630"/>
                </a:lnTo>
                <a:lnTo>
                  <a:pt x="26730" y="38630"/>
                </a:lnTo>
                <a:lnTo>
                  <a:pt x="26730" y="38620"/>
                </a:lnTo>
                <a:lnTo>
                  <a:pt x="26730" y="38610"/>
                </a:lnTo>
                <a:lnTo>
                  <a:pt x="26740" y="38610"/>
                </a:lnTo>
                <a:lnTo>
                  <a:pt x="26730" y="38610"/>
                </a:lnTo>
                <a:lnTo>
                  <a:pt x="26740" y="38610"/>
                </a:lnTo>
                <a:lnTo>
                  <a:pt x="26730" y="38610"/>
                </a:lnTo>
                <a:lnTo>
                  <a:pt x="26740" y="38600"/>
                </a:lnTo>
                <a:lnTo>
                  <a:pt x="26740" y="38590"/>
                </a:lnTo>
                <a:lnTo>
                  <a:pt x="26740" y="38580"/>
                </a:lnTo>
                <a:lnTo>
                  <a:pt x="26730" y="38580"/>
                </a:lnTo>
                <a:lnTo>
                  <a:pt x="26730" y="38570"/>
                </a:lnTo>
                <a:lnTo>
                  <a:pt x="26730" y="38560"/>
                </a:lnTo>
                <a:lnTo>
                  <a:pt x="26720" y="38560"/>
                </a:lnTo>
                <a:lnTo>
                  <a:pt x="26720" y="38550"/>
                </a:lnTo>
                <a:lnTo>
                  <a:pt x="26710" y="38550"/>
                </a:lnTo>
                <a:lnTo>
                  <a:pt x="26700" y="38550"/>
                </a:lnTo>
                <a:lnTo>
                  <a:pt x="26690" y="38550"/>
                </a:lnTo>
                <a:lnTo>
                  <a:pt x="26680" y="38550"/>
                </a:lnTo>
                <a:lnTo>
                  <a:pt x="26680" y="38560"/>
                </a:lnTo>
                <a:lnTo>
                  <a:pt x="26670" y="38560"/>
                </a:lnTo>
                <a:lnTo>
                  <a:pt x="26670" y="38550"/>
                </a:lnTo>
                <a:lnTo>
                  <a:pt x="26670" y="38540"/>
                </a:lnTo>
                <a:lnTo>
                  <a:pt x="26670" y="38550"/>
                </a:lnTo>
                <a:lnTo>
                  <a:pt x="26670" y="38540"/>
                </a:lnTo>
                <a:lnTo>
                  <a:pt x="26670" y="38530"/>
                </a:lnTo>
                <a:lnTo>
                  <a:pt x="26670" y="38540"/>
                </a:lnTo>
                <a:lnTo>
                  <a:pt x="26670" y="38530"/>
                </a:lnTo>
                <a:lnTo>
                  <a:pt x="26670" y="38540"/>
                </a:lnTo>
                <a:lnTo>
                  <a:pt x="26680" y="38530"/>
                </a:lnTo>
                <a:lnTo>
                  <a:pt x="26670" y="38530"/>
                </a:lnTo>
                <a:lnTo>
                  <a:pt x="26660" y="38520"/>
                </a:lnTo>
                <a:lnTo>
                  <a:pt x="26660" y="38530"/>
                </a:lnTo>
                <a:lnTo>
                  <a:pt x="26660" y="38520"/>
                </a:lnTo>
                <a:lnTo>
                  <a:pt x="26660" y="38510"/>
                </a:lnTo>
                <a:lnTo>
                  <a:pt x="26660" y="38520"/>
                </a:lnTo>
                <a:lnTo>
                  <a:pt x="26670" y="38520"/>
                </a:lnTo>
                <a:lnTo>
                  <a:pt x="26670" y="38510"/>
                </a:lnTo>
                <a:lnTo>
                  <a:pt x="26680" y="38510"/>
                </a:lnTo>
                <a:lnTo>
                  <a:pt x="26680" y="38500"/>
                </a:lnTo>
                <a:lnTo>
                  <a:pt x="26680" y="38490"/>
                </a:lnTo>
                <a:lnTo>
                  <a:pt x="26690" y="38490"/>
                </a:lnTo>
                <a:lnTo>
                  <a:pt x="26680" y="38490"/>
                </a:lnTo>
                <a:lnTo>
                  <a:pt x="26680" y="38480"/>
                </a:lnTo>
                <a:lnTo>
                  <a:pt x="26690" y="38480"/>
                </a:lnTo>
                <a:lnTo>
                  <a:pt x="26690" y="38470"/>
                </a:lnTo>
                <a:lnTo>
                  <a:pt x="26690" y="38460"/>
                </a:lnTo>
                <a:lnTo>
                  <a:pt x="26690" y="38450"/>
                </a:lnTo>
                <a:lnTo>
                  <a:pt x="26690" y="38440"/>
                </a:lnTo>
                <a:lnTo>
                  <a:pt x="26690" y="38430"/>
                </a:lnTo>
                <a:lnTo>
                  <a:pt x="26690" y="38440"/>
                </a:lnTo>
                <a:lnTo>
                  <a:pt x="26690" y="38430"/>
                </a:lnTo>
                <a:lnTo>
                  <a:pt x="26690" y="38420"/>
                </a:lnTo>
                <a:lnTo>
                  <a:pt x="26690" y="38410"/>
                </a:lnTo>
                <a:lnTo>
                  <a:pt x="26690" y="38390"/>
                </a:lnTo>
                <a:lnTo>
                  <a:pt x="26690" y="38380"/>
                </a:lnTo>
                <a:lnTo>
                  <a:pt x="26690" y="38370"/>
                </a:lnTo>
                <a:lnTo>
                  <a:pt x="26680" y="38360"/>
                </a:lnTo>
                <a:lnTo>
                  <a:pt x="26670" y="38360"/>
                </a:lnTo>
                <a:lnTo>
                  <a:pt x="26670" y="38350"/>
                </a:lnTo>
                <a:lnTo>
                  <a:pt x="26660" y="38340"/>
                </a:lnTo>
                <a:lnTo>
                  <a:pt x="26670" y="38340"/>
                </a:lnTo>
                <a:lnTo>
                  <a:pt x="26660" y="38340"/>
                </a:lnTo>
                <a:lnTo>
                  <a:pt x="26660" y="38330"/>
                </a:lnTo>
                <a:lnTo>
                  <a:pt x="26650" y="38330"/>
                </a:lnTo>
                <a:lnTo>
                  <a:pt x="26660" y="38320"/>
                </a:lnTo>
                <a:lnTo>
                  <a:pt x="26660" y="38310"/>
                </a:lnTo>
                <a:lnTo>
                  <a:pt x="26650" y="38310"/>
                </a:lnTo>
                <a:lnTo>
                  <a:pt x="26650" y="38300"/>
                </a:lnTo>
                <a:lnTo>
                  <a:pt x="26640" y="38300"/>
                </a:lnTo>
                <a:lnTo>
                  <a:pt x="26640" y="38290"/>
                </a:lnTo>
                <a:lnTo>
                  <a:pt x="26640" y="38280"/>
                </a:lnTo>
                <a:lnTo>
                  <a:pt x="26630" y="38280"/>
                </a:lnTo>
                <a:lnTo>
                  <a:pt x="26640" y="38280"/>
                </a:lnTo>
                <a:lnTo>
                  <a:pt x="26640" y="38270"/>
                </a:lnTo>
                <a:lnTo>
                  <a:pt x="26650" y="38270"/>
                </a:lnTo>
                <a:lnTo>
                  <a:pt x="26650" y="38260"/>
                </a:lnTo>
                <a:lnTo>
                  <a:pt x="26650" y="38250"/>
                </a:lnTo>
                <a:lnTo>
                  <a:pt x="26640" y="38250"/>
                </a:lnTo>
                <a:lnTo>
                  <a:pt x="26640" y="38240"/>
                </a:lnTo>
                <a:lnTo>
                  <a:pt x="26640" y="38230"/>
                </a:lnTo>
                <a:lnTo>
                  <a:pt x="26640" y="38220"/>
                </a:lnTo>
                <a:lnTo>
                  <a:pt x="26640" y="38210"/>
                </a:lnTo>
                <a:lnTo>
                  <a:pt x="26650" y="38210"/>
                </a:lnTo>
                <a:lnTo>
                  <a:pt x="26650" y="38200"/>
                </a:lnTo>
                <a:lnTo>
                  <a:pt x="26650" y="38190"/>
                </a:lnTo>
                <a:lnTo>
                  <a:pt x="26640" y="38190"/>
                </a:lnTo>
                <a:lnTo>
                  <a:pt x="26630" y="38190"/>
                </a:lnTo>
                <a:lnTo>
                  <a:pt x="26630" y="38180"/>
                </a:lnTo>
                <a:lnTo>
                  <a:pt x="26620" y="38180"/>
                </a:lnTo>
                <a:lnTo>
                  <a:pt x="26620" y="38190"/>
                </a:lnTo>
                <a:lnTo>
                  <a:pt x="26610" y="38190"/>
                </a:lnTo>
                <a:lnTo>
                  <a:pt x="26610" y="38200"/>
                </a:lnTo>
                <a:lnTo>
                  <a:pt x="26610" y="38210"/>
                </a:lnTo>
                <a:lnTo>
                  <a:pt x="26610" y="38220"/>
                </a:lnTo>
                <a:lnTo>
                  <a:pt x="26600" y="38220"/>
                </a:lnTo>
                <a:lnTo>
                  <a:pt x="26600" y="38230"/>
                </a:lnTo>
                <a:lnTo>
                  <a:pt x="26600" y="38240"/>
                </a:lnTo>
                <a:lnTo>
                  <a:pt x="26590" y="38240"/>
                </a:lnTo>
                <a:lnTo>
                  <a:pt x="26600" y="38240"/>
                </a:lnTo>
                <a:lnTo>
                  <a:pt x="26600" y="38250"/>
                </a:lnTo>
                <a:lnTo>
                  <a:pt x="26590" y="38250"/>
                </a:lnTo>
                <a:lnTo>
                  <a:pt x="26590" y="38240"/>
                </a:lnTo>
                <a:lnTo>
                  <a:pt x="26590" y="38250"/>
                </a:lnTo>
                <a:lnTo>
                  <a:pt x="26580" y="38250"/>
                </a:lnTo>
                <a:lnTo>
                  <a:pt x="26580" y="38260"/>
                </a:lnTo>
                <a:lnTo>
                  <a:pt x="26570" y="38270"/>
                </a:lnTo>
                <a:lnTo>
                  <a:pt x="26570" y="38260"/>
                </a:lnTo>
                <a:lnTo>
                  <a:pt x="26560" y="38260"/>
                </a:lnTo>
                <a:lnTo>
                  <a:pt x="26570" y="38260"/>
                </a:lnTo>
                <a:lnTo>
                  <a:pt x="26570" y="38250"/>
                </a:lnTo>
                <a:lnTo>
                  <a:pt x="26560" y="38250"/>
                </a:lnTo>
                <a:lnTo>
                  <a:pt x="26570" y="38250"/>
                </a:lnTo>
                <a:lnTo>
                  <a:pt x="26570" y="38240"/>
                </a:lnTo>
                <a:lnTo>
                  <a:pt x="26560" y="38240"/>
                </a:lnTo>
                <a:lnTo>
                  <a:pt x="26560" y="38230"/>
                </a:lnTo>
                <a:lnTo>
                  <a:pt x="26550" y="38230"/>
                </a:lnTo>
                <a:lnTo>
                  <a:pt x="26560" y="38220"/>
                </a:lnTo>
                <a:lnTo>
                  <a:pt x="26550" y="38220"/>
                </a:lnTo>
                <a:lnTo>
                  <a:pt x="26550" y="38210"/>
                </a:lnTo>
                <a:lnTo>
                  <a:pt x="26560" y="38210"/>
                </a:lnTo>
                <a:lnTo>
                  <a:pt x="26550" y="38210"/>
                </a:lnTo>
                <a:lnTo>
                  <a:pt x="26550" y="38200"/>
                </a:lnTo>
                <a:lnTo>
                  <a:pt x="26560" y="38200"/>
                </a:lnTo>
                <a:lnTo>
                  <a:pt x="26560" y="38190"/>
                </a:lnTo>
                <a:lnTo>
                  <a:pt x="26560" y="38180"/>
                </a:lnTo>
                <a:lnTo>
                  <a:pt x="26570" y="38180"/>
                </a:lnTo>
                <a:lnTo>
                  <a:pt x="26560" y="38180"/>
                </a:lnTo>
                <a:lnTo>
                  <a:pt x="26560" y="38170"/>
                </a:lnTo>
                <a:lnTo>
                  <a:pt x="26560" y="38180"/>
                </a:lnTo>
                <a:lnTo>
                  <a:pt x="26550" y="38180"/>
                </a:lnTo>
                <a:lnTo>
                  <a:pt x="26550" y="38170"/>
                </a:lnTo>
                <a:lnTo>
                  <a:pt x="26560" y="38170"/>
                </a:lnTo>
                <a:lnTo>
                  <a:pt x="26560" y="38160"/>
                </a:lnTo>
                <a:lnTo>
                  <a:pt x="26570" y="38160"/>
                </a:lnTo>
                <a:lnTo>
                  <a:pt x="26570" y="38150"/>
                </a:lnTo>
                <a:lnTo>
                  <a:pt x="26560" y="38150"/>
                </a:lnTo>
                <a:lnTo>
                  <a:pt x="26560" y="38140"/>
                </a:lnTo>
                <a:lnTo>
                  <a:pt x="26560" y="38150"/>
                </a:lnTo>
                <a:lnTo>
                  <a:pt x="26560" y="38140"/>
                </a:lnTo>
                <a:lnTo>
                  <a:pt x="26550" y="38140"/>
                </a:lnTo>
                <a:lnTo>
                  <a:pt x="26550" y="38130"/>
                </a:lnTo>
                <a:lnTo>
                  <a:pt x="26540" y="38130"/>
                </a:lnTo>
                <a:lnTo>
                  <a:pt x="26540" y="38140"/>
                </a:lnTo>
                <a:lnTo>
                  <a:pt x="26540" y="38130"/>
                </a:lnTo>
                <a:lnTo>
                  <a:pt x="26550" y="38130"/>
                </a:lnTo>
                <a:lnTo>
                  <a:pt x="26550" y="38120"/>
                </a:lnTo>
                <a:lnTo>
                  <a:pt x="26560" y="38120"/>
                </a:lnTo>
                <a:lnTo>
                  <a:pt x="26550" y="38120"/>
                </a:lnTo>
                <a:lnTo>
                  <a:pt x="26550" y="38110"/>
                </a:lnTo>
                <a:lnTo>
                  <a:pt x="26540" y="38110"/>
                </a:lnTo>
                <a:lnTo>
                  <a:pt x="26540" y="38100"/>
                </a:lnTo>
                <a:lnTo>
                  <a:pt x="26540" y="38090"/>
                </a:lnTo>
                <a:lnTo>
                  <a:pt x="26540" y="38080"/>
                </a:lnTo>
                <a:lnTo>
                  <a:pt x="26540" y="38070"/>
                </a:lnTo>
                <a:lnTo>
                  <a:pt x="26530" y="38080"/>
                </a:lnTo>
                <a:lnTo>
                  <a:pt x="26530" y="38070"/>
                </a:lnTo>
                <a:lnTo>
                  <a:pt x="26530" y="38080"/>
                </a:lnTo>
                <a:lnTo>
                  <a:pt x="26520" y="38080"/>
                </a:lnTo>
                <a:lnTo>
                  <a:pt x="26530" y="38090"/>
                </a:lnTo>
                <a:lnTo>
                  <a:pt x="26520" y="38090"/>
                </a:lnTo>
                <a:lnTo>
                  <a:pt x="26520" y="38080"/>
                </a:lnTo>
                <a:lnTo>
                  <a:pt x="26520" y="38090"/>
                </a:lnTo>
                <a:lnTo>
                  <a:pt x="26530" y="38090"/>
                </a:lnTo>
                <a:lnTo>
                  <a:pt x="26520" y="38090"/>
                </a:lnTo>
                <a:lnTo>
                  <a:pt x="26510" y="38090"/>
                </a:lnTo>
                <a:lnTo>
                  <a:pt x="26510" y="38100"/>
                </a:lnTo>
                <a:lnTo>
                  <a:pt x="26510" y="38110"/>
                </a:lnTo>
                <a:lnTo>
                  <a:pt x="26500" y="38110"/>
                </a:lnTo>
                <a:lnTo>
                  <a:pt x="26500" y="38120"/>
                </a:lnTo>
                <a:lnTo>
                  <a:pt x="26500" y="38130"/>
                </a:lnTo>
                <a:lnTo>
                  <a:pt x="26490" y="38130"/>
                </a:lnTo>
                <a:lnTo>
                  <a:pt x="26490" y="38140"/>
                </a:lnTo>
                <a:lnTo>
                  <a:pt x="26490" y="38150"/>
                </a:lnTo>
                <a:lnTo>
                  <a:pt x="26490" y="38160"/>
                </a:lnTo>
                <a:lnTo>
                  <a:pt x="26490" y="38170"/>
                </a:lnTo>
                <a:lnTo>
                  <a:pt x="26500" y="38170"/>
                </a:lnTo>
                <a:lnTo>
                  <a:pt x="26490" y="38170"/>
                </a:lnTo>
                <a:lnTo>
                  <a:pt x="26490" y="38180"/>
                </a:lnTo>
                <a:lnTo>
                  <a:pt x="26490" y="38190"/>
                </a:lnTo>
                <a:lnTo>
                  <a:pt x="26490" y="38200"/>
                </a:lnTo>
                <a:lnTo>
                  <a:pt x="26490" y="38210"/>
                </a:lnTo>
                <a:lnTo>
                  <a:pt x="26490" y="38220"/>
                </a:lnTo>
                <a:lnTo>
                  <a:pt x="26500" y="38220"/>
                </a:lnTo>
                <a:lnTo>
                  <a:pt x="26490" y="38220"/>
                </a:lnTo>
                <a:lnTo>
                  <a:pt x="26490" y="38230"/>
                </a:lnTo>
                <a:lnTo>
                  <a:pt x="26490" y="38240"/>
                </a:lnTo>
                <a:lnTo>
                  <a:pt x="26480" y="38240"/>
                </a:lnTo>
                <a:lnTo>
                  <a:pt x="26480" y="38250"/>
                </a:lnTo>
                <a:lnTo>
                  <a:pt x="26480" y="38260"/>
                </a:lnTo>
                <a:lnTo>
                  <a:pt x="26480" y="38250"/>
                </a:lnTo>
                <a:lnTo>
                  <a:pt x="26480" y="38260"/>
                </a:lnTo>
                <a:lnTo>
                  <a:pt x="26480" y="38270"/>
                </a:lnTo>
                <a:lnTo>
                  <a:pt x="26470" y="38270"/>
                </a:lnTo>
                <a:lnTo>
                  <a:pt x="26470" y="38280"/>
                </a:lnTo>
                <a:lnTo>
                  <a:pt x="26480" y="38280"/>
                </a:lnTo>
                <a:lnTo>
                  <a:pt x="26470" y="38280"/>
                </a:lnTo>
                <a:lnTo>
                  <a:pt x="26470" y="38290"/>
                </a:lnTo>
                <a:lnTo>
                  <a:pt x="26470" y="38300"/>
                </a:lnTo>
                <a:lnTo>
                  <a:pt x="26460" y="38310"/>
                </a:lnTo>
                <a:lnTo>
                  <a:pt x="26460" y="38320"/>
                </a:lnTo>
                <a:lnTo>
                  <a:pt x="26460" y="38330"/>
                </a:lnTo>
                <a:lnTo>
                  <a:pt x="26460" y="38340"/>
                </a:lnTo>
                <a:lnTo>
                  <a:pt x="26460" y="38350"/>
                </a:lnTo>
                <a:lnTo>
                  <a:pt x="26460" y="38360"/>
                </a:lnTo>
                <a:lnTo>
                  <a:pt x="26460" y="38370"/>
                </a:lnTo>
                <a:lnTo>
                  <a:pt x="26460" y="38380"/>
                </a:lnTo>
                <a:lnTo>
                  <a:pt x="26460" y="38370"/>
                </a:lnTo>
                <a:lnTo>
                  <a:pt x="26460" y="38380"/>
                </a:lnTo>
                <a:lnTo>
                  <a:pt x="26460" y="38390"/>
                </a:lnTo>
                <a:lnTo>
                  <a:pt x="26460" y="38400"/>
                </a:lnTo>
                <a:lnTo>
                  <a:pt x="26470" y="38400"/>
                </a:lnTo>
                <a:lnTo>
                  <a:pt x="26480" y="38400"/>
                </a:lnTo>
                <a:lnTo>
                  <a:pt x="26470" y="38400"/>
                </a:lnTo>
                <a:lnTo>
                  <a:pt x="26460" y="38400"/>
                </a:lnTo>
                <a:lnTo>
                  <a:pt x="26450" y="38400"/>
                </a:lnTo>
                <a:lnTo>
                  <a:pt x="26450" y="38390"/>
                </a:lnTo>
                <a:lnTo>
                  <a:pt x="26440" y="38390"/>
                </a:lnTo>
                <a:lnTo>
                  <a:pt x="26440" y="38380"/>
                </a:lnTo>
                <a:lnTo>
                  <a:pt x="26430" y="38380"/>
                </a:lnTo>
                <a:lnTo>
                  <a:pt x="26440" y="38380"/>
                </a:lnTo>
                <a:lnTo>
                  <a:pt x="26440" y="38390"/>
                </a:lnTo>
                <a:lnTo>
                  <a:pt x="26440" y="38400"/>
                </a:lnTo>
                <a:lnTo>
                  <a:pt x="26460" y="38410"/>
                </a:lnTo>
                <a:lnTo>
                  <a:pt x="26470" y="38420"/>
                </a:lnTo>
                <a:lnTo>
                  <a:pt x="26480" y="38420"/>
                </a:lnTo>
                <a:lnTo>
                  <a:pt x="26470" y="38420"/>
                </a:lnTo>
                <a:lnTo>
                  <a:pt x="26460" y="38410"/>
                </a:lnTo>
                <a:lnTo>
                  <a:pt x="26450" y="38410"/>
                </a:lnTo>
                <a:lnTo>
                  <a:pt x="26450" y="38420"/>
                </a:lnTo>
                <a:lnTo>
                  <a:pt x="26440" y="38420"/>
                </a:lnTo>
                <a:lnTo>
                  <a:pt x="26430" y="38420"/>
                </a:lnTo>
                <a:lnTo>
                  <a:pt x="26430" y="38430"/>
                </a:lnTo>
                <a:lnTo>
                  <a:pt x="26420" y="38430"/>
                </a:lnTo>
                <a:lnTo>
                  <a:pt x="26420" y="38440"/>
                </a:lnTo>
                <a:lnTo>
                  <a:pt x="26420" y="38450"/>
                </a:lnTo>
                <a:lnTo>
                  <a:pt x="26420" y="38460"/>
                </a:lnTo>
                <a:lnTo>
                  <a:pt x="26420" y="38470"/>
                </a:lnTo>
                <a:lnTo>
                  <a:pt x="26410" y="38470"/>
                </a:lnTo>
                <a:lnTo>
                  <a:pt x="26410" y="38480"/>
                </a:lnTo>
                <a:lnTo>
                  <a:pt x="26400" y="38480"/>
                </a:lnTo>
                <a:lnTo>
                  <a:pt x="26410" y="38490"/>
                </a:lnTo>
                <a:lnTo>
                  <a:pt x="26400" y="38490"/>
                </a:lnTo>
                <a:lnTo>
                  <a:pt x="26410" y="38490"/>
                </a:lnTo>
                <a:lnTo>
                  <a:pt x="26410" y="38500"/>
                </a:lnTo>
                <a:lnTo>
                  <a:pt x="26400" y="38500"/>
                </a:lnTo>
                <a:lnTo>
                  <a:pt x="26400" y="38510"/>
                </a:lnTo>
                <a:lnTo>
                  <a:pt x="26400" y="38520"/>
                </a:lnTo>
                <a:lnTo>
                  <a:pt x="26390" y="38520"/>
                </a:lnTo>
                <a:lnTo>
                  <a:pt x="26390" y="38530"/>
                </a:lnTo>
                <a:lnTo>
                  <a:pt x="26390" y="38540"/>
                </a:lnTo>
                <a:lnTo>
                  <a:pt x="26390" y="38550"/>
                </a:lnTo>
                <a:lnTo>
                  <a:pt x="26380" y="38550"/>
                </a:lnTo>
                <a:lnTo>
                  <a:pt x="26380" y="38560"/>
                </a:lnTo>
                <a:lnTo>
                  <a:pt x="26370" y="38560"/>
                </a:lnTo>
                <a:lnTo>
                  <a:pt x="26370" y="38570"/>
                </a:lnTo>
                <a:lnTo>
                  <a:pt x="26370" y="38580"/>
                </a:lnTo>
                <a:lnTo>
                  <a:pt x="26360" y="38580"/>
                </a:lnTo>
                <a:lnTo>
                  <a:pt x="26370" y="38580"/>
                </a:lnTo>
                <a:lnTo>
                  <a:pt x="26360" y="38580"/>
                </a:lnTo>
                <a:lnTo>
                  <a:pt x="26360" y="38590"/>
                </a:lnTo>
                <a:lnTo>
                  <a:pt x="26360" y="38580"/>
                </a:lnTo>
                <a:lnTo>
                  <a:pt x="26350" y="38580"/>
                </a:lnTo>
                <a:lnTo>
                  <a:pt x="26350" y="38590"/>
                </a:lnTo>
                <a:lnTo>
                  <a:pt x="26340" y="38590"/>
                </a:lnTo>
                <a:lnTo>
                  <a:pt x="26350" y="38590"/>
                </a:lnTo>
                <a:lnTo>
                  <a:pt x="26340" y="38590"/>
                </a:lnTo>
                <a:lnTo>
                  <a:pt x="26330" y="38590"/>
                </a:lnTo>
                <a:lnTo>
                  <a:pt x="26330" y="38600"/>
                </a:lnTo>
                <a:lnTo>
                  <a:pt x="26330" y="38610"/>
                </a:lnTo>
                <a:lnTo>
                  <a:pt x="26330" y="38600"/>
                </a:lnTo>
                <a:lnTo>
                  <a:pt x="26320" y="38610"/>
                </a:lnTo>
                <a:lnTo>
                  <a:pt x="26320" y="38620"/>
                </a:lnTo>
                <a:lnTo>
                  <a:pt x="26320" y="38630"/>
                </a:lnTo>
                <a:lnTo>
                  <a:pt x="26310" y="38630"/>
                </a:lnTo>
                <a:lnTo>
                  <a:pt x="26310" y="38640"/>
                </a:lnTo>
                <a:lnTo>
                  <a:pt x="26300" y="38640"/>
                </a:lnTo>
                <a:lnTo>
                  <a:pt x="26310" y="38630"/>
                </a:lnTo>
                <a:lnTo>
                  <a:pt x="26300" y="38630"/>
                </a:lnTo>
                <a:lnTo>
                  <a:pt x="26290" y="38630"/>
                </a:lnTo>
                <a:lnTo>
                  <a:pt x="26290" y="38640"/>
                </a:lnTo>
                <a:lnTo>
                  <a:pt x="26290" y="38650"/>
                </a:lnTo>
                <a:lnTo>
                  <a:pt x="26290" y="38660"/>
                </a:lnTo>
                <a:lnTo>
                  <a:pt x="26280" y="38660"/>
                </a:lnTo>
                <a:lnTo>
                  <a:pt x="26280" y="38670"/>
                </a:lnTo>
                <a:lnTo>
                  <a:pt x="26280" y="38660"/>
                </a:lnTo>
                <a:lnTo>
                  <a:pt x="26270" y="38660"/>
                </a:lnTo>
                <a:lnTo>
                  <a:pt x="26270" y="38650"/>
                </a:lnTo>
                <a:lnTo>
                  <a:pt x="26270" y="38640"/>
                </a:lnTo>
                <a:lnTo>
                  <a:pt x="26260" y="38640"/>
                </a:lnTo>
                <a:lnTo>
                  <a:pt x="26260" y="38630"/>
                </a:lnTo>
                <a:lnTo>
                  <a:pt x="26270" y="38630"/>
                </a:lnTo>
                <a:lnTo>
                  <a:pt x="26260" y="38630"/>
                </a:lnTo>
                <a:lnTo>
                  <a:pt x="26270" y="38630"/>
                </a:lnTo>
                <a:lnTo>
                  <a:pt x="26270" y="38620"/>
                </a:lnTo>
                <a:lnTo>
                  <a:pt x="26270" y="38610"/>
                </a:lnTo>
                <a:lnTo>
                  <a:pt x="26260" y="38610"/>
                </a:lnTo>
                <a:lnTo>
                  <a:pt x="26260" y="38600"/>
                </a:lnTo>
                <a:lnTo>
                  <a:pt x="26270" y="38600"/>
                </a:lnTo>
                <a:lnTo>
                  <a:pt x="26260" y="38600"/>
                </a:lnTo>
                <a:lnTo>
                  <a:pt x="26260" y="38590"/>
                </a:lnTo>
                <a:lnTo>
                  <a:pt x="26250" y="38590"/>
                </a:lnTo>
                <a:lnTo>
                  <a:pt x="26250" y="38580"/>
                </a:lnTo>
                <a:lnTo>
                  <a:pt x="26250" y="38590"/>
                </a:lnTo>
                <a:lnTo>
                  <a:pt x="26250" y="38580"/>
                </a:lnTo>
                <a:lnTo>
                  <a:pt x="26240" y="38580"/>
                </a:lnTo>
                <a:lnTo>
                  <a:pt x="26230" y="38580"/>
                </a:lnTo>
                <a:lnTo>
                  <a:pt x="26230" y="38570"/>
                </a:lnTo>
                <a:lnTo>
                  <a:pt x="26230" y="38560"/>
                </a:lnTo>
                <a:lnTo>
                  <a:pt x="26240" y="38560"/>
                </a:lnTo>
                <a:lnTo>
                  <a:pt x="26240" y="38550"/>
                </a:lnTo>
                <a:lnTo>
                  <a:pt x="26230" y="38550"/>
                </a:lnTo>
                <a:lnTo>
                  <a:pt x="26230" y="38540"/>
                </a:lnTo>
                <a:lnTo>
                  <a:pt x="26220" y="38550"/>
                </a:lnTo>
                <a:lnTo>
                  <a:pt x="26220" y="38540"/>
                </a:lnTo>
                <a:lnTo>
                  <a:pt x="26220" y="38530"/>
                </a:lnTo>
                <a:lnTo>
                  <a:pt x="26220" y="38520"/>
                </a:lnTo>
                <a:lnTo>
                  <a:pt x="26220" y="38510"/>
                </a:lnTo>
                <a:lnTo>
                  <a:pt x="26210" y="38510"/>
                </a:lnTo>
                <a:lnTo>
                  <a:pt x="26200" y="38500"/>
                </a:lnTo>
                <a:lnTo>
                  <a:pt x="26190" y="38500"/>
                </a:lnTo>
                <a:lnTo>
                  <a:pt x="26190" y="38490"/>
                </a:lnTo>
                <a:lnTo>
                  <a:pt x="26190" y="38500"/>
                </a:lnTo>
                <a:lnTo>
                  <a:pt x="26200" y="38500"/>
                </a:lnTo>
                <a:lnTo>
                  <a:pt x="26210" y="38500"/>
                </a:lnTo>
                <a:lnTo>
                  <a:pt x="26200" y="38500"/>
                </a:lnTo>
                <a:lnTo>
                  <a:pt x="26200" y="38490"/>
                </a:lnTo>
                <a:lnTo>
                  <a:pt x="26210" y="38490"/>
                </a:lnTo>
                <a:lnTo>
                  <a:pt x="26220" y="38490"/>
                </a:lnTo>
                <a:lnTo>
                  <a:pt x="26220" y="38480"/>
                </a:lnTo>
                <a:lnTo>
                  <a:pt x="26220" y="38470"/>
                </a:lnTo>
                <a:lnTo>
                  <a:pt x="26230" y="38470"/>
                </a:lnTo>
                <a:lnTo>
                  <a:pt x="26230" y="38460"/>
                </a:lnTo>
                <a:lnTo>
                  <a:pt x="26230" y="38470"/>
                </a:lnTo>
                <a:lnTo>
                  <a:pt x="26240" y="38470"/>
                </a:lnTo>
                <a:lnTo>
                  <a:pt x="26240" y="38460"/>
                </a:lnTo>
                <a:lnTo>
                  <a:pt x="26230" y="38460"/>
                </a:lnTo>
                <a:lnTo>
                  <a:pt x="26240" y="38460"/>
                </a:lnTo>
                <a:lnTo>
                  <a:pt x="26240" y="38450"/>
                </a:lnTo>
                <a:lnTo>
                  <a:pt x="26240" y="38440"/>
                </a:lnTo>
                <a:lnTo>
                  <a:pt x="26240" y="38430"/>
                </a:lnTo>
                <a:lnTo>
                  <a:pt x="26250" y="38430"/>
                </a:lnTo>
                <a:lnTo>
                  <a:pt x="26250" y="38420"/>
                </a:lnTo>
                <a:lnTo>
                  <a:pt x="26260" y="38420"/>
                </a:lnTo>
                <a:lnTo>
                  <a:pt x="26260" y="38410"/>
                </a:lnTo>
                <a:lnTo>
                  <a:pt x="26270" y="38400"/>
                </a:lnTo>
                <a:lnTo>
                  <a:pt x="26270" y="38390"/>
                </a:lnTo>
                <a:lnTo>
                  <a:pt x="26280" y="38390"/>
                </a:lnTo>
                <a:lnTo>
                  <a:pt x="26270" y="38390"/>
                </a:lnTo>
                <a:lnTo>
                  <a:pt x="26280" y="38390"/>
                </a:lnTo>
                <a:lnTo>
                  <a:pt x="26280" y="38380"/>
                </a:lnTo>
                <a:lnTo>
                  <a:pt x="26280" y="38370"/>
                </a:lnTo>
                <a:lnTo>
                  <a:pt x="26280" y="38360"/>
                </a:lnTo>
                <a:lnTo>
                  <a:pt x="26270" y="38360"/>
                </a:lnTo>
                <a:lnTo>
                  <a:pt x="26280" y="38350"/>
                </a:lnTo>
                <a:lnTo>
                  <a:pt x="26270" y="38350"/>
                </a:lnTo>
                <a:lnTo>
                  <a:pt x="26270" y="38340"/>
                </a:lnTo>
                <a:lnTo>
                  <a:pt x="26280" y="38340"/>
                </a:lnTo>
                <a:lnTo>
                  <a:pt x="26290" y="38340"/>
                </a:lnTo>
                <a:lnTo>
                  <a:pt x="26290" y="38330"/>
                </a:lnTo>
                <a:lnTo>
                  <a:pt x="26290" y="38340"/>
                </a:lnTo>
                <a:lnTo>
                  <a:pt x="26280" y="38330"/>
                </a:lnTo>
                <a:lnTo>
                  <a:pt x="26280" y="38320"/>
                </a:lnTo>
                <a:lnTo>
                  <a:pt x="26270" y="38320"/>
                </a:lnTo>
                <a:lnTo>
                  <a:pt x="26280" y="38320"/>
                </a:lnTo>
                <a:lnTo>
                  <a:pt x="26280" y="38310"/>
                </a:lnTo>
                <a:lnTo>
                  <a:pt x="26270" y="38310"/>
                </a:lnTo>
                <a:lnTo>
                  <a:pt x="26260" y="38310"/>
                </a:lnTo>
                <a:lnTo>
                  <a:pt x="26260" y="38320"/>
                </a:lnTo>
                <a:lnTo>
                  <a:pt x="26250" y="38320"/>
                </a:lnTo>
                <a:lnTo>
                  <a:pt x="26240" y="38320"/>
                </a:lnTo>
                <a:lnTo>
                  <a:pt x="26240" y="38330"/>
                </a:lnTo>
                <a:lnTo>
                  <a:pt x="26230" y="38330"/>
                </a:lnTo>
                <a:lnTo>
                  <a:pt x="26230" y="38320"/>
                </a:lnTo>
                <a:lnTo>
                  <a:pt x="26230" y="38330"/>
                </a:lnTo>
                <a:lnTo>
                  <a:pt x="26230" y="38320"/>
                </a:lnTo>
                <a:lnTo>
                  <a:pt x="26230" y="38310"/>
                </a:lnTo>
                <a:lnTo>
                  <a:pt x="26230" y="38300"/>
                </a:lnTo>
                <a:lnTo>
                  <a:pt x="26230" y="38290"/>
                </a:lnTo>
                <a:lnTo>
                  <a:pt x="26220" y="38290"/>
                </a:lnTo>
                <a:lnTo>
                  <a:pt x="26220" y="38300"/>
                </a:lnTo>
                <a:lnTo>
                  <a:pt x="26220" y="38290"/>
                </a:lnTo>
                <a:lnTo>
                  <a:pt x="26210" y="38290"/>
                </a:lnTo>
                <a:lnTo>
                  <a:pt x="26200" y="38290"/>
                </a:lnTo>
                <a:lnTo>
                  <a:pt x="26200" y="38280"/>
                </a:lnTo>
                <a:lnTo>
                  <a:pt x="26200" y="38270"/>
                </a:lnTo>
                <a:lnTo>
                  <a:pt x="26200" y="38260"/>
                </a:lnTo>
                <a:lnTo>
                  <a:pt x="26190" y="38260"/>
                </a:lnTo>
                <a:lnTo>
                  <a:pt x="26190" y="38270"/>
                </a:lnTo>
                <a:lnTo>
                  <a:pt x="26180" y="38270"/>
                </a:lnTo>
                <a:lnTo>
                  <a:pt x="26180" y="38280"/>
                </a:lnTo>
                <a:lnTo>
                  <a:pt x="26170" y="38290"/>
                </a:lnTo>
                <a:lnTo>
                  <a:pt x="26170" y="38300"/>
                </a:lnTo>
                <a:lnTo>
                  <a:pt x="26180" y="38300"/>
                </a:lnTo>
                <a:lnTo>
                  <a:pt x="26170" y="38300"/>
                </a:lnTo>
                <a:lnTo>
                  <a:pt x="26170" y="38310"/>
                </a:lnTo>
                <a:lnTo>
                  <a:pt x="26170" y="38320"/>
                </a:lnTo>
                <a:lnTo>
                  <a:pt x="26160" y="38320"/>
                </a:lnTo>
                <a:lnTo>
                  <a:pt x="26160" y="38330"/>
                </a:lnTo>
                <a:lnTo>
                  <a:pt x="26160" y="38340"/>
                </a:lnTo>
                <a:lnTo>
                  <a:pt x="26150" y="38340"/>
                </a:lnTo>
                <a:lnTo>
                  <a:pt x="26160" y="38340"/>
                </a:lnTo>
                <a:lnTo>
                  <a:pt x="26160" y="38350"/>
                </a:lnTo>
                <a:lnTo>
                  <a:pt x="26150" y="38350"/>
                </a:lnTo>
                <a:lnTo>
                  <a:pt x="26140" y="38350"/>
                </a:lnTo>
                <a:lnTo>
                  <a:pt x="26140" y="38340"/>
                </a:lnTo>
                <a:lnTo>
                  <a:pt x="26140" y="38350"/>
                </a:lnTo>
                <a:lnTo>
                  <a:pt x="26140" y="38360"/>
                </a:lnTo>
                <a:lnTo>
                  <a:pt x="26130" y="38360"/>
                </a:lnTo>
                <a:lnTo>
                  <a:pt x="26130" y="38370"/>
                </a:lnTo>
                <a:lnTo>
                  <a:pt x="26130" y="38380"/>
                </a:lnTo>
                <a:lnTo>
                  <a:pt x="26140" y="38380"/>
                </a:lnTo>
                <a:lnTo>
                  <a:pt x="26130" y="38390"/>
                </a:lnTo>
                <a:lnTo>
                  <a:pt x="26130" y="38400"/>
                </a:lnTo>
                <a:lnTo>
                  <a:pt x="26130" y="38410"/>
                </a:lnTo>
                <a:lnTo>
                  <a:pt x="26130" y="38420"/>
                </a:lnTo>
                <a:lnTo>
                  <a:pt x="26130" y="38430"/>
                </a:lnTo>
                <a:lnTo>
                  <a:pt x="26130" y="38440"/>
                </a:lnTo>
                <a:lnTo>
                  <a:pt x="26130" y="38450"/>
                </a:lnTo>
                <a:lnTo>
                  <a:pt x="26120" y="38450"/>
                </a:lnTo>
                <a:lnTo>
                  <a:pt x="26120" y="38460"/>
                </a:lnTo>
                <a:lnTo>
                  <a:pt x="26120" y="38470"/>
                </a:lnTo>
                <a:lnTo>
                  <a:pt x="26120" y="38480"/>
                </a:lnTo>
                <a:lnTo>
                  <a:pt x="26120" y="38490"/>
                </a:lnTo>
                <a:lnTo>
                  <a:pt x="26120" y="38500"/>
                </a:lnTo>
                <a:lnTo>
                  <a:pt x="26130" y="38500"/>
                </a:lnTo>
                <a:lnTo>
                  <a:pt x="26120" y="38500"/>
                </a:lnTo>
                <a:lnTo>
                  <a:pt x="26110" y="38500"/>
                </a:lnTo>
                <a:lnTo>
                  <a:pt x="26110" y="38510"/>
                </a:lnTo>
                <a:lnTo>
                  <a:pt x="26100" y="38520"/>
                </a:lnTo>
                <a:lnTo>
                  <a:pt x="26100" y="38530"/>
                </a:lnTo>
                <a:lnTo>
                  <a:pt x="26110" y="38530"/>
                </a:lnTo>
                <a:lnTo>
                  <a:pt x="26110" y="38540"/>
                </a:lnTo>
                <a:lnTo>
                  <a:pt x="26120" y="38540"/>
                </a:lnTo>
                <a:lnTo>
                  <a:pt x="26120" y="38550"/>
                </a:lnTo>
                <a:lnTo>
                  <a:pt x="26120" y="38560"/>
                </a:lnTo>
                <a:lnTo>
                  <a:pt x="26110" y="38560"/>
                </a:lnTo>
                <a:lnTo>
                  <a:pt x="26120" y="38560"/>
                </a:lnTo>
                <a:lnTo>
                  <a:pt x="26110" y="38560"/>
                </a:lnTo>
                <a:lnTo>
                  <a:pt x="26110" y="38570"/>
                </a:lnTo>
                <a:lnTo>
                  <a:pt x="26110" y="38560"/>
                </a:lnTo>
                <a:lnTo>
                  <a:pt x="26100" y="38560"/>
                </a:lnTo>
                <a:lnTo>
                  <a:pt x="26100" y="38550"/>
                </a:lnTo>
                <a:lnTo>
                  <a:pt x="26090" y="38550"/>
                </a:lnTo>
                <a:lnTo>
                  <a:pt x="26080" y="38550"/>
                </a:lnTo>
                <a:lnTo>
                  <a:pt x="26080" y="38560"/>
                </a:lnTo>
                <a:lnTo>
                  <a:pt x="26070" y="38560"/>
                </a:lnTo>
                <a:lnTo>
                  <a:pt x="26070" y="38550"/>
                </a:lnTo>
                <a:lnTo>
                  <a:pt x="26080" y="38550"/>
                </a:lnTo>
                <a:lnTo>
                  <a:pt x="26080" y="38540"/>
                </a:lnTo>
                <a:lnTo>
                  <a:pt x="26080" y="38530"/>
                </a:lnTo>
                <a:lnTo>
                  <a:pt x="26070" y="38530"/>
                </a:lnTo>
                <a:lnTo>
                  <a:pt x="26070" y="38540"/>
                </a:lnTo>
                <a:lnTo>
                  <a:pt x="26070" y="38530"/>
                </a:lnTo>
                <a:lnTo>
                  <a:pt x="26070" y="38540"/>
                </a:lnTo>
                <a:lnTo>
                  <a:pt x="26070" y="38530"/>
                </a:lnTo>
                <a:lnTo>
                  <a:pt x="26060" y="38530"/>
                </a:lnTo>
                <a:lnTo>
                  <a:pt x="26060" y="38520"/>
                </a:lnTo>
                <a:lnTo>
                  <a:pt x="26060" y="38510"/>
                </a:lnTo>
                <a:lnTo>
                  <a:pt x="26050" y="38510"/>
                </a:lnTo>
                <a:lnTo>
                  <a:pt x="26050" y="38500"/>
                </a:lnTo>
                <a:lnTo>
                  <a:pt x="26040" y="38500"/>
                </a:lnTo>
                <a:lnTo>
                  <a:pt x="26040" y="38490"/>
                </a:lnTo>
                <a:lnTo>
                  <a:pt x="26040" y="38500"/>
                </a:lnTo>
                <a:lnTo>
                  <a:pt x="26030" y="38500"/>
                </a:lnTo>
                <a:lnTo>
                  <a:pt x="26030" y="38490"/>
                </a:lnTo>
                <a:lnTo>
                  <a:pt x="26040" y="38490"/>
                </a:lnTo>
                <a:lnTo>
                  <a:pt x="26030" y="38490"/>
                </a:lnTo>
                <a:lnTo>
                  <a:pt x="26040" y="38490"/>
                </a:lnTo>
                <a:lnTo>
                  <a:pt x="26040" y="38480"/>
                </a:lnTo>
                <a:lnTo>
                  <a:pt x="26050" y="38480"/>
                </a:lnTo>
                <a:lnTo>
                  <a:pt x="26050" y="38470"/>
                </a:lnTo>
                <a:lnTo>
                  <a:pt x="26040" y="38470"/>
                </a:lnTo>
                <a:lnTo>
                  <a:pt x="26050" y="38470"/>
                </a:lnTo>
                <a:lnTo>
                  <a:pt x="26040" y="38460"/>
                </a:lnTo>
                <a:lnTo>
                  <a:pt x="26040" y="38470"/>
                </a:lnTo>
                <a:lnTo>
                  <a:pt x="26040" y="38460"/>
                </a:lnTo>
                <a:lnTo>
                  <a:pt x="26050" y="38460"/>
                </a:lnTo>
                <a:lnTo>
                  <a:pt x="26050" y="38450"/>
                </a:lnTo>
                <a:lnTo>
                  <a:pt x="26040" y="38450"/>
                </a:lnTo>
                <a:lnTo>
                  <a:pt x="26040" y="38460"/>
                </a:lnTo>
                <a:lnTo>
                  <a:pt x="26030" y="38460"/>
                </a:lnTo>
                <a:lnTo>
                  <a:pt x="26020" y="38460"/>
                </a:lnTo>
                <a:lnTo>
                  <a:pt x="26020" y="38450"/>
                </a:lnTo>
                <a:lnTo>
                  <a:pt x="26030" y="38450"/>
                </a:lnTo>
                <a:lnTo>
                  <a:pt x="26030" y="38440"/>
                </a:lnTo>
                <a:lnTo>
                  <a:pt x="26030" y="38430"/>
                </a:lnTo>
                <a:lnTo>
                  <a:pt x="26020" y="38430"/>
                </a:lnTo>
                <a:lnTo>
                  <a:pt x="26030" y="38440"/>
                </a:lnTo>
                <a:lnTo>
                  <a:pt x="26020" y="38440"/>
                </a:lnTo>
                <a:lnTo>
                  <a:pt x="26020" y="38430"/>
                </a:lnTo>
                <a:lnTo>
                  <a:pt x="26010" y="38430"/>
                </a:lnTo>
                <a:lnTo>
                  <a:pt x="26010" y="38420"/>
                </a:lnTo>
                <a:lnTo>
                  <a:pt x="26000" y="38420"/>
                </a:lnTo>
                <a:lnTo>
                  <a:pt x="25990" y="38420"/>
                </a:lnTo>
                <a:lnTo>
                  <a:pt x="25980" y="38420"/>
                </a:lnTo>
                <a:lnTo>
                  <a:pt x="25990" y="38420"/>
                </a:lnTo>
                <a:lnTo>
                  <a:pt x="25990" y="38410"/>
                </a:lnTo>
                <a:lnTo>
                  <a:pt x="25980" y="38410"/>
                </a:lnTo>
                <a:lnTo>
                  <a:pt x="25980" y="38420"/>
                </a:lnTo>
                <a:lnTo>
                  <a:pt x="25970" y="38420"/>
                </a:lnTo>
                <a:lnTo>
                  <a:pt x="25960" y="38420"/>
                </a:lnTo>
                <a:lnTo>
                  <a:pt x="25960" y="38410"/>
                </a:lnTo>
                <a:lnTo>
                  <a:pt x="25960" y="38400"/>
                </a:lnTo>
                <a:lnTo>
                  <a:pt x="25960" y="38390"/>
                </a:lnTo>
                <a:lnTo>
                  <a:pt x="25960" y="38380"/>
                </a:lnTo>
                <a:lnTo>
                  <a:pt x="25960" y="38370"/>
                </a:lnTo>
                <a:lnTo>
                  <a:pt x="25960" y="38360"/>
                </a:lnTo>
                <a:lnTo>
                  <a:pt x="25970" y="38350"/>
                </a:lnTo>
                <a:lnTo>
                  <a:pt x="25960" y="38350"/>
                </a:lnTo>
                <a:lnTo>
                  <a:pt x="25960" y="38340"/>
                </a:lnTo>
                <a:lnTo>
                  <a:pt x="25960" y="38330"/>
                </a:lnTo>
                <a:lnTo>
                  <a:pt x="25950" y="38330"/>
                </a:lnTo>
                <a:lnTo>
                  <a:pt x="25960" y="38330"/>
                </a:lnTo>
                <a:lnTo>
                  <a:pt x="25960" y="38320"/>
                </a:lnTo>
                <a:lnTo>
                  <a:pt x="25950" y="38320"/>
                </a:lnTo>
                <a:lnTo>
                  <a:pt x="25950" y="38310"/>
                </a:lnTo>
                <a:lnTo>
                  <a:pt x="25950" y="38320"/>
                </a:lnTo>
                <a:lnTo>
                  <a:pt x="25950" y="38310"/>
                </a:lnTo>
                <a:lnTo>
                  <a:pt x="25940" y="38310"/>
                </a:lnTo>
                <a:lnTo>
                  <a:pt x="25950" y="38310"/>
                </a:lnTo>
                <a:lnTo>
                  <a:pt x="25950" y="38300"/>
                </a:lnTo>
                <a:lnTo>
                  <a:pt x="25950" y="38290"/>
                </a:lnTo>
                <a:lnTo>
                  <a:pt x="25940" y="38290"/>
                </a:lnTo>
                <a:lnTo>
                  <a:pt x="25930" y="38280"/>
                </a:lnTo>
                <a:lnTo>
                  <a:pt x="25920" y="38280"/>
                </a:lnTo>
                <a:lnTo>
                  <a:pt x="25920" y="38270"/>
                </a:lnTo>
                <a:lnTo>
                  <a:pt x="25920" y="38260"/>
                </a:lnTo>
                <a:lnTo>
                  <a:pt x="25920" y="38250"/>
                </a:lnTo>
                <a:lnTo>
                  <a:pt x="25910" y="38250"/>
                </a:lnTo>
                <a:lnTo>
                  <a:pt x="25900" y="38250"/>
                </a:lnTo>
                <a:lnTo>
                  <a:pt x="25900" y="38240"/>
                </a:lnTo>
                <a:lnTo>
                  <a:pt x="25900" y="38250"/>
                </a:lnTo>
                <a:lnTo>
                  <a:pt x="25900" y="38240"/>
                </a:lnTo>
                <a:lnTo>
                  <a:pt x="25890" y="38240"/>
                </a:lnTo>
                <a:lnTo>
                  <a:pt x="25890" y="38250"/>
                </a:lnTo>
                <a:lnTo>
                  <a:pt x="25880" y="38250"/>
                </a:lnTo>
                <a:lnTo>
                  <a:pt x="25880" y="38240"/>
                </a:lnTo>
                <a:lnTo>
                  <a:pt x="25870" y="38240"/>
                </a:lnTo>
                <a:lnTo>
                  <a:pt x="25870" y="38230"/>
                </a:lnTo>
                <a:lnTo>
                  <a:pt x="25870" y="38220"/>
                </a:lnTo>
                <a:lnTo>
                  <a:pt x="25870" y="38210"/>
                </a:lnTo>
                <a:lnTo>
                  <a:pt x="25870" y="38200"/>
                </a:lnTo>
                <a:lnTo>
                  <a:pt x="25860" y="38200"/>
                </a:lnTo>
                <a:lnTo>
                  <a:pt x="25850" y="38200"/>
                </a:lnTo>
                <a:lnTo>
                  <a:pt x="25840" y="38190"/>
                </a:lnTo>
                <a:lnTo>
                  <a:pt x="25840" y="38200"/>
                </a:lnTo>
                <a:lnTo>
                  <a:pt x="25840" y="38210"/>
                </a:lnTo>
                <a:lnTo>
                  <a:pt x="25840" y="38220"/>
                </a:lnTo>
                <a:lnTo>
                  <a:pt x="25840" y="38230"/>
                </a:lnTo>
                <a:lnTo>
                  <a:pt x="25830" y="38230"/>
                </a:lnTo>
                <a:lnTo>
                  <a:pt x="25830" y="38220"/>
                </a:lnTo>
                <a:lnTo>
                  <a:pt x="25830" y="38210"/>
                </a:lnTo>
                <a:lnTo>
                  <a:pt x="25820" y="38210"/>
                </a:lnTo>
                <a:lnTo>
                  <a:pt x="25810" y="38210"/>
                </a:lnTo>
                <a:lnTo>
                  <a:pt x="25810" y="38220"/>
                </a:lnTo>
                <a:lnTo>
                  <a:pt x="25820" y="38220"/>
                </a:lnTo>
                <a:lnTo>
                  <a:pt x="25820" y="38230"/>
                </a:lnTo>
                <a:lnTo>
                  <a:pt x="25820" y="38240"/>
                </a:lnTo>
                <a:lnTo>
                  <a:pt x="25820" y="38230"/>
                </a:lnTo>
                <a:lnTo>
                  <a:pt x="25810" y="38230"/>
                </a:lnTo>
                <a:lnTo>
                  <a:pt x="25800" y="38220"/>
                </a:lnTo>
                <a:lnTo>
                  <a:pt x="25790" y="38220"/>
                </a:lnTo>
                <a:lnTo>
                  <a:pt x="25780" y="38220"/>
                </a:lnTo>
                <a:lnTo>
                  <a:pt x="25780" y="38210"/>
                </a:lnTo>
                <a:lnTo>
                  <a:pt x="25780" y="38200"/>
                </a:lnTo>
                <a:lnTo>
                  <a:pt x="25770" y="38200"/>
                </a:lnTo>
                <a:lnTo>
                  <a:pt x="25770" y="38190"/>
                </a:lnTo>
                <a:lnTo>
                  <a:pt x="25760" y="38190"/>
                </a:lnTo>
                <a:lnTo>
                  <a:pt x="25760" y="38180"/>
                </a:lnTo>
                <a:lnTo>
                  <a:pt x="25750" y="38180"/>
                </a:lnTo>
                <a:lnTo>
                  <a:pt x="25740" y="38180"/>
                </a:lnTo>
                <a:lnTo>
                  <a:pt x="25750" y="38180"/>
                </a:lnTo>
                <a:lnTo>
                  <a:pt x="25750" y="38190"/>
                </a:lnTo>
                <a:lnTo>
                  <a:pt x="25740" y="38190"/>
                </a:lnTo>
                <a:lnTo>
                  <a:pt x="25730" y="38190"/>
                </a:lnTo>
                <a:lnTo>
                  <a:pt x="25730" y="38180"/>
                </a:lnTo>
                <a:lnTo>
                  <a:pt x="25720" y="38180"/>
                </a:lnTo>
                <a:lnTo>
                  <a:pt x="25710" y="38180"/>
                </a:lnTo>
                <a:lnTo>
                  <a:pt x="25710" y="38190"/>
                </a:lnTo>
                <a:lnTo>
                  <a:pt x="25710" y="38180"/>
                </a:lnTo>
                <a:lnTo>
                  <a:pt x="25700" y="38180"/>
                </a:lnTo>
                <a:lnTo>
                  <a:pt x="25690" y="38180"/>
                </a:lnTo>
                <a:lnTo>
                  <a:pt x="25700" y="38180"/>
                </a:lnTo>
                <a:lnTo>
                  <a:pt x="25690" y="38170"/>
                </a:lnTo>
                <a:lnTo>
                  <a:pt x="25690" y="38180"/>
                </a:lnTo>
                <a:lnTo>
                  <a:pt x="25680" y="38180"/>
                </a:lnTo>
                <a:lnTo>
                  <a:pt x="25680" y="38190"/>
                </a:lnTo>
                <a:lnTo>
                  <a:pt x="25670" y="38190"/>
                </a:lnTo>
                <a:lnTo>
                  <a:pt x="25660" y="38190"/>
                </a:lnTo>
                <a:lnTo>
                  <a:pt x="25650" y="38190"/>
                </a:lnTo>
                <a:lnTo>
                  <a:pt x="25640" y="38200"/>
                </a:lnTo>
                <a:lnTo>
                  <a:pt x="25630" y="38200"/>
                </a:lnTo>
                <a:lnTo>
                  <a:pt x="25630" y="38210"/>
                </a:lnTo>
                <a:lnTo>
                  <a:pt x="25630" y="38200"/>
                </a:lnTo>
                <a:lnTo>
                  <a:pt x="25620" y="38200"/>
                </a:lnTo>
                <a:lnTo>
                  <a:pt x="25620" y="38210"/>
                </a:lnTo>
                <a:lnTo>
                  <a:pt x="25620" y="38220"/>
                </a:lnTo>
                <a:lnTo>
                  <a:pt x="25620" y="38230"/>
                </a:lnTo>
                <a:lnTo>
                  <a:pt x="25610" y="38230"/>
                </a:lnTo>
                <a:lnTo>
                  <a:pt x="25620" y="38230"/>
                </a:lnTo>
                <a:lnTo>
                  <a:pt x="25610" y="38230"/>
                </a:lnTo>
                <a:lnTo>
                  <a:pt x="25620" y="38230"/>
                </a:lnTo>
                <a:lnTo>
                  <a:pt x="25610" y="38230"/>
                </a:lnTo>
                <a:lnTo>
                  <a:pt x="25610" y="38240"/>
                </a:lnTo>
                <a:lnTo>
                  <a:pt x="25610" y="38230"/>
                </a:lnTo>
                <a:lnTo>
                  <a:pt x="25600" y="38230"/>
                </a:lnTo>
                <a:lnTo>
                  <a:pt x="25590" y="38240"/>
                </a:lnTo>
                <a:lnTo>
                  <a:pt x="25580" y="38250"/>
                </a:lnTo>
                <a:lnTo>
                  <a:pt x="25580" y="38260"/>
                </a:lnTo>
                <a:lnTo>
                  <a:pt x="25570" y="38260"/>
                </a:lnTo>
                <a:lnTo>
                  <a:pt x="25580" y="38260"/>
                </a:lnTo>
                <a:lnTo>
                  <a:pt x="25570" y="38260"/>
                </a:lnTo>
                <a:lnTo>
                  <a:pt x="25570" y="38270"/>
                </a:lnTo>
                <a:lnTo>
                  <a:pt x="25560" y="38280"/>
                </a:lnTo>
                <a:lnTo>
                  <a:pt x="25570" y="38280"/>
                </a:lnTo>
                <a:lnTo>
                  <a:pt x="25570" y="38290"/>
                </a:lnTo>
                <a:lnTo>
                  <a:pt x="25570" y="38280"/>
                </a:lnTo>
                <a:lnTo>
                  <a:pt x="25560" y="38280"/>
                </a:lnTo>
                <a:lnTo>
                  <a:pt x="25560" y="38290"/>
                </a:lnTo>
                <a:lnTo>
                  <a:pt x="25570" y="38290"/>
                </a:lnTo>
                <a:lnTo>
                  <a:pt x="25560" y="38290"/>
                </a:lnTo>
                <a:lnTo>
                  <a:pt x="25560" y="38280"/>
                </a:lnTo>
                <a:lnTo>
                  <a:pt x="25560" y="38290"/>
                </a:lnTo>
                <a:lnTo>
                  <a:pt x="25570" y="38290"/>
                </a:lnTo>
                <a:lnTo>
                  <a:pt x="25560" y="38290"/>
                </a:lnTo>
                <a:lnTo>
                  <a:pt x="25560" y="38300"/>
                </a:lnTo>
                <a:lnTo>
                  <a:pt x="25550" y="38310"/>
                </a:lnTo>
                <a:lnTo>
                  <a:pt x="25550" y="38320"/>
                </a:lnTo>
                <a:lnTo>
                  <a:pt x="25550" y="38330"/>
                </a:lnTo>
                <a:lnTo>
                  <a:pt x="25550" y="38340"/>
                </a:lnTo>
                <a:lnTo>
                  <a:pt x="25550" y="38350"/>
                </a:lnTo>
                <a:lnTo>
                  <a:pt x="25550" y="38360"/>
                </a:lnTo>
                <a:lnTo>
                  <a:pt x="25540" y="38360"/>
                </a:lnTo>
                <a:lnTo>
                  <a:pt x="25540" y="38370"/>
                </a:lnTo>
                <a:lnTo>
                  <a:pt x="25540" y="38380"/>
                </a:lnTo>
                <a:lnTo>
                  <a:pt x="25540" y="38390"/>
                </a:lnTo>
                <a:lnTo>
                  <a:pt x="25530" y="38390"/>
                </a:lnTo>
                <a:lnTo>
                  <a:pt x="25530" y="38400"/>
                </a:lnTo>
                <a:lnTo>
                  <a:pt x="25530" y="38410"/>
                </a:lnTo>
                <a:lnTo>
                  <a:pt x="25540" y="38420"/>
                </a:lnTo>
                <a:lnTo>
                  <a:pt x="25540" y="38430"/>
                </a:lnTo>
                <a:lnTo>
                  <a:pt x="25530" y="38430"/>
                </a:lnTo>
                <a:lnTo>
                  <a:pt x="25540" y="38430"/>
                </a:lnTo>
                <a:lnTo>
                  <a:pt x="25530" y="38430"/>
                </a:lnTo>
                <a:lnTo>
                  <a:pt x="25530" y="38440"/>
                </a:lnTo>
                <a:lnTo>
                  <a:pt x="25530" y="38450"/>
                </a:lnTo>
                <a:lnTo>
                  <a:pt x="25530" y="38460"/>
                </a:lnTo>
                <a:lnTo>
                  <a:pt x="25540" y="38460"/>
                </a:lnTo>
                <a:lnTo>
                  <a:pt x="25540" y="38470"/>
                </a:lnTo>
                <a:lnTo>
                  <a:pt x="25540" y="38480"/>
                </a:lnTo>
                <a:lnTo>
                  <a:pt x="25530" y="38490"/>
                </a:lnTo>
                <a:lnTo>
                  <a:pt x="25520" y="38500"/>
                </a:lnTo>
                <a:lnTo>
                  <a:pt x="25520" y="38510"/>
                </a:lnTo>
                <a:lnTo>
                  <a:pt x="25510" y="38510"/>
                </a:lnTo>
                <a:lnTo>
                  <a:pt x="25500" y="38510"/>
                </a:lnTo>
                <a:lnTo>
                  <a:pt x="25500" y="38520"/>
                </a:lnTo>
                <a:lnTo>
                  <a:pt x="25500" y="38510"/>
                </a:lnTo>
                <a:lnTo>
                  <a:pt x="25510" y="38510"/>
                </a:lnTo>
                <a:lnTo>
                  <a:pt x="25500" y="38500"/>
                </a:lnTo>
                <a:lnTo>
                  <a:pt x="25500" y="38510"/>
                </a:lnTo>
                <a:lnTo>
                  <a:pt x="25490" y="38500"/>
                </a:lnTo>
                <a:lnTo>
                  <a:pt x="25500" y="38500"/>
                </a:lnTo>
                <a:lnTo>
                  <a:pt x="25500" y="38490"/>
                </a:lnTo>
                <a:lnTo>
                  <a:pt x="25490" y="38490"/>
                </a:lnTo>
                <a:lnTo>
                  <a:pt x="25480" y="38490"/>
                </a:lnTo>
                <a:lnTo>
                  <a:pt x="25490" y="38490"/>
                </a:lnTo>
                <a:lnTo>
                  <a:pt x="25480" y="38500"/>
                </a:lnTo>
                <a:lnTo>
                  <a:pt x="25480" y="38490"/>
                </a:lnTo>
                <a:lnTo>
                  <a:pt x="25480" y="38480"/>
                </a:lnTo>
                <a:lnTo>
                  <a:pt x="25480" y="38470"/>
                </a:lnTo>
                <a:lnTo>
                  <a:pt x="25470" y="38470"/>
                </a:lnTo>
                <a:lnTo>
                  <a:pt x="25480" y="38470"/>
                </a:lnTo>
                <a:lnTo>
                  <a:pt x="25470" y="38470"/>
                </a:lnTo>
                <a:lnTo>
                  <a:pt x="25470" y="38460"/>
                </a:lnTo>
                <a:lnTo>
                  <a:pt x="25470" y="38470"/>
                </a:lnTo>
                <a:lnTo>
                  <a:pt x="25460" y="38470"/>
                </a:lnTo>
                <a:lnTo>
                  <a:pt x="25460" y="38480"/>
                </a:lnTo>
                <a:lnTo>
                  <a:pt x="25460" y="38490"/>
                </a:lnTo>
                <a:lnTo>
                  <a:pt x="25450" y="38500"/>
                </a:lnTo>
                <a:lnTo>
                  <a:pt x="25450" y="38510"/>
                </a:lnTo>
                <a:lnTo>
                  <a:pt x="25440" y="38510"/>
                </a:lnTo>
                <a:lnTo>
                  <a:pt x="25440" y="38500"/>
                </a:lnTo>
                <a:lnTo>
                  <a:pt x="25440" y="38510"/>
                </a:lnTo>
                <a:lnTo>
                  <a:pt x="25440" y="38520"/>
                </a:lnTo>
                <a:lnTo>
                  <a:pt x="25440" y="38530"/>
                </a:lnTo>
                <a:lnTo>
                  <a:pt x="25440" y="38540"/>
                </a:lnTo>
                <a:lnTo>
                  <a:pt x="25430" y="38540"/>
                </a:lnTo>
                <a:lnTo>
                  <a:pt x="25430" y="38550"/>
                </a:lnTo>
                <a:lnTo>
                  <a:pt x="25440" y="38550"/>
                </a:lnTo>
                <a:lnTo>
                  <a:pt x="25430" y="38550"/>
                </a:lnTo>
                <a:lnTo>
                  <a:pt x="25430" y="38560"/>
                </a:lnTo>
                <a:lnTo>
                  <a:pt x="25430" y="38570"/>
                </a:lnTo>
                <a:lnTo>
                  <a:pt x="25430" y="38580"/>
                </a:lnTo>
                <a:lnTo>
                  <a:pt x="25430" y="38590"/>
                </a:lnTo>
                <a:lnTo>
                  <a:pt x="25430" y="38600"/>
                </a:lnTo>
                <a:lnTo>
                  <a:pt x="25430" y="38610"/>
                </a:lnTo>
                <a:lnTo>
                  <a:pt x="25440" y="38610"/>
                </a:lnTo>
                <a:lnTo>
                  <a:pt x="25440" y="38620"/>
                </a:lnTo>
                <a:lnTo>
                  <a:pt x="25440" y="38630"/>
                </a:lnTo>
                <a:lnTo>
                  <a:pt x="25440" y="38640"/>
                </a:lnTo>
                <a:lnTo>
                  <a:pt x="25450" y="38650"/>
                </a:lnTo>
                <a:lnTo>
                  <a:pt x="25450" y="38660"/>
                </a:lnTo>
                <a:lnTo>
                  <a:pt x="25440" y="38660"/>
                </a:lnTo>
                <a:lnTo>
                  <a:pt x="25440" y="38670"/>
                </a:lnTo>
                <a:lnTo>
                  <a:pt x="25430" y="38670"/>
                </a:lnTo>
                <a:lnTo>
                  <a:pt x="25430" y="38680"/>
                </a:lnTo>
                <a:lnTo>
                  <a:pt x="25440" y="38680"/>
                </a:lnTo>
                <a:lnTo>
                  <a:pt x="25440" y="38690"/>
                </a:lnTo>
                <a:lnTo>
                  <a:pt x="25430" y="38690"/>
                </a:lnTo>
                <a:lnTo>
                  <a:pt x="25420" y="38690"/>
                </a:lnTo>
                <a:lnTo>
                  <a:pt x="25410" y="38690"/>
                </a:lnTo>
                <a:lnTo>
                  <a:pt x="25410" y="38680"/>
                </a:lnTo>
                <a:lnTo>
                  <a:pt x="25400" y="38680"/>
                </a:lnTo>
                <a:lnTo>
                  <a:pt x="25400" y="38670"/>
                </a:lnTo>
                <a:lnTo>
                  <a:pt x="25390" y="38660"/>
                </a:lnTo>
                <a:lnTo>
                  <a:pt x="25390" y="38670"/>
                </a:lnTo>
                <a:lnTo>
                  <a:pt x="25390" y="38680"/>
                </a:lnTo>
                <a:lnTo>
                  <a:pt x="25390" y="38690"/>
                </a:lnTo>
                <a:lnTo>
                  <a:pt x="25390" y="38700"/>
                </a:lnTo>
                <a:lnTo>
                  <a:pt x="25390" y="38710"/>
                </a:lnTo>
                <a:lnTo>
                  <a:pt x="25390" y="38720"/>
                </a:lnTo>
                <a:lnTo>
                  <a:pt x="25380" y="38720"/>
                </a:lnTo>
                <a:lnTo>
                  <a:pt x="25380" y="38730"/>
                </a:lnTo>
                <a:lnTo>
                  <a:pt x="25390" y="38730"/>
                </a:lnTo>
                <a:lnTo>
                  <a:pt x="25380" y="38740"/>
                </a:lnTo>
                <a:lnTo>
                  <a:pt x="25390" y="38740"/>
                </a:lnTo>
                <a:lnTo>
                  <a:pt x="25390" y="38750"/>
                </a:lnTo>
                <a:lnTo>
                  <a:pt x="25380" y="38750"/>
                </a:lnTo>
                <a:lnTo>
                  <a:pt x="25380" y="38760"/>
                </a:lnTo>
                <a:lnTo>
                  <a:pt x="25380" y="38770"/>
                </a:lnTo>
                <a:lnTo>
                  <a:pt x="25380" y="38780"/>
                </a:lnTo>
                <a:lnTo>
                  <a:pt x="25390" y="38780"/>
                </a:lnTo>
                <a:lnTo>
                  <a:pt x="25390" y="38790"/>
                </a:lnTo>
                <a:lnTo>
                  <a:pt x="25380" y="38790"/>
                </a:lnTo>
                <a:lnTo>
                  <a:pt x="25380" y="38800"/>
                </a:lnTo>
                <a:lnTo>
                  <a:pt x="25390" y="38810"/>
                </a:lnTo>
                <a:lnTo>
                  <a:pt x="25380" y="38810"/>
                </a:lnTo>
                <a:lnTo>
                  <a:pt x="25390" y="38810"/>
                </a:lnTo>
                <a:lnTo>
                  <a:pt x="25390" y="38820"/>
                </a:lnTo>
                <a:lnTo>
                  <a:pt x="25400" y="38820"/>
                </a:lnTo>
                <a:lnTo>
                  <a:pt x="25400" y="38830"/>
                </a:lnTo>
                <a:lnTo>
                  <a:pt x="25400" y="38840"/>
                </a:lnTo>
                <a:lnTo>
                  <a:pt x="25390" y="38840"/>
                </a:lnTo>
                <a:lnTo>
                  <a:pt x="25380" y="38850"/>
                </a:lnTo>
                <a:lnTo>
                  <a:pt x="25370" y="38860"/>
                </a:lnTo>
                <a:lnTo>
                  <a:pt x="25370" y="38870"/>
                </a:lnTo>
                <a:lnTo>
                  <a:pt x="25370" y="38880"/>
                </a:lnTo>
                <a:lnTo>
                  <a:pt x="25360" y="38880"/>
                </a:lnTo>
                <a:lnTo>
                  <a:pt x="25370" y="38880"/>
                </a:lnTo>
                <a:lnTo>
                  <a:pt x="25370" y="38870"/>
                </a:lnTo>
                <a:lnTo>
                  <a:pt x="25360" y="38870"/>
                </a:lnTo>
                <a:lnTo>
                  <a:pt x="25360" y="38860"/>
                </a:lnTo>
                <a:lnTo>
                  <a:pt x="25360" y="38850"/>
                </a:lnTo>
                <a:lnTo>
                  <a:pt x="25360" y="38840"/>
                </a:lnTo>
                <a:lnTo>
                  <a:pt x="25350" y="38840"/>
                </a:lnTo>
                <a:lnTo>
                  <a:pt x="25340" y="38840"/>
                </a:lnTo>
                <a:lnTo>
                  <a:pt x="25340" y="38850"/>
                </a:lnTo>
                <a:lnTo>
                  <a:pt x="25340" y="38860"/>
                </a:lnTo>
                <a:lnTo>
                  <a:pt x="25340" y="38870"/>
                </a:lnTo>
                <a:lnTo>
                  <a:pt x="25340" y="38880"/>
                </a:lnTo>
                <a:lnTo>
                  <a:pt x="25350" y="38880"/>
                </a:lnTo>
                <a:lnTo>
                  <a:pt x="25340" y="38880"/>
                </a:lnTo>
                <a:lnTo>
                  <a:pt x="25340" y="38890"/>
                </a:lnTo>
                <a:lnTo>
                  <a:pt x="25330" y="38890"/>
                </a:lnTo>
                <a:lnTo>
                  <a:pt x="25320" y="38890"/>
                </a:lnTo>
                <a:lnTo>
                  <a:pt x="25320" y="38900"/>
                </a:lnTo>
                <a:lnTo>
                  <a:pt x="25310" y="38900"/>
                </a:lnTo>
                <a:lnTo>
                  <a:pt x="25310" y="38910"/>
                </a:lnTo>
                <a:lnTo>
                  <a:pt x="25310" y="38920"/>
                </a:lnTo>
                <a:lnTo>
                  <a:pt x="25300" y="38920"/>
                </a:lnTo>
                <a:lnTo>
                  <a:pt x="25300" y="38930"/>
                </a:lnTo>
                <a:lnTo>
                  <a:pt x="25300" y="38940"/>
                </a:lnTo>
                <a:lnTo>
                  <a:pt x="25290" y="38940"/>
                </a:lnTo>
                <a:lnTo>
                  <a:pt x="25280" y="38940"/>
                </a:lnTo>
                <a:lnTo>
                  <a:pt x="25280" y="38930"/>
                </a:lnTo>
                <a:lnTo>
                  <a:pt x="25270" y="38920"/>
                </a:lnTo>
                <a:lnTo>
                  <a:pt x="25270" y="38930"/>
                </a:lnTo>
                <a:lnTo>
                  <a:pt x="25260" y="38930"/>
                </a:lnTo>
                <a:lnTo>
                  <a:pt x="25260" y="38920"/>
                </a:lnTo>
                <a:lnTo>
                  <a:pt x="25250" y="38920"/>
                </a:lnTo>
                <a:lnTo>
                  <a:pt x="25250" y="38910"/>
                </a:lnTo>
                <a:lnTo>
                  <a:pt x="25250" y="38900"/>
                </a:lnTo>
                <a:lnTo>
                  <a:pt x="25250" y="38890"/>
                </a:lnTo>
                <a:lnTo>
                  <a:pt x="25250" y="38880"/>
                </a:lnTo>
                <a:lnTo>
                  <a:pt x="25240" y="38880"/>
                </a:lnTo>
                <a:lnTo>
                  <a:pt x="25240" y="38870"/>
                </a:lnTo>
                <a:lnTo>
                  <a:pt x="25250" y="38870"/>
                </a:lnTo>
                <a:lnTo>
                  <a:pt x="25250" y="38860"/>
                </a:lnTo>
                <a:lnTo>
                  <a:pt x="25250" y="38850"/>
                </a:lnTo>
                <a:lnTo>
                  <a:pt x="25250" y="38840"/>
                </a:lnTo>
                <a:lnTo>
                  <a:pt x="25250" y="38830"/>
                </a:lnTo>
                <a:lnTo>
                  <a:pt x="25250" y="38820"/>
                </a:lnTo>
                <a:lnTo>
                  <a:pt x="25250" y="38810"/>
                </a:lnTo>
                <a:lnTo>
                  <a:pt x="25250" y="38800"/>
                </a:lnTo>
                <a:lnTo>
                  <a:pt x="25250" y="38790"/>
                </a:lnTo>
                <a:lnTo>
                  <a:pt x="25250" y="38780"/>
                </a:lnTo>
                <a:lnTo>
                  <a:pt x="25240" y="38780"/>
                </a:lnTo>
                <a:lnTo>
                  <a:pt x="25240" y="38770"/>
                </a:lnTo>
                <a:lnTo>
                  <a:pt x="25230" y="38760"/>
                </a:lnTo>
                <a:lnTo>
                  <a:pt x="25230" y="38770"/>
                </a:lnTo>
                <a:lnTo>
                  <a:pt x="25230" y="38780"/>
                </a:lnTo>
                <a:lnTo>
                  <a:pt x="25230" y="38790"/>
                </a:lnTo>
                <a:lnTo>
                  <a:pt x="25220" y="38810"/>
                </a:lnTo>
                <a:lnTo>
                  <a:pt x="25210" y="38820"/>
                </a:lnTo>
                <a:lnTo>
                  <a:pt x="25210" y="38830"/>
                </a:lnTo>
                <a:lnTo>
                  <a:pt x="25210" y="38840"/>
                </a:lnTo>
                <a:lnTo>
                  <a:pt x="25210" y="38850"/>
                </a:lnTo>
                <a:lnTo>
                  <a:pt x="25210" y="38860"/>
                </a:lnTo>
                <a:lnTo>
                  <a:pt x="25200" y="38870"/>
                </a:lnTo>
                <a:lnTo>
                  <a:pt x="25190" y="38870"/>
                </a:lnTo>
                <a:lnTo>
                  <a:pt x="25180" y="38870"/>
                </a:lnTo>
                <a:lnTo>
                  <a:pt x="25180" y="38880"/>
                </a:lnTo>
                <a:lnTo>
                  <a:pt x="25180" y="38870"/>
                </a:lnTo>
                <a:lnTo>
                  <a:pt x="25170" y="38870"/>
                </a:lnTo>
                <a:lnTo>
                  <a:pt x="25170" y="38860"/>
                </a:lnTo>
                <a:lnTo>
                  <a:pt x="25160" y="38860"/>
                </a:lnTo>
                <a:lnTo>
                  <a:pt x="25150" y="38860"/>
                </a:lnTo>
                <a:lnTo>
                  <a:pt x="25140" y="38860"/>
                </a:lnTo>
                <a:lnTo>
                  <a:pt x="25150" y="38860"/>
                </a:lnTo>
                <a:lnTo>
                  <a:pt x="25140" y="38860"/>
                </a:lnTo>
                <a:lnTo>
                  <a:pt x="25140" y="38850"/>
                </a:lnTo>
                <a:lnTo>
                  <a:pt x="25130" y="38850"/>
                </a:lnTo>
                <a:lnTo>
                  <a:pt x="25120" y="38850"/>
                </a:lnTo>
                <a:lnTo>
                  <a:pt x="25120" y="38840"/>
                </a:lnTo>
                <a:lnTo>
                  <a:pt x="25110" y="38840"/>
                </a:lnTo>
                <a:lnTo>
                  <a:pt x="25110" y="38850"/>
                </a:lnTo>
                <a:lnTo>
                  <a:pt x="25100" y="38850"/>
                </a:lnTo>
                <a:lnTo>
                  <a:pt x="25100" y="38860"/>
                </a:lnTo>
                <a:lnTo>
                  <a:pt x="25090" y="38850"/>
                </a:lnTo>
                <a:lnTo>
                  <a:pt x="25090" y="38840"/>
                </a:lnTo>
                <a:lnTo>
                  <a:pt x="25080" y="38850"/>
                </a:lnTo>
                <a:lnTo>
                  <a:pt x="25080" y="38840"/>
                </a:lnTo>
                <a:lnTo>
                  <a:pt x="25070" y="38840"/>
                </a:lnTo>
                <a:lnTo>
                  <a:pt x="25070" y="38850"/>
                </a:lnTo>
                <a:lnTo>
                  <a:pt x="25070" y="38840"/>
                </a:lnTo>
                <a:lnTo>
                  <a:pt x="25070" y="38830"/>
                </a:lnTo>
                <a:lnTo>
                  <a:pt x="25060" y="38830"/>
                </a:lnTo>
                <a:lnTo>
                  <a:pt x="25060" y="38820"/>
                </a:lnTo>
                <a:lnTo>
                  <a:pt x="25060" y="38810"/>
                </a:lnTo>
                <a:lnTo>
                  <a:pt x="25050" y="38800"/>
                </a:lnTo>
                <a:lnTo>
                  <a:pt x="25060" y="38800"/>
                </a:lnTo>
                <a:lnTo>
                  <a:pt x="25050" y="38800"/>
                </a:lnTo>
                <a:lnTo>
                  <a:pt x="25060" y="38790"/>
                </a:lnTo>
                <a:lnTo>
                  <a:pt x="25060" y="38780"/>
                </a:lnTo>
                <a:lnTo>
                  <a:pt x="25050" y="38780"/>
                </a:lnTo>
                <a:lnTo>
                  <a:pt x="25050" y="38770"/>
                </a:lnTo>
                <a:lnTo>
                  <a:pt x="25040" y="38760"/>
                </a:lnTo>
                <a:lnTo>
                  <a:pt x="25040" y="38750"/>
                </a:lnTo>
                <a:lnTo>
                  <a:pt x="25040" y="38740"/>
                </a:lnTo>
                <a:lnTo>
                  <a:pt x="25050" y="38740"/>
                </a:lnTo>
                <a:lnTo>
                  <a:pt x="25050" y="38730"/>
                </a:lnTo>
                <a:lnTo>
                  <a:pt x="25040" y="38730"/>
                </a:lnTo>
                <a:lnTo>
                  <a:pt x="25040" y="38720"/>
                </a:lnTo>
                <a:lnTo>
                  <a:pt x="25040" y="38710"/>
                </a:lnTo>
                <a:lnTo>
                  <a:pt x="25040" y="38700"/>
                </a:lnTo>
                <a:lnTo>
                  <a:pt x="25040" y="38690"/>
                </a:lnTo>
                <a:lnTo>
                  <a:pt x="25040" y="38680"/>
                </a:lnTo>
                <a:lnTo>
                  <a:pt x="25030" y="38680"/>
                </a:lnTo>
                <a:lnTo>
                  <a:pt x="25030" y="38670"/>
                </a:lnTo>
                <a:lnTo>
                  <a:pt x="25040" y="38670"/>
                </a:lnTo>
                <a:lnTo>
                  <a:pt x="25040" y="38660"/>
                </a:lnTo>
                <a:lnTo>
                  <a:pt x="25030" y="38660"/>
                </a:lnTo>
                <a:lnTo>
                  <a:pt x="25030" y="38650"/>
                </a:lnTo>
                <a:lnTo>
                  <a:pt x="25040" y="38650"/>
                </a:lnTo>
                <a:lnTo>
                  <a:pt x="25040" y="38640"/>
                </a:lnTo>
                <a:lnTo>
                  <a:pt x="25040" y="38630"/>
                </a:lnTo>
                <a:lnTo>
                  <a:pt x="25030" y="38630"/>
                </a:lnTo>
                <a:lnTo>
                  <a:pt x="25030" y="38620"/>
                </a:lnTo>
                <a:lnTo>
                  <a:pt x="25040" y="38620"/>
                </a:lnTo>
                <a:lnTo>
                  <a:pt x="25040" y="38610"/>
                </a:lnTo>
                <a:lnTo>
                  <a:pt x="25040" y="38600"/>
                </a:lnTo>
                <a:lnTo>
                  <a:pt x="25040" y="38590"/>
                </a:lnTo>
                <a:lnTo>
                  <a:pt x="25040" y="38580"/>
                </a:lnTo>
                <a:lnTo>
                  <a:pt x="25040" y="38570"/>
                </a:lnTo>
                <a:lnTo>
                  <a:pt x="25030" y="38570"/>
                </a:lnTo>
                <a:lnTo>
                  <a:pt x="25030" y="38560"/>
                </a:lnTo>
                <a:lnTo>
                  <a:pt x="25030" y="38550"/>
                </a:lnTo>
                <a:lnTo>
                  <a:pt x="25040" y="38550"/>
                </a:lnTo>
                <a:lnTo>
                  <a:pt x="25040" y="38540"/>
                </a:lnTo>
                <a:lnTo>
                  <a:pt x="25030" y="38540"/>
                </a:lnTo>
                <a:lnTo>
                  <a:pt x="25030" y="38530"/>
                </a:lnTo>
                <a:lnTo>
                  <a:pt x="25030" y="38520"/>
                </a:lnTo>
                <a:lnTo>
                  <a:pt x="25040" y="38520"/>
                </a:lnTo>
                <a:lnTo>
                  <a:pt x="25050" y="38520"/>
                </a:lnTo>
                <a:lnTo>
                  <a:pt x="25050" y="38510"/>
                </a:lnTo>
                <a:lnTo>
                  <a:pt x="25060" y="38510"/>
                </a:lnTo>
                <a:lnTo>
                  <a:pt x="25060" y="38500"/>
                </a:lnTo>
                <a:lnTo>
                  <a:pt x="25070" y="38500"/>
                </a:lnTo>
                <a:lnTo>
                  <a:pt x="25070" y="38490"/>
                </a:lnTo>
                <a:lnTo>
                  <a:pt x="25060" y="38480"/>
                </a:lnTo>
                <a:lnTo>
                  <a:pt x="25060" y="38470"/>
                </a:lnTo>
                <a:lnTo>
                  <a:pt x="25070" y="38470"/>
                </a:lnTo>
                <a:lnTo>
                  <a:pt x="25070" y="38460"/>
                </a:lnTo>
                <a:lnTo>
                  <a:pt x="25070" y="38450"/>
                </a:lnTo>
                <a:lnTo>
                  <a:pt x="25070" y="38440"/>
                </a:lnTo>
                <a:lnTo>
                  <a:pt x="25070" y="38430"/>
                </a:lnTo>
                <a:lnTo>
                  <a:pt x="25060" y="38430"/>
                </a:lnTo>
                <a:lnTo>
                  <a:pt x="25060" y="38420"/>
                </a:lnTo>
                <a:lnTo>
                  <a:pt x="25050" y="38420"/>
                </a:lnTo>
                <a:lnTo>
                  <a:pt x="25050" y="38410"/>
                </a:lnTo>
                <a:lnTo>
                  <a:pt x="25050" y="38400"/>
                </a:lnTo>
                <a:lnTo>
                  <a:pt x="25040" y="38400"/>
                </a:lnTo>
                <a:lnTo>
                  <a:pt x="25040" y="38410"/>
                </a:lnTo>
                <a:lnTo>
                  <a:pt x="25030" y="38410"/>
                </a:lnTo>
                <a:lnTo>
                  <a:pt x="25020" y="38400"/>
                </a:lnTo>
                <a:lnTo>
                  <a:pt x="25020" y="38410"/>
                </a:lnTo>
                <a:lnTo>
                  <a:pt x="25020" y="38420"/>
                </a:lnTo>
                <a:lnTo>
                  <a:pt x="25010" y="38430"/>
                </a:lnTo>
                <a:lnTo>
                  <a:pt x="25000" y="38440"/>
                </a:lnTo>
                <a:lnTo>
                  <a:pt x="25000" y="38450"/>
                </a:lnTo>
                <a:lnTo>
                  <a:pt x="25000" y="38460"/>
                </a:lnTo>
                <a:lnTo>
                  <a:pt x="25010" y="38470"/>
                </a:lnTo>
                <a:lnTo>
                  <a:pt x="25010" y="38480"/>
                </a:lnTo>
                <a:lnTo>
                  <a:pt x="25000" y="38480"/>
                </a:lnTo>
                <a:lnTo>
                  <a:pt x="25000" y="38490"/>
                </a:lnTo>
                <a:lnTo>
                  <a:pt x="24990" y="38490"/>
                </a:lnTo>
                <a:lnTo>
                  <a:pt x="24990" y="38500"/>
                </a:lnTo>
                <a:lnTo>
                  <a:pt x="24980" y="38500"/>
                </a:lnTo>
                <a:lnTo>
                  <a:pt x="24970" y="38500"/>
                </a:lnTo>
                <a:lnTo>
                  <a:pt x="24970" y="38510"/>
                </a:lnTo>
                <a:lnTo>
                  <a:pt x="24960" y="38510"/>
                </a:lnTo>
                <a:lnTo>
                  <a:pt x="24960" y="38500"/>
                </a:lnTo>
                <a:lnTo>
                  <a:pt x="24950" y="38490"/>
                </a:lnTo>
                <a:lnTo>
                  <a:pt x="24950" y="38480"/>
                </a:lnTo>
                <a:lnTo>
                  <a:pt x="24950" y="38470"/>
                </a:lnTo>
                <a:lnTo>
                  <a:pt x="24950" y="38460"/>
                </a:lnTo>
                <a:lnTo>
                  <a:pt x="24950" y="38450"/>
                </a:lnTo>
                <a:lnTo>
                  <a:pt x="24940" y="38450"/>
                </a:lnTo>
                <a:lnTo>
                  <a:pt x="24950" y="38450"/>
                </a:lnTo>
                <a:lnTo>
                  <a:pt x="24950" y="38440"/>
                </a:lnTo>
                <a:lnTo>
                  <a:pt x="24960" y="38440"/>
                </a:lnTo>
                <a:lnTo>
                  <a:pt x="24960" y="38430"/>
                </a:lnTo>
                <a:lnTo>
                  <a:pt x="24970" y="38430"/>
                </a:lnTo>
                <a:lnTo>
                  <a:pt x="24970" y="38420"/>
                </a:lnTo>
                <a:lnTo>
                  <a:pt x="24980" y="38420"/>
                </a:lnTo>
                <a:lnTo>
                  <a:pt x="24980" y="38410"/>
                </a:lnTo>
                <a:lnTo>
                  <a:pt x="24990" y="38400"/>
                </a:lnTo>
                <a:lnTo>
                  <a:pt x="25000" y="38400"/>
                </a:lnTo>
                <a:lnTo>
                  <a:pt x="25000" y="38390"/>
                </a:lnTo>
                <a:lnTo>
                  <a:pt x="25000" y="38380"/>
                </a:lnTo>
                <a:lnTo>
                  <a:pt x="25000" y="38370"/>
                </a:lnTo>
                <a:lnTo>
                  <a:pt x="25000" y="38360"/>
                </a:lnTo>
                <a:lnTo>
                  <a:pt x="25000" y="38350"/>
                </a:lnTo>
                <a:lnTo>
                  <a:pt x="25010" y="38340"/>
                </a:lnTo>
                <a:lnTo>
                  <a:pt x="25010" y="38330"/>
                </a:lnTo>
                <a:lnTo>
                  <a:pt x="25000" y="38330"/>
                </a:lnTo>
                <a:lnTo>
                  <a:pt x="25000" y="38320"/>
                </a:lnTo>
                <a:lnTo>
                  <a:pt x="25000" y="38330"/>
                </a:lnTo>
                <a:lnTo>
                  <a:pt x="24990" y="38330"/>
                </a:lnTo>
                <a:lnTo>
                  <a:pt x="24990" y="38340"/>
                </a:lnTo>
                <a:lnTo>
                  <a:pt x="24990" y="38350"/>
                </a:lnTo>
                <a:lnTo>
                  <a:pt x="24980" y="38350"/>
                </a:lnTo>
                <a:lnTo>
                  <a:pt x="24970" y="38350"/>
                </a:lnTo>
                <a:lnTo>
                  <a:pt x="24970" y="38360"/>
                </a:lnTo>
                <a:lnTo>
                  <a:pt x="24960" y="38360"/>
                </a:lnTo>
                <a:lnTo>
                  <a:pt x="24960" y="38370"/>
                </a:lnTo>
                <a:lnTo>
                  <a:pt x="24950" y="38370"/>
                </a:lnTo>
                <a:lnTo>
                  <a:pt x="24940" y="38370"/>
                </a:lnTo>
                <a:lnTo>
                  <a:pt x="24940" y="38380"/>
                </a:lnTo>
                <a:lnTo>
                  <a:pt x="24940" y="38370"/>
                </a:lnTo>
                <a:lnTo>
                  <a:pt x="24930" y="38370"/>
                </a:lnTo>
                <a:lnTo>
                  <a:pt x="24930" y="38380"/>
                </a:lnTo>
                <a:lnTo>
                  <a:pt x="24930" y="38390"/>
                </a:lnTo>
                <a:lnTo>
                  <a:pt x="24920" y="38390"/>
                </a:lnTo>
                <a:lnTo>
                  <a:pt x="24910" y="38390"/>
                </a:lnTo>
                <a:lnTo>
                  <a:pt x="24910" y="38400"/>
                </a:lnTo>
                <a:lnTo>
                  <a:pt x="24910" y="38390"/>
                </a:lnTo>
                <a:lnTo>
                  <a:pt x="24900" y="38390"/>
                </a:lnTo>
                <a:lnTo>
                  <a:pt x="24890" y="38390"/>
                </a:lnTo>
                <a:lnTo>
                  <a:pt x="24890" y="38400"/>
                </a:lnTo>
                <a:lnTo>
                  <a:pt x="24890" y="38390"/>
                </a:lnTo>
                <a:lnTo>
                  <a:pt x="24880" y="38390"/>
                </a:lnTo>
                <a:lnTo>
                  <a:pt x="24880" y="38400"/>
                </a:lnTo>
                <a:lnTo>
                  <a:pt x="24880" y="38390"/>
                </a:lnTo>
                <a:lnTo>
                  <a:pt x="24880" y="38380"/>
                </a:lnTo>
                <a:lnTo>
                  <a:pt x="24870" y="38380"/>
                </a:lnTo>
                <a:lnTo>
                  <a:pt x="24860" y="38380"/>
                </a:lnTo>
                <a:lnTo>
                  <a:pt x="24860" y="38370"/>
                </a:lnTo>
                <a:lnTo>
                  <a:pt x="24860" y="38360"/>
                </a:lnTo>
                <a:lnTo>
                  <a:pt x="24860" y="38370"/>
                </a:lnTo>
                <a:lnTo>
                  <a:pt x="24850" y="38370"/>
                </a:lnTo>
                <a:lnTo>
                  <a:pt x="24850" y="38360"/>
                </a:lnTo>
                <a:lnTo>
                  <a:pt x="24860" y="38360"/>
                </a:lnTo>
                <a:lnTo>
                  <a:pt x="24850" y="38360"/>
                </a:lnTo>
                <a:lnTo>
                  <a:pt x="24850" y="38350"/>
                </a:lnTo>
                <a:lnTo>
                  <a:pt x="24840" y="38350"/>
                </a:lnTo>
                <a:lnTo>
                  <a:pt x="24840" y="38340"/>
                </a:lnTo>
                <a:lnTo>
                  <a:pt x="24840" y="38330"/>
                </a:lnTo>
                <a:lnTo>
                  <a:pt x="24840" y="38320"/>
                </a:lnTo>
                <a:lnTo>
                  <a:pt x="24850" y="38320"/>
                </a:lnTo>
                <a:lnTo>
                  <a:pt x="24850" y="38310"/>
                </a:lnTo>
                <a:lnTo>
                  <a:pt x="24850" y="38300"/>
                </a:lnTo>
                <a:lnTo>
                  <a:pt x="24840" y="38300"/>
                </a:lnTo>
                <a:lnTo>
                  <a:pt x="24850" y="38300"/>
                </a:lnTo>
                <a:lnTo>
                  <a:pt x="24850" y="38290"/>
                </a:lnTo>
                <a:lnTo>
                  <a:pt x="24840" y="38290"/>
                </a:lnTo>
                <a:lnTo>
                  <a:pt x="24840" y="38280"/>
                </a:lnTo>
                <a:lnTo>
                  <a:pt x="24840" y="38270"/>
                </a:lnTo>
                <a:lnTo>
                  <a:pt x="24830" y="38270"/>
                </a:lnTo>
                <a:lnTo>
                  <a:pt x="24820" y="38270"/>
                </a:lnTo>
                <a:lnTo>
                  <a:pt x="24820" y="38260"/>
                </a:lnTo>
                <a:lnTo>
                  <a:pt x="24830" y="38260"/>
                </a:lnTo>
                <a:lnTo>
                  <a:pt x="24830" y="38250"/>
                </a:lnTo>
                <a:lnTo>
                  <a:pt x="24840" y="38250"/>
                </a:lnTo>
                <a:lnTo>
                  <a:pt x="24840" y="38240"/>
                </a:lnTo>
                <a:lnTo>
                  <a:pt x="24840" y="38230"/>
                </a:lnTo>
                <a:lnTo>
                  <a:pt x="24840" y="38220"/>
                </a:lnTo>
                <a:lnTo>
                  <a:pt x="24830" y="38220"/>
                </a:lnTo>
                <a:lnTo>
                  <a:pt x="24830" y="38210"/>
                </a:lnTo>
                <a:lnTo>
                  <a:pt x="24830" y="38200"/>
                </a:lnTo>
                <a:lnTo>
                  <a:pt x="24820" y="38200"/>
                </a:lnTo>
                <a:lnTo>
                  <a:pt x="24820" y="38190"/>
                </a:lnTo>
                <a:lnTo>
                  <a:pt x="24820" y="38180"/>
                </a:lnTo>
                <a:lnTo>
                  <a:pt x="24820" y="38170"/>
                </a:lnTo>
                <a:lnTo>
                  <a:pt x="24810" y="38180"/>
                </a:lnTo>
                <a:lnTo>
                  <a:pt x="24810" y="38190"/>
                </a:lnTo>
                <a:lnTo>
                  <a:pt x="24810" y="38200"/>
                </a:lnTo>
                <a:lnTo>
                  <a:pt x="24810" y="38210"/>
                </a:lnTo>
                <a:lnTo>
                  <a:pt x="24800" y="38210"/>
                </a:lnTo>
                <a:lnTo>
                  <a:pt x="24800" y="38200"/>
                </a:lnTo>
                <a:lnTo>
                  <a:pt x="24790" y="38190"/>
                </a:lnTo>
                <a:lnTo>
                  <a:pt x="24780" y="38190"/>
                </a:lnTo>
                <a:lnTo>
                  <a:pt x="24780" y="38200"/>
                </a:lnTo>
                <a:lnTo>
                  <a:pt x="24770" y="38200"/>
                </a:lnTo>
                <a:lnTo>
                  <a:pt x="24770" y="38210"/>
                </a:lnTo>
                <a:lnTo>
                  <a:pt x="24770" y="38220"/>
                </a:lnTo>
                <a:lnTo>
                  <a:pt x="24760" y="38220"/>
                </a:lnTo>
                <a:lnTo>
                  <a:pt x="24760" y="38230"/>
                </a:lnTo>
                <a:lnTo>
                  <a:pt x="24760" y="38240"/>
                </a:lnTo>
                <a:lnTo>
                  <a:pt x="24760" y="38250"/>
                </a:lnTo>
                <a:lnTo>
                  <a:pt x="24750" y="38250"/>
                </a:lnTo>
                <a:lnTo>
                  <a:pt x="24750" y="38260"/>
                </a:lnTo>
                <a:lnTo>
                  <a:pt x="24740" y="38260"/>
                </a:lnTo>
                <a:lnTo>
                  <a:pt x="24740" y="38270"/>
                </a:lnTo>
                <a:lnTo>
                  <a:pt x="24740" y="38280"/>
                </a:lnTo>
                <a:lnTo>
                  <a:pt x="24730" y="38280"/>
                </a:lnTo>
                <a:lnTo>
                  <a:pt x="24730" y="38290"/>
                </a:lnTo>
                <a:lnTo>
                  <a:pt x="24730" y="38300"/>
                </a:lnTo>
                <a:lnTo>
                  <a:pt x="24730" y="38310"/>
                </a:lnTo>
                <a:lnTo>
                  <a:pt x="24730" y="38320"/>
                </a:lnTo>
                <a:lnTo>
                  <a:pt x="24720" y="38320"/>
                </a:lnTo>
                <a:lnTo>
                  <a:pt x="24720" y="38330"/>
                </a:lnTo>
                <a:lnTo>
                  <a:pt x="24710" y="38330"/>
                </a:lnTo>
                <a:lnTo>
                  <a:pt x="24710" y="38340"/>
                </a:lnTo>
                <a:lnTo>
                  <a:pt x="24710" y="38330"/>
                </a:lnTo>
                <a:lnTo>
                  <a:pt x="24710" y="38320"/>
                </a:lnTo>
                <a:lnTo>
                  <a:pt x="24710" y="38310"/>
                </a:lnTo>
                <a:lnTo>
                  <a:pt x="24710" y="38300"/>
                </a:lnTo>
                <a:lnTo>
                  <a:pt x="24700" y="38300"/>
                </a:lnTo>
                <a:lnTo>
                  <a:pt x="24700" y="38290"/>
                </a:lnTo>
                <a:lnTo>
                  <a:pt x="24690" y="38290"/>
                </a:lnTo>
                <a:lnTo>
                  <a:pt x="24700" y="38290"/>
                </a:lnTo>
                <a:lnTo>
                  <a:pt x="24690" y="38280"/>
                </a:lnTo>
                <a:lnTo>
                  <a:pt x="24690" y="38270"/>
                </a:lnTo>
                <a:lnTo>
                  <a:pt x="24680" y="38260"/>
                </a:lnTo>
                <a:lnTo>
                  <a:pt x="24680" y="38250"/>
                </a:lnTo>
                <a:lnTo>
                  <a:pt x="24670" y="38240"/>
                </a:lnTo>
                <a:lnTo>
                  <a:pt x="24670" y="38250"/>
                </a:lnTo>
                <a:lnTo>
                  <a:pt x="24660" y="38250"/>
                </a:lnTo>
                <a:lnTo>
                  <a:pt x="24650" y="38250"/>
                </a:lnTo>
                <a:lnTo>
                  <a:pt x="24650" y="38240"/>
                </a:lnTo>
                <a:lnTo>
                  <a:pt x="24650" y="38230"/>
                </a:lnTo>
                <a:lnTo>
                  <a:pt x="24640" y="38230"/>
                </a:lnTo>
                <a:lnTo>
                  <a:pt x="24640" y="38220"/>
                </a:lnTo>
                <a:lnTo>
                  <a:pt x="24640" y="38210"/>
                </a:lnTo>
                <a:lnTo>
                  <a:pt x="24640" y="38200"/>
                </a:lnTo>
                <a:lnTo>
                  <a:pt x="24630" y="38200"/>
                </a:lnTo>
                <a:lnTo>
                  <a:pt x="24620" y="38200"/>
                </a:lnTo>
                <a:lnTo>
                  <a:pt x="24610" y="38200"/>
                </a:lnTo>
                <a:lnTo>
                  <a:pt x="24610" y="38210"/>
                </a:lnTo>
                <a:lnTo>
                  <a:pt x="24600" y="38210"/>
                </a:lnTo>
                <a:lnTo>
                  <a:pt x="24600" y="38200"/>
                </a:lnTo>
                <a:lnTo>
                  <a:pt x="24600" y="38190"/>
                </a:lnTo>
                <a:lnTo>
                  <a:pt x="24600" y="38180"/>
                </a:lnTo>
                <a:lnTo>
                  <a:pt x="24600" y="38170"/>
                </a:lnTo>
                <a:lnTo>
                  <a:pt x="24590" y="38170"/>
                </a:lnTo>
                <a:lnTo>
                  <a:pt x="24590" y="38160"/>
                </a:lnTo>
                <a:lnTo>
                  <a:pt x="24580" y="38160"/>
                </a:lnTo>
                <a:lnTo>
                  <a:pt x="24570" y="38160"/>
                </a:lnTo>
                <a:lnTo>
                  <a:pt x="24570" y="38150"/>
                </a:lnTo>
                <a:lnTo>
                  <a:pt x="24560" y="38150"/>
                </a:lnTo>
                <a:lnTo>
                  <a:pt x="24560" y="38140"/>
                </a:lnTo>
                <a:lnTo>
                  <a:pt x="24550" y="38140"/>
                </a:lnTo>
                <a:lnTo>
                  <a:pt x="24550" y="38130"/>
                </a:lnTo>
                <a:lnTo>
                  <a:pt x="24540" y="38130"/>
                </a:lnTo>
                <a:lnTo>
                  <a:pt x="24540" y="38120"/>
                </a:lnTo>
                <a:lnTo>
                  <a:pt x="24530" y="38120"/>
                </a:lnTo>
                <a:lnTo>
                  <a:pt x="24530" y="38110"/>
                </a:lnTo>
                <a:lnTo>
                  <a:pt x="24530" y="38100"/>
                </a:lnTo>
                <a:lnTo>
                  <a:pt x="24520" y="38100"/>
                </a:lnTo>
                <a:lnTo>
                  <a:pt x="24530" y="38090"/>
                </a:lnTo>
                <a:lnTo>
                  <a:pt x="24520" y="38090"/>
                </a:lnTo>
                <a:lnTo>
                  <a:pt x="24520" y="38080"/>
                </a:lnTo>
                <a:lnTo>
                  <a:pt x="24520" y="38070"/>
                </a:lnTo>
                <a:lnTo>
                  <a:pt x="24510" y="38070"/>
                </a:lnTo>
                <a:lnTo>
                  <a:pt x="24510" y="38060"/>
                </a:lnTo>
                <a:lnTo>
                  <a:pt x="24510" y="38050"/>
                </a:lnTo>
                <a:lnTo>
                  <a:pt x="24510" y="38040"/>
                </a:lnTo>
                <a:lnTo>
                  <a:pt x="24500" y="38040"/>
                </a:lnTo>
                <a:lnTo>
                  <a:pt x="24500" y="38030"/>
                </a:lnTo>
                <a:lnTo>
                  <a:pt x="24490" y="38030"/>
                </a:lnTo>
                <a:lnTo>
                  <a:pt x="24490" y="38020"/>
                </a:lnTo>
                <a:lnTo>
                  <a:pt x="24490" y="38010"/>
                </a:lnTo>
                <a:lnTo>
                  <a:pt x="24480" y="38010"/>
                </a:lnTo>
                <a:lnTo>
                  <a:pt x="24480" y="38000"/>
                </a:lnTo>
                <a:lnTo>
                  <a:pt x="24480" y="37990"/>
                </a:lnTo>
                <a:lnTo>
                  <a:pt x="24470" y="37990"/>
                </a:lnTo>
                <a:lnTo>
                  <a:pt x="24480" y="37990"/>
                </a:lnTo>
                <a:lnTo>
                  <a:pt x="24470" y="37990"/>
                </a:lnTo>
                <a:lnTo>
                  <a:pt x="24470" y="37980"/>
                </a:lnTo>
                <a:lnTo>
                  <a:pt x="24470" y="37970"/>
                </a:lnTo>
                <a:lnTo>
                  <a:pt x="24470" y="37960"/>
                </a:lnTo>
                <a:lnTo>
                  <a:pt x="24460" y="37960"/>
                </a:lnTo>
                <a:lnTo>
                  <a:pt x="24460" y="37950"/>
                </a:lnTo>
                <a:lnTo>
                  <a:pt x="24460" y="37940"/>
                </a:lnTo>
                <a:lnTo>
                  <a:pt x="24450" y="37940"/>
                </a:lnTo>
                <a:lnTo>
                  <a:pt x="24450" y="37930"/>
                </a:lnTo>
                <a:lnTo>
                  <a:pt x="24460" y="37920"/>
                </a:lnTo>
                <a:lnTo>
                  <a:pt x="24450" y="37920"/>
                </a:lnTo>
                <a:lnTo>
                  <a:pt x="24460" y="37910"/>
                </a:lnTo>
                <a:lnTo>
                  <a:pt x="24450" y="37910"/>
                </a:lnTo>
                <a:lnTo>
                  <a:pt x="24450" y="37900"/>
                </a:lnTo>
                <a:lnTo>
                  <a:pt x="24460" y="37900"/>
                </a:lnTo>
                <a:lnTo>
                  <a:pt x="24460" y="37890"/>
                </a:lnTo>
                <a:lnTo>
                  <a:pt x="24450" y="37890"/>
                </a:lnTo>
                <a:lnTo>
                  <a:pt x="24460" y="37890"/>
                </a:lnTo>
                <a:lnTo>
                  <a:pt x="24470" y="37890"/>
                </a:lnTo>
                <a:lnTo>
                  <a:pt x="24480" y="37890"/>
                </a:lnTo>
                <a:lnTo>
                  <a:pt x="24480" y="37880"/>
                </a:lnTo>
                <a:lnTo>
                  <a:pt x="24490" y="37880"/>
                </a:lnTo>
                <a:lnTo>
                  <a:pt x="24500" y="37880"/>
                </a:lnTo>
                <a:lnTo>
                  <a:pt x="24500" y="37870"/>
                </a:lnTo>
                <a:lnTo>
                  <a:pt x="24490" y="37860"/>
                </a:lnTo>
                <a:lnTo>
                  <a:pt x="24490" y="37850"/>
                </a:lnTo>
                <a:lnTo>
                  <a:pt x="24500" y="37850"/>
                </a:lnTo>
                <a:lnTo>
                  <a:pt x="24490" y="37850"/>
                </a:lnTo>
                <a:lnTo>
                  <a:pt x="24490" y="37840"/>
                </a:lnTo>
                <a:lnTo>
                  <a:pt x="24490" y="37830"/>
                </a:lnTo>
                <a:lnTo>
                  <a:pt x="24480" y="37830"/>
                </a:lnTo>
                <a:lnTo>
                  <a:pt x="24480" y="37820"/>
                </a:lnTo>
                <a:lnTo>
                  <a:pt x="24470" y="37830"/>
                </a:lnTo>
                <a:lnTo>
                  <a:pt x="24470" y="37820"/>
                </a:lnTo>
                <a:lnTo>
                  <a:pt x="24470" y="37810"/>
                </a:lnTo>
                <a:lnTo>
                  <a:pt x="24480" y="37810"/>
                </a:lnTo>
                <a:lnTo>
                  <a:pt x="24480" y="37800"/>
                </a:lnTo>
                <a:lnTo>
                  <a:pt x="24480" y="37790"/>
                </a:lnTo>
                <a:lnTo>
                  <a:pt x="24470" y="37780"/>
                </a:lnTo>
                <a:lnTo>
                  <a:pt x="24470" y="37770"/>
                </a:lnTo>
                <a:lnTo>
                  <a:pt x="24460" y="37770"/>
                </a:lnTo>
                <a:lnTo>
                  <a:pt x="24460" y="37760"/>
                </a:lnTo>
                <a:lnTo>
                  <a:pt x="24450" y="37750"/>
                </a:lnTo>
                <a:lnTo>
                  <a:pt x="24450" y="37740"/>
                </a:lnTo>
                <a:lnTo>
                  <a:pt x="24450" y="37730"/>
                </a:lnTo>
                <a:lnTo>
                  <a:pt x="24440" y="37730"/>
                </a:lnTo>
                <a:lnTo>
                  <a:pt x="24440" y="37720"/>
                </a:lnTo>
                <a:lnTo>
                  <a:pt x="24430" y="37720"/>
                </a:lnTo>
                <a:lnTo>
                  <a:pt x="24430" y="37710"/>
                </a:lnTo>
                <a:lnTo>
                  <a:pt x="24420" y="37710"/>
                </a:lnTo>
                <a:lnTo>
                  <a:pt x="24420" y="37700"/>
                </a:lnTo>
                <a:lnTo>
                  <a:pt x="24410" y="37700"/>
                </a:lnTo>
                <a:lnTo>
                  <a:pt x="24410" y="37690"/>
                </a:lnTo>
                <a:lnTo>
                  <a:pt x="24400" y="37690"/>
                </a:lnTo>
                <a:lnTo>
                  <a:pt x="24400" y="37680"/>
                </a:lnTo>
                <a:lnTo>
                  <a:pt x="24390" y="37680"/>
                </a:lnTo>
                <a:lnTo>
                  <a:pt x="24380" y="37680"/>
                </a:lnTo>
                <a:lnTo>
                  <a:pt x="24370" y="37680"/>
                </a:lnTo>
                <a:lnTo>
                  <a:pt x="24360" y="37680"/>
                </a:lnTo>
                <a:lnTo>
                  <a:pt x="24350" y="37680"/>
                </a:lnTo>
                <a:lnTo>
                  <a:pt x="24350" y="37670"/>
                </a:lnTo>
                <a:lnTo>
                  <a:pt x="24350" y="37660"/>
                </a:lnTo>
                <a:lnTo>
                  <a:pt x="24340" y="37660"/>
                </a:lnTo>
                <a:lnTo>
                  <a:pt x="24330" y="37660"/>
                </a:lnTo>
                <a:lnTo>
                  <a:pt x="24330" y="37650"/>
                </a:lnTo>
                <a:lnTo>
                  <a:pt x="24320" y="37650"/>
                </a:lnTo>
                <a:lnTo>
                  <a:pt x="24320" y="37660"/>
                </a:lnTo>
                <a:lnTo>
                  <a:pt x="24310" y="37660"/>
                </a:lnTo>
                <a:lnTo>
                  <a:pt x="24300" y="37670"/>
                </a:lnTo>
                <a:lnTo>
                  <a:pt x="24290" y="37680"/>
                </a:lnTo>
                <a:lnTo>
                  <a:pt x="24290" y="37690"/>
                </a:lnTo>
                <a:lnTo>
                  <a:pt x="24280" y="37700"/>
                </a:lnTo>
                <a:lnTo>
                  <a:pt x="24280" y="37710"/>
                </a:lnTo>
                <a:lnTo>
                  <a:pt x="24260" y="37720"/>
                </a:lnTo>
                <a:lnTo>
                  <a:pt x="24260" y="37730"/>
                </a:lnTo>
                <a:lnTo>
                  <a:pt x="24250" y="37730"/>
                </a:lnTo>
                <a:lnTo>
                  <a:pt x="24250" y="37740"/>
                </a:lnTo>
                <a:lnTo>
                  <a:pt x="24250" y="37750"/>
                </a:lnTo>
                <a:lnTo>
                  <a:pt x="24240" y="37750"/>
                </a:lnTo>
                <a:lnTo>
                  <a:pt x="24240" y="37760"/>
                </a:lnTo>
                <a:lnTo>
                  <a:pt x="24230" y="37760"/>
                </a:lnTo>
                <a:lnTo>
                  <a:pt x="24230" y="37770"/>
                </a:lnTo>
                <a:lnTo>
                  <a:pt x="24210" y="37790"/>
                </a:lnTo>
                <a:lnTo>
                  <a:pt x="24210" y="37800"/>
                </a:lnTo>
                <a:lnTo>
                  <a:pt x="24210" y="37810"/>
                </a:lnTo>
                <a:lnTo>
                  <a:pt x="24200" y="37810"/>
                </a:lnTo>
                <a:lnTo>
                  <a:pt x="24200" y="37820"/>
                </a:lnTo>
                <a:lnTo>
                  <a:pt x="24190" y="37820"/>
                </a:lnTo>
                <a:lnTo>
                  <a:pt x="24170" y="37850"/>
                </a:lnTo>
                <a:lnTo>
                  <a:pt x="24160" y="37860"/>
                </a:lnTo>
                <a:lnTo>
                  <a:pt x="24160" y="37870"/>
                </a:lnTo>
                <a:lnTo>
                  <a:pt x="24150" y="37870"/>
                </a:lnTo>
                <a:lnTo>
                  <a:pt x="24150" y="37880"/>
                </a:lnTo>
                <a:lnTo>
                  <a:pt x="24140" y="37880"/>
                </a:lnTo>
                <a:lnTo>
                  <a:pt x="24140" y="37890"/>
                </a:lnTo>
                <a:lnTo>
                  <a:pt x="24130" y="37900"/>
                </a:lnTo>
                <a:lnTo>
                  <a:pt x="24120" y="37910"/>
                </a:lnTo>
                <a:lnTo>
                  <a:pt x="24120" y="37920"/>
                </a:lnTo>
                <a:lnTo>
                  <a:pt x="24120" y="37930"/>
                </a:lnTo>
                <a:lnTo>
                  <a:pt x="24110" y="37930"/>
                </a:lnTo>
                <a:lnTo>
                  <a:pt x="24110" y="37940"/>
                </a:lnTo>
                <a:close/>
                <a:moveTo>
                  <a:pt x="24790" y="34530"/>
                </a:moveTo>
                <a:lnTo>
                  <a:pt x="24800" y="34530"/>
                </a:lnTo>
                <a:lnTo>
                  <a:pt x="24800" y="34520"/>
                </a:lnTo>
                <a:lnTo>
                  <a:pt x="24800" y="34530"/>
                </a:lnTo>
                <a:lnTo>
                  <a:pt x="24800" y="34540"/>
                </a:lnTo>
                <a:lnTo>
                  <a:pt x="24800" y="34550"/>
                </a:lnTo>
                <a:lnTo>
                  <a:pt x="24800" y="34540"/>
                </a:lnTo>
                <a:lnTo>
                  <a:pt x="24790" y="34540"/>
                </a:lnTo>
                <a:lnTo>
                  <a:pt x="24790" y="34530"/>
                </a:lnTo>
                <a:lnTo>
                  <a:pt x="24780" y="34520"/>
                </a:lnTo>
                <a:lnTo>
                  <a:pt x="24780" y="34510"/>
                </a:lnTo>
                <a:lnTo>
                  <a:pt x="24780" y="34500"/>
                </a:lnTo>
                <a:lnTo>
                  <a:pt x="24780" y="34510"/>
                </a:lnTo>
                <a:lnTo>
                  <a:pt x="24780" y="34520"/>
                </a:lnTo>
                <a:lnTo>
                  <a:pt x="24790" y="34520"/>
                </a:lnTo>
                <a:lnTo>
                  <a:pt x="24790" y="345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