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Marjamaa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Marjamaa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38370" y="25230"/>
                </a:moveTo>
                <a:lnTo>
                  <a:pt x="38360" y="25270"/>
                </a:lnTo>
                <a:lnTo>
                  <a:pt x="38440" y="25310"/>
                </a:lnTo>
                <a:lnTo>
                  <a:pt x="38490" y="25360"/>
                </a:lnTo>
                <a:lnTo>
                  <a:pt x="38540" y="25310"/>
                </a:lnTo>
                <a:lnTo>
                  <a:pt x="38540" y="25300"/>
                </a:lnTo>
                <a:lnTo>
                  <a:pt x="38580" y="25280"/>
                </a:lnTo>
                <a:lnTo>
                  <a:pt x="38580" y="25210"/>
                </a:lnTo>
                <a:lnTo>
                  <a:pt x="38600" y="25190"/>
                </a:lnTo>
                <a:lnTo>
                  <a:pt x="38600" y="25180"/>
                </a:lnTo>
                <a:lnTo>
                  <a:pt x="38620" y="25160"/>
                </a:lnTo>
                <a:lnTo>
                  <a:pt x="38730" y="25120"/>
                </a:lnTo>
                <a:lnTo>
                  <a:pt x="38790" y="25050"/>
                </a:lnTo>
                <a:lnTo>
                  <a:pt x="38810" y="25040"/>
                </a:lnTo>
                <a:lnTo>
                  <a:pt x="38840" y="25020"/>
                </a:lnTo>
                <a:lnTo>
                  <a:pt x="38890" y="25000"/>
                </a:lnTo>
                <a:lnTo>
                  <a:pt x="38910" y="24980"/>
                </a:lnTo>
                <a:lnTo>
                  <a:pt x="38930" y="25010"/>
                </a:lnTo>
                <a:lnTo>
                  <a:pt x="38950" y="25040"/>
                </a:lnTo>
                <a:lnTo>
                  <a:pt x="38960" y="25040"/>
                </a:lnTo>
                <a:lnTo>
                  <a:pt x="38980" y="25070"/>
                </a:lnTo>
                <a:lnTo>
                  <a:pt x="39020" y="25110"/>
                </a:lnTo>
                <a:lnTo>
                  <a:pt x="39030" y="25130"/>
                </a:lnTo>
                <a:lnTo>
                  <a:pt x="39050" y="25150"/>
                </a:lnTo>
                <a:lnTo>
                  <a:pt x="39070" y="25180"/>
                </a:lnTo>
                <a:lnTo>
                  <a:pt x="39120" y="25260"/>
                </a:lnTo>
                <a:lnTo>
                  <a:pt x="39130" y="25280"/>
                </a:lnTo>
                <a:lnTo>
                  <a:pt x="39150" y="25300"/>
                </a:lnTo>
                <a:lnTo>
                  <a:pt x="39150" y="25310"/>
                </a:lnTo>
                <a:lnTo>
                  <a:pt x="39160" y="25320"/>
                </a:lnTo>
                <a:lnTo>
                  <a:pt x="39180" y="25360"/>
                </a:lnTo>
                <a:lnTo>
                  <a:pt x="39210" y="25410"/>
                </a:lnTo>
                <a:lnTo>
                  <a:pt x="39230" y="25420"/>
                </a:lnTo>
                <a:lnTo>
                  <a:pt x="39250" y="25430"/>
                </a:lnTo>
                <a:lnTo>
                  <a:pt x="39280" y="25450"/>
                </a:lnTo>
                <a:lnTo>
                  <a:pt x="39290" y="25460"/>
                </a:lnTo>
                <a:lnTo>
                  <a:pt x="39310" y="25470"/>
                </a:lnTo>
                <a:lnTo>
                  <a:pt x="39380" y="25480"/>
                </a:lnTo>
                <a:lnTo>
                  <a:pt x="39410" y="25490"/>
                </a:lnTo>
                <a:lnTo>
                  <a:pt x="39460" y="25460"/>
                </a:lnTo>
                <a:lnTo>
                  <a:pt x="39490" y="25440"/>
                </a:lnTo>
                <a:lnTo>
                  <a:pt x="39550" y="25430"/>
                </a:lnTo>
                <a:lnTo>
                  <a:pt x="39560" y="25430"/>
                </a:lnTo>
                <a:lnTo>
                  <a:pt x="39560" y="25420"/>
                </a:lnTo>
                <a:lnTo>
                  <a:pt x="39560" y="25410"/>
                </a:lnTo>
                <a:lnTo>
                  <a:pt x="39560" y="25400"/>
                </a:lnTo>
                <a:lnTo>
                  <a:pt x="39570" y="25400"/>
                </a:lnTo>
                <a:lnTo>
                  <a:pt x="39570" y="25390"/>
                </a:lnTo>
                <a:lnTo>
                  <a:pt x="39580" y="25390"/>
                </a:lnTo>
                <a:lnTo>
                  <a:pt x="39580" y="25380"/>
                </a:lnTo>
                <a:lnTo>
                  <a:pt x="39590" y="25380"/>
                </a:lnTo>
                <a:lnTo>
                  <a:pt x="39600" y="25380"/>
                </a:lnTo>
                <a:lnTo>
                  <a:pt x="39600" y="25370"/>
                </a:lnTo>
                <a:lnTo>
                  <a:pt x="39610" y="25370"/>
                </a:lnTo>
                <a:lnTo>
                  <a:pt x="39620" y="25370"/>
                </a:lnTo>
                <a:lnTo>
                  <a:pt x="39620" y="25360"/>
                </a:lnTo>
                <a:lnTo>
                  <a:pt x="39630" y="25360"/>
                </a:lnTo>
                <a:lnTo>
                  <a:pt x="39630" y="25350"/>
                </a:lnTo>
                <a:lnTo>
                  <a:pt x="39640" y="25350"/>
                </a:lnTo>
                <a:lnTo>
                  <a:pt x="39640" y="25340"/>
                </a:lnTo>
                <a:lnTo>
                  <a:pt x="39650" y="25340"/>
                </a:lnTo>
                <a:lnTo>
                  <a:pt x="39650" y="25330"/>
                </a:lnTo>
                <a:lnTo>
                  <a:pt x="39660" y="25330"/>
                </a:lnTo>
                <a:lnTo>
                  <a:pt x="39660" y="25320"/>
                </a:lnTo>
                <a:lnTo>
                  <a:pt x="39670" y="25320"/>
                </a:lnTo>
                <a:lnTo>
                  <a:pt x="39670" y="25310"/>
                </a:lnTo>
                <a:lnTo>
                  <a:pt x="39680" y="25310"/>
                </a:lnTo>
                <a:lnTo>
                  <a:pt x="39680" y="25300"/>
                </a:lnTo>
                <a:lnTo>
                  <a:pt x="39690" y="25300"/>
                </a:lnTo>
                <a:lnTo>
                  <a:pt x="39690" y="25290"/>
                </a:lnTo>
                <a:lnTo>
                  <a:pt x="39700" y="25290"/>
                </a:lnTo>
                <a:lnTo>
                  <a:pt x="39690" y="25290"/>
                </a:lnTo>
                <a:lnTo>
                  <a:pt x="39700" y="25290"/>
                </a:lnTo>
                <a:lnTo>
                  <a:pt x="39700" y="25280"/>
                </a:lnTo>
                <a:lnTo>
                  <a:pt x="39710" y="25280"/>
                </a:lnTo>
                <a:lnTo>
                  <a:pt x="39710" y="25270"/>
                </a:lnTo>
                <a:lnTo>
                  <a:pt x="39710" y="25260"/>
                </a:lnTo>
                <a:lnTo>
                  <a:pt x="39720" y="25260"/>
                </a:lnTo>
                <a:lnTo>
                  <a:pt x="39730" y="25260"/>
                </a:lnTo>
                <a:lnTo>
                  <a:pt x="39730" y="25250"/>
                </a:lnTo>
                <a:lnTo>
                  <a:pt x="39740" y="25250"/>
                </a:lnTo>
                <a:lnTo>
                  <a:pt x="39750" y="25260"/>
                </a:lnTo>
                <a:lnTo>
                  <a:pt x="39750" y="25250"/>
                </a:lnTo>
                <a:lnTo>
                  <a:pt x="39750" y="25260"/>
                </a:lnTo>
                <a:lnTo>
                  <a:pt x="39760" y="25260"/>
                </a:lnTo>
                <a:lnTo>
                  <a:pt x="39770" y="25260"/>
                </a:lnTo>
                <a:lnTo>
                  <a:pt x="39770" y="25270"/>
                </a:lnTo>
                <a:lnTo>
                  <a:pt x="39780" y="25260"/>
                </a:lnTo>
                <a:lnTo>
                  <a:pt x="39780" y="25270"/>
                </a:lnTo>
                <a:lnTo>
                  <a:pt x="39790" y="25270"/>
                </a:lnTo>
                <a:lnTo>
                  <a:pt x="39790" y="25260"/>
                </a:lnTo>
                <a:lnTo>
                  <a:pt x="39800" y="25260"/>
                </a:lnTo>
                <a:lnTo>
                  <a:pt x="39810" y="25260"/>
                </a:lnTo>
                <a:lnTo>
                  <a:pt x="39820" y="25260"/>
                </a:lnTo>
                <a:lnTo>
                  <a:pt x="39840" y="25250"/>
                </a:lnTo>
                <a:lnTo>
                  <a:pt x="39890" y="25250"/>
                </a:lnTo>
                <a:lnTo>
                  <a:pt x="39900" y="25250"/>
                </a:lnTo>
                <a:lnTo>
                  <a:pt x="39930" y="25250"/>
                </a:lnTo>
                <a:lnTo>
                  <a:pt x="39950" y="25270"/>
                </a:lnTo>
                <a:lnTo>
                  <a:pt x="39950" y="25280"/>
                </a:lnTo>
                <a:lnTo>
                  <a:pt x="39960" y="25280"/>
                </a:lnTo>
                <a:lnTo>
                  <a:pt x="39980" y="25280"/>
                </a:lnTo>
                <a:lnTo>
                  <a:pt x="39990" y="25290"/>
                </a:lnTo>
                <a:lnTo>
                  <a:pt x="40020" y="25320"/>
                </a:lnTo>
                <a:lnTo>
                  <a:pt x="40020" y="25330"/>
                </a:lnTo>
                <a:lnTo>
                  <a:pt x="40020" y="25350"/>
                </a:lnTo>
                <a:lnTo>
                  <a:pt x="40010" y="25370"/>
                </a:lnTo>
                <a:lnTo>
                  <a:pt x="40010" y="25390"/>
                </a:lnTo>
                <a:lnTo>
                  <a:pt x="40010" y="25400"/>
                </a:lnTo>
                <a:lnTo>
                  <a:pt x="40010" y="25420"/>
                </a:lnTo>
                <a:lnTo>
                  <a:pt x="40010" y="25430"/>
                </a:lnTo>
                <a:lnTo>
                  <a:pt x="40000" y="25430"/>
                </a:lnTo>
                <a:lnTo>
                  <a:pt x="40000" y="25440"/>
                </a:lnTo>
                <a:lnTo>
                  <a:pt x="40000" y="25450"/>
                </a:lnTo>
                <a:lnTo>
                  <a:pt x="40010" y="25460"/>
                </a:lnTo>
                <a:lnTo>
                  <a:pt x="40020" y="25480"/>
                </a:lnTo>
                <a:lnTo>
                  <a:pt x="40020" y="25490"/>
                </a:lnTo>
                <a:lnTo>
                  <a:pt x="40030" y="25510"/>
                </a:lnTo>
                <a:lnTo>
                  <a:pt x="40030" y="25520"/>
                </a:lnTo>
                <a:lnTo>
                  <a:pt x="40040" y="25530"/>
                </a:lnTo>
                <a:lnTo>
                  <a:pt x="40040" y="25540"/>
                </a:lnTo>
                <a:lnTo>
                  <a:pt x="40040" y="25550"/>
                </a:lnTo>
                <a:lnTo>
                  <a:pt x="40050" y="25550"/>
                </a:lnTo>
                <a:lnTo>
                  <a:pt x="40050" y="25560"/>
                </a:lnTo>
                <a:lnTo>
                  <a:pt x="40050" y="25570"/>
                </a:lnTo>
                <a:lnTo>
                  <a:pt x="40050" y="25580"/>
                </a:lnTo>
                <a:lnTo>
                  <a:pt x="40060" y="25580"/>
                </a:lnTo>
                <a:lnTo>
                  <a:pt x="40060" y="25590"/>
                </a:lnTo>
                <a:lnTo>
                  <a:pt x="40070" y="25590"/>
                </a:lnTo>
                <a:lnTo>
                  <a:pt x="40070" y="25580"/>
                </a:lnTo>
                <a:lnTo>
                  <a:pt x="40080" y="25580"/>
                </a:lnTo>
                <a:lnTo>
                  <a:pt x="40080" y="25590"/>
                </a:lnTo>
                <a:lnTo>
                  <a:pt x="40090" y="25590"/>
                </a:lnTo>
                <a:lnTo>
                  <a:pt x="40100" y="25600"/>
                </a:lnTo>
                <a:lnTo>
                  <a:pt x="40100" y="25610"/>
                </a:lnTo>
                <a:lnTo>
                  <a:pt x="40110" y="25610"/>
                </a:lnTo>
                <a:lnTo>
                  <a:pt x="40100" y="25610"/>
                </a:lnTo>
                <a:lnTo>
                  <a:pt x="40010" y="25710"/>
                </a:lnTo>
                <a:lnTo>
                  <a:pt x="40020" y="25740"/>
                </a:lnTo>
                <a:lnTo>
                  <a:pt x="40040" y="25770"/>
                </a:lnTo>
                <a:lnTo>
                  <a:pt x="40070" y="25730"/>
                </a:lnTo>
                <a:lnTo>
                  <a:pt x="40100" y="25760"/>
                </a:lnTo>
                <a:lnTo>
                  <a:pt x="40050" y="25790"/>
                </a:lnTo>
                <a:lnTo>
                  <a:pt x="40090" y="25870"/>
                </a:lnTo>
                <a:lnTo>
                  <a:pt x="40110" y="25900"/>
                </a:lnTo>
                <a:lnTo>
                  <a:pt x="40170" y="25870"/>
                </a:lnTo>
                <a:lnTo>
                  <a:pt x="40200" y="25920"/>
                </a:lnTo>
                <a:lnTo>
                  <a:pt x="40270" y="25890"/>
                </a:lnTo>
                <a:lnTo>
                  <a:pt x="40240" y="25840"/>
                </a:lnTo>
                <a:lnTo>
                  <a:pt x="40250" y="25840"/>
                </a:lnTo>
                <a:lnTo>
                  <a:pt x="40240" y="25830"/>
                </a:lnTo>
                <a:lnTo>
                  <a:pt x="40240" y="25820"/>
                </a:lnTo>
                <a:lnTo>
                  <a:pt x="40240" y="25810"/>
                </a:lnTo>
                <a:lnTo>
                  <a:pt x="40250" y="25790"/>
                </a:lnTo>
                <a:lnTo>
                  <a:pt x="40270" y="25750"/>
                </a:lnTo>
                <a:lnTo>
                  <a:pt x="40270" y="25740"/>
                </a:lnTo>
                <a:lnTo>
                  <a:pt x="40270" y="25730"/>
                </a:lnTo>
                <a:lnTo>
                  <a:pt x="40250" y="25710"/>
                </a:lnTo>
                <a:lnTo>
                  <a:pt x="40300" y="25690"/>
                </a:lnTo>
                <a:lnTo>
                  <a:pt x="40340" y="25550"/>
                </a:lnTo>
                <a:lnTo>
                  <a:pt x="40310" y="25550"/>
                </a:lnTo>
                <a:lnTo>
                  <a:pt x="40280" y="25480"/>
                </a:lnTo>
                <a:lnTo>
                  <a:pt x="40280" y="25470"/>
                </a:lnTo>
                <a:lnTo>
                  <a:pt x="40280" y="25460"/>
                </a:lnTo>
                <a:lnTo>
                  <a:pt x="40240" y="25380"/>
                </a:lnTo>
                <a:lnTo>
                  <a:pt x="40230" y="25360"/>
                </a:lnTo>
                <a:lnTo>
                  <a:pt x="40210" y="25310"/>
                </a:lnTo>
                <a:lnTo>
                  <a:pt x="40310" y="25190"/>
                </a:lnTo>
                <a:lnTo>
                  <a:pt x="40360" y="25230"/>
                </a:lnTo>
                <a:lnTo>
                  <a:pt x="40360" y="25240"/>
                </a:lnTo>
                <a:lnTo>
                  <a:pt x="40420" y="25230"/>
                </a:lnTo>
                <a:lnTo>
                  <a:pt x="40510" y="25210"/>
                </a:lnTo>
                <a:lnTo>
                  <a:pt x="40520" y="25210"/>
                </a:lnTo>
                <a:lnTo>
                  <a:pt x="40520" y="25110"/>
                </a:lnTo>
                <a:lnTo>
                  <a:pt x="40520" y="25080"/>
                </a:lnTo>
                <a:lnTo>
                  <a:pt x="40520" y="25020"/>
                </a:lnTo>
                <a:lnTo>
                  <a:pt x="40520" y="25010"/>
                </a:lnTo>
                <a:lnTo>
                  <a:pt x="40520" y="24970"/>
                </a:lnTo>
                <a:lnTo>
                  <a:pt x="40510" y="24970"/>
                </a:lnTo>
                <a:lnTo>
                  <a:pt x="40500" y="24980"/>
                </a:lnTo>
                <a:lnTo>
                  <a:pt x="40450" y="25010"/>
                </a:lnTo>
                <a:lnTo>
                  <a:pt x="40410" y="24900"/>
                </a:lnTo>
                <a:lnTo>
                  <a:pt x="40410" y="24890"/>
                </a:lnTo>
                <a:lnTo>
                  <a:pt x="40400" y="24850"/>
                </a:lnTo>
                <a:lnTo>
                  <a:pt x="40420" y="24850"/>
                </a:lnTo>
                <a:lnTo>
                  <a:pt x="40430" y="24850"/>
                </a:lnTo>
                <a:lnTo>
                  <a:pt x="40450" y="24850"/>
                </a:lnTo>
                <a:lnTo>
                  <a:pt x="40480" y="24780"/>
                </a:lnTo>
                <a:lnTo>
                  <a:pt x="40490" y="24730"/>
                </a:lnTo>
                <a:lnTo>
                  <a:pt x="40520" y="24690"/>
                </a:lnTo>
                <a:lnTo>
                  <a:pt x="40530" y="24700"/>
                </a:lnTo>
                <a:lnTo>
                  <a:pt x="40550" y="24710"/>
                </a:lnTo>
                <a:lnTo>
                  <a:pt x="40580" y="24710"/>
                </a:lnTo>
                <a:lnTo>
                  <a:pt x="40610" y="24690"/>
                </a:lnTo>
                <a:lnTo>
                  <a:pt x="40620" y="24660"/>
                </a:lnTo>
                <a:lnTo>
                  <a:pt x="40630" y="24650"/>
                </a:lnTo>
                <a:lnTo>
                  <a:pt x="40670" y="24540"/>
                </a:lnTo>
                <a:lnTo>
                  <a:pt x="40680" y="24530"/>
                </a:lnTo>
                <a:lnTo>
                  <a:pt x="40680" y="24510"/>
                </a:lnTo>
                <a:lnTo>
                  <a:pt x="40690" y="24490"/>
                </a:lnTo>
                <a:lnTo>
                  <a:pt x="40690" y="24480"/>
                </a:lnTo>
                <a:lnTo>
                  <a:pt x="40670" y="24430"/>
                </a:lnTo>
                <a:lnTo>
                  <a:pt x="40740" y="24450"/>
                </a:lnTo>
                <a:lnTo>
                  <a:pt x="40740" y="24460"/>
                </a:lnTo>
                <a:lnTo>
                  <a:pt x="40780" y="24520"/>
                </a:lnTo>
                <a:lnTo>
                  <a:pt x="40830" y="24430"/>
                </a:lnTo>
                <a:lnTo>
                  <a:pt x="40860" y="24420"/>
                </a:lnTo>
                <a:lnTo>
                  <a:pt x="40900" y="24410"/>
                </a:lnTo>
                <a:lnTo>
                  <a:pt x="40940" y="24390"/>
                </a:lnTo>
                <a:lnTo>
                  <a:pt x="41010" y="24390"/>
                </a:lnTo>
                <a:lnTo>
                  <a:pt x="41040" y="24490"/>
                </a:lnTo>
                <a:lnTo>
                  <a:pt x="41070" y="24480"/>
                </a:lnTo>
                <a:lnTo>
                  <a:pt x="41070" y="24470"/>
                </a:lnTo>
                <a:lnTo>
                  <a:pt x="41120" y="24460"/>
                </a:lnTo>
                <a:lnTo>
                  <a:pt x="41140" y="24450"/>
                </a:lnTo>
                <a:lnTo>
                  <a:pt x="41170" y="24440"/>
                </a:lnTo>
                <a:lnTo>
                  <a:pt x="41180" y="24440"/>
                </a:lnTo>
                <a:lnTo>
                  <a:pt x="41210" y="24420"/>
                </a:lnTo>
                <a:lnTo>
                  <a:pt x="41240" y="24400"/>
                </a:lnTo>
                <a:lnTo>
                  <a:pt x="41280" y="24380"/>
                </a:lnTo>
                <a:lnTo>
                  <a:pt x="41290" y="24370"/>
                </a:lnTo>
                <a:lnTo>
                  <a:pt x="41310" y="24360"/>
                </a:lnTo>
                <a:lnTo>
                  <a:pt x="41330" y="24360"/>
                </a:lnTo>
                <a:lnTo>
                  <a:pt x="41320" y="24360"/>
                </a:lnTo>
                <a:lnTo>
                  <a:pt x="41320" y="24350"/>
                </a:lnTo>
                <a:lnTo>
                  <a:pt x="41320" y="24340"/>
                </a:lnTo>
                <a:lnTo>
                  <a:pt x="41300" y="24320"/>
                </a:lnTo>
                <a:lnTo>
                  <a:pt x="41290" y="24310"/>
                </a:lnTo>
                <a:lnTo>
                  <a:pt x="41280" y="24290"/>
                </a:lnTo>
                <a:lnTo>
                  <a:pt x="41280" y="24280"/>
                </a:lnTo>
                <a:lnTo>
                  <a:pt x="41270" y="24280"/>
                </a:lnTo>
                <a:lnTo>
                  <a:pt x="41260" y="24270"/>
                </a:lnTo>
                <a:lnTo>
                  <a:pt x="41250" y="24260"/>
                </a:lnTo>
                <a:lnTo>
                  <a:pt x="41230" y="24240"/>
                </a:lnTo>
                <a:lnTo>
                  <a:pt x="41220" y="24220"/>
                </a:lnTo>
                <a:lnTo>
                  <a:pt x="41220" y="24210"/>
                </a:lnTo>
                <a:lnTo>
                  <a:pt x="41210" y="24200"/>
                </a:lnTo>
                <a:lnTo>
                  <a:pt x="41200" y="24190"/>
                </a:lnTo>
                <a:lnTo>
                  <a:pt x="41190" y="24170"/>
                </a:lnTo>
                <a:lnTo>
                  <a:pt x="41180" y="24170"/>
                </a:lnTo>
                <a:lnTo>
                  <a:pt x="41170" y="24160"/>
                </a:lnTo>
                <a:lnTo>
                  <a:pt x="41170" y="24150"/>
                </a:lnTo>
                <a:lnTo>
                  <a:pt x="41170" y="24140"/>
                </a:lnTo>
                <a:lnTo>
                  <a:pt x="41160" y="24130"/>
                </a:lnTo>
                <a:lnTo>
                  <a:pt x="41160" y="24120"/>
                </a:lnTo>
                <a:lnTo>
                  <a:pt x="41170" y="24110"/>
                </a:lnTo>
                <a:lnTo>
                  <a:pt x="41210" y="24050"/>
                </a:lnTo>
                <a:lnTo>
                  <a:pt x="41210" y="24000"/>
                </a:lnTo>
                <a:lnTo>
                  <a:pt x="41200" y="23950"/>
                </a:lnTo>
                <a:lnTo>
                  <a:pt x="41200" y="23940"/>
                </a:lnTo>
                <a:lnTo>
                  <a:pt x="41180" y="23910"/>
                </a:lnTo>
                <a:lnTo>
                  <a:pt x="41140" y="23900"/>
                </a:lnTo>
                <a:lnTo>
                  <a:pt x="41140" y="23910"/>
                </a:lnTo>
                <a:lnTo>
                  <a:pt x="41140" y="23920"/>
                </a:lnTo>
                <a:lnTo>
                  <a:pt x="41140" y="23930"/>
                </a:lnTo>
                <a:lnTo>
                  <a:pt x="41140" y="23940"/>
                </a:lnTo>
                <a:lnTo>
                  <a:pt x="41140" y="23950"/>
                </a:lnTo>
                <a:lnTo>
                  <a:pt x="41130" y="23940"/>
                </a:lnTo>
                <a:lnTo>
                  <a:pt x="41110" y="23950"/>
                </a:lnTo>
                <a:lnTo>
                  <a:pt x="41090" y="23960"/>
                </a:lnTo>
                <a:lnTo>
                  <a:pt x="41000" y="23990"/>
                </a:lnTo>
                <a:lnTo>
                  <a:pt x="40980" y="24000"/>
                </a:lnTo>
                <a:lnTo>
                  <a:pt x="40970" y="23980"/>
                </a:lnTo>
                <a:lnTo>
                  <a:pt x="40960" y="23960"/>
                </a:lnTo>
                <a:lnTo>
                  <a:pt x="40940" y="23950"/>
                </a:lnTo>
                <a:lnTo>
                  <a:pt x="40960" y="23940"/>
                </a:lnTo>
                <a:lnTo>
                  <a:pt x="40960" y="23930"/>
                </a:lnTo>
                <a:lnTo>
                  <a:pt x="40970" y="23920"/>
                </a:lnTo>
                <a:lnTo>
                  <a:pt x="41000" y="23890"/>
                </a:lnTo>
                <a:lnTo>
                  <a:pt x="41010" y="23880"/>
                </a:lnTo>
                <a:lnTo>
                  <a:pt x="41010" y="23870"/>
                </a:lnTo>
                <a:lnTo>
                  <a:pt x="41020" y="23850"/>
                </a:lnTo>
                <a:lnTo>
                  <a:pt x="41040" y="23830"/>
                </a:lnTo>
                <a:lnTo>
                  <a:pt x="41040" y="23820"/>
                </a:lnTo>
                <a:lnTo>
                  <a:pt x="41070" y="23800"/>
                </a:lnTo>
                <a:lnTo>
                  <a:pt x="41110" y="23790"/>
                </a:lnTo>
                <a:lnTo>
                  <a:pt x="41110" y="23750"/>
                </a:lnTo>
                <a:lnTo>
                  <a:pt x="41110" y="23740"/>
                </a:lnTo>
                <a:lnTo>
                  <a:pt x="41110" y="23730"/>
                </a:lnTo>
                <a:lnTo>
                  <a:pt x="41110" y="23720"/>
                </a:lnTo>
                <a:lnTo>
                  <a:pt x="41100" y="23700"/>
                </a:lnTo>
                <a:lnTo>
                  <a:pt x="41090" y="23680"/>
                </a:lnTo>
                <a:lnTo>
                  <a:pt x="41070" y="23670"/>
                </a:lnTo>
                <a:lnTo>
                  <a:pt x="41060" y="23650"/>
                </a:lnTo>
                <a:lnTo>
                  <a:pt x="41050" y="23620"/>
                </a:lnTo>
                <a:lnTo>
                  <a:pt x="41050" y="23600"/>
                </a:lnTo>
                <a:lnTo>
                  <a:pt x="41020" y="23590"/>
                </a:lnTo>
                <a:lnTo>
                  <a:pt x="41040" y="23530"/>
                </a:lnTo>
                <a:lnTo>
                  <a:pt x="41040" y="23520"/>
                </a:lnTo>
                <a:lnTo>
                  <a:pt x="41050" y="23510"/>
                </a:lnTo>
                <a:lnTo>
                  <a:pt x="41050" y="23500"/>
                </a:lnTo>
                <a:lnTo>
                  <a:pt x="41080" y="23400"/>
                </a:lnTo>
                <a:lnTo>
                  <a:pt x="41090" y="23400"/>
                </a:lnTo>
                <a:lnTo>
                  <a:pt x="41110" y="23430"/>
                </a:lnTo>
                <a:lnTo>
                  <a:pt x="41120" y="23440"/>
                </a:lnTo>
                <a:lnTo>
                  <a:pt x="41150" y="23470"/>
                </a:lnTo>
                <a:lnTo>
                  <a:pt x="41190" y="23480"/>
                </a:lnTo>
                <a:lnTo>
                  <a:pt x="41210" y="23500"/>
                </a:lnTo>
                <a:lnTo>
                  <a:pt x="41260" y="23530"/>
                </a:lnTo>
                <a:lnTo>
                  <a:pt x="41290" y="23550"/>
                </a:lnTo>
                <a:lnTo>
                  <a:pt x="41390" y="23560"/>
                </a:lnTo>
                <a:lnTo>
                  <a:pt x="41440" y="23570"/>
                </a:lnTo>
                <a:lnTo>
                  <a:pt x="41440" y="23490"/>
                </a:lnTo>
                <a:lnTo>
                  <a:pt x="41440" y="23480"/>
                </a:lnTo>
                <a:lnTo>
                  <a:pt x="41450" y="23450"/>
                </a:lnTo>
                <a:lnTo>
                  <a:pt x="41660" y="23430"/>
                </a:lnTo>
                <a:lnTo>
                  <a:pt x="41680" y="23430"/>
                </a:lnTo>
                <a:lnTo>
                  <a:pt x="41740" y="23430"/>
                </a:lnTo>
                <a:lnTo>
                  <a:pt x="41850" y="23420"/>
                </a:lnTo>
                <a:lnTo>
                  <a:pt x="41910" y="23430"/>
                </a:lnTo>
                <a:lnTo>
                  <a:pt x="41970" y="23430"/>
                </a:lnTo>
                <a:lnTo>
                  <a:pt x="42020" y="23420"/>
                </a:lnTo>
                <a:lnTo>
                  <a:pt x="42040" y="23410"/>
                </a:lnTo>
                <a:lnTo>
                  <a:pt x="42060" y="23410"/>
                </a:lnTo>
                <a:lnTo>
                  <a:pt x="42090" y="23400"/>
                </a:lnTo>
                <a:lnTo>
                  <a:pt x="42160" y="23400"/>
                </a:lnTo>
                <a:lnTo>
                  <a:pt x="42170" y="23390"/>
                </a:lnTo>
                <a:lnTo>
                  <a:pt x="42200" y="23400"/>
                </a:lnTo>
                <a:lnTo>
                  <a:pt x="42240" y="23400"/>
                </a:lnTo>
                <a:lnTo>
                  <a:pt x="42270" y="23400"/>
                </a:lnTo>
                <a:lnTo>
                  <a:pt x="42330" y="23420"/>
                </a:lnTo>
                <a:lnTo>
                  <a:pt x="42350" y="23410"/>
                </a:lnTo>
                <a:lnTo>
                  <a:pt x="42410" y="23390"/>
                </a:lnTo>
                <a:lnTo>
                  <a:pt x="42460" y="23370"/>
                </a:lnTo>
                <a:lnTo>
                  <a:pt x="42580" y="23320"/>
                </a:lnTo>
                <a:lnTo>
                  <a:pt x="42610" y="23290"/>
                </a:lnTo>
                <a:lnTo>
                  <a:pt x="42620" y="23280"/>
                </a:lnTo>
                <a:lnTo>
                  <a:pt x="42680" y="23240"/>
                </a:lnTo>
                <a:lnTo>
                  <a:pt x="42690" y="23240"/>
                </a:lnTo>
                <a:lnTo>
                  <a:pt x="42710" y="23220"/>
                </a:lnTo>
                <a:lnTo>
                  <a:pt x="42730" y="23210"/>
                </a:lnTo>
                <a:lnTo>
                  <a:pt x="42750" y="23210"/>
                </a:lnTo>
                <a:lnTo>
                  <a:pt x="42810" y="23200"/>
                </a:lnTo>
                <a:lnTo>
                  <a:pt x="42930" y="23170"/>
                </a:lnTo>
                <a:lnTo>
                  <a:pt x="42950" y="23170"/>
                </a:lnTo>
                <a:lnTo>
                  <a:pt x="43070" y="23160"/>
                </a:lnTo>
                <a:lnTo>
                  <a:pt x="43090" y="23170"/>
                </a:lnTo>
                <a:lnTo>
                  <a:pt x="43120" y="23170"/>
                </a:lnTo>
                <a:lnTo>
                  <a:pt x="43170" y="23190"/>
                </a:lnTo>
                <a:lnTo>
                  <a:pt x="43200" y="23190"/>
                </a:lnTo>
                <a:lnTo>
                  <a:pt x="43300" y="23260"/>
                </a:lnTo>
                <a:lnTo>
                  <a:pt x="43300" y="23270"/>
                </a:lnTo>
                <a:lnTo>
                  <a:pt x="43300" y="23260"/>
                </a:lnTo>
                <a:lnTo>
                  <a:pt x="43310" y="23250"/>
                </a:lnTo>
                <a:lnTo>
                  <a:pt x="43320" y="23240"/>
                </a:lnTo>
                <a:lnTo>
                  <a:pt x="43320" y="23230"/>
                </a:lnTo>
                <a:lnTo>
                  <a:pt x="43330" y="23230"/>
                </a:lnTo>
                <a:lnTo>
                  <a:pt x="43330" y="23220"/>
                </a:lnTo>
                <a:lnTo>
                  <a:pt x="43340" y="23220"/>
                </a:lnTo>
                <a:lnTo>
                  <a:pt x="43350" y="23210"/>
                </a:lnTo>
                <a:lnTo>
                  <a:pt x="43360" y="23210"/>
                </a:lnTo>
                <a:lnTo>
                  <a:pt x="43370" y="23210"/>
                </a:lnTo>
                <a:lnTo>
                  <a:pt x="43380" y="23220"/>
                </a:lnTo>
                <a:lnTo>
                  <a:pt x="43390" y="23220"/>
                </a:lnTo>
                <a:lnTo>
                  <a:pt x="43430" y="23230"/>
                </a:lnTo>
                <a:lnTo>
                  <a:pt x="43440" y="23230"/>
                </a:lnTo>
                <a:lnTo>
                  <a:pt x="43450" y="23230"/>
                </a:lnTo>
                <a:lnTo>
                  <a:pt x="43460" y="23240"/>
                </a:lnTo>
                <a:lnTo>
                  <a:pt x="43470" y="23240"/>
                </a:lnTo>
                <a:lnTo>
                  <a:pt x="43480" y="23240"/>
                </a:lnTo>
                <a:lnTo>
                  <a:pt x="43510" y="23250"/>
                </a:lnTo>
                <a:lnTo>
                  <a:pt x="43520" y="23250"/>
                </a:lnTo>
                <a:lnTo>
                  <a:pt x="43540" y="23260"/>
                </a:lnTo>
                <a:lnTo>
                  <a:pt x="43550" y="23260"/>
                </a:lnTo>
                <a:lnTo>
                  <a:pt x="43550" y="23270"/>
                </a:lnTo>
                <a:lnTo>
                  <a:pt x="43550" y="23260"/>
                </a:lnTo>
                <a:lnTo>
                  <a:pt x="43560" y="23260"/>
                </a:lnTo>
                <a:lnTo>
                  <a:pt x="43570" y="23260"/>
                </a:lnTo>
                <a:lnTo>
                  <a:pt x="43580" y="23260"/>
                </a:lnTo>
                <a:lnTo>
                  <a:pt x="43590" y="23260"/>
                </a:lnTo>
                <a:lnTo>
                  <a:pt x="43590" y="23270"/>
                </a:lnTo>
                <a:lnTo>
                  <a:pt x="43600" y="23270"/>
                </a:lnTo>
                <a:lnTo>
                  <a:pt x="43600" y="23260"/>
                </a:lnTo>
                <a:lnTo>
                  <a:pt x="43610" y="23260"/>
                </a:lnTo>
                <a:lnTo>
                  <a:pt x="43610" y="23270"/>
                </a:lnTo>
                <a:lnTo>
                  <a:pt x="43620" y="23270"/>
                </a:lnTo>
                <a:lnTo>
                  <a:pt x="43630" y="23270"/>
                </a:lnTo>
                <a:lnTo>
                  <a:pt x="43630" y="23280"/>
                </a:lnTo>
                <a:lnTo>
                  <a:pt x="43640" y="23280"/>
                </a:lnTo>
                <a:lnTo>
                  <a:pt x="43640" y="23270"/>
                </a:lnTo>
                <a:lnTo>
                  <a:pt x="43650" y="23270"/>
                </a:lnTo>
                <a:lnTo>
                  <a:pt x="43660" y="23270"/>
                </a:lnTo>
                <a:lnTo>
                  <a:pt x="43660" y="23260"/>
                </a:lnTo>
                <a:lnTo>
                  <a:pt x="43660" y="23270"/>
                </a:lnTo>
                <a:lnTo>
                  <a:pt x="43670" y="23270"/>
                </a:lnTo>
                <a:lnTo>
                  <a:pt x="43680" y="23270"/>
                </a:lnTo>
                <a:lnTo>
                  <a:pt x="43680" y="23260"/>
                </a:lnTo>
                <a:lnTo>
                  <a:pt x="43690" y="23260"/>
                </a:lnTo>
                <a:lnTo>
                  <a:pt x="43690" y="23270"/>
                </a:lnTo>
                <a:lnTo>
                  <a:pt x="43690" y="23260"/>
                </a:lnTo>
                <a:lnTo>
                  <a:pt x="43700" y="23260"/>
                </a:lnTo>
                <a:lnTo>
                  <a:pt x="43710" y="23260"/>
                </a:lnTo>
                <a:lnTo>
                  <a:pt x="43700" y="23260"/>
                </a:lnTo>
                <a:lnTo>
                  <a:pt x="43700" y="23270"/>
                </a:lnTo>
                <a:lnTo>
                  <a:pt x="43710" y="23270"/>
                </a:lnTo>
                <a:lnTo>
                  <a:pt x="43710" y="23260"/>
                </a:lnTo>
                <a:lnTo>
                  <a:pt x="43710" y="23270"/>
                </a:lnTo>
                <a:lnTo>
                  <a:pt x="43720" y="23270"/>
                </a:lnTo>
                <a:lnTo>
                  <a:pt x="43720" y="23260"/>
                </a:lnTo>
                <a:lnTo>
                  <a:pt x="43720" y="23270"/>
                </a:lnTo>
                <a:lnTo>
                  <a:pt x="43730" y="23270"/>
                </a:lnTo>
                <a:lnTo>
                  <a:pt x="43730" y="23260"/>
                </a:lnTo>
                <a:lnTo>
                  <a:pt x="43730" y="23270"/>
                </a:lnTo>
                <a:lnTo>
                  <a:pt x="43740" y="23270"/>
                </a:lnTo>
                <a:lnTo>
                  <a:pt x="43750" y="23270"/>
                </a:lnTo>
                <a:lnTo>
                  <a:pt x="43760" y="23270"/>
                </a:lnTo>
                <a:lnTo>
                  <a:pt x="43760" y="23280"/>
                </a:lnTo>
                <a:lnTo>
                  <a:pt x="43770" y="23280"/>
                </a:lnTo>
                <a:lnTo>
                  <a:pt x="43780" y="23280"/>
                </a:lnTo>
                <a:lnTo>
                  <a:pt x="43780" y="23270"/>
                </a:lnTo>
                <a:lnTo>
                  <a:pt x="43780" y="23280"/>
                </a:lnTo>
                <a:lnTo>
                  <a:pt x="43780" y="23270"/>
                </a:lnTo>
                <a:lnTo>
                  <a:pt x="43790" y="23270"/>
                </a:lnTo>
                <a:lnTo>
                  <a:pt x="43790" y="23280"/>
                </a:lnTo>
                <a:lnTo>
                  <a:pt x="43790" y="23270"/>
                </a:lnTo>
                <a:lnTo>
                  <a:pt x="43790" y="23280"/>
                </a:lnTo>
                <a:lnTo>
                  <a:pt x="43790" y="23270"/>
                </a:lnTo>
                <a:lnTo>
                  <a:pt x="43800" y="23270"/>
                </a:lnTo>
                <a:lnTo>
                  <a:pt x="43800" y="23280"/>
                </a:lnTo>
                <a:lnTo>
                  <a:pt x="43810" y="23280"/>
                </a:lnTo>
                <a:lnTo>
                  <a:pt x="43820" y="23280"/>
                </a:lnTo>
                <a:lnTo>
                  <a:pt x="43820" y="23290"/>
                </a:lnTo>
                <a:lnTo>
                  <a:pt x="43810" y="23290"/>
                </a:lnTo>
                <a:lnTo>
                  <a:pt x="43820" y="23290"/>
                </a:lnTo>
                <a:lnTo>
                  <a:pt x="43820" y="23300"/>
                </a:lnTo>
                <a:lnTo>
                  <a:pt x="43830" y="23300"/>
                </a:lnTo>
                <a:lnTo>
                  <a:pt x="43820" y="23300"/>
                </a:lnTo>
                <a:lnTo>
                  <a:pt x="43830" y="23300"/>
                </a:lnTo>
                <a:lnTo>
                  <a:pt x="43830" y="23310"/>
                </a:lnTo>
                <a:lnTo>
                  <a:pt x="43840" y="23310"/>
                </a:lnTo>
                <a:lnTo>
                  <a:pt x="43850" y="23310"/>
                </a:lnTo>
                <a:lnTo>
                  <a:pt x="43840" y="23310"/>
                </a:lnTo>
                <a:lnTo>
                  <a:pt x="43840" y="23300"/>
                </a:lnTo>
                <a:lnTo>
                  <a:pt x="43850" y="23300"/>
                </a:lnTo>
                <a:lnTo>
                  <a:pt x="43850" y="23310"/>
                </a:lnTo>
                <a:lnTo>
                  <a:pt x="43860" y="23310"/>
                </a:lnTo>
                <a:lnTo>
                  <a:pt x="43860" y="23320"/>
                </a:lnTo>
                <a:lnTo>
                  <a:pt x="43870" y="23320"/>
                </a:lnTo>
                <a:lnTo>
                  <a:pt x="43880" y="23320"/>
                </a:lnTo>
                <a:lnTo>
                  <a:pt x="43890" y="23320"/>
                </a:lnTo>
                <a:lnTo>
                  <a:pt x="43890" y="23330"/>
                </a:lnTo>
                <a:lnTo>
                  <a:pt x="43900" y="23330"/>
                </a:lnTo>
                <a:lnTo>
                  <a:pt x="43900" y="23340"/>
                </a:lnTo>
                <a:lnTo>
                  <a:pt x="43870" y="23410"/>
                </a:lnTo>
                <a:lnTo>
                  <a:pt x="43860" y="23450"/>
                </a:lnTo>
                <a:lnTo>
                  <a:pt x="43850" y="23480"/>
                </a:lnTo>
                <a:lnTo>
                  <a:pt x="43810" y="23560"/>
                </a:lnTo>
                <a:lnTo>
                  <a:pt x="43790" y="23600"/>
                </a:lnTo>
                <a:lnTo>
                  <a:pt x="43780" y="23640"/>
                </a:lnTo>
                <a:lnTo>
                  <a:pt x="43780" y="23650"/>
                </a:lnTo>
                <a:lnTo>
                  <a:pt x="43770" y="23670"/>
                </a:lnTo>
                <a:lnTo>
                  <a:pt x="43760" y="23730"/>
                </a:lnTo>
                <a:lnTo>
                  <a:pt x="43750" y="23800"/>
                </a:lnTo>
                <a:lnTo>
                  <a:pt x="43740" y="23880"/>
                </a:lnTo>
                <a:lnTo>
                  <a:pt x="43720" y="23900"/>
                </a:lnTo>
                <a:lnTo>
                  <a:pt x="43700" y="23940"/>
                </a:lnTo>
                <a:lnTo>
                  <a:pt x="43690" y="23960"/>
                </a:lnTo>
                <a:lnTo>
                  <a:pt x="43680" y="23980"/>
                </a:lnTo>
                <a:lnTo>
                  <a:pt x="43660" y="24030"/>
                </a:lnTo>
                <a:lnTo>
                  <a:pt x="43650" y="24060"/>
                </a:lnTo>
                <a:lnTo>
                  <a:pt x="43640" y="24100"/>
                </a:lnTo>
                <a:lnTo>
                  <a:pt x="43620" y="24170"/>
                </a:lnTo>
                <a:lnTo>
                  <a:pt x="43630" y="24230"/>
                </a:lnTo>
                <a:lnTo>
                  <a:pt x="43610" y="24290"/>
                </a:lnTo>
                <a:lnTo>
                  <a:pt x="43600" y="24340"/>
                </a:lnTo>
                <a:lnTo>
                  <a:pt x="43600" y="24350"/>
                </a:lnTo>
                <a:lnTo>
                  <a:pt x="43600" y="24360"/>
                </a:lnTo>
                <a:lnTo>
                  <a:pt x="43610" y="24360"/>
                </a:lnTo>
                <a:lnTo>
                  <a:pt x="43610" y="24370"/>
                </a:lnTo>
                <a:lnTo>
                  <a:pt x="43610" y="24360"/>
                </a:lnTo>
                <a:lnTo>
                  <a:pt x="43620" y="24360"/>
                </a:lnTo>
                <a:lnTo>
                  <a:pt x="43610" y="24360"/>
                </a:lnTo>
                <a:lnTo>
                  <a:pt x="43610" y="24370"/>
                </a:lnTo>
                <a:lnTo>
                  <a:pt x="43620" y="24370"/>
                </a:lnTo>
                <a:lnTo>
                  <a:pt x="43620" y="24360"/>
                </a:lnTo>
                <a:lnTo>
                  <a:pt x="43630" y="24360"/>
                </a:lnTo>
                <a:lnTo>
                  <a:pt x="43630" y="24370"/>
                </a:lnTo>
                <a:lnTo>
                  <a:pt x="43620" y="24370"/>
                </a:lnTo>
                <a:lnTo>
                  <a:pt x="43630" y="24370"/>
                </a:lnTo>
                <a:lnTo>
                  <a:pt x="43640" y="24370"/>
                </a:lnTo>
                <a:lnTo>
                  <a:pt x="43650" y="24370"/>
                </a:lnTo>
                <a:lnTo>
                  <a:pt x="43650" y="24380"/>
                </a:lnTo>
                <a:lnTo>
                  <a:pt x="43660" y="24380"/>
                </a:lnTo>
                <a:lnTo>
                  <a:pt x="43660" y="24370"/>
                </a:lnTo>
                <a:lnTo>
                  <a:pt x="43670" y="24370"/>
                </a:lnTo>
                <a:lnTo>
                  <a:pt x="43670" y="24380"/>
                </a:lnTo>
                <a:lnTo>
                  <a:pt x="43670" y="24370"/>
                </a:lnTo>
                <a:lnTo>
                  <a:pt x="43680" y="24370"/>
                </a:lnTo>
                <a:lnTo>
                  <a:pt x="43680" y="24380"/>
                </a:lnTo>
                <a:lnTo>
                  <a:pt x="43690" y="24380"/>
                </a:lnTo>
                <a:lnTo>
                  <a:pt x="43690" y="24370"/>
                </a:lnTo>
                <a:lnTo>
                  <a:pt x="43700" y="24370"/>
                </a:lnTo>
                <a:lnTo>
                  <a:pt x="43710" y="24370"/>
                </a:lnTo>
                <a:lnTo>
                  <a:pt x="43710" y="24380"/>
                </a:lnTo>
                <a:lnTo>
                  <a:pt x="43720" y="24380"/>
                </a:lnTo>
                <a:lnTo>
                  <a:pt x="43720" y="24370"/>
                </a:lnTo>
                <a:lnTo>
                  <a:pt x="43730" y="24370"/>
                </a:lnTo>
                <a:lnTo>
                  <a:pt x="43730" y="24380"/>
                </a:lnTo>
                <a:lnTo>
                  <a:pt x="43740" y="24380"/>
                </a:lnTo>
                <a:lnTo>
                  <a:pt x="43750" y="24380"/>
                </a:lnTo>
                <a:lnTo>
                  <a:pt x="43750" y="24390"/>
                </a:lnTo>
                <a:lnTo>
                  <a:pt x="43750" y="24380"/>
                </a:lnTo>
                <a:lnTo>
                  <a:pt x="43750" y="24390"/>
                </a:lnTo>
                <a:lnTo>
                  <a:pt x="43760" y="24390"/>
                </a:lnTo>
                <a:lnTo>
                  <a:pt x="43760" y="24400"/>
                </a:lnTo>
                <a:lnTo>
                  <a:pt x="43760" y="24410"/>
                </a:lnTo>
                <a:lnTo>
                  <a:pt x="43770" y="24410"/>
                </a:lnTo>
                <a:lnTo>
                  <a:pt x="43780" y="24410"/>
                </a:lnTo>
                <a:lnTo>
                  <a:pt x="43780" y="24420"/>
                </a:lnTo>
                <a:lnTo>
                  <a:pt x="43790" y="24420"/>
                </a:lnTo>
                <a:lnTo>
                  <a:pt x="43790" y="24430"/>
                </a:lnTo>
                <a:lnTo>
                  <a:pt x="43790" y="24440"/>
                </a:lnTo>
                <a:lnTo>
                  <a:pt x="43790" y="24450"/>
                </a:lnTo>
                <a:lnTo>
                  <a:pt x="43800" y="24450"/>
                </a:lnTo>
                <a:lnTo>
                  <a:pt x="43800" y="24460"/>
                </a:lnTo>
                <a:lnTo>
                  <a:pt x="43810" y="24460"/>
                </a:lnTo>
                <a:lnTo>
                  <a:pt x="43820" y="24470"/>
                </a:lnTo>
                <a:lnTo>
                  <a:pt x="43830" y="24480"/>
                </a:lnTo>
                <a:lnTo>
                  <a:pt x="43850" y="24500"/>
                </a:lnTo>
                <a:lnTo>
                  <a:pt x="43860" y="24510"/>
                </a:lnTo>
                <a:lnTo>
                  <a:pt x="43870" y="24520"/>
                </a:lnTo>
                <a:lnTo>
                  <a:pt x="43890" y="24520"/>
                </a:lnTo>
                <a:lnTo>
                  <a:pt x="43890" y="24530"/>
                </a:lnTo>
                <a:lnTo>
                  <a:pt x="43900" y="24530"/>
                </a:lnTo>
                <a:lnTo>
                  <a:pt x="43940" y="24550"/>
                </a:lnTo>
                <a:lnTo>
                  <a:pt x="43950" y="24570"/>
                </a:lnTo>
                <a:lnTo>
                  <a:pt x="43960" y="24610"/>
                </a:lnTo>
                <a:lnTo>
                  <a:pt x="43970" y="24610"/>
                </a:lnTo>
                <a:lnTo>
                  <a:pt x="43980" y="24700"/>
                </a:lnTo>
                <a:lnTo>
                  <a:pt x="43990" y="24770"/>
                </a:lnTo>
                <a:lnTo>
                  <a:pt x="44000" y="24830"/>
                </a:lnTo>
                <a:lnTo>
                  <a:pt x="44020" y="24810"/>
                </a:lnTo>
                <a:lnTo>
                  <a:pt x="44050" y="24820"/>
                </a:lnTo>
                <a:lnTo>
                  <a:pt x="44070" y="24830"/>
                </a:lnTo>
                <a:lnTo>
                  <a:pt x="44100" y="24850"/>
                </a:lnTo>
                <a:lnTo>
                  <a:pt x="44130" y="24850"/>
                </a:lnTo>
                <a:lnTo>
                  <a:pt x="44140" y="24850"/>
                </a:lnTo>
                <a:lnTo>
                  <a:pt x="44140" y="24860"/>
                </a:lnTo>
                <a:lnTo>
                  <a:pt x="44180" y="24890"/>
                </a:lnTo>
                <a:lnTo>
                  <a:pt x="44160" y="24920"/>
                </a:lnTo>
                <a:lnTo>
                  <a:pt x="44160" y="24950"/>
                </a:lnTo>
                <a:lnTo>
                  <a:pt x="44140" y="25010"/>
                </a:lnTo>
                <a:lnTo>
                  <a:pt x="44150" y="25010"/>
                </a:lnTo>
                <a:lnTo>
                  <a:pt x="44150" y="25050"/>
                </a:lnTo>
                <a:lnTo>
                  <a:pt x="44140" y="25050"/>
                </a:lnTo>
                <a:lnTo>
                  <a:pt x="44160" y="25110"/>
                </a:lnTo>
                <a:lnTo>
                  <a:pt x="44140" y="25120"/>
                </a:lnTo>
                <a:lnTo>
                  <a:pt x="44180" y="25190"/>
                </a:lnTo>
                <a:lnTo>
                  <a:pt x="44230" y="25300"/>
                </a:lnTo>
                <a:lnTo>
                  <a:pt x="44250" y="25330"/>
                </a:lnTo>
                <a:lnTo>
                  <a:pt x="44260" y="25360"/>
                </a:lnTo>
                <a:lnTo>
                  <a:pt x="44320" y="25420"/>
                </a:lnTo>
                <a:lnTo>
                  <a:pt x="44380" y="25390"/>
                </a:lnTo>
                <a:lnTo>
                  <a:pt x="44390" y="25440"/>
                </a:lnTo>
                <a:lnTo>
                  <a:pt x="44450" y="25420"/>
                </a:lnTo>
                <a:lnTo>
                  <a:pt x="44490" y="25410"/>
                </a:lnTo>
                <a:lnTo>
                  <a:pt x="44510" y="25480"/>
                </a:lnTo>
                <a:lnTo>
                  <a:pt x="44520" y="25520"/>
                </a:lnTo>
                <a:lnTo>
                  <a:pt x="44520" y="25540"/>
                </a:lnTo>
                <a:lnTo>
                  <a:pt x="44550" y="25610"/>
                </a:lnTo>
                <a:lnTo>
                  <a:pt x="44510" y="25600"/>
                </a:lnTo>
                <a:lnTo>
                  <a:pt x="44510" y="25650"/>
                </a:lnTo>
                <a:lnTo>
                  <a:pt x="44450" y="25640"/>
                </a:lnTo>
                <a:lnTo>
                  <a:pt x="44410" y="25650"/>
                </a:lnTo>
                <a:lnTo>
                  <a:pt x="44380" y="25640"/>
                </a:lnTo>
                <a:lnTo>
                  <a:pt x="44340" y="25620"/>
                </a:lnTo>
                <a:lnTo>
                  <a:pt x="44270" y="25630"/>
                </a:lnTo>
                <a:lnTo>
                  <a:pt x="44270" y="25640"/>
                </a:lnTo>
                <a:lnTo>
                  <a:pt x="44270" y="25690"/>
                </a:lnTo>
                <a:lnTo>
                  <a:pt x="44280" y="25690"/>
                </a:lnTo>
                <a:lnTo>
                  <a:pt x="44280" y="25710"/>
                </a:lnTo>
                <a:lnTo>
                  <a:pt x="44260" y="25720"/>
                </a:lnTo>
                <a:lnTo>
                  <a:pt x="44260" y="25730"/>
                </a:lnTo>
                <a:lnTo>
                  <a:pt x="44250" y="25760"/>
                </a:lnTo>
                <a:lnTo>
                  <a:pt x="44220" y="25740"/>
                </a:lnTo>
                <a:lnTo>
                  <a:pt x="44190" y="25800"/>
                </a:lnTo>
                <a:lnTo>
                  <a:pt x="44170" y="25820"/>
                </a:lnTo>
                <a:lnTo>
                  <a:pt x="44160" y="25870"/>
                </a:lnTo>
                <a:lnTo>
                  <a:pt x="44210" y="25890"/>
                </a:lnTo>
                <a:lnTo>
                  <a:pt x="44220" y="25920"/>
                </a:lnTo>
                <a:lnTo>
                  <a:pt x="44210" y="25940"/>
                </a:lnTo>
                <a:lnTo>
                  <a:pt x="44200" y="26000"/>
                </a:lnTo>
                <a:lnTo>
                  <a:pt x="44190" y="26010"/>
                </a:lnTo>
                <a:lnTo>
                  <a:pt x="44200" y="26010"/>
                </a:lnTo>
                <a:lnTo>
                  <a:pt x="44220" y="26040"/>
                </a:lnTo>
                <a:lnTo>
                  <a:pt x="44310" y="26110"/>
                </a:lnTo>
                <a:lnTo>
                  <a:pt x="44340" y="26130"/>
                </a:lnTo>
                <a:lnTo>
                  <a:pt x="44380" y="26200"/>
                </a:lnTo>
                <a:lnTo>
                  <a:pt x="44350" y="26210"/>
                </a:lnTo>
                <a:lnTo>
                  <a:pt x="44310" y="26200"/>
                </a:lnTo>
                <a:lnTo>
                  <a:pt x="44210" y="26170"/>
                </a:lnTo>
                <a:lnTo>
                  <a:pt x="44200" y="26170"/>
                </a:lnTo>
                <a:lnTo>
                  <a:pt x="44160" y="26160"/>
                </a:lnTo>
                <a:lnTo>
                  <a:pt x="44100" y="26150"/>
                </a:lnTo>
                <a:lnTo>
                  <a:pt x="44050" y="26140"/>
                </a:lnTo>
                <a:lnTo>
                  <a:pt x="43990" y="26130"/>
                </a:lnTo>
                <a:lnTo>
                  <a:pt x="43900" y="26120"/>
                </a:lnTo>
                <a:lnTo>
                  <a:pt x="43840" y="26110"/>
                </a:lnTo>
                <a:lnTo>
                  <a:pt x="43780" y="26060"/>
                </a:lnTo>
                <a:lnTo>
                  <a:pt x="43770" y="26060"/>
                </a:lnTo>
                <a:lnTo>
                  <a:pt x="43760" y="26050"/>
                </a:lnTo>
                <a:lnTo>
                  <a:pt x="43740" y="26040"/>
                </a:lnTo>
                <a:lnTo>
                  <a:pt x="43730" y="26090"/>
                </a:lnTo>
                <a:lnTo>
                  <a:pt x="43720" y="26100"/>
                </a:lnTo>
                <a:lnTo>
                  <a:pt x="43720" y="26110"/>
                </a:lnTo>
                <a:lnTo>
                  <a:pt x="43720" y="26120"/>
                </a:lnTo>
                <a:lnTo>
                  <a:pt x="43740" y="26130"/>
                </a:lnTo>
                <a:lnTo>
                  <a:pt x="43770" y="26160"/>
                </a:lnTo>
                <a:lnTo>
                  <a:pt x="43800" y="26170"/>
                </a:lnTo>
                <a:lnTo>
                  <a:pt x="43820" y="26190"/>
                </a:lnTo>
                <a:lnTo>
                  <a:pt x="43830" y="26240"/>
                </a:lnTo>
                <a:lnTo>
                  <a:pt x="43830" y="26250"/>
                </a:lnTo>
                <a:lnTo>
                  <a:pt x="43840" y="26280"/>
                </a:lnTo>
                <a:lnTo>
                  <a:pt x="43880" y="26310"/>
                </a:lnTo>
                <a:lnTo>
                  <a:pt x="43900" y="26330"/>
                </a:lnTo>
                <a:lnTo>
                  <a:pt x="43940" y="26370"/>
                </a:lnTo>
                <a:lnTo>
                  <a:pt x="43900" y="26490"/>
                </a:lnTo>
                <a:lnTo>
                  <a:pt x="43850" y="26450"/>
                </a:lnTo>
                <a:lnTo>
                  <a:pt x="43840" y="26430"/>
                </a:lnTo>
                <a:lnTo>
                  <a:pt x="43800" y="26400"/>
                </a:lnTo>
                <a:lnTo>
                  <a:pt x="43780" y="26380"/>
                </a:lnTo>
                <a:lnTo>
                  <a:pt x="43760" y="26360"/>
                </a:lnTo>
                <a:lnTo>
                  <a:pt x="43740" y="26340"/>
                </a:lnTo>
                <a:lnTo>
                  <a:pt x="43700" y="26380"/>
                </a:lnTo>
                <a:lnTo>
                  <a:pt x="43650" y="26370"/>
                </a:lnTo>
                <a:lnTo>
                  <a:pt x="43630" y="26380"/>
                </a:lnTo>
                <a:lnTo>
                  <a:pt x="43640" y="26390"/>
                </a:lnTo>
                <a:lnTo>
                  <a:pt x="43690" y="26460"/>
                </a:lnTo>
                <a:lnTo>
                  <a:pt x="43700" y="26540"/>
                </a:lnTo>
                <a:lnTo>
                  <a:pt x="43710" y="26600"/>
                </a:lnTo>
                <a:lnTo>
                  <a:pt x="43720" y="26620"/>
                </a:lnTo>
                <a:lnTo>
                  <a:pt x="43730" y="26630"/>
                </a:lnTo>
                <a:lnTo>
                  <a:pt x="43750" y="26650"/>
                </a:lnTo>
                <a:lnTo>
                  <a:pt x="43770" y="26660"/>
                </a:lnTo>
                <a:lnTo>
                  <a:pt x="43790" y="26680"/>
                </a:lnTo>
                <a:lnTo>
                  <a:pt x="43790" y="26690"/>
                </a:lnTo>
                <a:lnTo>
                  <a:pt x="43850" y="26720"/>
                </a:lnTo>
                <a:lnTo>
                  <a:pt x="43880" y="26690"/>
                </a:lnTo>
                <a:lnTo>
                  <a:pt x="43970" y="26780"/>
                </a:lnTo>
                <a:lnTo>
                  <a:pt x="43960" y="26790"/>
                </a:lnTo>
                <a:lnTo>
                  <a:pt x="43650" y="26990"/>
                </a:lnTo>
                <a:lnTo>
                  <a:pt x="43660" y="26990"/>
                </a:lnTo>
                <a:lnTo>
                  <a:pt x="43660" y="27000"/>
                </a:lnTo>
                <a:lnTo>
                  <a:pt x="43670" y="27010"/>
                </a:lnTo>
                <a:lnTo>
                  <a:pt x="43670" y="27020"/>
                </a:lnTo>
                <a:lnTo>
                  <a:pt x="43680" y="27030"/>
                </a:lnTo>
                <a:lnTo>
                  <a:pt x="43680" y="27040"/>
                </a:lnTo>
                <a:lnTo>
                  <a:pt x="43680" y="27050"/>
                </a:lnTo>
                <a:lnTo>
                  <a:pt x="43750" y="27020"/>
                </a:lnTo>
                <a:lnTo>
                  <a:pt x="43870" y="27020"/>
                </a:lnTo>
                <a:lnTo>
                  <a:pt x="43920" y="27000"/>
                </a:lnTo>
                <a:lnTo>
                  <a:pt x="43970" y="27040"/>
                </a:lnTo>
                <a:lnTo>
                  <a:pt x="44000" y="27020"/>
                </a:lnTo>
                <a:lnTo>
                  <a:pt x="44020" y="27040"/>
                </a:lnTo>
                <a:lnTo>
                  <a:pt x="44100" y="27060"/>
                </a:lnTo>
                <a:lnTo>
                  <a:pt x="44120" y="27060"/>
                </a:lnTo>
                <a:lnTo>
                  <a:pt x="44130" y="27100"/>
                </a:lnTo>
                <a:lnTo>
                  <a:pt x="44130" y="27140"/>
                </a:lnTo>
                <a:lnTo>
                  <a:pt x="44150" y="27190"/>
                </a:lnTo>
                <a:lnTo>
                  <a:pt x="44160" y="27230"/>
                </a:lnTo>
                <a:lnTo>
                  <a:pt x="44160" y="27250"/>
                </a:lnTo>
                <a:lnTo>
                  <a:pt x="44170" y="27260"/>
                </a:lnTo>
                <a:lnTo>
                  <a:pt x="44170" y="27270"/>
                </a:lnTo>
                <a:lnTo>
                  <a:pt x="44170" y="27290"/>
                </a:lnTo>
                <a:lnTo>
                  <a:pt x="44180" y="27320"/>
                </a:lnTo>
                <a:lnTo>
                  <a:pt x="44180" y="27330"/>
                </a:lnTo>
                <a:lnTo>
                  <a:pt x="44180" y="27340"/>
                </a:lnTo>
                <a:lnTo>
                  <a:pt x="44200" y="27450"/>
                </a:lnTo>
                <a:lnTo>
                  <a:pt x="44200" y="27460"/>
                </a:lnTo>
                <a:lnTo>
                  <a:pt x="44200" y="27470"/>
                </a:lnTo>
                <a:lnTo>
                  <a:pt x="44210" y="27510"/>
                </a:lnTo>
                <a:lnTo>
                  <a:pt x="44210" y="27520"/>
                </a:lnTo>
                <a:lnTo>
                  <a:pt x="44210" y="27610"/>
                </a:lnTo>
                <a:lnTo>
                  <a:pt x="44210" y="27630"/>
                </a:lnTo>
                <a:lnTo>
                  <a:pt x="44210" y="27650"/>
                </a:lnTo>
                <a:lnTo>
                  <a:pt x="44210" y="27680"/>
                </a:lnTo>
                <a:lnTo>
                  <a:pt x="44210" y="27700"/>
                </a:lnTo>
                <a:lnTo>
                  <a:pt x="44210" y="27710"/>
                </a:lnTo>
                <a:lnTo>
                  <a:pt x="44210" y="27750"/>
                </a:lnTo>
                <a:lnTo>
                  <a:pt x="44210" y="27790"/>
                </a:lnTo>
                <a:lnTo>
                  <a:pt x="44290" y="27790"/>
                </a:lnTo>
                <a:lnTo>
                  <a:pt x="44250" y="27880"/>
                </a:lnTo>
                <a:lnTo>
                  <a:pt x="44260" y="27880"/>
                </a:lnTo>
                <a:lnTo>
                  <a:pt x="44260" y="27890"/>
                </a:lnTo>
                <a:lnTo>
                  <a:pt x="44200" y="27920"/>
                </a:lnTo>
                <a:lnTo>
                  <a:pt x="44200" y="27970"/>
                </a:lnTo>
                <a:lnTo>
                  <a:pt x="44200" y="27990"/>
                </a:lnTo>
                <a:lnTo>
                  <a:pt x="44190" y="28010"/>
                </a:lnTo>
                <a:lnTo>
                  <a:pt x="44180" y="28060"/>
                </a:lnTo>
                <a:lnTo>
                  <a:pt x="44160" y="28100"/>
                </a:lnTo>
                <a:lnTo>
                  <a:pt x="44170" y="28110"/>
                </a:lnTo>
                <a:lnTo>
                  <a:pt x="44180" y="28130"/>
                </a:lnTo>
                <a:lnTo>
                  <a:pt x="44190" y="28180"/>
                </a:lnTo>
                <a:lnTo>
                  <a:pt x="44200" y="28190"/>
                </a:lnTo>
                <a:lnTo>
                  <a:pt x="44210" y="28230"/>
                </a:lnTo>
                <a:lnTo>
                  <a:pt x="44220" y="28240"/>
                </a:lnTo>
                <a:lnTo>
                  <a:pt x="44220" y="28250"/>
                </a:lnTo>
                <a:lnTo>
                  <a:pt x="44230" y="28280"/>
                </a:lnTo>
                <a:lnTo>
                  <a:pt x="44230" y="28300"/>
                </a:lnTo>
                <a:lnTo>
                  <a:pt x="44240" y="28320"/>
                </a:lnTo>
                <a:lnTo>
                  <a:pt x="44250" y="28350"/>
                </a:lnTo>
                <a:lnTo>
                  <a:pt x="44250" y="28370"/>
                </a:lnTo>
                <a:lnTo>
                  <a:pt x="44260" y="28380"/>
                </a:lnTo>
                <a:lnTo>
                  <a:pt x="44260" y="28390"/>
                </a:lnTo>
                <a:lnTo>
                  <a:pt x="44270" y="28410"/>
                </a:lnTo>
                <a:lnTo>
                  <a:pt x="44280" y="28430"/>
                </a:lnTo>
                <a:lnTo>
                  <a:pt x="44300" y="28500"/>
                </a:lnTo>
                <a:lnTo>
                  <a:pt x="44300" y="28510"/>
                </a:lnTo>
                <a:lnTo>
                  <a:pt x="44310" y="28540"/>
                </a:lnTo>
                <a:lnTo>
                  <a:pt x="44310" y="28560"/>
                </a:lnTo>
                <a:lnTo>
                  <a:pt x="44310" y="28570"/>
                </a:lnTo>
                <a:lnTo>
                  <a:pt x="44310" y="28600"/>
                </a:lnTo>
                <a:lnTo>
                  <a:pt x="44310" y="28630"/>
                </a:lnTo>
                <a:lnTo>
                  <a:pt x="44300" y="28680"/>
                </a:lnTo>
                <a:lnTo>
                  <a:pt x="44300" y="28700"/>
                </a:lnTo>
                <a:lnTo>
                  <a:pt x="44270" y="28790"/>
                </a:lnTo>
                <a:lnTo>
                  <a:pt x="44260" y="28820"/>
                </a:lnTo>
                <a:lnTo>
                  <a:pt x="44250" y="28840"/>
                </a:lnTo>
                <a:lnTo>
                  <a:pt x="44250" y="28850"/>
                </a:lnTo>
                <a:lnTo>
                  <a:pt x="44250" y="28890"/>
                </a:lnTo>
                <a:lnTo>
                  <a:pt x="44250" y="28900"/>
                </a:lnTo>
                <a:lnTo>
                  <a:pt x="44250" y="28950"/>
                </a:lnTo>
                <a:lnTo>
                  <a:pt x="44250" y="28970"/>
                </a:lnTo>
                <a:lnTo>
                  <a:pt x="44260" y="28980"/>
                </a:lnTo>
                <a:lnTo>
                  <a:pt x="44260" y="28990"/>
                </a:lnTo>
                <a:lnTo>
                  <a:pt x="44260" y="29000"/>
                </a:lnTo>
                <a:lnTo>
                  <a:pt x="44260" y="29010"/>
                </a:lnTo>
                <a:lnTo>
                  <a:pt x="44260" y="29020"/>
                </a:lnTo>
                <a:lnTo>
                  <a:pt x="44260" y="29030"/>
                </a:lnTo>
                <a:lnTo>
                  <a:pt x="44260" y="29040"/>
                </a:lnTo>
                <a:lnTo>
                  <a:pt x="44290" y="29050"/>
                </a:lnTo>
                <a:lnTo>
                  <a:pt x="44300" y="29060"/>
                </a:lnTo>
                <a:lnTo>
                  <a:pt x="44330" y="29090"/>
                </a:lnTo>
                <a:lnTo>
                  <a:pt x="44340" y="29100"/>
                </a:lnTo>
                <a:lnTo>
                  <a:pt x="44370" y="29130"/>
                </a:lnTo>
                <a:lnTo>
                  <a:pt x="44380" y="29130"/>
                </a:lnTo>
                <a:lnTo>
                  <a:pt x="44420" y="29170"/>
                </a:lnTo>
                <a:lnTo>
                  <a:pt x="44430" y="29180"/>
                </a:lnTo>
                <a:lnTo>
                  <a:pt x="44440" y="29190"/>
                </a:lnTo>
                <a:lnTo>
                  <a:pt x="44490" y="29230"/>
                </a:lnTo>
                <a:lnTo>
                  <a:pt x="44500" y="29240"/>
                </a:lnTo>
                <a:lnTo>
                  <a:pt x="44530" y="29270"/>
                </a:lnTo>
                <a:lnTo>
                  <a:pt x="44550" y="29290"/>
                </a:lnTo>
                <a:lnTo>
                  <a:pt x="44550" y="29320"/>
                </a:lnTo>
                <a:lnTo>
                  <a:pt x="44560" y="29370"/>
                </a:lnTo>
                <a:lnTo>
                  <a:pt x="44560" y="29430"/>
                </a:lnTo>
                <a:lnTo>
                  <a:pt x="44570" y="29480"/>
                </a:lnTo>
                <a:lnTo>
                  <a:pt x="44570" y="29520"/>
                </a:lnTo>
                <a:lnTo>
                  <a:pt x="44590" y="29560"/>
                </a:lnTo>
                <a:lnTo>
                  <a:pt x="44590" y="29600"/>
                </a:lnTo>
                <a:lnTo>
                  <a:pt x="44580" y="29630"/>
                </a:lnTo>
                <a:lnTo>
                  <a:pt x="44580" y="29650"/>
                </a:lnTo>
                <a:lnTo>
                  <a:pt x="44580" y="29660"/>
                </a:lnTo>
                <a:lnTo>
                  <a:pt x="44580" y="29670"/>
                </a:lnTo>
                <a:lnTo>
                  <a:pt x="44570" y="29710"/>
                </a:lnTo>
                <a:lnTo>
                  <a:pt x="44570" y="29730"/>
                </a:lnTo>
                <a:lnTo>
                  <a:pt x="44560" y="29750"/>
                </a:lnTo>
                <a:lnTo>
                  <a:pt x="44550" y="29810"/>
                </a:lnTo>
                <a:lnTo>
                  <a:pt x="44540" y="29840"/>
                </a:lnTo>
                <a:lnTo>
                  <a:pt x="44540" y="29850"/>
                </a:lnTo>
                <a:lnTo>
                  <a:pt x="44550" y="29870"/>
                </a:lnTo>
                <a:lnTo>
                  <a:pt x="44560" y="29890"/>
                </a:lnTo>
                <a:lnTo>
                  <a:pt x="44560" y="29910"/>
                </a:lnTo>
                <a:lnTo>
                  <a:pt x="44570" y="29930"/>
                </a:lnTo>
                <a:lnTo>
                  <a:pt x="44590" y="29930"/>
                </a:lnTo>
                <a:lnTo>
                  <a:pt x="44600" y="29940"/>
                </a:lnTo>
                <a:lnTo>
                  <a:pt x="44610" y="29940"/>
                </a:lnTo>
                <a:lnTo>
                  <a:pt x="44620" y="29940"/>
                </a:lnTo>
                <a:lnTo>
                  <a:pt x="44650" y="29950"/>
                </a:lnTo>
                <a:lnTo>
                  <a:pt x="44680" y="29950"/>
                </a:lnTo>
                <a:lnTo>
                  <a:pt x="44710" y="29960"/>
                </a:lnTo>
                <a:lnTo>
                  <a:pt x="44730" y="29960"/>
                </a:lnTo>
                <a:lnTo>
                  <a:pt x="44750" y="29970"/>
                </a:lnTo>
                <a:lnTo>
                  <a:pt x="44800" y="29990"/>
                </a:lnTo>
                <a:lnTo>
                  <a:pt x="44830" y="30000"/>
                </a:lnTo>
                <a:lnTo>
                  <a:pt x="44860" y="30010"/>
                </a:lnTo>
                <a:lnTo>
                  <a:pt x="44900" y="30020"/>
                </a:lnTo>
                <a:lnTo>
                  <a:pt x="44910" y="30020"/>
                </a:lnTo>
                <a:lnTo>
                  <a:pt x="44920" y="30020"/>
                </a:lnTo>
                <a:lnTo>
                  <a:pt x="45180" y="30110"/>
                </a:lnTo>
                <a:lnTo>
                  <a:pt x="45220" y="30120"/>
                </a:lnTo>
                <a:lnTo>
                  <a:pt x="45380" y="30170"/>
                </a:lnTo>
                <a:lnTo>
                  <a:pt x="45470" y="30200"/>
                </a:lnTo>
                <a:lnTo>
                  <a:pt x="45580" y="30230"/>
                </a:lnTo>
                <a:lnTo>
                  <a:pt x="45680" y="30260"/>
                </a:lnTo>
                <a:lnTo>
                  <a:pt x="45700" y="30270"/>
                </a:lnTo>
                <a:lnTo>
                  <a:pt x="45710" y="30280"/>
                </a:lnTo>
                <a:lnTo>
                  <a:pt x="45830" y="30380"/>
                </a:lnTo>
                <a:lnTo>
                  <a:pt x="45870" y="30420"/>
                </a:lnTo>
                <a:lnTo>
                  <a:pt x="45980" y="30500"/>
                </a:lnTo>
                <a:lnTo>
                  <a:pt x="46040" y="30560"/>
                </a:lnTo>
                <a:lnTo>
                  <a:pt x="46070" y="30570"/>
                </a:lnTo>
                <a:lnTo>
                  <a:pt x="46110" y="30590"/>
                </a:lnTo>
                <a:lnTo>
                  <a:pt x="46190" y="30620"/>
                </a:lnTo>
                <a:lnTo>
                  <a:pt x="46200" y="30690"/>
                </a:lnTo>
                <a:lnTo>
                  <a:pt x="46210" y="30740"/>
                </a:lnTo>
                <a:lnTo>
                  <a:pt x="46180" y="30800"/>
                </a:lnTo>
                <a:lnTo>
                  <a:pt x="46150" y="30830"/>
                </a:lnTo>
                <a:lnTo>
                  <a:pt x="46100" y="30870"/>
                </a:lnTo>
                <a:lnTo>
                  <a:pt x="46080" y="30890"/>
                </a:lnTo>
                <a:lnTo>
                  <a:pt x="46120" y="31030"/>
                </a:lnTo>
                <a:lnTo>
                  <a:pt x="46150" y="31190"/>
                </a:lnTo>
                <a:lnTo>
                  <a:pt x="46150" y="31200"/>
                </a:lnTo>
                <a:lnTo>
                  <a:pt x="46120" y="31260"/>
                </a:lnTo>
                <a:lnTo>
                  <a:pt x="46120" y="31270"/>
                </a:lnTo>
                <a:lnTo>
                  <a:pt x="46110" y="31290"/>
                </a:lnTo>
                <a:lnTo>
                  <a:pt x="46080" y="31380"/>
                </a:lnTo>
                <a:lnTo>
                  <a:pt x="46060" y="31440"/>
                </a:lnTo>
                <a:lnTo>
                  <a:pt x="46030" y="31500"/>
                </a:lnTo>
                <a:lnTo>
                  <a:pt x="46020" y="31540"/>
                </a:lnTo>
                <a:lnTo>
                  <a:pt x="46010" y="31550"/>
                </a:lnTo>
                <a:lnTo>
                  <a:pt x="46000" y="31580"/>
                </a:lnTo>
                <a:lnTo>
                  <a:pt x="45980" y="31630"/>
                </a:lnTo>
                <a:lnTo>
                  <a:pt x="45980" y="31640"/>
                </a:lnTo>
                <a:lnTo>
                  <a:pt x="45930" y="31760"/>
                </a:lnTo>
                <a:lnTo>
                  <a:pt x="45930" y="31800"/>
                </a:lnTo>
                <a:lnTo>
                  <a:pt x="45930" y="31810"/>
                </a:lnTo>
                <a:lnTo>
                  <a:pt x="45910" y="31880"/>
                </a:lnTo>
                <a:lnTo>
                  <a:pt x="45900" y="31930"/>
                </a:lnTo>
                <a:lnTo>
                  <a:pt x="45890" y="31950"/>
                </a:lnTo>
                <a:lnTo>
                  <a:pt x="45880" y="32020"/>
                </a:lnTo>
                <a:lnTo>
                  <a:pt x="45880" y="32080"/>
                </a:lnTo>
                <a:lnTo>
                  <a:pt x="45870" y="32140"/>
                </a:lnTo>
                <a:lnTo>
                  <a:pt x="45860" y="32210"/>
                </a:lnTo>
                <a:lnTo>
                  <a:pt x="45860" y="32220"/>
                </a:lnTo>
                <a:lnTo>
                  <a:pt x="45860" y="32300"/>
                </a:lnTo>
                <a:lnTo>
                  <a:pt x="45860" y="32320"/>
                </a:lnTo>
                <a:lnTo>
                  <a:pt x="45860" y="32360"/>
                </a:lnTo>
                <a:lnTo>
                  <a:pt x="45850" y="32380"/>
                </a:lnTo>
                <a:lnTo>
                  <a:pt x="45860" y="32400"/>
                </a:lnTo>
                <a:lnTo>
                  <a:pt x="45870" y="32420"/>
                </a:lnTo>
                <a:lnTo>
                  <a:pt x="45880" y="32430"/>
                </a:lnTo>
                <a:lnTo>
                  <a:pt x="45890" y="32450"/>
                </a:lnTo>
                <a:lnTo>
                  <a:pt x="45890" y="32470"/>
                </a:lnTo>
                <a:lnTo>
                  <a:pt x="45870" y="32570"/>
                </a:lnTo>
                <a:lnTo>
                  <a:pt x="45860" y="32600"/>
                </a:lnTo>
                <a:lnTo>
                  <a:pt x="45840" y="32670"/>
                </a:lnTo>
                <a:lnTo>
                  <a:pt x="45830" y="32720"/>
                </a:lnTo>
                <a:lnTo>
                  <a:pt x="45820" y="32740"/>
                </a:lnTo>
                <a:lnTo>
                  <a:pt x="45780" y="32730"/>
                </a:lnTo>
                <a:lnTo>
                  <a:pt x="45730" y="32760"/>
                </a:lnTo>
                <a:lnTo>
                  <a:pt x="45650" y="32840"/>
                </a:lnTo>
                <a:lnTo>
                  <a:pt x="45650" y="32850"/>
                </a:lnTo>
                <a:lnTo>
                  <a:pt x="45630" y="32890"/>
                </a:lnTo>
                <a:lnTo>
                  <a:pt x="45610" y="32960"/>
                </a:lnTo>
                <a:lnTo>
                  <a:pt x="45600" y="32980"/>
                </a:lnTo>
                <a:lnTo>
                  <a:pt x="45590" y="32980"/>
                </a:lnTo>
                <a:lnTo>
                  <a:pt x="45550" y="33080"/>
                </a:lnTo>
                <a:lnTo>
                  <a:pt x="45540" y="33100"/>
                </a:lnTo>
                <a:lnTo>
                  <a:pt x="45530" y="33130"/>
                </a:lnTo>
                <a:lnTo>
                  <a:pt x="45510" y="33170"/>
                </a:lnTo>
                <a:lnTo>
                  <a:pt x="45490" y="33220"/>
                </a:lnTo>
                <a:lnTo>
                  <a:pt x="45470" y="33260"/>
                </a:lnTo>
                <a:lnTo>
                  <a:pt x="45460" y="33280"/>
                </a:lnTo>
                <a:lnTo>
                  <a:pt x="45440" y="33340"/>
                </a:lnTo>
                <a:lnTo>
                  <a:pt x="45430" y="33370"/>
                </a:lnTo>
                <a:lnTo>
                  <a:pt x="45420" y="33380"/>
                </a:lnTo>
                <a:lnTo>
                  <a:pt x="45390" y="33410"/>
                </a:lnTo>
                <a:lnTo>
                  <a:pt x="45360" y="33440"/>
                </a:lnTo>
                <a:lnTo>
                  <a:pt x="45340" y="33440"/>
                </a:lnTo>
                <a:lnTo>
                  <a:pt x="45330" y="33450"/>
                </a:lnTo>
                <a:lnTo>
                  <a:pt x="45310" y="33450"/>
                </a:lnTo>
                <a:lnTo>
                  <a:pt x="45280" y="33460"/>
                </a:lnTo>
                <a:lnTo>
                  <a:pt x="45280" y="33470"/>
                </a:lnTo>
                <a:lnTo>
                  <a:pt x="45270" y="33470"/>
                </a:lnTo>
                <a:lnTo>
                  <a:pt x="45240" y="33490"/>
                </a:lnTo>
                <a:lnTo>
                  <a:pt x="45230" y="33490"/>
                </a:lnTo>
                <a:lnTo>
                  <a:pt x="45210" y="33510"/>
                </a:lnTo>
                <a:lnTo>
                  <a:pt x="45190" y="33520"/>
                </a:lnTo>
                <a:lnTo>
                  <a:pt x="45180" y="33530"/>
                </a:lnTo>
                <a:lnTo>
                  <a:pt x="45170" y="33530"/>
                </a:lnTo>
                <a:lnTo>
                  <a:pt x="45140" y="33550"/>
                </a:lnTo>
                <a:lnTo>
                  <a:pt x="45130" y="33550"/>
                </a:lnTo>
                <a:lnTo>
                  <a:pt x="45100" y="33560"/>
                </a:lnTo>
                <a:lnTo>
                  <a:pt x="45050" y="33590"/>
                </a:lnTo>
                <a:lnTo>
                  <a:pt x="45030" y="33590"/>
                </a:lnTo>
                <a:lnTo>
                  <a:pt x="45030" y="33600"/>
                </a:lnTo>
                <a:lnTo>
                  <a:pt x="45030" y="33610"/>
                </a:lnTo>
                <a:lnTo>
                  <a:pt x="45020" y="33630"/>
                </a:lnTo>
                <a:lnTo>
                  <a:pt x="45010" y="33650"/>
                </a:lnTo>
                <a:lnTo>
                  <a:pt x="45010" y="33660"/>
                </a:lnTo>
                <a:lnTo>
                  <a:pt x="45000" y="33660"/>
                </a:lnTo>
                <a:lnTo>
                  <a:pt x="44980" y="33670"/>
                </a:lnTo>
                <a:lnTo>
                  <a:pt x="44970" y="33670"/>
                </a:lnTo>
                <a:lnTo>
                  <a:pt x="44960" y="33670"/>
                </a:lnTo>
                <a:lnTo>
                  <a:pt x="44930" y="33680"/>
                </a:lnTo>
                <a:lnTo>
                  <a:pt x="44910" y="33690"/>
                </a:lnTo>
                <a:lnTo>
                  <a:pt x="44850" y="33710"/>
                </a:lnTo>
                <a:lnTo>
                  <a:pt x="44840" y="33710"/>
                </a:lnTo>
                <a:lnTo>
                  <a:pt x="44800" y="33730"/>
                </a:lnTo>
                <a:lnTo>
                  <a:pt x="44700" y="33760"/>
                </a:lnTo>
                <a:lnTo>
                  <a:pt x="44690" y="33770"/>
                </a:lnTo>
                <a:lnTo>
                  <a:pt x="44680" y="33770"/>
                </a:lnTo>
                <a:lnTo>
                  <a:pt x="44670" y="33780"/>
                </a:lnTo>
                <a:lnTo>
                  <a:pt x="44660" y="33790"/>
                </a:lnTo>
                <a:lnTo>
                  <a:pt x="44650" y="33790"/>
                </a:lnTo>
                <a:lnTo>
                  <a:pt x="44630" y="33810"/>
                </a:lnTo>
                <a:lnTo>
                  <a:pt x="44610" y="33820"/>
                </a:lnTo>
                <a:lnTo>
                  <a:pt x="44590" y="33840"/>
                </a:lnTo>
                <a:lnTo>
                  <a:pt x="44560" y="33880"/>
                </a:lnTo>
                <a:lnTo>
                  <a:pt x="44550" y="33880"/>
                </a:lnTo>
                <a:lnTo>
                  <a:pt x="44550" y="33890"/>
                </a:lnTo>
                <a:lnTo>
                  <a:pt x="44540" y="33900"/>
                </a:lnTo>
                <a:lnTo>
                  <a:pt x="44530" y="33910"/>
                </a:lnTo>
                <a:lnTo>
                  <a:pt x="44500" y="33920"/>
                </a:lnTo>
                <a:lnTo>
                  <a:pt x="44470" y="33930"/>
                </a:lnTo>
                <a:lnTo>
                  <a:pt x="44460" y="33940"/>
                </a:lnTo>
                <a:lnTo>
                  <a:pt x="44350" y="33950"/>
                </a:lnTo>
                <a:lnTo>
                  <a:pt x="44290" y="33950"/>
                </a:lnTo>
                <a:lnTo>
                  <a:pt x="44230" y="33950"/>
                </a:lnTo>
                <a:lnTo>
                  <a:pt x="44160" y="33960"/>
                </a:lnTo>
                <a:lnTo>
                  <a:pt x="44120" y="33960"/>
                </a:lnTo>
                <a:lnTo>
                  <a:pt x="44090" y="33990"/>
                </a:lnTo>
                <a:lnTo>
                  <a:pt x="44080" y="33960"/>
                </a:lnTo>
                <a:lnTo>
                  <a:pt x="44080" y="33950"/>
                </a:lnTo>
                <a:lnTo>
                  <a:pt x="44080" y="33920"/>
                </a:lnTo>
                <a:lnTo>
                  <a:pt x="44080" y="33880"/>
                </a:lnTo>
                <a:lnTo>
                  <a:pt x="44070" y="33840"/>
                </a:lnTo>
                <a:lnTo>
                  <a:pt x="44050" y="33840"/>
                </a:lnTo>
                <a:lnTo>
                  <a:pt x="44010" y="33840"/>
                </a:lnTo>
                <a:lnTo>
                  <a:pt x="44010" y="33830"/>
                </a:lnTo>
                <a:lnTo>
                  <a:pt x="44010" y="33820"/>
                </a:lnTo>
                <a:lnTo>
                  <a:pt x="44010" y="33810"/>
                </a:lnTo>
                <a:lnTo>
                  <a:pt x="44010" y="33800"/>
                </a:lnTo>
                <a:lnTo>
                  <a:pt x="44010" y="33790"/>
                </a:lnTo>
                <a:lnTo>
                  <a:pt x="44040" y="33740"/>
                </a:lnTo>
                <a:lnTo>
                  <a:pt x="44060" y="33720"/>
                </a:lnTo>
                <a:lnTo>
                  <a:pt x="44070" y="33710"/>
                </a:lnTo>
                <a:lnTo>
                  <a:pt x="44090" y="33700"/>
                </a:lnTo>
                <a:lnTo>
                  <a:pt x="44120" y="33690"/>
                </a:lnTo>
                <a:lnTo>
                  <a:pt x="44160" y="33670"/>
                </a:lnTo>
                <a:lnTo>
                  <a:pt x="44170" y="33650"/>
                </a:lnTo>
                <a:lnTo>
                  <a:pt x="44190" y="33640"/>
                </a:lnTo>
                <a:lnTo>
                  <a:pt x="44190" y="33630"/>
                </a:lnTo>
                <a:lnTo>
                  <a:pt x="44200" y="33630"/>
                </a:lnTo>
                <a:lnTo>
                  <a:pt x="44260" y="33550"/>
                </a:lnTo>
                <a:lnTo>
                  <a:pt x="44270" y="33520"/>
                </a:lnTo>
                <a:lnTo>
                  <a:pt x="44270" y="33510"/>
                </a:lnTo>
                <a:lnTo>
                  <a:pt x="44230" y="33460"/>
                </a:lnTo>
                <a:lnTo>
                  <a:pt x="44190" y="33400"/>
                </a:lnTo>
                <a:lnTo>
                  <a:pt x="44150" y="33350"/>
                </a:lnTo>
                <a:lnTo>
                  <a:pt x="44120" y="33310"/>
                </a:lnTo>
                <a:lnTo>
                  <a:pt x="44100" y="33280"/>
                </a:lnTo>
                <a:lnTo>
                  <a:pt x="44030" y="33250"/>
                </a:lnTo>
                <a:lnTo>
                  <a:pt x="44030" y="33240"/>
                </a:lnTo>
                <a:lnTo>
                  <a:pt x="44020" y="33240"/>
                </a:lnTo>
                <a:lnTo>
                  <a:pt x="44010" y="33220"/>
                </a:lnTo>
                <a:lnTo>
                  <a:pt x="43940" y="33150"/>
                </a:lnTo>
                <a:lnTo>
                  <a:pt x="43890" y="33100"/>
                </a:lnTo>
                <a:lnTo>
                  <a:pt x="43880" y="33090"/>
                </a:lnTo>
                <a:lnTo>
                  <a:pt x="43810" y="33050"/>
                </a:lnTo>
                <a:lnTo>
                  <a:pt x="43770" y="33030"/>
                </a:lnTo>
                <a:lnTo>
                  <a:pt x="43750" y="33040"/>
                </a:lnTo>
                <a:lnTo>
                  <a:pt x="43700" y="33050"/>
                </a:lnTo>
                <a:lnTo>
                  <a:pt x="43680" y="33050"/>
                </a:lnTo>
                <a:lnTo>
                  <a:pt x="43630" y="33090"/>
                </a:lnTo>
                <a:lnTo>
                  <a:pt x="43590" y="33110"/>
                </a:lnTo>
                <a:lnTo>
                  <a:pt x="43560" y="33130"/>
                </a:lnTo>
                <a:lnTo>
                  <a:pt x="43550" y="33140"/>
                </a:lnTo>
                <a:lnTo>
                  <a:pt x="43540" y="33170"/>
                </a:lnTo>
                <a:lnTo>
                  <a:pt x="43530" y="33190"/>
                </a:lnTo>
                <a:lnTo>
                  <a:pt x="43480" y="33280"/>
                </a:lnTo>
                <a:lnTo>
                  <a:pt x="43480" y="33290"/>
                </a:lnTo>
                <a:lnTo>
                  <a:pt x="43440" y="33360"/>
                </a:lnTo>
                <a:lnTo>
                  <a:pt x="43440" y="33370"/>
                </a:lnTo>
                <a:lnTo>
                  <a:pt x="43430" y="33370"/>
                </a:lnTo>
                <a:lnTo>
                  <a:pt x="43370" y="33400"/>
                </a:lnTo>
                <a:lnTo>
                  <a:pt x="43360" y="33410"/>
                </a:lnTo>
                <a:lnTo>
                  <a:pt x="43250" y="33460"/>
                </a:lnTo>
                <a:lnTo>
                  <a:pt x="43210" y="33480"/>
                </a:lnTo>
                <a:lnTo>
                  <a:pt x="43130" y="33520"/>
                </a:lnTo>
                <a:lnTo>
                  <a:pt x="43030" y="33570"/>
                </a:lnTo>
                <a:lnTo>
                  <a:pt x="43000" y="33590"/>
                </a:lnTo>
                <a:lnTo>
                  <a:pt x="42930" y="33620"/>
                </a:lnTo>
                <a:lnTo>
                  <a:pt x="42910" y="33640"/>
                </a:lnTo>
                <a:lnTo>
                  <a:pt x="42900" y="33670"/>
                </a:lnTo>
                <a:lnTo>
                  <a:pt x="42880" y="33700"/>
                </a:lnTo>
                <a:lnTo>
                  <a:pt x="42850" y="33750"/>
                </a:lnTo>
                <a:lnTo>
                  <a:pt x="42830" y="33770"/>
                </a:lnTo>
                <a:lnTo>
                  <a:pt x="42840" y="33780"/>
                </a:lnTo>
                <a:lnTo>
                  <a:pt x="42840" y="33820"/>
                </a:lnTo>
                <a:lnTo>
                  <a:pt x="42840" y="33830"/>
                </a:lnTo>
                <a:lnTo>
                  <a:pt x="42840" y="33890"/>
                </a:lnTo>
                <a:lnTo>
                  <a:pt x="42850" y="33920"/>
                </a:lnTo>
                <a:lnTo>
                  <a:pt x="42840" y="33950"/>
                </a:lnTo>
                <a:lnTo>
                  <a:pt x="42840" y="33980"/>
                </a:lnTo>
                <a:lnTo>
                  <a:pt x="42820" y="34050"/>
                </a:lnTo>
                <a:lnTo>
                  <a:pt x="42800" y="34090"/>
                </a:lnTo>
                <a:lnTo>
                  <a:pt x="42790" y="34130"/>
                </a:lnTo>
                <a:lnTo>
                  <a:pt x="42780" y="34160"/>
                </a:lnTo>
                <a:lnTo>
                  <a:pt x="42760" y="34240"/>
                </a:lnTo>
                <a:lnTo>
                  <a:pt x="42700" y="34300"/>
                </a:lnTo>
                <a:lnTo>
                  <a:pt x="42690" y="34300"/>
                </a:lnTo>
                <a:lnTo>
                  <a:pt x="42670" y="34340"/>
                </a:lnTo>
                <a:lnTo>
                  <a:pt x="42680" y="34340"/>
                </a:lnTo>
                <a:lnTo>
                  <a:pt x="42690" y="34340"/>
                </a:lnTo>
                <a:lnTo>
                  <a:pt x="42700" y="34350"/>
                </a:lnTo>
                <a:lnTo>
                  <a:pt x="42700" y="34360"/>
                </a:lnTo>
                <a:lnTo>
                  <a:pt x="42710" y="34360"/>
                </a:lnTo>
                <a:lnTo>
                  <a:pt x="42710" y="34370"/>
                </a:lnTo>
                <a:lnTo>
                  <a:pt x="42720" y="34370"/>
                </a:lnTo>
                <a:lnTo>
                  <a:pt x="42740" y="34370"/>
                </a:lnTo>
                <a:lnTo>
                  <a:pt x="42750" y="34370"/>
                </a:lnTo>
                <a:lnTo>
                  <a:pt x="42710" y="34420"/>
                </a:lnTo>
                <a:lnTo>
                  <a:pt x="42690" y="34440"/>
                </a:lnTo>
                <a:lnTo>
                  <a:pt x="42680" y="34450"/>
                </a:lnTo>
                <a:lnTo>
                  <a:pt x="42670" y="34460"/>
                </a:lnTo>
                <a:lnTo>
                  <a:pt x="42650" y="34480"/>
                </a:lnTo>
                <a:lnTo>
                  <a:pt x="42640" y="34490"/>
                </a:lnTo>
                <a:lnTo>
                  <a:pt x="42550" y="34580"/>
                </a:lnTo>
                <a:lnTo>
                  <a:pt x="42540" y="34620"/>
                </a:lnTo>
                <a:lnTo>
                  <a:pt x="42530" y="34640"/>
                </a:lnTo>
                <a:lnTo>
                  <a:pt x="42520" y="34650"/>
                </a:lnTo>
                <a:lnTo>
                  <a:pt x="42460" y="34620"/>
                </a:lnTo>
                <a:lnTo>
                  <a:pt x="42420" y="34670"/>
                </a:lnTo>
                <a:lnTo>
                  <a:pt x="42400" y="34670"/>
                </a:lnTo>
                <a:lnTo>
                  <a:pt x="42360" y="34680"/>
                </a:lnTo>
                <a:lnTo>
                  <a:pt x="42330" y="34680"/>
                </a:lnTo>
                <a:lnTo>
                  <a:pt x="42330" y="34690"/>
                </a:lnTo>
                <a:lnTo>
                  <a:pt x="42320" y="34690"/>
                </a:lnTo>
                <a:lnTo>
                  <a:pt x="42280" y="34700"/>
                </a:lnTo>
                <a:lnTo>
                  <a:pt x="42270" y="34700"/>
                </a:lnTo>
                <a:lnTo>
                  <a:pt x="42260" y="34700"/>
                </a:lnTo>
                <a:lnTo>
                  <a:pt x="42240" y="34700"/>
                </a:lnTo>
                <a:lnTo>
                  <a:pt x="42210" y="34710"/>
                </a:lnTo>
                <a:lnTo>
                  <a:pt x="42190" y="34720"/>
                </a:lnTo>
                <a:lnTo>
                  <a:pt x="42160" y="34720"/>
                </a:lnTo>
                <a:lnTo>
                  <a:pt x="42120" y="34730"/>
                </a:lnTo>
                <a:lnTo>
                  <a:pt x="42090" y="34760"/>
                </a:lnTo>
                <a:lnTo>
                  <a:pt x="42080" y="34770"/>
                </a:lnTo>
                <a:lnTo>
                  <a:pt x="42050" y="34770"/>
                </a:lnTo>
                <a:lnTo>
                  <a:pt x="42050" y="34780"/>
                </a:lnTo>
                <a:lnTo>
                  <a:pt x="42050" y="34840"/>
                </a:lnTo>
                <a:lnTo>
                  <a:pt x="42050" y="34850"/>
                </a:lnTo>
                <a:lnTo>
                  <a:pt x="42040" y="34850"/>
                </a:lnTo>
                <a:lnTo>
                  <a:pt x="42020" y="34850"/>
                </a:lnTo>
                <a:lnTo>
                  <a:pt x="42000" y="34850"/>
                </a:lnTo>
                <a:lnTo>
                  <a:pt x="41990" y="34860"/>
                </a:lnTo>
                <a:lnTo>
                  <a:pt x="41980" y="34860"/>
                </a:lnTo>
                <a:lnTo>
                  <a:pt x="41960" y="34860"/>
                </a:lnTo>
                <a:lnTo>
                  <a:pt x="41940" y="34860"/>
                </a:lnTo>
                <a:lnTo>
                  <a:pt x="41930" y="34860"/>
                </a:lnTo>
                <a:lnTo>
                  <a:pt x="41920" y="34860"/>
                </a:lnTo>
                <a:lnTo>
                  <a:pt x="41880" y="34890"/>
                </a:lnTo>
                <a:lnTo>
                  <a:pt x="41870" y="34900"/>
                </a:lnTo>
                <a:lnTo>
                  <a:pt x="41860" y="34900"/>
                </a:lnTo>
                <a:lnTo>
                  <a:pt x="41860" y="34910"/>
                </a:lnTo>
                <a:lnTo>
                  <a:pt x="41850" y="34910"/>
                </a:lnTo>
                <a:lnTo>
                  <a:pt x="41840" y="34920"/>
                </a:lnTo>
                <a:lnTo>
                  <a:pt x="41830" y="34930"/>
                </a:lnTo>
                <a:lnTo>
                  <a:pt x="41770" y="34980"/>
                </a:lnTo>
                <a:lnTo>
                  <a:pt x="41760" y="35000"/>
                </a:lnTo>
                <a:lnTo>
                  <a:pt x="41720" y="35030"/>
                </a:lnTo>
                <a:lnTo>
                  <a:pt x="41670" y="35080"/>
                </a:lnTo>
                <a:lnTo>
                  <a:pt x="41660" y="35080"/>
                </a:lnTo>
                <a:lnTo>
                  <a:pt x="41650" y="35090"/>
                </a:lnTo>
                <a:lnTo>
                  <a:pt x="41640" y="35100"/>
                </a:lnTo>
                <a:lnTo>
                  <a:pt x="41630" y="35100"/>
                </a:lnTo>
                <a:lnTo>
                  <a:pt x="41620" y="35100"/>
                </a:lnTo>
                <a:lnTo>
                  <a:pt x="41610" y="35100"/>
                </a:lnTo>
                <a:lnTo>
                  <a:pt x="41590" y="35110"/>
                </a:lnTo>
                <a:lnTo>
                  <a:pt x="41580" y="35110"/>
                </a:lnTo>
                <a:lnTo>
                  <a:pt x="41540" y="35120"/>
                </a:lnTo>
                <a:lnTo>
                  <a:pt x="41530" y="35160"/>
                </a:lnTo>
                <a:lnTo>
                  <a:pt x="41520" y="35200"/>
                </a:lnTo>
                <a:lnTo>
                  <a:pt x="41520" y="35210"/>
                </a:lnTo>
                <a:lnTo>
                  <a:pt x="41510" y="35250"/>
                </a:lnTo>
                <a:lnTo>
                  <a:pt x="41500" y="35280"/>
                </a:lnTo>
                <a:lnTo>
                  <a:pt x="41500" y="35290"/>
                </a:lnTo>
                <a:lnTo>
                  <a:pt x="41500" y="35300"/>
                </a:lnTo>
                <a:lnTo>
                  <a:pt x="41500" y="35310"/>
                </a:lnTo>
                <a:lnTo>
                  <a:pt x="41470" y="35310"/>
                </a:lnTo>
                <a:lnTo>
                  <a:pt x="41410" y="35290"/>
                </a:lnTo>
                <a:lnTo>
                  <a:pt x="41410" y="35270"/>
                </a:lnTo>
                <a:lnTo>
                  <a:pt x="41400" y="35240"/>
                </a:lnTo>
                <a:lnTo>
                  <a:pt x="41400" y="35230"/>
                </a:lnTo>
                <a:lnTo>
                  <a:pt x="41350" y="35190"/>
                </a:lnTo>
                <a:lnTo>
                  <a:pt x="41300" y="35190"/>
                </a:lnTo>
                <a:lnTo>
                  <a:pt x="41220" y="35190"/>
                </a:lnTo>
                <a:lnTo>
                  <a:pt x="41200" y="35180"/>
                </a:lnTo>
                <a:lnTo>
                  <a:pt x="41190" y="35170"/>
                </a:lnTo>
                <a:lnTo>
                  <a:pt x="41140" y="35170"/>
                </a:lnTo>
                <a:lnTo>
                  <a:pt x="41110" y="35160"/>
                </a:lnTo>
                <a:lnTo>
                  <a:pt x="41070" y="35090"/>
                </a:lnTo>
                <a:lnTo>
                  <a:pt x="41040" y="35080"/>
                </a:lnTo>
                <a:lnTo>
                  <a:pt x="41000" y="35080"/>
                </a:lnTo>
                <a:lnTo>
                  <a:pt x="40930" y="35070"/>
                </a:lnTo>
                <a:lnTo>
                  <a:pt x="40830" y="35040"/>
                </a:lnTo>
                <a:lnTo>
                  <a:pt x="40750" y="35020"/>
                </a:lnTo>
                <a:lnTo>
                  <a:pt x="40620" y="34990"/>
                </a:lnTo>
                <a:lnTo>
                  <a:pt x="40610" y="34980"/>
                </a:lnTo>
                <a:lnTo>
                  <a:pt x="40330" y="34910"/>
                </a:lnTo>
                <a:lnTo>
                  <a:pt x="40260" y="34900"/>
                </a:lnTo>
                <a:lnTo>
                  <a:pt x="40130" y="34880"/>
                </a:lnTo>
                <a:lnTo>
                  <a:pt x="40110" y="34880"/>
                </a:lnTo>
                <a:lnTo>
                  <a:pt x="40030" y="34860"/>
                </a:lnTo>
                <a:lnTo>
                  <a:pt x="39890" y="34760"/>
                </a:lnTo>
                <a:lnTo>
                  <a:pt x="39850" y="34730"/>
                </a:lnTo>
                <a:lnTo>
                  <a:pt x="39830" y="34730"/>
                </a:lnTo>
                <a:lnTo>
                  <a:pt x="39720" y="34700"/>
                </a:lnTo>
                <a:lnTo>
                  <a:pt x="39680" y="34690"/>
                </a:lnTo>
                <a:lnTo>
                  <a:pt x="39620" y="34650"/>
                </a:lnTo>
                <a:lnTo>
                  <a:pt x="39600" y="34640"/>
                </a:lnTo>
                <a:lnTo>
                  <a:pt x="39560" y="34640"/>
                </a:lnTo>
                <a:lnTo>
                  <a:pt x="39550" y="34640"/>
                </a:lnTo>
                <a:lnTo>
                  <a:pt x="39550" y="34660"/>
                </a:lnTo>
                <a:lnTo>
                  <a:pt x="39540" y="34660"/>
                </a:lnTo>
                <a:lnTo>
                  <a:pt x="39540" y="34650"/>
                </a:lnTo>
                <a:lnTo>
                  <a:pt x="39530" y="34640"/>
                </a:lnTo>
                <a:lnTo>
                  <a:pt x="39520" y="34640"/>
                </a:lnTo>
                <a:lnTo>
                  <a:pt x="39520" y="34630"/>
                </a:lnTo>
                <a:lnTo>
                  <a:pt x="39510" y="34630"/>
                </a:lnTo>
                <a:lnTo>
                  <a:pt x="39510" y="34620"/>
                </a:lnTo>
                <a:lnTo>
                  <a:pt x="39510" y="34630"/>
                </a:lnTo>
                <a:lnTo>
                  <a:pt x="39500" y="34630"/>
                </a:lnTo>
                <a:lnTo>
                  <a:pt x="39500" y="34620"/>
                </a:lnTo>
                <a:lnTo>
                  <a:pt x="39500" y="34610"/>
                </a:lnTo>
                <a:lnTo>
                  <a:pt x="39490" y="34610"/>
                </a:lnTo>
                <a:lnTo>
                  <a:pt x="39480" y="34610"/>
                </a:lnTo>
                <a:lnTo>
                  <a:pt x="39480" y="34600"/>
                </a:lnTo>
                <a:lnTo>
                  <a:pt x="39490" y="34600"/>
                </a:lnTo>
                <a:lnTo>
                  <a:pt x="39490" y="34590"/>
                </a:lnTo>
                <a:lnTo>
                  <a:pt x="39480" y="34590"/>
                </a:lnTo>
                <a:lnTo>
                  <a:pt x="39470" y="34590"/>
                </a:lnTo>
                <a:lnTo>
                  <a:pt x="39470" y="34580"/>
                </a:lnTo>
                <a:lnTo>
                  <a:pt x="39460" y="34580"/>
                </a:lnTo>
                <a:lnTo>
                  <a:pt x="39460" y="34570"/>
                </a:lnTo>
                <a:lnTo>
                  <a:pt x="39460" y="34560"/>
                </a:lnTo>
                <a:lnTo>
                  <a:pt x="39450" y="34560"/>
                </a:lnTo>
                <a:lnTo>
                  <a:pt x="39440" y="34560"/>
                </a:lnTo>
                <a:lnTo>
                  <a:pt x="39430" y="34560"/>
                </a:lnTo>
                <a:lnTo>
                  <a:pt x="39430" y="34550"/>
                </a:lnTo>
                <a:lnTo>
                  <a:pt x="39420" y="34550"/>
                </a:lnTo>
                <a:lnTo>
                  <a:pt x="39410" y="34550"/>
                </a:lnTo>
                <a:lnTo>
                  <a:pt x="39410" y="34560"/>
                </a:lnTo>
                <a:lnTo>
                  <a:pt x="39400" y="34560"/>
                </a:lnTo>
                <a:lnTo>
                  <a:pt x="39400" y="34550"/>
                </a:lnTo>
                <a:lnTo>
                  <a:pt x="39390" y="34550"/>
                </a:lnTo>
                <a:lnTo>
                  <a:pt x="39390" y="34560"/>
                </a:lnTo>
                <a:lnTo>
                  <a:pt x="39390" y="34550"/>
                </a:lnTo>
                <a:lnTo>
                  <a:pt x="39380" y="34550"/>
                </a:lnTo>
                <a:lnTo>
                  <a:pt x="39380" y="34540"/>
                </a:lnTo>
                <a:lnTo>
                  <a:pt x="39390" y="34540"/>
                </a:lnTo>
                <a:lnTo>
                  <a:pt x="39380" y="34540"/>
                </a:lnTo>
                <a:lnTo>
                  <a:pt x="39370" y="34540"/>
                </a:lnTo>
                <a:lnTo>
                  <a:pt x="39370" y="34550"/>
                </a:lnTo>
                <a:lnTo>
                  <a:pt x="39370" y="34560"/>
                </a:lnTo>
                <a:lnTo>
                  <a:pt x="39360" y="34550"/>
                </a:lnTo>
                <a:lnTo>
                  <a:pt x="39350" y="34550"/>
                </a:lnTo>
                <a:lnTo>
                  <a:pt x="39310" y="34600"/>
                </a:lnTo>
                <a:lnTo>
                  <a:pt x="39220" y="34620"/>
                </a:lnTo>
                <a:lnTo>
                  <a:pt x="39170" y="34640"/>
                </a:lnTo>
                <a:lnTo>
                  <a:pt x="39090" y="34670"/>
                </a:lnTo>
                <a:lnTo>
                  <a:pt x="38940" y="34710"/>
                </a:lnTo>
                <a:lnTo>
                  <a:pt x="38820" y="34750"/>
                </a:lnTo>
                <a:lnTo>
                  <a:pt x="38700" y="34780"/>
                </a:lnTo>
                <a:lnTo>
                  <a:pt x="38570" y="34670"/>
                </a:lnTo>
                <a:lnTo>
                  <a:pt x="38480" y="34590"/>
                </a:lnTo>
                <a:lnTo>
                  <a:pt x="38300" y="34440"/>
                </a:lnTo>
                <a:lnTo>
                  <a:pt x="38210" y="34360"/>
                </a:lnTo>
                <a:lnTo>
                  <a:pt x="38110" y="34280"/>
                </a:lnTo>
                <a:lnTo>
                  <a:pt x="38020" y="34200"/>
                </a:lnTo>
                <a:lnTo>
                  <a:pt x="37930" y="34120"/>
                </a:lnTo>
                <a:lnTo>
                  <a:pt x="38070" y="33780"/>
                </a:lnTo>
                <a:lnTo>
                  <a:pt x="38150" y="33600"/>
                </a:lnTo>
                <a:lnTo>
                  <a:pt x="38160" y="33580"/>
                </a:lnTo>
                <a:lnTo>
                  <a:pt x="38170" y="33540"/>
                </a:lnTo>
                <a:lnTo>
                  <a:pt x="38180" y="33540"/>
                </a:lnTo>
                <a:lnTo>
                  <a:pt x="38180" y="33520"/>
                </a:lnTo>
                <a:lnTo>
                  <a:pt x="38190" y="33510"/>
                </a:lnTo>
                <a:lnTo>
                  <a:pt x="38210" y="33460"/>
                </a:lnTo>
                <a:lnTo>
                  <a:pt x="38220" y="33440"/>
                </a:lnTo>
                <a:lnTo>
                  <a:pt x="38230" y="33430"/>
                </a:lnTo>
                <a:lnTo>
                  <a:pt x="38300" y="33330"/>
                </a:lnTo>
                <a:lnTo>
                  <a:pt x="38310" y="33320"/>
                </a:lnTo>
                <a:lnTo>
                  <a:pt x="38310" y="33310"/>
                </a:lnTo>
                <a:lnTo>
                  <a:pt x="38310" y="33300"/>
                </a:lnTo>
                <a:lnTo>
                  <a:pt x="38310" y="33290"/>
                </a:lnTo>
                <a:lnTo>
                  <a:pt x="38320" y="33280"/>
                </a:lnTo>
                <a:lnTo>
                  <a:pt x="38320" y="33270"/>
                </a:lnTo>
                <a:lnTo>
                  <a:pt x="38320" y="33260"/>
                </a:lnTo>
                <a:lnTo>
                  <a:pt x="38320" y="33250"/>
                </a:lnTo>
                <a:lnTo>
                  <a:pt x="38330" y="33230"/>
                </a:lnTo>
                <a:lnTo>
                  <a:pt x="38320" y="33220"/>
                </a:lnTo>
                <a:lnTo>
                  <a:pt x="38320" y="33210"/>
                </a:lnTo>
                <a:lnTo>
                  <a:pt x="38320" y="33200"/>
                </a:lnTo>
                <a:lnTo>
                  <a:pt x="38310" y="33200"/>
                </a:lnTo>
                <a:lnTo>
                  <a:pt x="38310" y="33190"/>
                </a:lnTo>
                <a:lnTo>
                  <a:pt x="38310" y="33180"/>
                </a:lnTo>
                <a:lnTo>
                  <a:pt x="38310" y="33170"/>
                </a:lnTo>
                <a:lnTo>
                  <a:pt x="38310" y="33160"/>
                </a:lnTo>
                <a:lnTo>
                  <a:pt x="38300" y="33160"/>
                </a:lnTo>
                <a:lnTo>
                  <a:pt x="38310" y="33160"/>
                </a:lnTo>
                <a:lnTo>
                  <a:pt x="38320" y="33160"/>
                </a:lnTo>
                <a:lnTo>
                  <a:pt x="38330" y="33160"/>
                </a:lnTo>
                <a:lnTo>
                  <a:pt x="38340" y="33160"/>
                </a:lnTo>
                <a:lnTo>
                  <a:pt x="38340" y="33150"/>
                </a:lnTo>
                <a:lnTo>
                  <a:pt x="38350" y="33150"/>
                </a:lnTo>
                <a:lnTo>
                  <a:pt x="38350" y="33140"/>
                </a:lnTo>
                <a:lnTo>
                  <a:pt x="38350" y="33130"/>
                </a:lnTo>
                <a:lnTo>
                  <a:pt x="38350" y="33120"/>
                </a:lnTo>
                <a:lnTo>
                  <a:pt x="38360" y="33110"/>
                </a:lnTo>
                <a:lnTo>
                  <a:pt x="38370" y="33110"/>
                </a:lnTo>
                <a:lnTo>
                  <a:pt x="38380" y="33110"/>
                </a:lnTo>
                <a:lnTo>
                  <a:pt x="38390" y="33110"/>
                </a:lnTo>
                <a:lnTo>
                  <a:pt x="38400" y="33110"/>
                </a:lnTo>
                <a:lnTo>
                  <a:pt x="38400" y="33100"/>
                </a:lnTo>
                <a:lnTo>
                  <a:pt x="38410" y="33100"/>
                </a:lnTo>
                <a:lnTo>
                  <a:pt x="38420" y="33100"/>
                </a:lnTo>
                <a:lnTo>
                  <a:pt x="38430" y="33100"/>
                </a:lnTo>
                <a:lnTo>
                  <a:pt x="38440" y="33100"/>
                </a:lnTo>
                <a:lnTo>
                  <a:pt x="38440" y="33090"/>
                </a:lnTo>
                <a:lnTo>
                  <a:pt x="38430" y="33080"/>
                </a:lnTo>
                <a:lnTo>
                  <a:pt x="38430" y="33070"/>
                </a:lnTo>
                <a:lnTo>
                  <a:pt x="38420" y="33050"/>
                </a:lnTo>
                <a:lnTo>
                  <a:pt x="38410" y="33040"/>
                </a:lnTo>
                <a:lnTo>
                  <a:pt x="38390" y="33010"/>
                </a:lnTo>
                <a:lnTo>
                  <a:pt x="38390" y="32990"/>
                </a:lnTo>
                <a:lnTo>
                  <a:pt x="38390" y="32970"/>
                </a:lnTo>
                <a:lnTo>
                  <a:pt x="38380" y="32970"/>
                </a:lnTo>
                <a:lnTo>
                  <a:pt x="38370" y="32950"/>
                </a:lnTo>
                <a:lnTo>
                  <a:pt x="38370" y="32940"/>
                </a:lnTo>
                <a:lnTo>
                  <a:pt x="38350" y="32920"/>
                </a:lnTo>
                <a:lnTo>
                  <a:pt x="38340" y="32900"/>
                </a:lnTo>
                <a:lnTo>
                  <a:pt x="38330" y="32850"/>
                </a:lnTo>
                <a:lnTo>
                  <a:pt x="38300" y="32770"/>
                </a:lnTo>
                <a:lnTo>
                  <a:pt x="38280" y="32730"/>
                </a:lnTo>
                <a:lnTo>
                  <a:pt x="38260" y="32700"/>
                </a:lnTo>
                <a:lnTo>
                  <a:pt x="38260" y="32690"/>
                </a:lnTo>
                <a:lnTo>
                  <a:pt x="38230" y="32640"/>
                </a:lnTo>
                <a:lnTo>
                  <a:pt x="38230" y="32630"/>
                </a:lnTo>
                <a:lnTo>
                  <a:pt x="38150" y="32650"/>
                </a:lnTo>
                <a:lnTo>
                  <a:pt x="38040" y="32750"/>
                </a:lnTo>
                <a:lnTo>
                  <a:pt x="37980" y="32800"/>
                </a:lnTo>
                <a:lnTo>
                  <a:pt x="37970" y="32810"/>
                </a:lnTo>
                <a:lnTo>
                  <a:pt x="37860" y="32900"/>
                </a:lnTo>
                <a:lnTo>
                  <a:pt x="37860" y="32910"/>
                </a:lnTo>
                <a:lnTo>
                  <a:pt x="37850" y="32910"/>
                </a:lnTo>
                <a:lnTo>
                  <a:pt x="37840" y="32910"/>
                </a:lnTo>
                <a:lnTo>
                  <a:pt x="37820" y="32920"/>
                </a:lnTo>
                <a:lnTo>
                  <a:pt x="37810" y="32920"/>
                </a:lnTo>
                <a:lnTo>
                  <a:pt x="37800" y="32920"/>
                </a:lnTo>
                <a:lnTo>
                  <a:pt x="37790" y="32930"/>
                </a:lnTo>
                <a:lnTo>
                  <a:pt x="37770" y="32930"/>
                </a:lnTo>
                <a:lnTo>
                  <a:pt x="37770" y="32920"/>
                </a:lnTo>
                <a:lnTo>
                  <a:pt x="37710" y="32850"/>
                </a:lnTo>
                <a:lnTo>
                  <a:pt x="37680" y="32810"/>
                </a:lnTo>
                <a:lnTo>
                  <a:pt x="37680" y="32800"/>
                </a:lnTo>
                <a:lnTo>
                  <a:pt x="37670" y="32760"/>
                </a:lnTo>
                <a:lnTo>
                  <a:pt x="37540" y="32820"/>
                </a:lnTo>
                <a:lnTo>
                  <a:pt x="37530" y="32820"/>
                </a:lnTo>
                <a:lnTo>
                  <a:pt x="37500" y="32830"/>
                </a:lnTo>
                <a:lnTo>
                  <a:pt x="37500" y="32840"/>
                </a:lnTo>
                <a:lnTo>
                  <a:pt x="37410" y="32880"/>
                </a:lnTo>
                <a:lnTo>
                  <a:pt x="37370" y="32860"/>
                </a:lnTo>
                <a:lnTo>
                  <a:pt x="37320" y="32850"/>
                </a:lnTo>
                <a:lnTo>
                  <a:pt x="37300" y="32840"/>
                </a:lnTo>
                <a:lnTo>
                  <a:pt x="37270" y="32830"/>
                </a:lnTo>
                <a:lnTo>
                  <a:pt x="37280" y="32800"/>
                </a:lnTo>
                <a:lnTo>
                  <a:pt x="37290" y="32770"/>
                </a:lnTo>
                <a:lnTo>
                  <a:pt x="37290" y="32750"/>
                </a:lnTo>
                <a:lnTo>
                  <a:pt x="37250" y="32660"/>
                </a:lnTo>
                <a:lnTo>
                  <a:pt x="37180" y="32740"/>
                </a:lnTo>
                <a:lnTo>
                  <a:pt x="37150" y="32680"/>
                </a:lnTo>
                <a:lnTo>
                  <a:pt x="37150" y="32640"/>
                </a:lnTo>
                <a:lnTo>
                  <a:pt x="37170" y="32590"/>
                </a:lnTo>
                <a:lnTo>
                  <a:pt x="37180" y="32550"/>
                </a:lnTo>
                <a:lnTo>
                  <a:pt x="37190" y="32510"/>
                </a:lnTo>
                <a:lnTo>
                  <a:pt x="37190" y="32420"/>
                </a:lnTo>
                <a:lnTo>
                  <a:pt x="37210" y="32400"/>
                </a:lnTo>
                <a:lnTo>
                  <a:pt x="37250" y="32360"/>
                </a:lnTo>
                <a:lnTo>
                  <a:pt x="37270" y="32360"/>
                </a:lnTo>
                <a:lnTo>
                  <a:pt x="37300" y="32350"/>
                </a:lnTo>
                <a:lnTo>
                  <a:pt x="37350" y="32330"/>
                </a:lnTo>
                <a:lnTo>
                  <a:pt x="37370" y="32340"/>
                </a:lnTo>
                <a:lnTo>
                  <a:pt x="37420" y="32340"/>
                </a:lnTo>
                <a:lnTo>
                  <a:pt x="37480" y="32350"/>
                </a:lnTo>
                <a:lnTo>
                  <a:pt x="37500" y="32360"/>
                </a:lnTo>
                <a:lnTo>
                  <a:pt x="37520" y="32340"/>
                </a:lnTo>
                <a:lnTo>
                  <a:pt x="37530" y="32310"/>
                </a:lnTo>
                <a:lnTo>
                  <a:pt x="37550" y="32270"/>
                </a:lnTo>
                <a:lnTo>
                  <a:pt x="37570" y="32230"/>
                </a:lnTo>
                <a:lnTo>
                  <a:pt x="37580" y="32230"/>
                </a:lnTo>
                <a:lnTo>
                  <a:pt x="37590" y="32200"/>
                </a:lnTo>
                <a:lnTo>
                  <a:pt x="37620" y="32150"/>
                </a:lnTo>
                <a:lnTo>
                  <a:pt x="37650" y="32120"/>
                </a:lnTo>
                <a:lnTo>
                  <a:pt x="37680" y="32100"/>
                </a:lnTo>
                <a:lnTo>
                  <a:pt x="37720" y="32070"/>
                </a:lnTo>
                <a:lnTo>
                  <a:pt x="37720" y="32060"/>
                </a:lnTo>
                <a:lnTo>
                  <a:pt x="37740" y="32050"/>
                </a:lnTo>
                <a:lnTo>
                  <a:pt x="37760" y="32030"/>
                </a:lnTo>
                <a:lnTo>
                  <a:pt x="37780" y="32020"/>
                </a:lnTo>
                <a:lnTo>
                  <a:pt x="37840" y="31970"/>
                </a:lnTo>
                <a:lnTo>
                  <a:pt x="37870" y="31950"/>
                </a:lnTo>
                <a:lnTo>
                  <a:pt x="37900" y="31920"/>
                </a:lnTo>
                <a:lnTo>
                  <a:pt x="37960" y="31880"/>
                </a:lnTo>
                <a:lnTo>
                  <a:pt x="37990" y="31850"/>
                </a:lnTo>
                <a:lnTo>
                  <a:pt x="38010" y="31830"/>
                </a:lnTo>
                <a:lnTo>
                  <a:pt x="38010" y="31820"/>
                </a:lnTo>
                <a:lnTo>
                  <a:pt x="38020" y="31810"/>
                </a:lnTo>
                <a:lnTo>
                  <a:pt x="38010" y="31790"/>
                </a:lnTo>
                <a:lnTo>
                  <a:pt x="38010" y="31770"/>
                </a:lnTo>
                <a:lnTo>
                  <a:pt x="38040" y="31770"/>
                </a:lnTo>
                <a:lnTo>
                  <a:pt x="38120" y="31750"/>
                </a:lnTo>
                <a:lnTo>
                  <a:pt x="38170" y="31740"/>
                </a:lnTo>
                <a:lnTo>
                  <a:pt x="38230" y="31740"/>
                </a:lnTo>
                <a:lnTo>
                  <a:pt x="38380" y="31710"/>
                </a:lnTo>
                <a:lnTo>
                  <a:pt x="38420" y="31700"/>
                </a:lnTo>
                <a:lnTo>
                  <a:pt x="38400" y="31620"/>
                </a:lnTo>
                <a:lnTo>
                  <a:pt x="38390" y="31520"/>
                </a:lnTo>
                <a:lnTo>
                  <a:pt x="38380" y="31520"/>
                </a:lnTo>
                <a:lnTo>
                  <a:pt x="38370" y="31520"/>
                </a:lnTo>
                <a:lnTo>
                  <a:pt x="38340" y="31520"/>
                </a:lnTo>
                <a:lnTo>
                  <a:pt x="38330" y="31520"/>
                </a:lnTo>
                <a:lnTo>
                  <a:pt x="38320" y="31520"/>
                </a:lnTo>
                <a:lnTo>
                  <a:pt x="38300" y="31520"/>
                </a:lnTo>
                <a:lnTo>
                  <a:pt x="38210" y="31510"/>
                </a:lnTo>
                <a:lnTo>
                  <a:pt x="38180" y="31510"/>
                </a:lnTo>
                <a:lnTo>
                  <a:pt x="38090" y="31510"/>
                </a:lnTo>
                <a:lnTo>
                  <a:pt x="38090" y="31500"/>
                </a:lnTo>
                <a:lnTo>
                  <a:pt x="38060" y="31460"/>
                </a:lnTo>
                <a:lnTo>
                  <a:pt x="38040" y="31440"/>
                </a:lnTo>
                <a:lnTo>
                  <a:pt x="38010" y="31380"/>
                </a:lnTo>
                <a:lnTo>
                  <a:pt x="37960" y="31310"/>
                </a:lnTo>
                <a:lnTo>
                  <a:pt x="37960" y="31300"/>
                </a:lnTo>
                <a:lnTo>
                  <a:pt x="37950" y="31290"/>
                </a:lnTo>
                <a:lnTo>
                  <a:pt x="37940" y="31250"/>
                </a:lnTo>
                <a:lnTo>
                  <a:pt x="37940" y="31210"/>
                </a:lnTo>
                <a:lnTo>
                  <a:pt x="37910" y="31220"/>
                </a:lnTo>
                <a:lnTo>
                  <a:pt x="37890" y="31230"/>
                </a:lnTo>
                <a:lnTo>
                  <a:pt x="37860" y="31240"/>
                </a:lnTo>
                <a:lnTo>
                  <a:pt x="37850" y="31250"/>
                </a:lnTo>
                <a:lnTo>
                  <a:pt x="37840" y="31250"/>
                </a:lnTo>
                <a:lnTo>
                  <a:pt x="37830" y="31260"/>
                </a:lnTo>
                <a:lnTo>
                  <a:pt x="37820" y="31260"/>
                </a:lnTo>
                <a:lnTo>
                  <a:pt x="37840" y="31230"/>
                </a:lnTo>
                <a:lnTo>
                  <a:pt x="37930" y="31080"/>
                </a:lnTo>
                <a:lnTo>
                  <a:pt x="37950" y="31070"/>
                </a:lnTo>
                <a:lnTo>
                  <a:pt x="37970" y="31030"/>
                </a:lnTo>
                <a:lnTo>
                  <a:pt x="37980" y="31020"/>
                </a:lnTo>
                <a:lnTo>
                  <a:pt x="38010" y="30970"/>
                </a:lnTo>
                <a:lnTo>
                  <a:pt x="38020" y="30950"/>
                </a:lnTo>
                <a:lnTo>
                  <a:pt x="38020" y="30940"/>
                </a:lnTo>
                <a:lnTo>
                  <a:pt x="38040" y="30920"/>
                </a:lnTo>
                <a:lnTo>
                  <a:pt x="38020" y="30900"/>
                </a:lnTo>
                <a:lnTo>
                  <a:pt x="38050" y="30770"/>
                </a:lnTo>
                <a:lnTo>
                  <a:pt x="38080" y="30640"/>
                </a:lnTo>
                <a:lnTo>
                  <a:pt x="38080" y="30630"/>
                </a:lnTo>
                <a:lnTo>
                  <a:pt x="38050" y="30600"/>
                </a:lnTo>
                <a:lnTo>
                  <a:pt x="38010" y="30570"/>
                </a:lnTo>
                <a:lnTo>
                  <a:pt x="38000" y="30550"/>
                </a:lnTo>
                <a:lnTo>
                  <a:pt x="38010" y="30530"/>
                </a:lnTo>
                <a:lnTo>
                  <a:pt x="38030" y="30510"/>
                </a:lnTo>
                <a:lnTo>
                  <a:pt x="38070" y="30460"/>
                </a:lnTo>
                <a:lnTo>
                  <a:pt x="38080" y="30460"/>
                </a:lnTo>
                <a:lnTo>
                  <a:pt x="38070" y="30450"/>
                </a:lnTo>
                <a:lnTo>
                  <a:pt x="38070" y="30430"/>
                </a:lnTo>
                <a:lnTo>
                  <a:pt x="38060" y="30400"/>
                </a:lnTo>
                <a:lnTo>
                  <a:pt x="38060" y="30410"/>
                </a:lnTo>
                <a:lnTo>
                  <a:pt x="38070" y="30420"/>
                </a:lnTo>
                <a:lnTo>
                  <a:pt x="38090" y="30430"/>
                </a:lnTo>
                <a:lnTo>
                  <a:pt x="38090" y="30440"/>
                </a:lnTo>
                <a:lnTo>
                  <a:pt x="38110" y="30460"/>
                </a:lnTo>
                <a:lnTo>
                  <a:pt x="38120" y="30470"/>
                </a:lnTo>
                <a:lnTo>
                  <a:pt x="38130" y="30480"/>
                </a:lnTo>
                <a:lnTo>
                  <a:pt x="38140" y="30480"/>
                </a:lnTo>
                <a:lnTo>
                  <a:pt x="38150" y="30490"/>
                </a:lnTo>
                <a:lnTo>
                  <a:pt x="38160" y="30490"/>
                </a:lnTo>
                <a:lnTo>
                  <a:pt x="38170" y="30500"/>
                </a:lnTo>
                <a:lnTo>
                  <a:pt x="38240" y="30520"/>
                </a:lnTo>
                <a:lnTo>
                  <a:pt x="38290" y="30530"/>
                </a:lnTo>
                <a:lnTo>
                  <a:pt x="38350" y="30550"/>
                </a:lnTo>
                <a:lnTo>
                  <a:pt x="38400" y="30570"/>
                </a:lnTo>
                <a:lnTo>
                  <a:pt x="38410" y="30570"/>
                </a:lnTo>
                <a:lnTo>
                  <a:pt x="38440" y="30530"/>
                </a:lnTo>
                <a:lnTo>
                  <a:pt x="38450" y="30520"/>
                </a:lnTo>
                <a:lnTo>
                  <a:pt x="38480" y="30530"/>
                </a:lnTo>
                <a:lnTo>
                  <a:pt x="38550" y="30550"/>
                </a:lnTo>
                <a:lnTo>
                  <a:pt x="38590" y="30560"/>
                </a:lnTo>
                <a:lnTo>
                  <a:pt x="38600" y="30560"/>
                </a:lnTo>
                <a:lnTo>
                  <a:pt x="38630" y="30560"/>
                </a:lnTo>
                <a:lnTo>
                  <a:pt x="38690" y="30550"/>
                </a:lnTo>
                <a:lnTo>
                  <a:pt x="38710" y="30550"/>
                </a:lnTo>
                <a:lnTo>
                  <a:pt x="38700" y="30470"/>
                </a:lnTo>
                <a:lnTo>
                  <a:pt x="38710" y="30450"/>
                </a:lnTo>
                <a:lnTo>
                  <a:pt x="38720" y="30440"/>
                </a:lnTo>
                <a:lnTo>
                  <a:pt x="38720" y="30420"/>
                </a:lnTo>
                <a:lnTo>
                  <a:pt x="38730" y="30400"/>
                </a:lnTo>
                <a:lnTo>
                  <a:pt x="38740" y="30370"/>
                </a:lnTo>
                <a:lnTo>
                  <a:pt x="38750" y="30350"/>
                </a:lnTo>
                <a:lnTo>
                  <a:pt x="38760" y="30320"/>
                </a:lnTo>
                <a:lnTo>
                  <a:pt x="38770" y="30290"/>
                </a:lnTo>
                <a:lnTo>
                  <a:pt x="38780" y="30260"/>
                </a:lnTo>
                <a:lnTo>
                  <a:pt x="38800" y="30220"/>
                </a:lnTo>
                <a:lnTo>
                  <a:pt x="38790" y="30200"/>
                </a:lnTo>
                <a:lnTo>
                  <a:pt x="38780" y="30190"/>
                </a:lnTo>
                <a:lnTo>
                  <a:pt x="38790" y="30160"/>
                </a:lnTo>
                <a:lnTo>
                  <a:pt x="38790" y="30140"/>
                </a:lnTo>
                <a:lnTo>
                  <a:pt x="38790" y="30130"/>
                </a:lnTo>
                <a:lnTo>
                  <a:pt x="38780" y="30120"/>
                </a:lnTo>
                <a:lnTo>
                  <a:pt x="38710" y="30060"/>
                </a:lnTo>
                <a:lnTo>
                  <a:pt x="38720" y="30010"/>
                </a:lnTo>
                <a:lnTo>
                  <a:pt x="38650" y="29950"/>
                </a:lnTo>
                <a:lnTo>
                  <a:pt x="38590" y="30020"/>
                </a:lnTo>
                <a:lnTo>
                  <a:pt x="38570" y="30030"/>
                </a:lnTo>
                <a:lnTo>
                  <a:pt x="38550" y="30030"/>
                </a:lnTo>
                <a:lnTo>
                  <a:pt x="38520" y="30040"/>
                </a:lnTo>
                <a:lnTo>
                  <a:pt x="38500" y="30050"/>
                </a:lnTo>
                <a:lnTo>
                  <a:pt x="38460" y="30060"/>
                </a:lnTo>
                <a:lnTo>
                  <a:pt x="38460" y="30040"/>
                </a:lnTo>
                <a:lnTo>
                  <a:pt x="38470" y="30020"/>
                </a:lnTo>
                <a:lnTo>
                  <a:pt x="38480" y="30000"/>
                </a:lnTo>
                <a:lnTo>
                  <a:pt x="38480" y="29980"/>
                </a:lnTo>
                <a:lnTo>
                  <a:pt x="38490" y="29950"/>
                </a:lnTo>
                <a:lnTo>
                  <a:pt x="38500" y="29920"/>
                </a:lnTo>
                <a:lnTo>
                  <a:pt x="38510" y="29900"/>
                </a:lnTo>
                <a:lnTo>
                  <a:pt x="38530" y="29820"/>
                </a:lnTo>
                <a:lnTo>
                  <a:pt x="38550" y="29820"/>
                </a:lnTo>
                <a:lnTo>
                  <a:pt x="38520" y="29800"/>
                </a:lnTo>
                <a:lnTo>
                  <a:pt x="38450" y="29760"/>
                </a:lnTo>
                <a:lnTo>
                  <a:pt x="38410" y="29730"/>
                </a:lnTo>
                <a:lnTo>
                  <a:pt x="38360" y="29700"/>
                </a:lnTo>
                <a:lnTo>
                  <a:pt x="38350" y="29700"/>
                </a:lnTo>
                <a:lnTo>
                  <a:pt x="38340" y="29690"/>
                </a:lnTo>
                <a:lnTo>
                  <a:pt x="38330" y="29690"/>
                </a:lnTo>
                <a:lnTo>
                  <a:pt x="38310" y="29670"/>
                </a:lnTo>
                <a:lnTo>
                  <a:pt x="38300" y="29670"/>
                </a:lnTo>
                <a:lnTo>
                  <a:pt x="38240" y="29630"/>
                </a:lnTo>
                <a:lnTo>
                  <a:pt x="38290" y="29620"/>
                </a:lnTo>
                <a:lnTo>
                  <a:pt x="38290" y="29600"/>
                </a:lnTo>
                <a:lnTo>
                  <a:pt x="38300" y="29580"/>
                </a:lnTo>
                <a:lnTo>
                  <a:pt x="38300" y="29560"/>
                </a:lnTo>
                <a:lnTo>
                  <a:pt x="38300" y="29550"/>
                </a:lnTo>
                <a:lnTo>
                  <a:pt x="38300" y="29540"/>
                </a:lnTo>
                <a:lnTo>
                  <a:pt x="38300" y="29530"/>
                </a:lnTo>
                <a:lnTo>
                  <a:pt x="38310" y="29520"/>
                </a:lnTo>
                <a:lnTo>
                  <a:pt x="38310" y="29510"/>
                </a:lnTo>
                <a:lnTo>
                  <a:pt x="38310" y="29490"/>
                </a:lnTo>
                <a:lnTo>
                  <a:pt x="38310" y="29480"/>
                </a:lnTo>
                <a:lnTo>
                  <a:pt x="38320" y="29440"/>
                </a:lnTo>
                <a:lnTo>
                  <a:pt x="38320" y="29410"/>
                </a:lnTo>
                <a:lnTo>
                  <a:pt x="38310" y="29400"/>
                </a:lnTo>
                <a:lnTo>
                  <a:pt x="38300" y="29360"/>
                </a:lnTo>
                <a:lnTo>
                  <a:pt x="38270" y="29330"/>
                </a:lnTo>
                <a:lnTo>
                  <a:pt x="38260" y="29320"/>
                </a:lnTo>
                <a:lnTo>
                  <a:pt x="38250" y="29320"/>
                </a:lnTo>
                <a:lnTo>
                  <a:pt x="38240" y="29320"/>
                </a:lnTo>
                <a:lnTo>
                  <a:pt x="38230" y="29320"/>
                </a:lnTo>
                <a:lnTo>
                  <a:pt x="38210" y="29320"/>
                </a:lnTo>
                <a:lnTo>
                  <a:pt x="38190" y="29330"/>
                </a:lnTo>
                <a:lnTo>
                  <a:pt x="38170" y="29330"/>
                </a:lnTo>
                <a:lnTo>
                  <a:pt x="38160" y="29320"/>
                </a:lnTo>
                <a:lnTo>
                  <a:pt x="38130" y="29300"/>
                </a:lnTo>
                <a:lnTo>
                  <a:pt x="38120" y="29290"/>
                </a:lnTo>
                <a:lnTo>
                  <a:pt x="38080" y="29260"/>
                </a:lnTo>
                <a:lnTo>
                  <a:pt x="38120" y="29190"/>
                </a:lnTo>
                <a:lnTo>
                  <a:pt x="38120" y="29150"/>
                </a:lnTo>
                <a:lnTo>
                  <a:pt x="38160" y="29120"/>
                </a:lnTo>
                <a:lnTo>
                  <a:pt x="38250" y="29050"/>
                </a:lnTo>
                <a:lnTo>
                  <a:pt x="38250" y="29030"/>
                </a:lnTo>
                <a:lnTo>
                  <a:pt x="38240" y="28980"/>
                </a:lnTo>
                <a:lnTo>
                  <a:pt x="38230" y="28980"/>
                </a:lnTo>
                <a:lnTo>
                  <a:pt x="38230" y="28960"/>
                </a:lnTo>
                <a:lnTo>
                  <a:pt x="38210" y="28910"/>
                </a:lnTo>
                <a:lnTo>
                  <a:pt x="38200" y="28920"/>
                </a:lnTo>
                <a:lnTo>
                  <a:pt x="38120" y="28960"/>
                </a:lnTo>
                <a:lnTo>
                  <a:pt x="38110" y="28960"/>
                </a:lnTo>
                <a:lnTo>
                  <a:pt x="38080" y="28940"/>
                </a:lnTo>
                <a:lnTo>
                  <a:pt x="38070" y="28930"/>
                </a:lnTo>
                <a:lnTo>
                  <a:pt x="38040" y="28920"/>
                </a:lnTo>
                <a:lnTo>
                  <a:pt x="38020" y="28910"/>
                </a:lnTo>
                <a:lnTo>
                  <a:pt x="38020" y="28920"/>
                </a:lnTo>
                <a:lnTo>
                  <a:pt x="37960" y="28890"/>
                </a:lnTo>
                <a:lnTo>
                  <a:pt x="37930" y="28880"/>
                </a:lnTo>
                <a:lnTo>
                  <a:pt x="37880" y="28850"/>
                </a:lnTo>
                <a:lnTo>
                  <a:pt x="37880" y="28820"/>
                </a:lnTo>
                <a:lnTo>
                  <a:pt x="37900" y="28790"/>
                </a:lnTo>
                <a:lnTo>
                  <a:pt x="37930" y="28740"/>
                </a:lnTo>
                <a:lnTo>
                  <a:pt x="37990" y="28640"/>
                </a:lnTo>
                <a:lnTo>
                  <a:pt x="37980" y="28640"/>
                </a:lnTo>
                <a:lnTo>
                  <a:pt x="37970" y="28630"/>
                </a:lnTo>
                <a:lnTo>
                  <a:pt x="37960" y="28630"/>
                </a:lnTo>
                <a:lnTo>
                  <a:pt x="37950" y="28580"/>
                </a:lnTo>
                <a:lnTo>
                  <a:pt x="37920" y="28510"/>
                </a:lnTo>
                <a:lnTo>
                  <a:pt x="37910" y="28490"/>
                </a:lnTo>
                <a:lnTo>
                  <a:pt x="37900" y="28440"/>
                </a:lnTo>
                <a:lnTo>
                  <a:pt x="37890" y="28390"/>
                </a:lnTo>
                <a:lnTo>
                  <a:pt x="37900" y="28370"/>
                </a:lnTo>
                <a:lnTo>
                  <a:pt x="37920" y="28310"/>
                </a:lnTo>
                <a:lnTo>
                  <a:pt x="37920" y="28300"/>
                </a:lnTo>
                <a:lnTo>
                  <a:pt x="37940" y="28260"/>
                </a:lnTo>
                <a:lnTo>
                  <a:pt x="37940" y="28240"/>
                </a:lnTo>
                <a:lnTo>
                  <a:pt x="37950" y="28240"/>
                </a:lnTo>
                <a:lnTo>
                  <a:pt x="37950" y="28220"/>
                </a:lnTo>
                <a:lnTo>
                  <a:pt x="37960" y="28190"/>
                </a:lnTo>
                <a:lnTo>
                  <a:pt x="37960" y="28180"/>
                </a:lnTo>
                <a:lnTo>
                  <a:pt x="37970" y="28180"/>
                </a:lnTo>
                <a:lnTo>
                  <a:pt x="37970" y="28150"/>
                </a:lnTo>
                <a:lnTo>
                  <a:pt x="37950" y="28130"/>
                </a:lnTo>
                <a:lnTo>
                  <a:pt x="37950" y="28120"/>
                </a:lnTo>
                <a:lnTo>
                  <a:pt x="37930" y="28100"/>
                </a:lnTo>
                <a:lnTo>
                  <a:pt x="37920" y="28100"/>
                </a:lnTo>
                <a:lnTo>
                  <a:pt x="37770" y="28060"/>
                </a:lnTo>
                <a:lnTo>
                  <a:pt x="37730" y="28040"/>
                </a:lnTo>
                <a:lnTo>
                  <a:pt x="37680" y="28020"/>
                </a:lnTo>
                <a:lnTo>
                  <a:pt x="37680" y="28010"/>
                </a:lnTo>
                <a:lnTo>
                  <a:pt x="37670" y="28010"/>
                </a:lnTo>
                <a:lnTo>
                  <a:pt x="37670" y="28000"/>
                </a:lnTo>
                <a:lnTo>
                  <a:pt x="37680" y="28000"/>
                </a:lnTo>
                <a:lnTo>
                  <a:pt x="37680" y="27990"/>
                </a:lnTo>
                <a:lnTo>
                  <a:pt x="37680" y="27980"/>
                </a:lnTo>
                <a:lnTo>
                  <a:pt x="37680" y="27970"/>
                </a:lnTo>
                <a:lnTo>
                  <a:pt x="37670" y="27970"/>
                </a:lnTo>
                <a:lnTo>
                  <a:pt x="37630" y="27960"/>
                </a:lnTo>
                <a:lnTo>
                  <a:pt x="37620" y="27940"/>
                </a:lnTo>
                <a:lnTo>
                  <a:pt x="37610" y="27930"/>
                </a:lnTo>
                <a:lnTo>
                  <a:pt x="37600" y="27910"/>
                </a:lnTo>
                <a:lnTo>
                  <a:pt x="37560" y="27880"/>
                </a:lnTo>
                <a:lnTo>
                  <a:pt x="37550" y="27860"/>
                </a:lnTo>
                <a:lnTo>
                  <a:pt x="37530" y="27840"/>
                </a:lnTo>
                <a:lnTo>
                  <a:pt x="37520" y="27830"/>
                </a:lnTo>
                <a:lnTo>
                  <a:pt x="37510" y="27820"/>
                </a:lnTo>
                <a:lnTo>
                  <a:pt x="37510" y="27810"/>
                </a:lnTo>
                <a:lnTo>
                  <a:pt x="37500" y="27800"/>
                </a:lnTo>
                <a:lnTo>
                  <a:pt x="37490" y="27790"/>
                </a:lnTo>
                <a:lnTo>
                  <a:pt x="37480" y="27780"/>
                </a:lnTo>
                <a:lnTo>
                  <a:pt x="37470" y="27760"/>
                </a:lnTo>
                <a:lnTo>
                  <a:pt x="37460" y="27750"/>
                </a:lnTo>
                <a:lnTo>
                  <a:pt x="37450" y="27730"/>
                </a:lnTo>
                <a:lnTo>
                  <a:pt x="37450" y="27720"/>
                </a:lnTo>
                <a:lnTo>
                  <a:pt x="37420" y="27690"/>
                </a:lnTo>
                <a:lnTo>
                  <a:pt x="37410" y="27670"/>
                </a:lnTo>
                <a:lnTo>
                  <a:pt x="37400" y="27650"/>
                </a:lnTo>
                <a:lnTo>
                  <a:pt x="37380" y="27630"/>
                </a:lnTo>
                <a:lnTo>
                  <a:pt x="37370" y="27610"/>
                </a:lnTo>
                <a:lnTo>
                  <a:pt x="37360" y="27590"/>
                </a:lnTo>
                <a:lnTo>
                  <a:pt x="37350" y="27570"/>
                </a:lnTo>
                <a:lnTo>
                  <a:pt x="37340" y="27550"/>
                </a:lnTo>
                <a:lnTo>
                  <a:pt x="37330" y="27540"/>
                </a:lnTo>
                <a:lnTo>
                  <a:pt x="37320" y="27510"/>
                </a:lnTo>
                <a:lnTo>
                  <a:pt x="37310" y="27490"/>
                </a:lnTo>
                <a:lnTo>
                  <a:pt x="37300" y="27460"/>
                </a:lnTo>
                <a:lnTo>
                  <a:pt x="37290" y="27420"/>
                </a:lnTo>
                <a:lnTo>
                  <a:pt x="37280" y="27380"/>
                </a:lnTo>
                <a:lnTo>
                  <a:pt x="37270" y="27350"/>
                </a:lnTo>
                <a:lnTo>
                  <a:pt x="37270" y="27340"/>
                </a:lnTo>
                <a:lnTo>
                  <a:pt x="37250" y="27300"/>
                </a:lnTo>
                <a:lnTo>
                  <a:pt x="37240" y="27270"/>
                </a:lnTo>
                <a:lnTo>
                  <a:pt x="37280" y="27260"/>
                </a:lnTo>
                <a:lnTo>
                  <a:pt x="37260" y="27230"/>
                </a:lnTo>
                <a:lnTo>
                  <a:pt x="37290" y="27190"/>
                </a:lnTo>
                <a:lnTo>
                  <a:pt x="37260" y="27160"/>
                </a:lnTo>
                <a:lnTo>
                  <a:pt x="37220" y="27070"/>
                </a:lnTo>
                <a:lnTo>
                  <a:pt x="37200" y="27030"/>
                </a:lnTo>
                <a:lnTo>
                  <a:pt x="37140" y="26900"/>
                </a:lnTo>
                <a:lnTo>
                  <a:pt x="37080" y="26780"/>
                </a:lnTo>
                <a:lnTo>
                  <a:pt x="37090" y="26770"/>
                </a:lnTo>
                <a:lnTo>
                  <a:pt x="37180" y="26720"/>
                </a:lnTo>
                <a:lnTo>
                  <a:pt x="37210" y="26690"/>
                </a:lnTo>
                <a:lnTo>
                  <a:pt x="37240" y="26670"/>
                </a:lnTo>
                <a:lnTo>
                  <a:pt x="37260" y="26660"/>
                </a:lnTo>
                <a:lnTo>
                  <a:pt x="37260" y="26640"/>
                </a:lnTo>
                <a:lnTo>
                  <a:pt x="37270" y="26610"/>
                </a:lnTo>
                <a:lnTo>
                  <a:pt x="37400" y="26220"/>
                </a:lnTo>
                <a:lnTo>
                  <a:pt x="37530" y="26190"/>
                </a:lnTo>
                <a:lnTo>
                  <a:pt x="37560" y="26180"/>
                </a:lnTo>
                <a:lnTo>
                  <a:pt x="37580" y="26170"/>
                </a:lnTo>
                <a:lnTo>
                  <a:pt x="37600" y="26160"/>
                </a:lnTo>
                <a:lnTo>
                  <a:pt x="37610" y="26160"/>
                </a:lnTo>
                <a:lnTo>
                  <a:pt x="37600" y="26150"/>
                </a:lnTo>
                <a:lnTo>
                  <a:pt x="37590" y="26110"/>
                </a:lnTo>
                <a:lnTo>
                  <a:pt x="37570" y="26040"/>
                </a:lnTo>
                <a:lnTo>
                  <a:pt x="37570" y="26030"/>
                </a:lnTo>
                <a:lnTo>
                  <a:pt x="37570" y="26020"/>
                </a:lnTo>
                <a:lnTo>
                  <a:pt x="37590" y="26000"/>
                </a:lnTo>
                <a:lnTo>
                  <a:pt x="37620" y="25960"/>
                </a:lnTo>
                <a:lnTo>
                  <a:pt x="37630" y="25960"/>
                </a:lnTo>
                <a:lnTo>
                  <a:pt x="37640" y="25950"/>
                </a:lnTo>
                <a:lnTo>
                  <a:pt x="37640" y="25940"/>
                </a:lnTo>
                <a:lnTo>
                  <a:pt x="37660" y="25920"/>
                </a:lnTo>
                <a:lnTo>
                  <a:pt x="37700" y="25890"/>
                </a:lnTo>
                <a:lnTo>
                  <a:pt x="37690" y="25870"/>
                </a:lnTo>
                <a:lnTo>
                  <a:pt x="37700" y="25860"/>
                </a:lnTo>
                <a:lnTo>
                  <a:pt x="37710" y="25860"/>
                </a:lnTo>
                <a:lnTo>
                  <a:pt x="37720" y="25850"/>
                </a:lnTo>
                <a:lnTo>
                  <a:pt x="37730" y="25850"/>
                </a:lnTo>
                <a:lnTo>
                  <a:pt x="37740" y="25860"/>
                </a:lnTo>
                <a:lnTo>
                  <a:pt x="37750" y="25850"/>
                </a:lnTo>
                <a:lnTo>
                  <a:pt x="37790" y="25830"/>
                </a:lnTo>
                <a:lnTo>
                  <a:pt x="37800" y="25810"/>
                </a:lnTo>
                <a:lnTo>
                  <a:pt x="37820" y="25800"/>
                </a:lnTo>
                <a:lnTo>
                  <a:pt x="37830" y="25790"/>
                </a:lnTo>
                <a:lnTo>
                  <a:pt x="37830" y="25780"/>
                </a:lnTo>
                <a:lnTo>
                  <a:pt x="37850" y="25760"/>
                </a:lnTo>
                <a:lnTo>
                  <a:pt x="37880" y="25720"/>
                </a:lnTo>
                <a:lnTo>
                  <a:pt x="37930" y="25660"/>
                </a:lnTo>
                <a:lnTo>
                  <a:pt x="37930" y="25650"/>
                </a:lnTo>
                <a:lnTo>
                  <a:pt x="37940" y="25640"/>
                </a:lnTo>
                <a:lnTo>
                  <a:pt x="37960" y="25620"/>
                </a:lnTo>
                <a:lnTo>
                  <a:pt x="37970" y="25590"/>
                </a:lnTo>
                <a:lnTo>
                  <a:pt x="38000" y="25550"/>
                </a:lnTo>
                <a:lnTo>
                  <a:pt x="38040" y="25480"/>
                </a:lnTo>
                <a:lnTo>
                  <a:pt x="38060" y="25500"/>
                </a:lnTo>
                <a:lnTo>
                  <a:pt x="38200" y="25320"/>
                </a:lnTo>
                <a:lnTo>
                  <a:pt x="38190" y="25310"/>
                </a:lnTo>
                <a:lnTo>
                  <a:pt x="38210" y="25220"/>
                </a:lnTo>
                <a:lnTo>
                  <a:pt x="38230" y="25200"/>
                </a:lnTo>
                <a:lnTo>
                  <a:pt x="38260" y="25170"/>
                </a:lnTo>
                <a:lnTo>
                  <a:pt x="38270" y="25180"/>
                </a:lnTo>
                <a:lnTo>
                  <a:pt x="38310" y="25200"/>
                </a:lnTo>
                <a:lnTo>
                  <a:pt x="38370" y="252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