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Maardu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Maardu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49860" y="12330"/>
                </a:moveTo>
                <a:lnTo>
                  <a:pt x="49870" y="12340"/>
                </a:lnTo>
                <a:lnTo>
                  <a:pt x="49880" y="12370"/>
                </a:lnTo>
                <a:lnTo>
                  <a:pt x="49890" y="12370"/>
                </a:lnTo>
                <a:lnTo>
                  <a:pt x="49960" y="12370"/>
                </a:lnTo>
                <a:lnTo>
                  <a:pt x="49970" y="12380"/>
                </a:lnTo>
                <a:lnTo>
                  <a:pt x="49980" y="12420"/>
                </a:lnTo>
                <a:lnTo>
                  <a:pt x="49980" y="12430"/>
                </a:lnTo>
                <a:lnTo>
                  <a:pt x="49970" y="12440"/>
                </a:lnTo>
                <a:lnTo>
                  <a:pt x="49960" y="12490"/>
                </a:lnTo>
                <a:lnTo>
                  <a:pt x="49960" y="12500"/>
                </a:lnTo>
                <a:lnTo>
                  <a:pt x="49950" y="12520"/>
                </a:lnTo>
                <a:lnTo>
                  <a:pt x="49950" y="12550"/>
                </a:lnTo>
                <a:lnTo>
                  <a:pt x="49940" y="12570"/>
                </a:lnTo>
                <a:lnTo>
                  <a:pt x="49940" y="12580"/>
                </a:lnTo>
                <a:lnTo>
                  <a:pt x="49940" y="12590"/>
                </a:lnTo>
                <a:lnTo>
                  <a:pt x="49940" y="12600"/>
                </a:lnTo>
                <a:lnTo>
                  <a:pt x="49950" y="12670"/>
                </a:lnTo>
                <a:lnTo>
                  <a:pt x="49950" y="12680"/>
                </a:lnTo>
                <a:lnTo>
                  <a:pt x="49950" y="12690"/>
                </a:lnTo>
                <a:lnTo>
                  <a:pt x="49950" y="12700"/>
                </a:lnTo>
                <a:lnTo>
                  <a:pt x="49950" y="12730"/>
                </a:lnTo>
                <a:lnTo>
                  <a:pt x="49950" y="12740"/>
                </a:lnTo>
                <a:lnTo>
                  <a:pt x="49950" y="12750"/>
                </a:lnTo>
                <a:lnTo>
                  <a:pt x="49960" y="12750"/>
                </a:lnTo>
                <a:lnTo>
                  <a:pt x="49960" y="12760"/>
                </a:lnTo>
                <a:lnTo>
                  <a:pt x="49960" y="12770"/>
                </a:lnTo>
                <a:lnTo>
                  <a:pt x="49960" y="12780"/>
                </a:lnTo>
                <a:lnTo>
                  <a:pt x="49960" y="12790"/>
                </a:lnTo>
                <a:lnTo>
                  <a:pt x="50080" y="12790"/>
                </a:lnTo>
                <a:lnTo>
                  <a:pt x="50080" y="12800"/>
                </a:lnTo>
                <a:lnTo>
                  <a:pt x="50080" y="12810"/>
                </a:lnTo>
                <a:lnTo>
                  <a:pt x="50080" y="12820"/>
                </a:lnTo>
                <a:lnTo>
                  <a:pt x="50080" y="12830"/>
                </a:lnTo>
                <a:lnTo>
                  <a:pt x="50080" y="12840"/>
                </a:lnTo>
                <a:lnTo>
                  <a:pt x="50090" y="12910"/>
                </a:lnTo>
                <a:lnTo>
                  <a:pt x="50090" y="12920"/>
                </a:lnTo>
                <a:lnTo>
                  <a:pt x="50090" y="12940"/>
                </a:lnTo>
                <a:lnTo>
                  <a:pt x="50100" y="12940"/>
                </a:lnTo>
                <a:lnTo>
                  <a:pt x="50200" y="12930"/>
                </a:lnTo>
                <a:lnTo>
                  <a:pt x="50200" y="12890"/>
                </a:lnTo>
                <a:lnTo>
                  <a:pt x="50220" y="12860"/>
                </a:lnTo>
                <a:lnTo>
                  <a:pt x="50240" y="12830"/>
                </a:lnTo>
                <a:lnTo>
                  <a:pt x="50250" y="12810"/>
                </a:lnTo>
                <a:lnTo>
                  <a:pt x="50270" y="12780"/>
                </a:lnTo>
                <a:lnTo>
                  <a:pt x="50280" y="12760"/>
                </a:lnTo>
                <a:lnTo>
                  <a:pt x="50260" y="12760"/>
                </a:lnTo>
                <a:lnTo>
                  <a:pt x="50260" y="12740"/>
                </a:lnTo>
                <a:lnTo>
                  <a:pt x="50260" y="12720"/>
                </a:lnTo>
                <a:lnTo>
                  <a:pt x="50300" y="12720"/>
                </a:lnTo>
                <a:lnTo>
                  <a:pt x="50310" y="12710"/>
                </a:lnTo>
                <a:lnTo>
                  <a:pt x="50300" y="12680"/>
                </a:lnTo>
                <a:lnTo>
                  <a:pt x="50300" y="12670"/>
                </a:lnTo>
                <a:lnTo>
                  <a:pt x="50300" y="12660"/>
                </a:lnTo>
                <a:lnTo>
                  <a:pt x="50290" y="12650"/>
                </a:lnTo>
                <a:lnTo>
                  <a:pt x="50290" y="12630"/>
                </a:lnTo>
                <a:lnTo>
                  <a:pt x="50300" y="12620"/>
                </a:lnTo>
                <a:lnTo>
                  <a:pt x="50310" y="12620"/>
                </a:lnTo>
                <a:lnTo>
                  <a:pt x="50320" y="12610"/>
                </a:lnTo>
                <a:lnTo>
                  <a:pt x="50320" y="12600"/>
                </a:lnTo>
                <a:lnTo>
                  <a:pt x="50320" y="12590"/>
                </a:lnTo>
                <a:lnTo>
                  <a:pt x="50320" y="12580"/>
                </a:lnTo>
                <a:lnTo>
                  <a:pt x="50320" y="12570"/>
                </a:lnTo>
                <a:lnTo>
                  <a:pt x="50320" y="12560"/>
                </a:lnTo>
                <a:lnTo>
                  <a:pt x="50320" y="12550"/>
                </a:lnTo>
                <a:lnTo>
                  <a:pt x="50320" y="12540"/>
                </a:lnTo>
                <a:lnTo>
                  <a:pt x="50400" y="12460"/>
                </a:lnTo>
                <a:lnTo>
                  <a:pt x="50430" y="12430"/>
                </a:lnTo>
                <a:lnTo>
                  <a:pt x="50450" y="12410"/>
                </a:lnTo>
                <a:lnTo>
                  <a:pt x="50460" y="12410"/>
                </a:lnTo>
                <a:lnTo>
                  <a:pt x="50520" y="12410"/>
                </a:lnTo>
                <a:lnTo>
                  <a:pt x="50530" y="12400"/>
                </a:lnTo>
                <a:lnTo>
                  <a:pt x="50550" y="12400"/>
                </a:lnTo>
                <a:lnTo>
                  <a:pt x="50560" y="12420"/>
                </a:lnTo>
                <a:lnTo>
                  <a:pt x="50570" y="12450"/>
                </a:lnTo>
                <a:lnTo>
                  <a:pt x="50590" y="12470"/>
                </a:lnTo>
                <a:lnTo>
                  <a:pt x="50590" y="12490"/>
                </a:lnTo>
                <a:lnTo>
                  <a:pt x="50580" y="12490"/>
                </a:lnTo>
                <a:lnTo>
                  <a:pt x="50580" y="12540"/>
                </a:lnTo>
                <a:lnTo>
                  <a:pt x="50580" y="12560"/>
                </a:lnTo>
                <a:lnTo>
                  <a:pt x="50590" y="12560"/>
                </a:lnTo>
                <a:lnTo>
                  <a:pt x="50590" y="12580"/>
                </a:lnTo>
                <a:lnTo>
                  <a:pt x="50590" y="12590"/>
                </a:lnTo>
                <a:lnTo>
                  <a:pt x="50590" y="12600"/>
                </a:lnTo>
                <a:lnTo>
                  <a:pt x="50590" y="12610"/>
                </a:lnTo>
                <a:lnTo>
                  <a:pt x="50590" y="12620"/>
                </a:lnTo>
                <a:lnTo>
                  <a:pt x="50590" y="12640"/>
                </a:lnTo>
                <a:lnTo>
                  <a:pt x="50590" y="12650"/>
                </a:lnTo>
                <a:lnTo>
                  <a:pt x="50590" y="12660"/>
                </a:lnTo>
                <a:lnTo>
                  <a:pt x="50590" y="12670"/>
                </a:lnTo>
                <a:lnTo>
                  <a:pt x="50590" y="12680"/>
                </a:lnTo>
                <a:lnTo>
                  <a:pt x="50590" y="12690"/>
                </a:lnTo>
                <a:lnTo>
                  <a:pt x="50590" y="12700"/>
                </a:lnTo>
                <a:lnTo>
                  <a:pt x="50590" y="12710"/>
                </a:lnTo>
                <a:lnTo>
                  <a:pt x="50590" y="12720"/>
                </a:lnTo>
                <a:lnTo>
                  <a:pt x="50590" y="12730"/>
                </a:lnTo>
                <a:lnTo>
                  <a:pt x="50590" y="12740"/>
                </a:lnTo>
                <a:lnTo>
                  <a:pt x="50590" y="12750"/>
                </a:lnTo>
                <a:lnTo>
                  <a:pt x="50600" y="12760"/>
                </a:lnTo>
                <a:lnTo>
                  <a:pt x="50600" y="12770"/>
                </a:lnTo>
                <a:lnTo>
                  <a:pt x="50610" y="12810"/>
                </a:lnTo>
                <a:lnTo>
                  <a:pt x="50610" y="12820"/>
                </a:lnTo>
                <a:lnTo>
                  <a:pt x="50620" y="12830"/>
                </a:lnTo>
                <a:lnTo>
                  <a:pt x="50620" y="12840"/>
                </a:lnTo>
                <a:lnTo>
                  <a:pt x="50620" y="12860"/>
                </a:lnTo>
                <a:lnTo>
                  <a:pt x="50630" y="12870"/>
                </a:lnTo>
                <a:lnTo>
                  <a:pt x="50630" y="12880"/>
                </a:lnTo>
                <a:lnTo>
                  <a:pt x="50640" y="12880"/>
                </a:lnTo>
                <a:lnTo>
                  <a:pt x="50610" y="12900"/>
                </a:lnTo>
                <a:lnTo>
                  <a:pt x="50600" y="12910"/>
                </a:lnTo>
                <a:lnTo>
                  <a:pt x="50580" y="12930"/>
                </a:lnTo>
                <a:lnTo>
                  <a:pt x="50570" y="12940"/>
                </a:lnTo>
                <a:lnTo>
                  <a:pt x="50560" y="12950"/>
                </a:lnTo>
                <a:lnTo>
                  <a:pt x="50560" y="12970"/>
                </a:lnTo>
                <a:lnTo>
                  <a:pt x="50560" y="13000"/>
                </a:lnTo>
                <a:lnTo>
                  <a:pt x="50560" y="13010"/>
                </a:lnTo>
                <a:lnTo>
                  <a:pt x="50550" y="13030"/>
                </a:lnTo>
                <a:lnTo>
                  <a:pt x="50440" y="13010"/>
                </a:lnTo>
                <a:lnTo>
                  <a:pt x="50400" y="13000"/>
                </a:lnTo>
                <a:lnTo>
                  <a:pt x="50390" y="13020"/>
                </a:lnTo>
                <a:lnTo>
                  <a:pt x="50370" y="13040"/>
                </a:lnTo>
                <a:lnTo>
                  <a:pt x="50320" y="13080"/>
                </a:lnTo>
                <a:lnTo>
                  <a:pt x="50270" y="13130"/>
                </a:lnTo>
                <a:lnTo>
                  <a:pt x="50310" y="13150"/>
                </a:lnTo>
                <a:lnTo>
                  <a:pt x="50300" y="13190"/>
                </a:lnTo>
                <a:lnTo>
                  <a:pt x="50270" y="13260"/>
                </a:lnTo>
                <a:lnTo>
                  <a:pt x="50310" y="13350"/>
                </a:lnTo>
                <a:lnTo>
                  <a:pt x="50310" y="13340"/>
                </a:lnTo>
                <a:lnTo>
                  <a:pt x="50320" y="13350"/>
                </a:lnTo>
                <a:lnTo>
                  <a:pt x="50330" y="13360"/>
                </a:lnTo>
                <a:lnTo>
                  <a:pt x="50340" y="13350"/>
                </a:lnTo>
                <a:lnTo>
                  <a:pt x="50400" y="13320"/>
                </a:lnTo>
                <a:lnTo>
                  <a:pt x="50430" y="13340"/>
                </a:lnTo>
                <a:lnTo>
                  <a:pt x="50430" y="13350"/>
                </a:lnTo>
                <a:lnTo>
                  <a:pt x="50430" y="13360"/>
                </a:lnTo>
                <a:lnTo>
                  <a:pt x="50430" y="13370"/>
                </a:lnTo>
                <a:lnTo>
                  <a:pt x="50430" y="13380"/>
                </a:lnTo>
                <a:lnTo>
                  <a:pt x="50420" y="13380"/>
                </a:lnTo>
                <a:lnTo>
                  <a:pt x="50410" y="13380"/>
                </a:lnTo>
                <a:lnTo>
                  <a:pt x="50400" y="13380"/>
                </a:lnTo>
                <a:lnTo>
                  <a:pt x="50390" y="13380"/>
                </a:lnTo>
                <a:lnTo>
                  <a:pt x="50380" y="13380"/>
                </a:lnTo>
                <a:lnTo>
                  <a:pt x="50370" y="13420"/>
                </a:lnTo>
                <a:lnTo>
                  <a:pt x="50370" y="13440"/>
                </a:lnTo>
                <a:lnTo>
                  <a:pt x="50360" y="13450"/>
                </a:lnTo>
                <a:lnTo>
                  <a:pt x="50360" y="13460"/>
                </a:lnTo>
                <a:lnTo>
                  <a:pt x="50350" y="13460"/>
                </a:lnTo>
                <a:lnTo>
                  <a:pt x="50360" y="13470"/>
                </a:lnTo>
                <a:lnTo>
                  <a:pt x="50370" y="13520"/>
                </a:lnTo>
                <a:lnTo>
                  <a:pt x="50380" y="13590"/>
                </a:lnTo>
                <a:lnTo>
                  <a:pt x="50390" y="13710"/>
                </a:lnTo>
                <a:lnTo>
                  <a:pt x="50400" y="13770"/>
                </a:lnTo>
                <a:lnTo>
                  <a:pt x="50360" y="13760"/>
                </a:lnTo>
                <a:lnTo>
                  <a:pt x="50370" y="13790"/>
                </a:lnTo>
                <a:lnTo>
                  <a:pt x="50360" y="13830"/>
                </a:lnTo>
                <a:lnTo>
                  <a:pt x="50370" y="13830"/>
                </a:lnTo>
                <a:lnTo>
                  <a:pt x="50370" y="13870"/>
                </a:lnTo>
                <a:lnTo>
                  <a:pt x="50320" y="13890"/>
                </a:lnTo>
                <a:lnTo>
                  <a:pt x="50300" y="13910"/>
                </a:lnTo>
                <a:lnTo>
                  <a:pt x="50290" y="13910"/>
                </a:lnTo>
                <a:lnTo>
                  <a:pt x="50260" y="13930"/>
                </a:lnTo>
                <a:lnTo>
                  <a:pt x="50240" y="13940"/>
                </a:lnTo>
                <a:lnTo>
                  <a:pt x="50220" y="13900"/>
                </a:lnTo>
                <a:lnTo>
                  <a:pt x="50210" y="13890"/>
                </a:lnTo>
                <a:lnTo>
                  <a:pt x="50180" y="13860"/>
                </a:lnTo>
                <a:lnTo>
                  <a:pt x="50150" y="13860"/>
                </a:lnTo>
                <a:lnTo>
                  <a:pt x="50110" y="13870"/>
                </a:lnTo>
                <a:lnTo>
                  <a:pt x="50100" y="13840"/>
                </a:lnTo>
                <a:lnTo>
                  <a:pt x="50040" y="13800"/>
                </a:lnTo>
                <a:lnTo>
                  <a:pt x="49980" y="13740"/>
                </a:lnTo>
                <a:lnTo>
                  <a:pt x="49970" y="13720"/>
                </a:lnTo>
                <a:lnTo>
                  <a:pt x="49960" y="13700"/>
                </a:lnTo>
                <a:lnTo>
                  <a:pt x="49940" y="13710"/>
                </a:lnTo>
                <a:lnTo>
                  <a:pt x="49930" y="13720"/>
                </a:lnTo>
                <a:lnTo>
                  <a:pt x="49870" y="13740"/>
                </a:lnTo>
                <a:lnTo>
                  <a:pt x="49860" y="13740"/>
                </a:lnTo>
                <a:lnTo>
                  <a:pt x="49820" y="13720"/>
                </a:lnTo>
                <a:lnTo>
                  <a:pt x="49790" y="13700"/>
                </a:lnTo>
                <a:lnTo>
                  <a:pt x="49790" y="13690"/>
                </a:lnTo>
                <a:lnTo>
                  <a:pt x="49790" y="13680"/>
                </a:lnTo>
                <a:lnTo>
                  <a:pt x="49780" y="13680"/>
                </a:lnTo>
                <a:lnTo>
                  <a:pt x="49780" y="13670"/>
                </a:lnTo>
                <a:lnTo>
                  <a:pt x="49780" y="13650"/>
                </a:lnTo>
                <a:lnTo>
                  <a:pt x="49810" y="13600"/>
                </a:lnTo>
                <a:lnTo>
                  <a:pt x="49830" y="13570"/>
                </a:lnTo>
                <a:lnTo>
                  <a:pt x="49850" y="13570"/>
                </a:lnTo>
                <a:lnTo>
                  <a:pt x="49840" y="13540"/>
                </a:lnTo>
                <a:lnTo>
                  <a:pt x="49830" y="13540"/>
                </a:lnTo>
                <a:lnTo>
                  <a:pt x="49790" y="13540"/>
                </a:lnTo>
                <a:lnTo>
                  <a:pt x="49790" y="13520"/>
                </a:lnTo>
                <a:lnTo>
                  <a:pt x="49790" y="13510"/>
                </a:lnTo>
                <a:lnTo>
                  <a:pt x="49780" y="13480"/>
                </a:lnTo>
                <a:lnTo>
                  <a:pt x="49780" y="13490"/>
                </a:lnTo>
                <a:lnTo>
                  <a:pt x="49720" y="13500"/>
                </a:lnTo>
                <a:lnTo>
                  <a:pt x="49710" y="13500"/>
                </a:lnTo>
                <a:lnTo>
                  <a:pt x="49610" y="13510"/>
                </a:lnTo>
                <a:lnTo>
                  <a:pt x="49600" y="13500"/>
                </a:lnTo>
                <a:lnTo>
                  <a:pt x="49560" y="13510"/>
                </a:lnTo>
                <a:lnTo>
                  <a:pt x="49500" y="13520"/>
                </a:lnTo>
                <a:lnTo>
                  <a:pt x="49450" y="13520"/>
                </a:lnTo>
                <a:lnTo>
                  <a:pt x="49420" y="13530"/>
                </a:lnTo>
                <a:lnTo>
                  <a:pt x="49380" y="13530"/>
                </a:lnTo>
                <a:lnTo>
                  <a:pt x="49360" y="13530"/>
                </a:lnTo>
                <a:lnTo>
                  <a:pt x="49330" y="13540"/>
                </a:lnTo>
                <a:lnTo>
                  <a:pt x="49300" y="13560"/>
                </a:lnTo>
                <a:lnTo>
                  <a:pt x="49280" y="13560"/>
                </a:lnTo>
                <a:lnTo>
                  <a:pt x="49260" y="13560"/>
                </a:lnTo>
                <a:lnTo>
                  <a:pt x="49190" y="13570"/>
                </a:lnTo>
                <a:lnTo>
                  <a:pt x="49140" y="13580"/>
                </a:lnTo>
                <a:lnTo>
                  <a:pt x="49100" y="13600"/>
                </a:lnTo>
                <a:lnTo>
                  <a:pt x="49100" y="13590"/>
                </a:lnTo>
                <a:lnTo>
                  <a:pt x="49080" y="13520"/>
                </a:lnTo>
                <a:lnTo>
                  <a:pt x="49070" y="13490"/>
                </a:lnTo>
                <a:lnTo>
                  <a:pt x="49070" y="13480"/>
                </a:lnTo>
                <a:lnTo>
                  <a:pt x="49070" y="13470"/>
                </a:lnTo>
                <a:lnTo>
                  <a:pt x="49070" y="13460"/>
                </a:lnTo>
                <a:lnTo>
                  <a:pt x="49060" y="13450"/>
                </a:lnTo>
                <a:lnTo>
                  <a:pt x="49060" y="13420"/>
                </a:lnTo>
                <a:lnTo>
                  <a:pt x="49050" y="13400"/>
                </a:lnTo>
                <a:lnTo>
                  <a:pt x="49050" y="13390"/>
                </a:lnTo>
                <a:lnTo>
                  <a:pt x="49040" y="13370"/>
                </a:lnTo>
                <a:lnTo>
                  <a:pt x="49040" y="13350"/>
                </a:lnTo>
                <a:lnTo>
                  <a:pt x="49040" y="13340"/>
                </a:lnTo>
                <a:lnTo>
                  <a:pt x="49030" y="13320"/>
                </a:lnTo>
                <a:lnTo>
                  <a:pt x="49030" y="13290"/>
                </a:lnTo>
                <a:lnTo>
                  <a:pt x="49020" y="13270"/>
                </a:lnTo>
                <a:lnTo>
                  <a:pt x="49010" y="13230"/>
                </a:lnTo>
                <a:lnTo>
                  <a:pt x="49010" y="13210"/>
                </a:lnTo>
                <a:lnTo>
                  <a:pt x="49020" y="13210"/>
                </a:lnTo>
                <a:lnTo>
                  <a:pt x="49060" y="13210"/>
                </a:lnTo>
                <a:lnTo>
                  <a:pt x="49080" y="13210"/>
                </a:lnTo>
                <a:lnTo>
                  <a:pt x="49100" y="13220"/>
                </a:lnTo>
                <a:lnTo>
                  <a:pt x="49160" y="13100"/>
                </a:lnTo>
                <a:lnTo>
                  <a:pt x="49170" y="13030"/>
                </a:lnTo>
                <a:lnTo>
                  <a:pt x="49220" y="12970"/>
                </a:lnTo>
                <a:lnTo>
                  <a:pt x="49160" y="12950"/>
                </a:lnTo>
                <a:lnTo>
                  <a:pt x="49160" y="12940"/>
                </a:lnTo>
                <a:lnTo>
                  <a:pt x="49150" y="12940"/>
                </a:lnTo>
                <a:lnTo>
                  <a:pt x="49140" y="12940"/>
                </a:lnTo>
                <a:lnTo>
                  <a:pt x="49110" y="12920"/>
                </a:lnTo>
                <a:lnTo>
                  <a:pt x="49100" y="12920"/>
                </a:lnTo>
                <a:lnTo>
                  <a:pt x="49080" y="12910"/>
                </a:lnTo>
                <a:lnTo>
                  <a:pt x="48990" y="12860"/>
                </a:lnTo>
                <a:lnTo>
                  <a:pt x="48980" y="12860"/>
                </a:lnTo>
                <a:lnTo>
                  <a:pt x="48990" y="12850"/>
                </a:lnTo>
                <a:lnTo>
                  <a:pt x="48990" y="12840"/>
                </a:lnTo>
                <a:lnTo>
                  <a:pt x="49010" y="12810"/>
                </a:lnTo>
                <a:lnTo>
                  <a:pt x="49050" y="12760"/>
                </a:lnTo>
                <a:lnTo>
                  <a:pt x="49070" y="12750"/>
                </a:lnTo>
                <a:lnTo>
                  <a:pt x="49080" y="12740"/>
                </a:lnTo>
                <a:lnTo>
                  <a:pt x="49100" y="12720"/>
                </a:lnTo>
                <a:lnTo>
                  <a:pt x="49120" y="12710"/>
                </a:lnTo>
                <a:lnTo>
                  <a:pt x="49130" y="12700"/>
                </a:lnTo>
                <a:lnTo>
                  <a:pt x="49160" y="12690"/>
                </a:lnTo>
                <a:lnTo>
                  <a:pt x="49170" y="12680"/>
                </a:lnTo>
                <a:lnTo>
                  <a:pt x="49180" y="12680"/>
                </a:lnTo>
                <a:lnTo>
                  <a:pt x="49180" y="12670"/>
                </a:lnTo>
                <a:lnTo>
                  <a:pt x="49180" y="12660"/>
                </a:lnTo>
                <a:lnTo>
                  <a:pt x="49180" y="12650"/>
                </a:lnTo>
                <a:lnTo>
                  <a:pt x="49180" y="12640"/>
                </a:lnTo>
                <a:lnTo>
                  <a:pt x="49180" y="12620"/>
                </a:lnTo>
                <a:lnTo>
                  <a:pt x="49190" y="12610"/>
                </a:lnTo>
                <a:lnTo>
                  <a:pt x="49200" y="12590"/>
                </a:lnTo>
                <a:lnTo>
                  <a:pt x="49210" y="12570"/>
                </a:lnTo>
                <a:lnTo>
                  <a:pt x="49220" y="12550"/>
                </a:lnTo>
                <a:lnTo>
                  <a:pt x="49220" y="12540"/>
                </a:lnTo>
                <a:lnTo>
                  <a:pt x="49230" y="12540"/>
                </a:lnTo>
                <a:lnTo>
                  <a:pt x="49340" y="12550"/>
                </a:lnTo>
                <a:lnTo>
                  <a:pt x="49370" y="12560"/>
                </a:lnTo>
                <a:lnTo>
                  <a:pt x="49390" y="12560"/>
                </a:lnTo>
                <a:lnTo>
                  <a:pt x="49410" y="12570"/>
                </a:lnTo>
                <a:lnTo>
                  <a:pt x="49420" y="12590"/>
                </a:lnTo>
                <a:lnTo>
                  <a:pt x="49440" y="12610"/>
                </a:lnTo>
                <a:lnTo>
                  <a:pt x="49450" y="12640"/>
                </a:lnTo>
                <a:lnTo>
                  <a:pt x="49460" y="12640"/>
                </a:lnTo>
                <a:lnTo>
                  <a:pt x="49480" y="12640"/>
                </a:lnTo>
                <a:lnTo>
                  <a:pt x="49520" y="12650"/>
                </a:lnTo>
                <a:lnTo>
                  <a:pt x="49530" y="12650"/>
                </a:lnTo>
                <a:lnTo>
                  <a:pt x="49580" y="12670"/>
                </a:lnTo>
                <a:lnTo>
                  <a:pt x="49590" y="12670"/>
                </a:lnTo>
                <a:lnTo>
                  <a:pt x="49650" y="12680"/>
                </a:lnTo>
                <a:lnTo>
                  <a:pt x="49700" y="12690"/>
                </a:lnTo>
                <a:lnTo>
                  <a:pt x="49690" y="12630"/>
                </a:lnTo>
                <a:lnTo>
                  <a:pt x="49680" y="12630"/>
                </a:lnTo>
                <a:lnTo>
                  <a:pt x="49680" y="12620"/>
                </a:lnTo>
                <a:lnTo>
                  <a:pt x="49670" y="12610"/>
                </a:lnTo>
                <a:lnTo>
                  <a:pt x="49680" y="12610"/>
                </a:lnTo>
                <a:lnTo>
                  <a:pt x="49680" y="12600"/>
                </a:lnTo>
                <a:lnTo>
                  <a:pt x="49660" y="12590"/>
                </a:lnTo>
                <a:lnTo>
                  <a:pt x="49690" y="12540"/>
                </a:lnTo>
                <a:lnTo>
                  <a:pt x="49650" y="12500"/>
                </a:lnTo>
                <a:lnTo>
                  <a:pt x="49670" y="12480"/>
                </a:lnTo>
                <a:lnTo>
                  <a:pt x="49680" y="12470"/>
                </a:lnTo>
                <a:lnTo>
                  <a:pt x="49690" y="12460"/>
                </a:lnTo>
                <a:lnTo>
                  <a:pt x="49700" y="12450"/>
                </a:lnTo>
                <a:lnTo>
                  <a:pt x="49710" y="12440"/>
                </a:lnTo>
                <a:lnTo>
                  <a:pt x="49710" y="12430"/>
                </a:lnTo>
                <a:lnTo>
                  <a:pt x="49710" y="12420"/>
                </a:lnTo>
                <a:lnTo>
                  <a:pt x="49700" y="12410"/>
                </a:lnTo>
                <a:lnTo>
                  <a:pt x="49710" y="12400"/>
                </a:lnTo>
                <a:lnTo>
                  <a:pt x="49740" y="12420"/>
                </a:lnTo>
                <a:lnTo>
                  <a:pt x="49760" y="12430"/>
                </a:lnTo>
                <a:lnTo>
                  <a:pt x="49760" y="12420"/>
                </a:lnTo>
                <a:lnTo>
                  <a:pt x="49780" y="12410"/>
                </a:lnTo>
                <a:lnTo>
                  <a:pt x="49730" y="12360"/>
                </a:lnTo>
                <a:lnTo>
                  <a:pt x="49690" y="12330"/>
                </a:lnTo>
                <a:lnTo>
                  <a:pt x="49680" y="12320"/>
                </a:lnTo>
                <a:lnTo>
                  <a:pt x="49750" y="12250"/>
                </a:lnTo>
                <a:lnTo>
                  <a:pt x="49760" y="12270"/>
                </a:lnTo>
                <a:lnTo>
                  <a:pt x="49760" y="12260"/>
                </a:lnTo>
                <a:lnTo>
                  <a:pt x="49760" y="12270"/>
                </a:lnTo>
                <a:lnTo>
                  <a:pt x="49770" y="12270"/>
                </a:lnTo>
                <a:lnTo>
                  <a:pt x="49770" y="12280"/>
                </a:lnTo>
                <a:lnTo>
                  <a:pt x="49780" y="12280"/>
                </a:lnTo>
                <a:lnTo>
                  <a:pt x="49790" y="12290"/>
                </a:lnTo>
                <a:lnTo>
                  <a:pt x="49800" y="12300"/>
                </a:lnTo>
                <a:lnTo>
                  <a:pt x="49810" y="12300"/>
                </a:lnTo>
                <a:lnTo>
                  <a:pt x="49810" y="12310"/>
                </a:lnTo>
                <a:lnTo>
                  <a:pt x="49820" y="12320"/>
                </a:lnTo>
                <a:lnTo>
                  <a:pt x="49840" y="12310"/>
                </a:lnTo>
                <a:lnTo>
                  <a:pt x="49850" y="12310"/>
                </a:lnTo>
                <a:lnTo>
                  <a:pt x="49850" y="12320"/>
                </a:lnTo>
                <a:lnTo>
                  <a:pt x="49860" y="12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