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Lüganuse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Lüganus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7730" y="21400"/>
                </a:moveTo>
                <a:lnTo>
                  <a:pt x="77700" y="21160"/>
                </a:lnTo>
                <a:lnTo>
                  <a:pt x="77670" y="20950"/>
                </a:lnTo>
                <a:lnTo>
                  <a:pt x="77490" y="20970"/>
                </a:lnTo>
                <a:lnTo>
                  <a:pt x="77380" y="20860"/>
                </a:lnTo>
                <a:lnTo>
                  <a:pt x="77390" y="20810"/>
                </a:lnTo>
                <a:lnTo>
                  <a:pt x="77410" y="20780"/>
                </a:lnTo>
                <a:lnTo>
                  <a:pt x="77420" y="20770"/>
                </a:lnTo>
                <a:lnTo>
                  <a:pt x="77470" y="20680"/>
                </a:lnTo>
                <a:lnTo>
                  <a:pt x="77480" y="20660"/>
                </a:lnTo>
                <a:lnTo>
                  <a:pt x="77490" y="20650"/>
                </a:lnTo>
                <a:lnTo>
                  <a:pt x="77510" y="20620"/>
                </a:lnTo>
                <a:lnTo>
                  <a:pt x="77540" y="20560"/>
                </a:lnTo>
                <a:lnTo>
                  <a:pt x="77550" y="20560"/>
                </a:lnTo>
                <a:lnTo>
                  <a:pt x="77540" y="20540"/>
                </a:lnTo>
                <a:lnTo>
                  <a:pt x="77430" y="20240"/>
                </a:lnTo>
                <a:lnTo>
                  <a:pt x="77330" y="20150"/>
                </a:lnTo>
                <a:lnTo>
                  <a:pt x="77340" y="20150"/>
                </a:lnTo>
                <a:lnTo>
                  <a:pt x="77330" y="20140"/>
                </a:lnTo>
                <a:lnTo>
                  <a:pt x="77320" y="20140"/>
                </a:lnTo>
                <a:lnTo>
                  <a:pt x="77320" y="20130"/>
                </a:lnTo>
                <a:lnTo>
                  <a:pt x="77310" y="20130"/>
                </a:lnTo>
                <a:lnTo>
                  <a:pt x="77310" y="20120"/>
                </a:lnTo>
                <a:lnTo>
                  <a:pt x="77300" y="20120"/>
                </a:lnTo>
                <a:lnTo>
                  <a:pt x="77290" y="20110"/>
                </a:lnTo>
                <a:lnTo>
                  <a:pt x="77290" y="20100"/>
                </a:lnTo>
                <a:lnTo>
                  <a:pt x="77280" y="20100"/>
                </a:lnTo>
                <a:lnTo>
                  <a:pt x="77280" y="20090"/>
                </a:lnTo>
                <a:lnTo>
                  <a:pt x="77280" y="20080"/>
                </a:lnTo>
                <a:lnTo>
                  <a:pt x="77260" y="20060"/>
                </a:lnTo>
                <a:lnTo>
                  <a:pt x="77260" y="20050"/>
                </a:lnTo>
                <a:lnTo>
                  <a:pt x="77250" y="20050"/>
                </a:lnTo>
                <a:lnTo>
                  <a:pt x="77240" y="20050"/>
                </a:lnTo>
                <a:lnTo>
                  <a:pt x="77230" y="20050"/>
                </a:lnTo>
                <a:lnTo>
                  <a:pt x="77230" y="20040"/>
                </a:lnTo>
                <a:lnTo>
                  <a:pt x="77220" y="20040"/>
                </a:lnTo>
                <a:lnTo>
                  <a:pt x="77200" y="20030"/>
                </a:lnTo>
                <a:lnTo>
                  <a:pt x="77150" y="20020"/>
                </a:lnTo>
                <a:lnTo>
                  <a:pt x="77080" y="20000"/>
                </a:lnTo>
                <a:lnTo>
                  <a:pt x="77020" y="19980"/>
                </a:lnTo>
                <a:lnTo>
                  <a:pt x="77010" y="19970"/>
                </a:lnTo>
                <a:lnTo>
                  <a:pt x="76980" y="19960"/>
                </a:lnTo>
                <a:lnTo>
                  <a:pt x="76970" y="19960"/>
                </a:lnTo>
                <a:lnTo>
                  <a:pt x="76960" y="19950"/>
                </a:lnTo>
                <a:lnTo>
                  <a:pt x="76890" y="19930"/>
                </a:lnTo>
                <a:lnTo>
                  <a:pt x="76880" y="19930"/>
                </a:lnTo>
                <a:lnTo>
                  <a:pt x="76870" y="19930"/>
                </a:lnTo>
                <a:lnTo>
                  <a:pt x="76790" y="19900"/>
                </a:lnTo>
                <a:lnTo>
                  <a:pt x="76740" y="19880"/>
                </a:lnTo>
                <a:lnTo>
                  <a:pt x="76730" y="19880"/>
                </a:lnTo>
                <a:lnTo>
                  <a:pt x="76490" y="19740"/>
                </a:lnTo>
                <a:lnTo>
                  <a:pt x="76480" y="19740"/>
                </a:lnTo>
                <a:lnTo>
                  <a:pt x="76200" y="19580"/>
                </a:lnTo>
                <a:lnTo>
                  <a:pt x="76330" y="19460"/>
                </a:lnTo>
                <a:lnTo>
                  <a:pt x="76320" y="19380"/>
                </a:lnTo>
                <a:lnTo>
                  <a:pt x="76310" y="19280"/>
                </a:lnTo>
                <a:lnTo>
                  <a:pt x="76260" y="18930"/>
                </a:lnTo>
                <a:lnTo>
                  <a:pt x="76260" y="18900"/>
                </a:lnTo>
                <a:lnTo>
                  <a:pt x="76260" y="18880"/>
                </a:lnTo>
                <a:lnTo>
                  <a:pt x="76250" y="18880"/>
                </a:lnTo>
                <a:lnTo>
                  <a:pt x="76240" y="18760"/>
                </a:lnTo>
                <a:lnTo>
                  <a:pt x="76240" y="18750"/>
                </a:lnTo>
                <a:lnTo>
                  <a:pt x="76230" y="18680"/>
                </a:lnTo>
                <a:lnTo>
                  <a:pt x="76200" y="18690"/>
                </a:lnTo>
                <a:lnTo>
                  <a:pt x="76190" y="18690"/>
                </a:lnTo>
                <a:lnTo>
                  <a:pt x="76180" y="18700"/>
                </a:lnTo>
                <a:lnTo>
                  <a:pt x="76160" y="18710"/>
                </a:lnTo>
                <a:lnTo>
                  <a:pt x="76140" y="18720"/>
                </a:lnTo>
                <a:lnTo>
                  <a:pt x="76120" y="18730"/>
                </a:lnTo>
                <a:lnTo>
                  <a:pt x="76070" y="18760"/>
                </a:lnTo>
                <a:lnTo>
                  <a:pt x="76020" y="18790"/>
                </a:lnTo>
                <a:lnTo>
                  <a:pt x="75990" y="18800"/>
                </a:lnTo>
                <a:lnTo>
                  <a:pt x="75030" y="19340"/>
                </a:lnTo>
                <a:lnTo>
                  <a:pt x="75030" y="19330"/>
                </a:lnTo>
                <a:lnTo>
                  <a:pt x="75010" y="19310"/>
                </a:lnTo>
                <a:lnTo>
                  <a:pt x="75000" y="19300"/>
                </a:lnTo>
                <a:lnTo>
                  <a:pt x="75020" y="19290"/>
                </a:lnTo>
                <a:lnTo>
                  <a:pt x="75020" y="19280"/>
                </a:lnTo>
                <a:lnTo>
                  <a:pt x="75020" y="19250"/>
                </a:lnTo>
                <a:lnTo>
                  <a:pt x="75010" y="19230"/>
                </a:lnTo>
                <a:lnTo>
                  <a:pt x="75010" y="19220"/>
                </a:lnTo>
                <a:lnTo>
                  <a:pt x="75000" y="19190"/>
                </a:lnTo>
                <a:lnTo>
                  <a:pt x="75000" y="19180"/>
                </a:lnTo>
                <a:lnTo>
                  <a:pt x="75000" y="19140"/>
                </a:lnTo>
                <a:lnTo>
                  <a:pt x="74990" y="19100"/>
                </a:lnTo>
                <a:lnTo>
                  <a:pt x="74990" y="19090"/>
                </a:lnTo>
                <a:lnTo>
                  <a:pt x="74980" y="19040"/>
                </a:lnTo>
                <a:lnTo>
                  <a:pt x="74980" y="19020"/>
                </a:lnTo>
                <a:lnTo>
                  <a:pt x="74930" y="18790"/>
                </a:lnTo>
                <a:lnTo>
                  <a:pt x="74900" y="18590"/>
                </a:lnTo>
                <a:lnTo>
                  <a:pt x="74840" y="18600"/>
                </a:lnTo>
                <a:lnTo>
                  <a:pt x="74750" y="18610"/>
                </a:lnTo>
                <a:lnTo>
                  <a:pt x="74770" y="18540"/>
                </a:lnTo>
                <a:lnTo>
                  <a:pt x="74780" y="18420"/>
                </a:lnTo>
                <a:lnTo>
                  <a:pt x="74820" y="18200"/>
                </a:lnTo>
                <a:lnTo>
                  <a:pt x="74830" y="18130"/>
                </a:lnTo>
                <a:lnTo>
                  <a:pt x="74840" y="18030"/>
                </a:lnTo>
                <a:lnTo>
                  <a:pt x="74860" y="17970"/>
                </a:lnTo>
                <a:lnTo>
                  <a:pt x="74840" y="17930"/>
                </a:lnTo>
                <a:lnTo>
                  <a:pt x="74760" y="17850"/>
                </a:lnTo>
                <a:lnTo>
                  <a:pt x="74840" y="17800"/>
                </a:lnTo>
                <a:lnTo>
                  <a:pt x="74910" y="17760"/>
                </a:lnTo>
                <a:lnTo>
                  <a:pt x="75000" y="17630"/>
                </a:lnTo>
                <a:lnTo>
                  <a:pt x="75010" y="17610"/>
                </a:lnTo>
                <a:lnTo>
                  <a:pt x="75020" y="17590"/>
                </a:lnTo>
                <a:lnTo>
                  <a:pt x="75050" y="17530"/>
                </a:lnTo>
                <a:lnTo>
                  <a:pt x="75080" y="17550"/>
                </a:lnTo>
                <a:lnTo>
                  <a:pt x="75150" y="17260"/>
                </a:lnTo>
                <a:lnTo>
                  <a:pt x="75170" y="17180"/>
                </a:lnTo>
                <a:lnTo>
                  <a:pt x="75180" y="17140"/>
                </a:lnTo>
                <a:lnTo>
                  <a:pt x="75190" y="17100"/>
                </a:lnTo>
                <a:lnTo>
                  <a:pt x="75200" y="17070"/>
                </a:lnTo>
                <a:lnTo>
                  <a:pt x="75210" y="17040"/>
                </a:lnTo>
                <a:lnTo>
                  <a:pt x="75220" y="17020"/>
                </a:lnTo>
                <a:lnTo>
                  <a:pt x="75260" y="16860"/>
                </a:lnTo>
                <a:lnTo>
                  <a:pt x="75390" y="16900"/>
                </a:lnTo>
                <a:lnTo>
                  <a:pt x="75400" y="16830"/>
                </a:lnTo>
                <a:lnTo>
                  <a:pt x="75420" y="16750"/>
                </a:lnTo>
                <a:lnTo>
                  <a:pt x="75430" y="16710"/>
                </a:lnTo>
                <a:lnTo>
                  <a:pt x="75450" y="16640"/>
                </a:lnTo>
                <a:lnTo>
                  <a:pt x="75580" y="16670"/>
                </a:lnTo>
                <a:lnTo>
                  <a:pt x="75730" y="16710"/>
                </a:lnTo>
                <a:lnTo>
                  <a:pt x="75730" y="16700"/>
                </a:lnTo>
                <a:lnTo>
                  <a:pt x="75750" y="16670"/>
                </a:lnTo>
                <a:lnTo>
                  <a:pt x="75770" y="16630"/>
                </a:lnTo>
                <a:lnTo>
                  <a:pt x="75790" y="16590"/>
                </a:lnTo>
                <a:lnTo>
                  <a:pt x="75820" y="16530"/>
                </a:lnTo>
                <a:lnTo>
                  <a:pt x="75840" y="16480"/>
                </a:lnTo>
                <a:lnTo>
                  <a:pt x="75840" y="16460"/>
                </a:lnTo>
                <a:lnTo>
                  <a:pt x="75840" y="16450"/>
                </a:lnTo>
                <a:lnTo>
                  <a:pt x="75710" y="16460"/>
                </a:lnTo>
                <a:lnTo>
                  <a:pt x="75660" y="16460"/>
                </a:lnTo>
                <a:lnTo>
                  <a:pt x="75640" y="16460"/>
                </a:lnTo>
                <a:lnTo>
                  <a:pt x="75640" y="16440"/>
                </a:lnTo>
                <a:lnTo>
                  <a:pt x="75630" y="16340"/>
                </a:lnTo>
                <a:lnTo>
                  <a:pt x="75530" y="16350"/>
                </a:lnTo>
                <a:lnTo>
                  <a:pt x="75530" y="16340"/>
                </a:lnTo>
                <a:lnTo>
                  <a:pt x="75530" y="16330"/>
                </a:lnTo>
                <a:lnTo>
                  <a:pt x="75530" y="16310"/>
                </a:lnTo>
                <a:lnTo>
                  <a:pt x="75520" y="16300"/>
                </a:lnTo>
                <a:lnTo>
                  <a:pt x="75500" y="16280"/>
                </a:lnTo>
                <a:lnTo>
                  <a:pt x="75490" y="16270"/>
                </a:lnTo>
                <a:lnTo>
                  <a:pt x="75490" y="16260"/>
                </a:lnTo>
                <a:lnTo>
                  <a:pt x="75480" y="16250"/>
                </a:lnTo>
                <a:lnTo>
                  <a:pt x="75470" y="16250"/>
                </a:lnTo>
                <a:lnTo>
                  <a:pt x="75460" y="16240"/>
                </a:lnTo>
                <a:lnTo>
                  <a:pt x="75460" y="16230"/>
                </a:lnTo>
                <a:lnTo>
                  <a:pt x="75460" y="16220"/>
                </a:lnTo>
                <a:lnTo>
                  <a:pt x="75450" y="16220"/>
                </a:lnTo>
                <a:lnTo>
                  <a:pt x="75450" y="16200"/>
                </a:lnTo>
                <a:lnTo>
                  <a:pt x="75440" y="16200"/>
                </a:lnTo>
                <a:lnTo>
                  <a:pt x="75400" y="16190"/>
                </a:lnTo>
                <a:lnTo>
                  <a:pt x="75380" y="16190"/>
                </a:lnTo>
                <a:lnTo>
                  <a:pt x="75360" y="16190"/>
                </a:lnTo>
                <a:lnTo>
                  <a:pt x="75350" y="16190"/>
                </a:lnTo>
                <a:lnTo>
                  <a:pt x="75300" y="16180"/>
                </a:lnTo>
                <a:lnTo>
                  <a:pt x="75310" y="16170"/>
                </a:lnTo>
                <a:lnTo>
                  <a:pt x="75310" y="16160"/>
                </a:lnTo>
                <a:lnTo>
                  <a:pt x="75310" y="16150"/>
                </a:lnTo>
                <a:lnTo>
                  <a:pt x="75320" y="16140"/>
                </a:lnTo>
                <a:lnTo>
                  <a:pt x="75320" y="16130"/>
                </a:lnTo>
                <a:lnTo>
                  <a:pt x="75340" y="16110"/>
                </a:lnTo>
                <a:lnTo>
                  <a:pt x="75350" y="16090"/>
                </a:lnTo>
                <a:lnTo>
                  <a:pt x="75330" y="16080"/>
                </a:lnTo>
                <a:lnTo>
                  <a:pt x="75290" y="16090"/>
                </a:lnTo>
                <a:lnTo>
                  <a:pt x="75280" y="16090"/>
                </a:lnTo>
                <a:lnTo>
                  <a:pt x="75270" y="16090"/>
                </a:lnTo>
                <a:lnTo>
                  <a:pt x="75250" y="16100"/>
                </a:lnTo>
                <a:lnTo>
                  <a:pt x="75250" y="16110"/>
                </a:lnTo>
                <a:lnTo>
                  <a:pt x="75240" y="16110"/>
                </a:lnTo>
                <a:lnTo>
                  <a:pt x="75240" y="16120"/>
                </a:lnTo>
                <a:lnTo>
                  <a:pt x="75230" y="16120"/>
                </a:lnTo>
                <a:lnTo>
                  <a:pt x="75230" y="16110"/>
                </a:lnTo>
                <a:lnTo>
                  <a:pt x="75130" y="16130"/>
                </a:lnTo>
                <a:lnTo>
                  <a:pt x="75080" y="16140"/>
                </a:lnTo>
                <a:lnTo>
                  <a:pt x="74960" y="16150"/>
                </a:lnTo>
                <a:lnTo>
                  <a:pt x="74860" y="16160"/>
                </a:lnTo>
                <a:lnTo>
                  <a:pt x="74830" y="16150"/>
                </a:lnTo>
                <a:lnTo>
                  <a:pt x="74820" y="16170"/>
                </a:lnTo>
                <a:lnTo>
                  <a:pt x="74790" y="16220"/>
                </a:lnTo>
                <a:lnTo>
                  <a:pt x="74760" y="16210"/>
                </a:lnTo>
                <a:lnTo>
                  <a:pt x="74710" y="16190"/>
                </a:lnTo>
                <a:lnTo>
                  <a:pt x="74710" y="16140"/>
                </a:lnTo>
                <a:lnTo>
                  <a:pt x="74700" y="16050"/>
                </a:lnTo>
                <a:lnTo>
                  <a:pt x="74660" y="16030"/>
                </a:lnTo>
                <a:lnTo>
                  <a:pt x="74640" y="16020"/>
                </a:lnTo>
                <a:lnTo>
                  <a:pt x="74570" y="15980"/>
                </a:lnTo>
                <a:lnTo>
                  <a:pt x="74530" y="15950"/>
                </a:lnTo>
                <a:lnTo>
                  <a:pt x="74480" y="16010"/>
                </a:lnTo>
                <a:lnTo>
                  <a:pt x="74470" y="16040"/>
                </a:lnTo>
                <a:lnTo>
                  <a:pt x="74460" y="16100"/>
                </a:lnTo>
                <a:lnTo>
                  <a:pt x="74450" y="16140"/>
                </a:lnTo>
                <a:lnTo>
                  <a:pt x="74310" y="16160"/>
                </a:lnTo>
                <a:lnTo>
                  <a:pt x="74300" y="16160"/>
                </a:lnTo>
                <a:lnTo>
                  <a:pt x="74290" y="16150"/>
                </a:lnTo>
                <a:lnTo>
                  <a:pt x="74290" y="16140"/>
                </a:lnTo>
                <a:lnTo>
                  <a:pt x="74280" y="16120"/>
                </a:lnTo>
                <a:lnTo>
                  <a:pt x="74270" y="16110"/>
                </a:lnTo>
                <a:lnTo>
                  <a:pt x="74260" y="16110"/>
                </a:lnTo>
                <a:lnTo>
                  <a:pt x="74230" y="16060"/>
                </a:lnTo>
                <a:lnTo>
                  <a:pt x="74220" y="16060"/>
                </a:lnTo>
                <a:lnTo>
                  <a:pt x="74200" y="16040"/>
                </a:lnTo>
                <a:lnTo>
                  <a:pt x="74210" y="16030"/>
                </a:lnTo>
                <a:lnTo>
                  <a:pt x="74260" y="15950"/>
                </a:lnTo>
                <a:lnTo>
                  <a:pt x="74310" y="15880"/>
                </a:lnTo>
                <a:lnTo>
                  <a:pt x="74340" y="15840"/>
                </a:lnTo>
                <a:lnTo>
                  <a:pt x="74370" y="15790"/>
                </a:lnTo>
                <a:lnTo>
                  <a:pt x="74390" y="15770"/>
                </a:lnTo>
                <a:lnTo>
                  <a:pt x="74460" y="15750"/>
                </a:lnTo>
                <a:lnTo>
                  <a:pt x="74520" y="15730"/>
                </a:lnTo>
                <a:lnTo>
                  <a:pt x="74580" y="15700"/>
                </a:lnTo>
                <a:lnTo>
                  <a:pt x="74590" y="15700"/>
                </a:lnTo>
                <a:lnTo>
                  <a:pt x="74670" y="15680"/>
                </a:lnTo>
                <a:lnTo>
                  <a:pt x="74690" y="15670"/>
                </a:lnTo>
                <a:lnTo>
                  <a:pt x="74730" y="15640"/>
                </a:lnTo>
                <a:lnTo>
                  <a:pt x="74780" y="15620"/>
                </a:lnTo>
                <a:lnTo>
                  <a:pt x="74780" y="15520"/>
                </a:lnTo>
                <a:lnTo>
                  <a:pt x="74760" y="15490"/>
                </a:lnTo>
                <a:lnTo>
                  <a:pt x="74770" y="15470"/>
                </a:lnTo>
                <a:lnTo>
                  <a:pt x="74890" y="15480"/>
                </a:lnTo>
                <a:lnTo>
                  <a:pt x="74890" y="15440"/>
                </a:lnTo>
                <a:lnTo>
                  <a:pt x="74850" y="15420"/>
                </a:lnTo>
                <a:lnTo>
                  <a:pt x="74840" y="15410"/>
                </a:lnTo>
                <a:lnTo>
                  <a:pt x="74820" y="15400"/>
                </a:lnTo>
                <a:lnTo>
                  <a:pt x="74830" y="15390"/>
                </a:lnTo>
                <a:lnTo>
                  <a:pt x="74840" y="15380"/>
                </a:lnTo>
                <a:lnTo>
                  <a:pt x="74850" y="15380"/>
                </a:lnTo>
                <a:lnTo>
                  <a:pt x="74860" y="15370"/>
                </a:lnTo>
                <a:lnTo>
                  <a:pt x="74890" y="15360"/>
                </a:lnTo>
                <a:lnTo>
                  <a:pt x="74920" y="15350"/>
                </a:lnTo>
                <a:lnTo>
                  <a:pt x="74960" y="15320"/>
                </a:lnTo>
                <a:lnTo>
                  <a:pt x="74950" y="15300"/>
                </a:lnTo>
                <a:lnTo>
                  <a:pt x="74890" y="15170"/>
                </a:lnTo>
                <a:lnTo>
                  <a:pt x="74880" y="15170"/>
                </a:lnTo>
                <a:lnTo>
                  <a:pt x="74820" y="15020"/>
                </a:lnTo>
                <a:lnTo>
                  <a:pt x="74810" y="14990"/>
                </a:lnTo>
                <a:lnTo>
                  <a:pt x="74800" y="14980"/>
                </a:lnTo>
                <a:lnTo>
                  <a:pt x="74800" y="14970"/>
                </a:lnTo>
                <a:lnTo>
                  <a:pt x="74780" y="14960"/>
                </a:lnTo>
                <a:lnTo>
                  <a:pt x="74750" y="14930"/>
                </a:lnTo>
                <a:lnTo>
                  <a:pt x="74700" y="14860"/>
                </a:lnTo>
                <a:lnTo>
                  <a:pt x="74670" y="14830"/>
                </a:lnTo>
                <a:lnTo>
                  <a:pt x="74750" y="14790"/>
                </a:lnTo>
                <a:lnTo>
                  <a:pt x="74730" y="14780"/>
                </a:lnTo>
                <a:lnTo>
                  <a:pt x="74710" y="14760"/>
                </a:lnTo>
                <a:lnTo>
                  <a:pt x="74690" y="14750"/>
                </a:lnTo>
                <a:lnTo>
                  <a:pt x="74670" y="14740"/>
                </a:lnTo>
                <a:lnTo>
                  <a:pt x="74650" y="14720"/>
                </a:lnTo>
                <a:lnTo>
                  <a:pt x="74630" y="14710"/>
                </a:lnTo>
                <a:lnTo>
                  <a:pt x="74620" y="14700"/>
                </a:lnTo>
                <a:lnTo>
                  <a:pt x="74600" y="14670"/>
                </a:lnTo>
                <a:lnTo>
                  <a:pt x="74590" y="14660"/>
                </a:lnTo>
                <a:lnTo>
                  <a:pt x="74590" y="14650"/>
                </a:lnTo>
                <a:lnTo>
                  <a:pt x="74580" y="14640"/>
                </a:lnTo>
                <a:lnTo>
                  <a:pt x="74570" y="14610"/>
                </a:lnTo>
                <a:lnTo>
                  <a:pt x="74610" y="14590"/>
                </a:lnTo>
                <a:lnTo>
                  <a:pt x="74620" y="14580"/>
                </a:lnTo>
                <a:lnTo>
                  <a:pt x="74650" y="14570"/>
                </a:lnTo>
                <a:lnTo>
                  <a:pt x="74860" y="14470"/>
                </a:lnTo>
                <a:lnTo>
                  <a:pt x="74870" y="14460"/>
                </a:lnTo>
                <a:lnTo>
                  <a:pt x="74890" y="14440"/>
                </a:lnTo>
                <a:lnTo>
                  <a:pt x="74910" y="14430"/>
                </a:lnTo>
                <a:lnTo>
                  <a:pt x="74970" y="14420"/>
                </a:lnTo>
                <a:lnTo>
                  <a:pt x="75020" y="14400"/>
                </a:lnTo>
                <a:lnTo>
                  <a:pt x="75070" y="14520"/>
                </a:lnTo>
                <a:lnTo>
                  <a:pt x="75080" y="14540"/>
                </a:lnTo>
                <a:lnTo>
                  <a:pt x="75090" y="14540"/>
                </a:lnTo>
                <a:lnTo>
                  <a:pt x="75100" y="14570"/>
                </a:lnTo>
                <a:lnTo>
                  <a:pt x="75110" y="14590"/>
                </a:lnTo>
                <a:lnTo>
                  <a:pt x="75130" y="14640"/>
                </a:lnTo>
                <a:lnTo>
                  <a:pt x="75160" y="14650"/>
                </a:lnTo>
                <a:lnTo>
                  <a:pt x="75200" y="14660"/>
                </a:lnTo>
                <a:lnTo>
                  <a:pt x="75280" y="14680"/>
                </a:lnTo>
                <a:lnTo>
                  <a:pt x="75290" y="14680"/>
                </a:lnTo>
                <a:lnTo>
                  <a:pt x="75360" y="14710"/>
                </a:lnTo>
                <a:lnTo>
                  <a:pt x="75370" y="14710"/>
                </a:lnTo>
                <a:lnTo>
                  <a:pt x="75510" y="14710"/>
                </a:lnTo>
                <a:lnTo>
                  <a:pt x="75520" y="14710"/>
                </a:lnTo>
                <a:lnTo>
                  <a:pt x="75540" y="14710"/>
                </a:lnTo>
                <a:lnTo>
                  <a:pt x="75600" y="14720"/>
                </a:lnTo>
                <a:lnTo>
                  <a:pt x="75610" y="14720"/>
                </a:lnTo>
                <a:lnTo>
                  <a:pt x="75630" y="14730"/>
                </a:lnTo>
                <a:lnTo>
                  <a:pt x="75640" y="14730"/>
                </a:lnTo>
                <a:lnTo>
                  <a:pt x="75640" y="14750"/>
                </a:lnTo>
                <a:lnTo>
                  <a:pt x="75640" y="14760"/>
                </a:lnTo>
                <a:lnTo>
                  <a:pt x="75640" y="14770"/>
                </a:lnTo>
                <a:lnTo>
                  <a:pt x="75640" y="14780"/>
                </a:lnTo>
                <a:lnTo>
                  <a:pt x="75650" y="14780"/>
                </a:lnTo>
                <a:lnTo>
                  <a:pt x="75670" y="14790"/>
                </a:lnTo>
                <a:lnTo>
                  <a:pt x="75690" y="14800"/>
                </a:lnTo>
                <a:lnTo>
                  <a:pt x="75710" y="14810"/>
                </a:lnTo>
                <a:lnTo>
                  <a:pt x="75710" y="14840"/>
                </a:lnTo>
                <a:lnTo>
                  <a:pt x="75710" y="14850"/>
                </a:lnTo>
                <a:lnTo>
                  <a:pt x="75710" y="14860"/>
                </a:lnTo>
                <a:lnTo>
                  <a:pt x="75720" y="14860"/>
                </a:lnTo>
                <a:lnTo>
                  <a:pt x="75730" y="14860"/>
                </a:lnTo>
                <a:lnTo>
                  <a:pt x="75730" y="14870"/>
                </a:lnTo>
                <a:lnTo>
                  <a:pt x="75740" y="14890"/>
                </a:lnTo>
                <a:lnTo>
                  <a:pt x="75750" y="14940"/>
                </a:lnTo>
                <a:lnTo>
                  <a:pt x="75750" y="14950"/>
                </a:lnTo>
                <a:lnTo>
                  <a:pt x="75750" y="14960"/>
                </a:lnTo>
                <a:lnTo>
                  <a:pt x="75760" y="14970"/>
                </a:lnTo>
                <a:lnTo>
                  <a:pt x="75770" y="14990"/>
                </a:lnTo>
                <a:lnTo>
                  <a:pt x="75800" y="15030"/>
                </a:lnTo>
                <a:lnTo>
                  <a:pt x="75810" y="15050"/>
                </a:lnTo>
                <a:lnTo>
                  <a:pt x="75820" y="15070"/>
                </a:lnTo>
                <a:lnTo>
                  <a:pt x="75820" y="15080"/>
                </a:lnTo>
                <a:lnTo>
                  <a:pt x="75830" y="15100"/>
                </a:lnTo>
                <a:lnTo>
                  <a:pt x="75840" y="15120"/>
                </a:lnTo>
                <a:lnTo>
                  <a:pt x="75850" y="15120"/>
                </a:lnTo>
                <a:lnTo>
                  <a:pt x="75860" y="15120"/>
                </a:lnTo>
                <a:lnTo>
                  <a:pt x="75930" y="15090"/>
                </a:lnTo>
                <a:lnTo>
                  <a:pt x="75970" y="15080"/>
                </a:lnTo>
                <a:lnTo>
                  <a:pt x="75980" y="15070"/>
                </a:lnTo>
                <a:lnTo>
                  <a:pt x="75990" y="15070"/>
                </a:lnTo>
                <a:lnTo>
                  <a:pt x="76050" y="15050"/>
                </a:lnTo>
                <a:lnTo>
                  <a:pt x="76080" y="15040"/>
                </a:lnTo>
                <a:lnTo>
                  <a:pt x="76090" y="15040"/>
                </a:lnTo>
                <a:lnTo>
                  <a:pt x="76130" y="15030"/>
                </a:lnTo>
                <a:lnTo>
                  <a:pt x="76240" y="15010"/>
                </a:lnTo>
                <a:lnTo>
                  <a:pt x="76290" y="15000"/>
                </a:lnTo>
                <a:lnTo>
                  <a:pt x="76300" y="15000"/>
                </a:lnTo>
                <a:lnTo>
                  <a:pt x="76310" y="15000"/>
                </a:lnTo>
                <a:lnTo>
                  <a:pt x="76320" y="15000"/>
                </a:lnTo>
                <a:lnTo>
                  <a:pt x="76350" y="15010"/>
                </a:lnTo>
                <a:lnTo>
                  <a:pt x="76370" y="15010"/>
                </a:lnTo>
                <a:lnTo>
                  <a:pt x="76390" y="15020"/>
                </a:lnTo>
                <a:lnTo>
                  <a:pt x="76410" y="15020"/>
                </a:lnTo>
                <a:lnTo>
                  <a:pt x="76410" y="15030"/>
                </a:lnTo>
                <a:lnTo>
                  <a:pt x="76430" y="15070"/>
                </a:lnTo>
                <a:lnTo>
                  <a:pt x="76440" y="15080"/>
                </a:lnTo>
                <a:lnTo>
                  <a:pt x="76450" y="15080"/>
                </a:lnTo>
                <a:lnTo>
                  <a:pt x="76480" y="15090"/>
                </a:lnTo>
                <a:lnTo>
                  <a:pt x="76490" y="15090"/>
                </a:lnTo>
                <a:lnTo>
                  <a:pt x="76520" y="15090"/>
                </a:lnTo>
                <a:lnTo>
                  <a:pt x="76550" y="15100"/>
                </a:lnTo>
                <a:lnTo>
                  <a:pt x="76560" y="15100"/>
                </a:lnTo>
                <a:lnTo>
                  <a:pt x="76570" y="15100"/>
                </a:lnTo>
                <a:lnTo>
                  <a:pt x="76600" y="15100"/>
                </a:lnTo>
                <a:lnTo>
                  <a:pt x="76620" y="15100"/>
                </a:lnTo>
                <a:lnTo>
                  <a:pt x="76640" y="15100"/>
                </a:lnTo>
                <a:lnTo>
                  <a:pt x="76650" y="15100"/>
                </a:lnTo>
                <a:lnTo>
                  <a:pt x="76680" y="15110"/>
                </a:lnTo>
                <a:lnTo>
                  <a:pt x="76700" y="15110"/>
                </a:lnTo>
                <a:lnTo>
                  <a:pt x="76710" y="15110"/>
                </a:lnTo>
                <a:lnTo>
                  <a:pt x="76720" y="15110"/>
                </a:lnTo>
                <a:lnTo>
                  <a:pt x="76730" y="15110"/>
                </a:lnTo>
                <a:lnTo>
                  <a:pt x="76750" y="15110"/>
                </a:lnTo>
                <a:lnTo>
                  <a:pt x="76770" y="15110"/>
                </a:lnTo>
                <a:lnTo>
                  <a:pt x="76790" y="15110"/>
                </a:lnTo>
                <a:lnTo>
                  <a:pt x="76800" y="15110"/>
                </a:lnTo>
                <a:lnTo>
                  <a:pt x="76820" y="15120"/>
                </a:lnTo>
                <a:lnTo>
                  <a:pt x="76840" y="15120"/>
                </a:lnTo>
                <a:lnTo>
                  <a:pt x="76850" y="15120"/>
                </a:lnTo>
                <a:lnTo>
                  <a:pt x="76880" y="15120"/>
                </a:lnTo>
                <a:lnTo>
                  <a:pt x="76890" y="15120"/>
                </a:lnTo>
                <a:lnTo>
                  <a:pt x="76900" y="15120"/>
                </a:lnTo>
                <a:lnTo>
                  <a:pt x="76910" y="15120"/>
                </a:lnTo>
                <a:lnTo>
                  <a:pt x="76920" y="15110"/>
                </a:lnTo>
                <a:lnTo>
                  <a:pt x="76930" y="15110"/>
                </a:lnTo>
                <a:lnTo>
                  <a:pt x="76940" y="15110"/>
                </a:lnTo>
                <a:lnTo>
                  <a:pt x="76970" y="15100"/>
                </a:lnTo>
                <a:lnTo>
                  <a:pt x="76980" y="15100"/>
                </a:lnTo>
                <a:lnTo>
                  <a:pt x="76990" y="15100"/>
                </a:lnTo>
                <a:lnTo>
                  <a:pt x="77010" y="15100"/>
                </a:lnTo>
                <a:lnTo>
                  <a:pt x="77020" y="15090"/>
                </a:lnTo>
                <a:lnTo>
                  <a:pt x="77030" y="15090"/>
                </a:lnTo>
                <a:lnTo>
                  <a:pt x="77040" y="15090"/>
                </a:lnTo>
                <a:lnTo>
                  <a:pt x="77060" y="15080"/>
                </a:lnTo>
                <a:lnTo>
                  <a:pt x="77070" y="15080"/>
                </a:lnTo>
                <a:lnTo>
                  <a:pt x="77080" y="15070"/>
                </a:lnTo>
                <a:lnTo>
                  <a:pt x="77100" y="15070"/>
                </a:lnTo>
                <a:lnTo>
                  <a:pt x="77110" y="15060"/>
                </a:lnTo>
                <a:lnTo>
                  <a:pt x="77140" y="15040"/>
                </a:lnTo>
                <a:lnTo>
                  <a:pt x="77180" y="15010"/>
                </a:lnTo>
                <a:lnTo>
                  <a:pt x="77180" y="15000"/>
                </a:lnTo>
                <a:lnTo>
                  <a:pt x="77190" y="15000"/>
                </a:lnTo>
                <a:lnTo>
                  <a:pt x="77210" y="14980"/>
                </a:lnTo>
                <a:lnTo>
                  <a:pt x="77220" y="14980"/>
                </a:lnTo>
                <a:lnTo>
                  <a:pt x="77220" y="14970"/>
                </a:lnTo>
                <a:lnTo>
                  <a:pt x="77230" y="14970"/>
                </a:lnTo>
                <a:lnTo>
                  <a:pt x="77240" y="14960"/>
                </a:lnTo>
                <a:lnTo>
                  <a:pt x="77250" y="14960"/>
                </a:lnTo>
                <a:lnTo>
                  <a:pt x="77260" y="14950"/>
                </a:lnTo>
                <a:lnTo>
                  <a:pt x="77270" y="14950"/>
                </a:lnTo>
                <a:lnTo>
                  <a:pt x="77280" y="14950"/>
                </a:lnTo>
                <a:lnTo>
                  <a:pt x="77290" y="14940"/>
                </a:lnTo>
                <a:lnTo>
                  <a:pt x="77300" y="14940"/>
                </a:lnTo>
                <a:lnTo>
                  <a:pt x="77310" y="14940"/>
                </a:lnTo>
                <a:lnTo>
                  <a:pt x="77310" y="14930"/>
                </a:lnTo>
                <a:lnTo>
                  <a:pt x="77330" y="14920"/>
                </a:lnTo>
                <a:lnTo>
                  <a:pt x="77340" y="14920"/>
                </a:lnTo>
                <a:lnTo>
                  <a:pt x="77350" y="14910"/>
                </a:lnTo>
                <a:lnTo>
                  <a:pt x="77360" y="14910"/>
                </a:lnTo>
                <a:lnTo>
                  <a:pt x="77370" y="14900"/>
                </a:lnTo>
                <a:lnTo>
                  <a:pt x="77380" y="14900"/>
                </a:lnTo>
                <a:lnTo>
                  <a:pt x="77410" y="14890"/>
                </a:lnTo>
                <a:lnTo>
                  <a:pt x="77430" y="14880"/>
                </a:lnTo>
                <a:lnTo>
                  <a:pt x="77460" y="14870"/>
                </a:lnTo>
                <a:lnTo>
                  <a:pt x="77470" y="14870"/>
                </a:lnTo>
                <a:lnTo>
                  <a:pt x="77480" y="14820"/>
                </a:lnTo>
                <a:lnTo>
                  <a:pt x="77500" y="14660"/>
                </a:lnTo>
                <a:lnTo>
                  <a:pt x="77510" y="14630"/>
                </a:lnTo>
                <a:lnTo>
                  <a:pt x="77520" y="14590"/>
                </a:lnTo>
                <a:lnTo>
                  <a:pt x="77520" y="14580"/>
                </a:lnTo>
                <a:lnTo>
                  <a:pt x="77520" y="14550"/>
                </a:lnTo>
                <a:lnTo>
                  <a:pt x="77530" y="14480"/>
                </a:lnTo>
                <a:lnTo>
                  <a:pt x="77540" y="14440"/>
                </a:lnTo>
                <a:lnTo>
                  <a:pt x="77550" y="14380"/>
                </a:lnTo>
                <a:lnTo>
                  <a:pt x="77550" y="14340"/>
                </a:lnTo>
                <a:lnTo>
                  <a:pt x="77600" y="14280"/>
                </a:lnTo>
                <a:lnTo>
                  <a:pt x="77630" y="14250"/>
                </a:lnTo>
                <a:lnTo>
                  <a:pt x="77670" y="14190"/>
                </a:lnTo>
                <a:lnTo>
                  <a:pt x="77700" y="14160"/>
                </a:lnTo>
                <a:lnTo>
                  <a:pt x="77720" y="14140"/>
                </a:lnTo>
                <a:lnTo>
                  <a:pt x="77750" y="14120"/>
                </a:lnTo>
                <a:lnTo>
                  <a:pt x="77750" y="14110"/>
                </a:lnTo>
                <a:lnTo>
                  <a:pt x="77760" y="14100"/>
                </a:lnTo>
                <a:lnTo>
                  <a:pt x="77770" y="14100"/>
                </a:lnTo>
                <a:lnTo>
                  <a:pt x="77770" y="14090"/>
                </a:lnTo>
                <a:lnTo>
                  <a:pt x="77780" y="14080"/>
                </a:lnTo>
                <a:lnTo>
                  <a:pt x="77780" y="14070"/>
                </a:lnTo>
                <a:lnTo>
                  <a:pt x="77790" y="14060"/>
                </a:lnTo>
                <a:lnTo>
                  <a:pt x="77800" y="14050"/>
                </a:lnTo>
                <a:lnTo>
                  <a:pt x="77800" y="14040"/>
                </a:lnTo>
                <a:lnTo>
                  <a:pt x="77810" y="14040"/>
                </a:lnTo>
                <a:lnTo>
                  <a:pt x="77810" y="14020"/>
                </a:lnTo>
                <a:lnTo>
                  <a:pt x="77820" y="14010"/>
                </a:lnTo>
                <a:lnTo>
                  <a:pt x="77820" y="14000"/>
                </a:lnTo>
                <a:lnTo>
                  <a:pt x="77830" y="13990"/>
                </a:lnTo>
                <a:lnTo>
                  <a:pt x="77840" y="13990"/>
                </a:lnTo>
                <a:lnTo>
                  <a:pt x="77840" y="13980"/>
                </a:lnTo>
                <a:lnTo>
                  <a:pt x="77840" y="13970"/>
                </a:lnTo>
                <a:lnTo>
                  <a:pt x="77830" y="13970"/>
                </a:lnTo>
                <a:lnTo>
                  <a:pt x="77840" y="13970"/>
                </a:lnTo>
                <a:lnTo>
                  <a:pt x="77840" y="13960"/>
                </a:lnTo>
                <a:lnTo>
                  <a:pt x="77840" y="13950"/>
                </a:lnTo>
                <a:lnTo>
                  <a:pt x="77840" y="13940"/>
                </a:lnTo>
                <a:lnTo>
                  <a:pt x="77850" y="13940"/>
                </a:lnTo>
                <a:lnTo>
                  <a:pt x="77840" y="13940"/>
                </a:lnTo>
                <a:lnTo>
                  <a:pt x="77850" y="13940"/>
                </a:lnTo>
                <a:lnTo>
                  <a:pt x="77850" y="13930"/>
                </a:lnTo>
                <a:lnTo>
                  <a:pt x="77850" y="13920"/>
                </a:lnTo>
                <a:lnTo>
                  <a:pt x="77850" y="13910"/>
                </a:lnTo>
                <a:lnTo>
                  <a:pt x="77860" y="13910"/>
                </a:lnTo>
                <a:lnTo>
                  <a:pt x="77870" y="13910"/>
                </a:lnTo>
                <a:lnTo>
                  <a:pt x="77880" y="13920"/>
                </a:lnTo>
                <a:lnTo>
                  <a:pt x="77890" y="13920"/>
                </a:lnTo>
                <a:lnTo>
                  <a:pt x="77900" y="13920"/>
                </a:lnTo>
                <a:lnTo>
                  <a:pt x="77910" y="13920"/>
                </a:lnTo>
                <a:lnTo>
                  <a:pt x="77920" y="13920"/>
                </a:lnTo>
                <a:lnTo>
                  <a:pt x="77930" y="13920"/>
                </a:lnTo>
                <a:lnTo>
                  <a:pt x="77940" y="13920"/>
                </a:lnTo>
                <a:lnTo>
                  <a:pt x="77950" y="13920"/>
                </a:lnTo>
                <a:lnTo>
                  <a:pt x="77960" y="13920"/>
                </a:lnTo>
                <a:lnTo>
                  <a:pt x="77970" y="13920"/>
                </a:lnTo>
                <a:lnTo>
                  <a:pt x="77970" y="13930"/>
                </a:lnTo>
                <a:lnTo>
                  <a:pt x="77980" y="13930"/>
                </a:lnTo>
                <a:lnTo>
                  <a:pt x="77990" y="13930"/>
                </a:lnTo>
                <a:lnTo>
                  <a:pt x="78000" y="13930"/>
                </a:lnTo>
                <a:lnTo>
                  <a:pt x="78010" y="13930"/>
                </a:lnTo>
                <a:lnTo>
                  <a:pt x="78030" y="13930"/>
                </a:lnTo>
                <a:lnTo>
                  <a:pt x="78040" y="13930"/>
                </a:lnTo>
                <a:lnTo>
                  <a:pt x="78050" y="13930"/>
                </a:lnTo>
                <a:lnTo>
                  <a:pt x="78060" y="13930"/>
                </a:lnTo>
                <a:lnTo>
                  <a:pt x="78070" y="13930"/>
                </a:lnTo>
                <a:lnTo>
                  <a:pt x="78080" y="13930"/>
                </a:lnTo>
                <a:lnTo>
                  <a:pt x="78090" y="13930"/>
                </a:lnTo>
                <a:lnTo>
                  <a:pt x="78100" y="13930"/>
                </a:lnTo>
                <a:lnTo>
                  <a:pt x="78110" y="13930"/>
                </a:lnTo>
                <a:lnTo>
                  <a:pt x="78120" y="13920"/>
                </a:lnTo>
                <a:lnTo>
                  <a:pt x="78140" y="13920"/>
                </a:lnTo>
                <a:lnTo>
                  <a:pt x="78150" y="13920"/>
                </a:lnTo>
                <a:lnTo>
                  <a:pt x="78160" y="13920"/>
                </a:lnTo>
                <a:lnTo>
                  <a:pt x="78170" y="13920"/>
                </a:lnTo>
                <a:lnTo>
                  <a:pt x="78180" y="13920"/>
                </a:lnTo>
                <a:lnTo>
                  <a:pt x="78190" y="13920"/>
                </a:lnTo>
                <a:lnTo>
                  <a:pt x="78200" y="13920"/>
                </a:lnTo>
                <a:lnTo>
                  <a:pt x="78200" y="13910"/>
                </a:lnTo>
                <a:lnTo>
                  <a:pt x="78210" y="13910"/>
                </a:lnTo>
                <a:lnTo>
                  <a:pt x="78220" y="13910"/>
                </a:lnTo>
                <a:lnTo>
                  <a:pt x="78230" y="13910"/>
                </a:lnTo>
                <a:lnTo>
                  <a:pt x="78230" y="13900"/>
                </a:lnTo>
                <a:lnTo>
                  <a:pt x="78240" y="13900"/>
                </a:lnTo>
                <a:lnTo>
                  <a:pt x="78250" y="13900"/>
                </a:lnTo>
                <a:lnTo>
                  <a:pt x="78260" y="13900"/>
                </a:lnTo>
                <a:lnTo>
                  <a:pt x="78270" y="13900"/>
                </a:lnTo>
                <a:lnTo>
                  <a:pt x="78280" y="13900"/>
                </a:lnTo>
                <a:lnTo>
                  <a:pt x="78280" y="13890"/>
                </a:lnTo>
                <a:lnTo>
                  <a:pt x="78280" y="13900"/>
                </a:lnTo>
                <a:lnTo>
                  <a:pt x="78280" y="13910"/>
                </a:lnTo>
                <a:lnTo>
                  <a:pt x="78280" y="13920"/>
                </a:lnTo>
                <a:lnTo>
                  <a:pt x="78290" y="13920"/>
                </a:lnTo>
                <a:lnTo>
                  <a:pt x="78280" y="13920"/>
                </a:lnTo>
                <a:lnTo>
                  <a:pt x="78290" y="13920"/>
                </a:lnTo>
                <a:lnTo>
                  <a:pt x="78280" y="13930"/>
                </a:lnTo>
                <a:lnTo>
                  <a:pt x="78290" y="13930"/>
                </a:lnTo>
                <a:lnTo>
                  <a:pt x="78290" y="13920"/>
                </a:lnTo>
                <a:lnTo>
                  <a:pt x="78300" y="13920"/>
                </a:lnTo>
                <a:lnTo>
                  <a:pt x="78310" y="13920"/>
                </a:lnTo>
                <a:lnTo>
                  <a:pt x="78320" y="13920"/>
                </a:lnTo>
                <a:lnTo>
                  <a:pt x="78320" y="13930"/>
                </a:lnTo>
                <a:lnTo>
                  <a:pt x="78330" y="13930"/>
                </a:lnTo>
                <a:lnTo>
                  <a:pt x="78330" y="13940"/>
                </a:lnTo>
                <a:lnTo>
                  <a:pt x="78330" y="13950"/>
                </a:lnTo>
                <a:lnTo>
                  <a:pt x="78340" y="13960"/>
                </a:lnTo>
                <a:lnTo>
                  <a:pt x="78350" y="13960"/>
                </a:lnTo>
                <a:lnTo>
                  <a:pt x="78360" y="13960"/>
                </a:lnTo>
                <a:lnTo>
                  <a:pt x="78370" y="13960"/>
                </a:lnTo>
                <a:lnTo>
                  <a:pt x="78380" y="13960"/>
                </a:lnTo>
                <a:lnTo>
                  <a:pt x="78390" y="13960"/>
                </a:lnTo>
                <a:lnTo>
                  <a:pt x="78400" y="13960"/>
                </a:lnTo>
                <a:lnTo>
                  <a:pt x="78410" y="13960"/>
                </a:lnTo>
                <a:lnTo>
                  <a:pt x="78420" y="13960"/>
                </a:lnTo>
                <a:lnTo>
                  <a:pt x="78430" y="13960"/>
                </a:lnTo>
                <a:lnTo>
                  <a:pt x="78440" y="13960"/>
                </a:lnTo>
                <a:lnTo>
                  <a:pt x="78450" y="13960"/>
                </a:lnTo>
                <a:lnTo>
                  <a:pt x="78460" y="13960"/>
                </a:lnTo>
                <a:lnTo>
                  <a:pt x="78470" y="13960"/>
                </a:lnTo>
                <a:lnTo>
                  <a:pt x="78480" y="13960"/>
                </a:lnTo>
                <a:lnTo>
                  <a:pt x="78490" y="13960"/>
                </a:lnTo>
                <a:lnTo>
                  <a:pt x="78500" y="13960"/>
                </a:lnTo>
                <a:lnTo>
                  <a:pt x="78510" y="13960"/>
                </a:lnTo>
                <a:lnTo>
                  <a:pt x="78520" y="13960"/>
                </a:lnTo>
                <a:lnTo>
                  <a:pt x="78530" y="13960"/>
                </a:lnTo>
                <a:lnTo>
                  <a:pt x="78540" y="13960"/>
                </a:lnTo>
                <a:lnTo>
                  <a:pt x="78550" y="13960"/>
                </a:lnTo>
                <a:lnTo>
                  <a:pt x="78560" y="13960"/>
                </a:lnTo>
                <a:lnTo>
                  <a:pt x="78570" y="13960"/>
                </a:lnTo>
                <a:lnTo>
                  <a:pt x="78580" y="13960"/>
                </a:lnTo>
                <a:lnTo>
                  <a:pt x="78590" y="13960"/>
                </a:lnTo>
                <a:lnTo>
                  <a:pt x="78600" y="13960"/>
                </a:lnTo>
                <a:lnTo>
                  <a:pt x="78610" y="13960"/>
                </a:lnTo>
                <a:lnTo>
                  <a:pt x="78620" y="13960"/>
                </a:lnTo>
                <a:lnTo>
                  <a:pt x="78630" y="13960"/>
                </a:lnTo>
                <a:lnTo>
                  <a:pt x="78630" y="13950"/>
                </a:lnTo>
                <a:lnTo>
                  <a:pt x="78630" y="13960"/>
                </a:lnTo>
                <a:lnTo>
                  <a:pt x="78640" y="13960"/>
                </a:lnTo>
                <a:lnTo>
                  <a:pt x="78640" y="13950"/>
                </a:lnTo>
                <a:lnTo>
                  <a:pt x="78650" y="13950"/>
                </a:lnTo>
                <a:lnTo>
                  <a:pt x="78660" y="13950"/>
                </a:lnTo>
                <a:lnTo>
                  <a:pt x="78670" y="13950"/>
                </a:lnTo>
                <a:lnTo>
                  <a:pt x="78680" y="13950"/>
                </a:lnTo>
                <a:lnTo>
                  <a:pt x="78690" y="13950"/>
                </a:lnTo>
                <a:lnTo>
                  <a:pt x="78700" y="13950"/>
                </a:lnTo>
                <a:lnTo>
                  <a:pt x="78710" y="13950"/>
                </a:lnTo>
                <a:lnTo>
                  <a:pt x="78720" y="13950"/>
                </a:lnTo>
                <a:lnTo>
                  <a:pt x="78730" y="13950"/>
                </a:lnTo>
                <a:lnTo>
                  <a:pt x="78740" y="13950"/>
                </a:lnTo>
                <a:lnTo>
                  <a:pt x="78750" y="13950"/>
                </a:lnTo>
                <a:lnTo>
                  <a:pt x="78760" y="13950"/>
                </a:lnTo>
                <a:lnTo>
                  <a:pt x="78770" y="13950"/>
                </a:lnTo>
                <a:lnTo>
                  <a:pt x="78780" y="13950"/>
                </a:lnTo>
                <a:lnTo>
                  <a:pt x="78790" y="13950"/>
                </a:lnTo>
                <a:lnTo>
                  <a:pt x="78800" y="13950"/>
                </a:lnTo>
                <a:lnTo>
                  <a:pt x="78810" y="13950"/>
                </a:lnTo>
                <a:lnTo>
                  <a:pt x="78820" y="13950"/>
                </a:lnTo>
                <a:lnTo>
                  <a:pt x="78830" y="13950"/>
                </a:lnTo>
                <a:lnTo>
                  <a:pt x="78840" y="13950"/>
                </a:lnTo>
                <a:lnTo>
                  <a:pt x="78850" y="13950"/>
                </a:lnTo>
                <a:lnTo>
                  <a:pt x="78860" y="13950"/>
                </a:lnTo>
                <a:lnTo>
                  <a:pt x="78860" y="13960"/>
                </a:lnTo>
                <a:lnTo>
                  <a:pt x="78870" y="13960"/>
                </a:lnTo>
                <a:lnTo>
                  <a:pt x="78880" y="13960"/>
                </a:lnTo>
                <a:lnTo>
                  <a:pt x="78890" y="13960"/>
                </a:lnTo>
                <a:lnTo>
                  <a:pt x="78900" y="13960"/>
                </a:lnTo>
                <a:lnTo>
                  <a:pt x="78910" y="13960"/>
                </a:lnTo>
                <a:lnTo>
                  <a:pt x="78920" y="13960"/>
                </a:lnTo>
                <a:lnTo>
                  <a:pt x="78930" y="13960"/>
                </a:lnTo>
                <a:lnTo>
                  <a:pt x="78940" y="13960"/>
                </a:lnTo>
                <a:lnTo>
                  <a:pt x="78940" y="13970"/>
                </a:lnTo>
                <a:lnTo>
                  <a:pt x="78950" y="13970"/>
                </a:lnTo>
                <a:lnTo>
                  <a:pt x="78960" y="13970"/>
                </a:lnTo>
                <a:lnTo>
                  <a:pt x="78970" y="13970"/>
                </a:lnTo>
                <a:lnTo>
                  <a:pt x="78980" y="13970"/>
                </a:lnTo>
                <a:lnTo>
                  <a:pt x="78990" y="13970"/>
                </a:lnTo>
                <a:lnTo>
                  <a:pt x="79000" y="13970"/>
                </a:lnTo>
                <a:lnTo>
                  <a:pt x="79010" y="13970"/>
                </a:lnTo>
                <a:lnTo>
                  <a:pt x="79010" y="13980"/>
                </a:lnTo>
                <a:lnTo>
                  <a:pt x="79020" y="13980"/>
                </a:lnTo>
                <a:lnTo>
                  <a:pt x="79030" y="13980"/>
                </a:lnTo>
                <a:lnTo>
                  <a:pt x="79040" y="13980"/>
                </a:lnTo>
                <a:lnTo>
                  <a:pt x="79050" y="13980"/>
                </a:lnTo>
                <a:lnTo>
                  <a:pt x="79060" y="13980"/>
                </a:lnTo>
                <a:lnTo>
                  <a:pt x="79070" y="13980"/>
                </a:lnTo>
                <a:lnTo>
                  <a:pt x="79080" y="13980"/>
                </a:lnTo>
                <a:lnTo>
                  <a:pt x="79090" y="13980"/>
                </a:lnTo>
                <a:lnTo>
                  <a:pt x="79100" y="13980"/>
                </a:lnTo>
                <a:lnTo>
                  <a:pt x="79110" y="13980"/>
                </a:lnTo>
                <a:lnTo>
                  <a:pt x="79130" y="13980"/>
                </a:lnTo>
                <a:lnTo>
                  <a:pt x="79140" y="13980"/>
                </a:lnTo>
                <a:lnTo>
                  <a:pt x="79150" y="13980"/>
                </a:lnTo>
                <a:lnTo>
                  <a:pt x="79160" y="13970"/>
                </a:lnTo>
                <a:lnTo>
                  <a:pt x="79180" y="13970"/>
                </a:lnTo>
                <a:lnTo>
                  <a:pt x="79210" y="13970"/>
                </a:lnTo>
                <a:lnTo>
                  <a:pt x="79220" y="13970"/>
                </a:lnTo>
                <a:lnTo>
                  <a:pt x="79230" y="13970"/>
                </a:lnTo>
                <a:lnTo>
                  <a:pt x="79240" y="13970"/>
                </a:lnTo>
                <a:lnTo>
                  <a:pt x="79250" y="13960"/>
                </a:lnTo>
                <a:lnTo>
                  <a:pt x="79260" y="13960"/>
                </a:lnTo>
                <a:lnTo>
                  <a:pt x="79270" y="13960"/>
                </a:lnTo>
                <a:lnTo>
                  <a:pt x="79280" y="13960"/>
                </a:lnTo>
                <a:lnTo>
                  <a:pt x="79300" y="13960"/>
                </a:lnTo>
                <a:lnTo>
                  <a:pt x="79320" y="13960"/>
                </a:lnTo>
                <a:lnTo>
                  <a:pt x="79330" y="13960"/>
                </a:lnTo>
                <a:lnTo>
                  <a:pt x="79340" y="13960"/>
                </a:lnTo>
                <a:lnTo>
                  <a:pt x="79350" y="13960"/>
                </a:lnTo>
                <a:lnTo>
                  <a:pt x="79360" y="13960"/>
                </a:lnTo>
                <a:lnTo>
                  <a:pt x="79370" y="13960"/>
                </a:lnTo>
                <a:lnTo>
                  <a:pt x="79410" y="13960"/>
                </a:lnTo>
                <a:lnTo>
                  <a:pt x="79420" y="13960"/>
                </a:lnTo>
                <a:lnTo>
                  <a:pt x="79430" y="13960"/>
                </a:lnTo>
                <a:lnTo>
                  <a:pt x="79440" y="13960"/>
                </a:lnTo>
                <a:lnTo>
                  <a:pt x="79450" y="13960"/>
                </a:lnTo>
                <a:lnTo>
                  <a:pt x="79460" y="13960"/>
                </a:lnTo>
                <a:lnTo>
                  <a:pt x="79470" y="13950"/>
                </a:lnTo>
                <a:lnTo>
                  <a:pt x="79480" y="13950"/>
                </a:lnTo>
                <a:lnTo>
                  <a:pt x="79490" y="13950"/>
                </a:lnTo>
                <a:lnTo>
                  <a:pt x="79500" y="13950"/>
                </a:lnTo>
                <a:lnTo>
                  <a:pt x="79510" y="13950"/>
                </a:lnTo>
                <a:lnTo>
                  <a:pt x="79520" y="13950"/>
                </a:lnTo>
                <a:lnTo>
                  <a:pt x="79530" y="13950"/>
                </a:lnTo>
                <a:lnTo>
                  <a:pt x="79540" y="13940"/>
                </a:lnTo>
                <a:lnTo>
                  <a:pt x="79550" y="13940"/>
                </a:lnTo>
                <a:lnTo>
                  <a:pt x="79560" y="13940"/>
                </a:lnTo>
                <a:lnTo>
                  <a:pt x="79570" y="13940"/>
                </a:lnTo>
                <a:lnTo>
                  <a:pt x="79580" y="13940"/>
                </a:lnTo>
                <a:lnTo>
                  <a:pt x="79590" y="13940"/>
                </a:lnTo>
                <a:lnTo>
                  <a:pt x="79600" y="13930"/>
                </a:lnTo>
                <a:lnTo>
                  <a:pt x="79610" y="13930"/>
                </a:lnTo>
                <a:lnTo>
                  <a:pt x="79620" y="13930"/>
                </a:lnTo>
                <a:lnTo>
                  <a:pt x="79630" y="13930"/>
                </a:lnTo>
                <a:lnTo>
                  <a:pt x="79640" y="13930"/>
                </a:lnTo>
                <a:lnTo>
                  <a:pt x="79650" y="13930"/>
                </a:lnTo>
                <a:lnTo>
                  <a:pt x="79660" y="13930"/>
                </a:lnTo>
                <a:lnTo>
                  <a:pt x="79670" y="13920"/>
                </a:lnTo>
                <a:lnTo>
                  <a:pt x="79680" y="13920"/>
                </a:lnTo>
                <a:lnTo>
                  <a:pt x="79690" y="13920"/>
                </a:lnTo>
                <a:lnTo>
                  <a:pt x="79700" y="13920"/>
                </a:lnTo>
                <a:lnTo>
                  <a:pt x="79710" y="13920"/>
                </a:lnTo>
                <a:lnTo>
                  <a:pt x="79720" y="13920"/>
                </a:lnTo>
                <a:lnTo>
                  <a:pt x="79720" y="13910"/>
                </a:lnTo>
                <a:lnTo>
                  <a:pt x="79730" y="13910"/>
                </a:lnTo>
                <a:lnTo>
                  <a:pt x="79740" y="13910"/>
                </a:lnTo>
                <a:lnTo>
                  <a:pt x="79750" y="13910"/>
                </a:lnTo>
                <a:lnTo>
                  <a:pt x="79760" y="13910"/>
                </a:lnTo>
                <a:lnTo>
                  <a:pt x="79770" y="13910"/>
                </a:lnTo>
                <a:lnTo>
                  <a:pt x="79780" y="13910"/>
                </a:lnTo>
                <a:lnTo>
                  <a:pt x="79790" y="13910"/>
                </a:lnTo>
                <a:lnTo>
                  <a:pt x="79790" y="13900"/>
                </a:lnTo>
                <a:lnTo>
                  <a:pt x="79800" y="13900"/>
                </a:lnTo>
                <a:lnTo>
                  <a:pt x="79810" y="13900"/>
                </a:lnTo>
                <a:lnTo>
                  <a:pt x="79820" y="13900"/>
                </a:lnTo>
                <a:lnTo>
                  <a:pt x="79830" y="13900"/>
                </a:lnTo>
                <a:lnTo>
                  <a:pt x="79840" y="13900"/>
                </a:lnTo>
                <a:lnTo>
                  <a:pt x="79850" y="13900"/>
                </a:lnTo>
                <a:lnTo>
                  <a:pt x="79860" y="13890"/>
                </a:lnTo>
                <a:lnTo>
                  <a:pt x="79870" y="13890"/>
                </a:lnTo>
                <a:lnTo>
                  <a:pt x="79880" y="13890"/>
                </a:lnTo>
                <a:lnTo>
                  <a:pt x="79890" y="13890"/>
                </a:lnTo>
                <a:lnTo>
                  <a:pt x="79900" y="13890"/>
                </a:lnTo>
                <a:lnTo>
                  <a:pt x="79910" y="13890"/>
                </a:lnTo>
                <a:lnTo>
                  <a:pt x="79920" y="13890"/>
                </a:lnTo>
                <a:lnTo>
                  <a:pt x="79930" y="13890"/>
                </a:lnTo>
                <a:lnTo>
                  <a:pt x="79940" y="13890"/>
                </a:lnTo>
                <a:lnTo>
                  <a:pt x="79950" y="13890"/>
                </a:lnTo>
                <a:lnTo>
                  <a:pt x="79950" y="13900"/>
                </a:lnTo>
                <a:lnTo>
                  <a:pt x="79960" y="13900"/>
                </a:lnTo>
                <a:lnTo>
                  <a:pt x="79970" y="13900"/>
                </a:lnTo>
                <a:lnTo>
                  <a:pt x="79980" y="13900"/>
                </a:lnTo>
                <a:lnTo>
                  <a:pt x="79990" y="13900"/>
                </a:lnTo>
                <a:lnTo>
                  <a:pt x="80000" y="13900"/>
                </a:lnTo>
                <a:lnTo>
                  <a:pt x="80010" y="13900"/>
                </a:lnTo>
                <a:lnTo>
                  <a:pt x="80020" y="13900"/>
                </a:lnTo>
                <a:lnTo>
                  <a:pt x="80020" y="13890"/>
                </a:lnTo>
                <a:lnTo>
                  <a:pt x="80030" y="13890"/>
                </a:lnTo>
                <a:lnTo>
                  <a:pt x="80030" y="13900"/>
                </a:lnTo>
                <a:lnTo>
                  <a:pt x="80040" y="13900"/>
                </a:lnTo>
                <a:lnTo>
                  <a:pt x="80050" y="13900"/>
                </a:lnTo>
                <a:lnTo>
                  <a:pt x="80060" y="13900"/>
                </a:lnTo>
                <a:lnTo>
                  <a:pt x="80060" y="13890"/>
                </a:lnTo>
                <a:lnTo>
                  <a:pt x="80070" y="13890"/>
                </a:lnTo>
                <a:lnTo>
                  <a:pt x="80080" y="13890"/>
                </a:lnTo>
                <a:lnTo>
                  <a:pt x="80090" y="13890"/>
                </a:lnTo>
                <a:lnTo>
                  <a:pt x="80100" y="13900"/>
                </a:lnTo>
                <a:lnTo>
                  <a:pt x="80110" y="13900"/>
                </a:lnTo>
                <a:lnTo>
                  <a:pt x="80120" y="13900"/>
                </a:lnTo>
                <a:lnTo>
                  <a:pt x="80130" y="13900"/>
                </a:lnTo>
                <a:lnTo>
                  <a:pt x="80140" y="13900"/>
                </a:lnTo>
                <a:lnTo>
                  <a:pt x="80150" y="13900"/>
                </a:lnTo>
                <a:lnTo>
                  <a:pt x="80160" y="13900"/>
                </a:lnTo>
                <a:lnTo>
                  <a:pt x="80170" y="13900"/>
                </a:lnTo>
                <a:lnTo>
                  <a:pt x="80180" y="13900"/>
                </a:lnTo>
                <a:lnTo>
                  <a:pt x="80190" y="13900"/>
                </a:lnTo>
                <a:lnTo>
                  <a:pt x="80200" y="13900"/>
                </a:lnTo>
                <a:lnTo>
                  <a:pt x="80210" y="13900"/>
                </a:lnTo>
                <a:lnTo>
                  <a:pt x="80220" y="13900"/>
                </a:lnTo>
                <a:lnTo>
                  <a:pt x="80230" y="13900"/>
                </a:lnTo>
                <a:lnTo>
                  <a:pt x="80240" y="13900"/>
                </a:lnTo>
                <a:lnTo>
                  <a:pt x="80250" y="13900"/>
                </a:lnTo>
                <a:lnTo>
                  <a:pt x="80260" y="13900"/>
                </a:lnTo>
                <a:lnTo>
                  <a:pt x="80270" y="13900"/>
                </a:lnTo>
                <a:lnTo>
                  <a:pt x="80270" y="13890"/>
                </a:lnTo>
                <a:lnTo>
                  <a:pt x="80280" y="13890"/>
                </a:lnTo>
                <a:lnTo>
                  <a:pt x="80290" y="13890"/>
                </a:lnTo>
                <a:lnTo>
                  <a:pt x="80300" y="13890"/>
                </a:lnTo>
                <a:lnTo>
                  <a:pt x="80310" y="13890"/>
                </a:lnTo>
                <a:lnTo>
                  <a:pt x="80320" y="13890"/>
                </a:lnTo>
                <a:lnTo>
                  <a:pt x="80330" y="13890"/>
                </a:lnTo>
                <a:lnTo>
                  <a:pt x="80340" y="13890"/>
                </a:lnTo>
                <a:lnTo>
                  <a:pt x="80350" y="13890"/>
                </a:lnTo>
                <a:lnTo>
                  <a:pt x="80360" y="13890"/>
                </a:lnTo>
                <a:lnTo>
                  <a:pt x="80370" y="13890"/>
                </a:lnTo>
                <a:lnTo>
                  <a:pt x="80380" y="13890"/>
                </a:lnTo>
                <a:lnTo>
                  <a:pt x="80390" y="13890"/>
                </a:lnTo>
                <a:lnTo>
                  <a:pt x="80390" y="13880"/>
                </a:lnTo>
                <a:lnTo>
                  <a:pt x="80400" y="13880"/>
                </a:lnTo>
                <a:lnTo>
                  <a:pt x="80410" y="13880"/>
                </a:lnTo>
                <a:lnTo>
                  <a:pt x="80420" y="13880"/>
                </a:lnTo>
                <a:lnTo>
                  <a:pt x="80430" y="13880"/>
                </a:lnTo>
                <a:lnTo>
                  <a:pt x="80440" y="13870"/>
                </a:lnTo>
                <a:lnTo>
                  <a:pt x="80450" y="13870"/>
                </a:lnTo>
                <a:lnTo>
                  <a:pt x="80460" y="13870"/>
                </a:lnTo>
                <a:lnTo>
                  <a:pt x="80470" y="13870"/>
                </a:lnTo>
                <a:lnTo>
                  <a:pt x="80480" y="13870"/>
                </a:lnTo>
                <a:lnTo>
                  <a:pt x="80480" y="13860"/>
                </a:lnTo>
                <a:lnTo>
                  <a:pt x="80490" y="13860"/>
                </a:lnTo>
                <a:lnTo>
                  <a:pt x="80500" y="13860"/>
                </a:lnTo>
                <a:lnTo>
                  <a:pt x="80510" y="13860"/>
                </a:lnTo>
                <a:lnTo>
                  <a:pt x="80520" y="13860"/>
                </a:lnTo>
                <a:lnTo>
                  <a:pt x="80530" y="13860"/>
                </a:lnTo>
                <a:lnTo>
                  <a:pt x="80530" y="13850"/>
                </a:lnTo>
                <a:lnTo>
                  <a:pt x="80540" y="13850"/>
                </a:lnTo>
                <a:lnTo>
                  <a:pt x="80550" y="13850"/>
                </a:lnTo>
                <a:lnTo>
                  <a:pt x="80560" y="13850"/>
                </a:lnTo>
                <a:lnTo>
                  <a:pt x="80570" y="13850"/>
                </a:lnTo>
                <a:lnTo>
                  <a:pt x="80580" y="13850"/>
                </a:lnTo>
                <a:lnTo>
                  <a:pt x="80590" y="13850"/>
                </a:lnTo>
                <a:lnTo>
                  <a:pt x="80600" y="13840"/>
                </a:lnTo>
                <a:lnTo>
                  <a:pt x="80610" y="13840"/>
                </a:lnTo>
                <a:lnTo>
                  <a:pt x="80620" y="13840"/>
                </a:lnTo>
                <a:lnTo>
                  <a:pt x="80630" y="13840"/>
                </a:lnTo>
                <a:lnTo>
                  <a:pt x="80640" y="13840"/>
                </a:lnTo>
                <a:lnTo>
                  <a:pt x="80640" y="13830"/>
                </a:lnTo>
                <a:lnTo>
                  <a:pt x="80650" y="13830"/>
                </a:lnTo>
                <a:lnTo>
                  <a:pt x="80660" y="13830"/>
                </a:lnTo>
                <a:lnTo>
                  <a:pt x="80670" y="13830"/>
                </a:lnTo>
                <a:lnTo>
                  <a:pt x="80680" y="13830"/>
                </a:lnTo>
                <a:lnTo>
                  <a:pt x="80690" y="13830"/>
                </a:lnTo>
                <a:lnTo>
                  <a:pt x="80700" y="13830"/>
                </a:lnTo>
                <a:lnTo>
                  <a:pt x="80710" y="13830"/>
                </a:lnTo>
                <a:lnTo>
                  <a:pt x="80720" y="13830"/>
                </a:lnTo>
                <a:lnTo>
                  <a:pt x="80730" y="13820"/>
                </a:lnTo>
                <a:lnTo>
                  <a:pt x="80740" y="13820"/>
                </a:lnTo>
                <a:lnTo>
                  <a:pt x="80750" y="13820"/>
                </a:lnTo>
                <a:lnTo>
                  <a:pt x="80760" y="13820"/>
                </a:lnTo>
                <a:lnTo>
                  <a:pt x="80770" y="13820"/>
                </a:lnTo>
                <a:lnTo>
                  <a:pt x="80760" y="13830"/>
                </a:lnTo>
                <a:lnTo>
                  <a:pt x="80760" y="13840"/>
                </a:lnTo>
                <a:lnTo>
                  <a:pt x="80760" y="13860"/>
                </a:lnTo>
                <a:lnTo>
                  <a:pt x="80770" y="13870"/>
                </a:lnTo>
                <a:lnTo>
                  <a:pt x="80790" y="13860"/>
                </a:lnTo>
                <a:lnTo>
                  <a:pt x="80820" y="13900"/>
                </a:lnTo>
                <a:lnTo>
                  <a:pt x="80830" y="13930"/>
                </a:lnTo>
                <a:lnTo>
                  <a:pt x="80840" y="13940"/>
                </a:lnTo>
                <a:lnTo>
                  <a:pt x="80850" y="13950"/>
                </a:lnTo>
                <a:lnTo>
                  <a:pt x="80860" y="13960"/>
                </a:lnTo>
                <a:lnTo>
                  <a:pt x="80870" y="13970"/>
                </a:lnTo>
                <a:lnTo>
                  <a:pt x="80930" y="14040"/>
                </a:lnTo>
                <a:lnTo>
                  <a:pt x="80950" y="14060"/>
                </a:lnTo>
                <a:lnTo>
                  <a:pt x="80960" y="14070"/>
                </a:lnTo>
                <a:lnTo>
                  <a:pt x="80970" y="14090"/>
                </a:lnTo>
                <a:lnTo>
                  <a:pt x="80990" y="14110"/>
                </a:lnTo>
                <a:lnTo>
                  <a:pt x="81040" y="14180"/>
                </a:lnTo>
                <a:lnTo>
                  <a:pt x="81050" y="14180"/>
                </a:lnTo>
                <a:lnTo>
                  <a:pt x="81070" y="14210"/>
                </a:lnTo>
                <a:lnTo>
                  <a:pt x="81130" y="14300"/>
                </a:lnTo>
                <a:lnTo>
                  <a:pt x="81140" y="14320"/>
                </a:lnTo>
                <a:lnTo>
                  <a:pt x="81150" y="14330"/>
                </a:lnTo>
                <a:lnTo>
                  <a:pt x="81200" y="14400"/>
                </a:lnTo>
                <a:lnTo>
                  <a:pt x="81260" y="14480"/>
                </a:lnTo>
                <a:lnTo>
                  <a:pt x="81280" y="14530"/>
                </a:lnTo>
                <a:lnTo>
                  <a:pt x="81280" y="14540"/>
                </a:lnTo>
                <a:lnTo>
                  <a:pt x="81280" y="14550"/>
                </a:lnTo>
                <a:lnTo>
                  <a:pt x="81290" y="14550"/>
                </a:lnTo>
                <a:lnTo>
                  <a:pt x="81290" y="14560"/>
                </a:lnTo>
                <a:lnTo>
                  <a:pt x="81300" y="14590"/>
                </a:lnTo>
                <a:lnTo>
                  <a:pt x="81280" y="14600"/>
                </a:lnTo>
                <a:lnTo>
                  <a:pt x="81280" y="14610"/>
                </a:lnTo>
                <a:lnTo>
                  <a:pt x="81230" y="14650"/>
                </a:lnTo>
                <a:lnTo>
                  <a:pt x="81170" y="14700"/>
                </a:lnTo>
                <a:lnTo>
                  <a:pt x="81180" y="14730"/>
                </a:lnTo>
                <a:lnTo>
                  <a:pt x="81190" y="14750"/>
                </a:lnTo>
                <a:lnTo>
                  <a:pt x="81190" y="14760"/>
                </a:lnTo>
                <a:lnTo>
                  <a:pt x="81200" y="14780"/>
                </a:lnTo>
                <a:lnTo>
                  <a:pt x="81210" y="14790"/>
                </a:lnTo>
                <a:lnTo>
                  <a:pt x="81220" y="14810"/>
                </a:lnTo>
                <a:lnTo>
                  <a:pt x="81220" y="14820"/>
                </a:lnTo>
                <a:lnTo>
                  <a:pt x="81230" y="14850"/>
                </a:lnTo>
                <a:lnTo>
                  <a:pt x="81260" y="14920"/>
                </a:lnTo>
                <a:lnTo>
                  <a:pt x="81260" y="14940"/>
                </a:lnTo>
                <a:lnTo>
                  <a:pt x="81270" y="14940"/>
                </a:lnTo>
                <a:lnTo>
                  <a:pt x="81270" y="14960"/>
                </a:lnTo>
                <a:lnTo>
                  <a:pt x="81280" y="14970"/>
                </a:lnTo>
                <a:lnTo>
                  <a:pt x="81280" y="14980"/>
                </a:lnTo>
                <a:lnTo>
                  <a:pt x="81280" y="14990"/>
                </a:lnTo>
                <a:lnTo>
                  <a:pt x="81290" y="15010"/>
                </a:lnTo>
                <a:lnTo>
                  <a:pt x="81230" y="15060"/>
                </a:lnTo>
                <a:lnTo>
                  <a:pt x="81190" y="15100"/>
                </a:lnTo>
                <a:lnTo>
                  <a:pt x="81200" y="15140"/>
                </a:lnTo>
                <a:lnTo>
                  <a:pt x="81250" y="15250"/>
                </a:lnTo>
                <a:lnTo>
                  <a:pt x="81300" y="15390"/>
                </a:lnTo>
                <a:lnTo>
                  <a:pt x="81340" y="15490"/>
                </a:lnTo>
                <a:lnTo>
                  <a:pt x="81370" y="15480"/>
                </a:lnTo>
                <a:lnTo>
                  <a:pt x="81440" y="15470"/>
                </a:lnTo>
                <a:lnTo>
                  <a:pt x="81440" y="15480"/>
                </a:lnTo>
                <a:lnTo>
                  <a:pt x="81450" y="15480"/>
                </a:lnTo>
                <a:lnTo>
                  <a:pt x="81470" y="15490"/>
                </a:lnTo>
                <a:lnTo>
                  <a:pt x="81480" y="15520"/>
                </a:lnTo>
                <a:lnTo>
                  <a:pt x="81480" y="15530"/>
                </a:lnTo>
                <a:lnTo>
                  <a:pt x="81490" y="15540"/>
                </a:lnTo>
                <a:lnTo>
                  <a:pt x="81450" y="15580"/>
                </a:lnTo>
                <a:lnTo>
                  <a:pt x="81430" y="15560"/>
                </a:lnTo>
                <a:lnTo>
                  <a:pt x="81400" y="15530"/>
                </a:lnTo>
                <a:lnTo>
                  <a:pt x="81370" y="15490"/>
                </a:lnTo>
                <a:lnTo>
                  <a:pt x="81350" y="15510"/>
                </a:lnTo>
                <a:lnTo>
                  <a:pt x="81300" y="15550"/>
                </a:lnTo>
                <a:lnTo>
                  <a:pt x="81210" y="15590"/>
                </a:lnTo>
                <a:lnTo>
                  <a:pt x="81160" y="15600"/>
                </a:lnTo>
                <a:lnTo>
                  <a:pt x="81160" y="15610"/>
                </a:lnTo>
                <a:lnTo>
                  <a:pt x="81170" y="15630"/>
                </a:lnTo>
                <a:lnTo>
                  <a:pt x="81170" y="15640"/>
                </a:lnTo>
                <a:lnTo>
                  <a:pt x="81210" y="15610"/>
                </a:lnTo>
                <a:lnTo>
                  <a:pt x="81270" y="15630"/>
                </a:lnTo>
                <a:lnTo>
                  <a:pt x="81320" y="15640"/>
                </a:lnTo>
                <a:lnTo>
                  <a:pt x="81310" y="15670"/>
                </a:lnTo>
                <a:lnTo>
                  <a:pt x="81310" y="15690"/>
                </a:lnTo>
                <a:lnTo>
                  <a:pt x="81250" y="15740"/>
                </a:lnTo>
                <a:lnTo>
                  <a:pt x="81280" y="15780"/>
                </a:lnTo>
                <a:lnTo>
                  <a:pt x="81260" y="15780"/>
                </a:lnTo>
                <a:lnTo>
                  <a:pt x="81260" y="15790"/>
                </a:lnTo>
                <a:lnTo>
                  <a:pt x="81250" y="15790"/>
                </a:lnTo>
                <a:lnTo>
                  <a:pt x="81240" y="15790"/>
                </a:lnTo>
                <a:lnTo>
                  <a:pt x="81230" y="15800"/>
                </a:lnTo>
                <a:lnTo>
                  <a:pt x="81220" y="15800"/>
                </a:lnTo>
                <a:lnTo>
                  <a:pt x="81210" y="15800"/>
                </a:lnTo>
                <a:lnTo>
                  <a:pt x="81200" y="15810"/>
                </a:lnTo>
                <a:lnTo>
                  <a:pt x="81190" y="15820"/>
                </a:lnTo>
                <a:lnTo>
                  <a:pt x="81180" y="15830"/>
                </a:lnTo>
                <a:lnTo>
                  <a:pt x="81170" y="15830"/>
                </a:lnTo>
                <a:lnTo>
                  <a:pt x="81160" y="15830"/>
                </a:lnTo>
                <a:lnTo>
                  <a:pt x="81150" y="15830"/>
                </a:lnTo>
                <a:lnTo>
                  <a:pt x="81140" y="15830"/>
                </a:lnTo>
                <a:lnTo>
                  <a:pt x="81130" y="15830"/>
                </a:lnTo>
                <a:lnTo>
                  <a:pt x="81130" y="15820"/>
                </a:lnTo>
                <a:lnTo>
                  <a:pt x="81120" y="15820"/>
                </a:lnTo>
                <a:lnTo>
                  <a:pt x="81110" y="15820"/>
                </a:lnTo>
                <a:lnTo>
                  <a:pt x="81110" y="15830"/>
                </a:lnTo>
                <a:lnTo>
                  <a:pt x="81100" y="15830"/>
                </a:lnTo>
                <a:lnTo>
                  <a:pt x="81090" y="15830"/>
                </a:lnTo>
                <a:lnTo>
                  <a:pt x="81080" y="15830"/>
                </a:lnTo>
                <a:lnTo>
                  <a:pt x="81080" y="15820"/>
                </a:lnTo>
                <a:lnTo>
                  <a:pt x="81070" y="15820"/>
                </a:lnTo>
                <a:lnTo>
                  <a:pt x="81060" y="15810"/>
                </a:lnTo>
                <a:lnTo>
                  <a:pt x="81050" y="15810"/>
                </a:lnTo>
                <a:lnTo>
                  <a:pt x="81050" y="15800"/>
                </a:lnTo>
                <a:lnTo>
                  <a:pt x="81040" y="15800"/>
                </a:lnTo>
                <a:lnTo>
                  <a:pt x="81040" y="15790"/>
                </a:lnTo>
                <a:lnTo>
                  <a:pt x="81030" y="15790"/>
                </a:lnTo>
                <a:lnTo>
                  <a:pt x="81020" y="15790"/>
                </a:lnTo>
                <a:lnTo>
                  <a:pt x="81020" y="15780"/>
                </a:lnTo>
                <a:lnTo>
                  <a:pt x="81020" y="15770"/>
                </a:lnTo>
                <a:lnTo>
                  <a:pt x="81020" y="15760"/>
                </a:lnTo>
                <a:lnTo>
                  <a:pt x="81020" y="15750"/>
                </a:lnTo>
                <a:lnTo>
                  <a:pt x="81020" y="15740"/>
                </a:lnTo>
                <a:lnTo>
                  <a:pt x="81020" y="15730"/>
                </a:lnTo>
                <a:lnTo>
                  <a:pt x="81020" y="15720"/>
                </a:lnTo>
                <a:lnTo>
                  <a:pt x="81020" y="15690"/>
                </a:lnTo>
                <a:lnTo>
                  <a:pt x="81020" y="15680"/>
                </a:lnTo>
                <a:lnTo>
                  <a:pt x="81020" y="15660"/>
                </a:lnTo>
                <a:lnTo>
                  <a:pt x="81020" y="15650"/>
                </a:lnTo>
                <a:lnTo>
                  <a:pt x="81020" y="15630"/>
                </a:lnTo>
                <a:lnTo>
                  <a:pt x="81010" y="15630"/>
                </a:lnTo>
                <a:lnTo>
                  <a:pt x="80980" y="15650"/>
                </a:lnTo>
                <a:lnTo>
                  <a:pt x="80940" y="15670"/>
                </a:lnTo>
                <a:lnTo>
                  <a:pt x="80930" y="15620"/>
                </a:lnTo>
                <a:lnTo>
                  <a:pt x="80920" y="15610"/>
                </a:lnTo>
                <a:lnTo>
                  <a:pt x="80900" y="15620"/>
                </a:lnTo>
                <a:lnTo>
                  <a:pt x="80890" y="15640"/>
                </a:lnTo>
                <a:lnTo>
                  <a:pt x="80850" y="15670"/>
                </a:lnTo>
                <a:lnTo>
                  <a:pt x="80840" y="15690"/>
                </a:lnTo>
                <a:lnTo>
                  <a:pt x="80830" y="15700"/>
                </a:lnTo>
                <a:lnTo>
                  <a:pt x="80830" y="15690"/>
                </a:lnTo>
                <a:lnTo>
                  <a:pt x="80820" y="15690"/>
                </a:lnTo>
                <a:lnTo>
                  <a:pt x="80810" y="15690"/>
                </a:lnTo>
                <a:lnTo>
                  <a:pt x="80810" y="15720"/>
                </a:lnTo>
                <a:lnTo>
                  <a:pt x="80810" y="15730"/>
                </a:lnTo>
                <a:lnTo>
                  <a:pt x="80820" y="15730"/>
                </a:lnTo>
                <a:lnTo>
                  <a:pt x="80810" y="15750"/>
                </a:lnTo>
                <a:lnTo>
                  <a:pt x="80800" y="15790"/>
                </a:lnTo>
                <a:lnTo>
                  <a:pt x="80750" y="15820"/>
                </a:lnTo>
                <a:lnTo>
                  <a:pt x="80690" y="15840"/>
                </a:lnTo>
                <a:lnTo>
                  <a:pt x="80650" y="15860"/>
                </a:lnTo>
                <a:lnTo>
                  <a:pt x="80670" y="15910"/>
                </a:lnTo>
                <a:lnTo>
                  <a:pt x="80680" y="15930"/>
                </a:lnTo>
                <a:lnTo>
                  <a:pt x="80630" y="15940"/>
                </a:lnTo>
                <a:lnTo>
                  <a:pt x="80640" y="16000"/>
                </a:lnTo>
                <a:lnTo>
                  <a:pt x="80640" y="16010"/>
                </a:lnTo>
                <a:lnTo>
                  <a:pt x="80620" y="16010"/>
                </a:lnTo>
                <a:lnTo>
                  <a:pt x="80620" y="16020"/>
                </a:lnTo>
                <a:lnTo>
                  <a:pt x="80600" y="16020"/>
                </a:lnTo>
                <a:lnTo>
                  <a:pt x="80570" y="16020"/>
                </a:lnTo>
                <a:lnTo>
                  <a:pt x="80520" y="16030"/>
                </a:lnTo>
                <a:lnTo>
                  <a:pt x="80470" y="16030"/>
                </a:lnTo>
                <a:lnTo>
                  <a:pt x="80460" y="16030"/>
                </a:lnTo>
                <a:lnTo>
                  <a:pt x="80470" y="16070"/>
                </a:lnTo>
                <a:lnTo>
                  <a:pt x="80470" y="16080"/>
                </a:lnTo>
                <a:lnTo>
                  <a:pt x="80480" y="16090"/>
                </a:lnTo>
                <a:lnTo>
                  <a:pt x="80480" y="16100"/>
                </a:lnTo>
                <a:lnTo>
                  <a:pt x="80510" y="16100"/>
                </a:lnTo>
                <a:lnTo>
                  <a:pt x="80520" y="16110"/>
                </a:lnTo>
                <a:lnTo>
                  <a:pt x="80530" y="16130"/>
                </a:lnTo>
                <a:lnTo>
                  <a:pt x="80550" y="16140"/>
                </a:lnTo>
                <a:lnTo>
                  <a:pt x="80560" y="16140"/>
                </a:lnTo>
                <a:lnTo>
                  <a:pt x="80580" y="16140"/>
                </a:lnTo>
                <a:lnTo>
                  <a:pt x="80580" y="16130"/>
                </a:lnTo>
                <a:lnTo>
                  <a:pt x="80610" y="16120"/>
                </a:lnTo>
                <a:lnTo>
                  <a:pt x="80620" y="16120"/>
                </a:lnTo>
                <a:lnTo>
                  <a:pt x="80630" y="16110"/>
                </a:lnTo>
                <a:lnTo>
                  <a:pt x="80640" y="16130"/>
                </a:lnTo>
                <a:lnTo>
                  <a:pt x="80640" y="16140"/>
                </a:lnTo>
                <a:lnTo>
                  <a:pt x="80660" y="16310"/>
                </a:lnTo>
                <a:lnTo>
                  <a:pt x="80660" y="16320"/>
                </a:lnTo>
                <a:lnTo>
                  <a:pt x="80670" y="16410"/>
                </a:lnTo>
                <a:lnTo>
                  <a:pt x="80680" y="16450"/>
                </a:lnTo>
                <a:lnTo>
                  <a:pt x="80680" y="16500"/>
                </a:lnTo>
                <a:lnTo>
                  <a:pt x="80680" y="16510"/>
                </a:lnTo>
                <a:lnTo>
                  <a:pt x="80690" y="16540"/>
                </a:lnTo>
                <a:lnTo>
                  <a:pt x="80690" y="16550"/>
                </a:lnTo>
                <a:lnTo>
                  <a:pt x="80780" y="17270"/>
                </a:lnTo>
                <a:lnTo>
                  <a:pt x="80770" y="17270"/>
                </a:lnTo>
                <a:lnTo>
                  <a:pt x="80750" y="17270"/>
                </a:lnTo>
                <a:lnTo>
                  <a:pt x="80760" y="17310"/>
                </a:lnTo>
                <a:lnTo>
                  <a:pt x="80760" y="17320"/>
                </a:lnTo>
                <a:lnTo>
                  <a:pt x="80780" y="17330"/>
                </a:lnTo>
                <a:lnTo>
                  <a:pt x="80830" y="17370"/>
                </a:lnTo>
                <a:lnTo>
                  <a:pt x="80830" y="17380"/>
                </a:lnTo>
                <a:lnTo>
                  <a:pt x="80840" y="17390"/>
                </a:lnTo>
                <a:lnTo>
                  <a:pt x="80860" y="17440"/>
                </a:lnTo>
                <a:lnTo>
                  <a:pt x="80870" y="17470"/>
                </a:lnTo>
                <a:lnTo>
                  <a:pt x="80870" y="17480"/>
                </a:lnTo>
                <a:lnTo>
                  <a:pt x="80860" y="17480"/>
                </a:lnTo>
                <a:lnTo>
                  <a:pt x="80790" y="17490"/>
                </a:lnTo>
                <a:lnTo>
                  <a:pt x="80710" y="17500"/>
                </a:lnTo>
                <a:lnTo>
                  <a:pt x="80700" y="17510"/>
                </a:lnTo>
                <a:lnTo>
                  <a:pt x="80620" y="17520"/>
                </a:lnTo>
                <a:lnTo>
                  <a:pt x="80600" y="17520"/>
                </a:lnTo>
                <a:lnTo>
                  <a:pt x="80500" y="17530"/>
                </a:lnTo>
                <a:lnTo>
                  <a:pt x="80460" y="17540"/>
                </a:lnTo>
                <a:lnTo>
                  <a:pt x="80280" y="17560"/>
                </a:lnTo>
                <a:lnTo>
                  <a:pt x="80270" y="17560"/>
                </a:lnTo>
                <a:lnTo>
                  <a:pt x="80140" y="17580"/>
                </a:lnTo>
                <a:lnTo>
                  <a:pt x="79990" y="17600"/>
                </a:lnTo>
                <a:lnTo>
                  <a:pt x="79970" y="17640"/>
                </a:lnTo>
                <a:lnTo>
                  <a:pt x="80000" y="17840"/>
                </a:lnTo>
                <a:lnTo>
                  <a:pt x="80010" y="17840"/>
                </a:lnTo>
                <a:lnTo>
                  <a:pt x="80180" y="17850"/>
                </a:lnTo>
                <a:lnTo>
                  <a:pt x="80210" y="17910"/>
                </a:lnTo>
                <a:lnTo>
                  <a:pt x="80220" y="17940"/>
                </a:lnTo>
                <a:lnTo>
                  <a:pt x="80220" y="17970"/>
                </a:lnTo>
                <a:lnTo>
                  <a:pt x="80220" y="18030"/>
                </a:lnTo>
                <a:lnTo>
                  <a:pt x="80220" y="18050"/>
                </a:lnTo>
                <a:lnTo>
                  <a:pt x="80210" y="18090"/>
                </a:lnTo>
                <a:lnTo>
                  <a:pt x="80160" y="18120"/>
                </a:lnTo>
                <a:lnTo>
                  <a:pt x="80090" y="18160"/>
                </a:lnTo>
                <a:lnTo>
                  <a:pt x="80100" y="18160"/>
                </a:lnTo>
                <a:lnTo>
                  <a:pt x="80100" y="18170"/>
                </a:lnTo>
                <a:lnTo>
                  <a:pt x="80110" y="18170"/>
                </a:lnTo>
                <a:lnTo>
                  <a:pt x="80110" y="18160"/>
                </a:lnTo>
                <a:lnTo>
                  <a:pt x="80120" y="18160"/>
                </a:lnTo>
                <a:lnTo>
                  <a:pt x="80130" y="18160"/>
                </a:lnTo>
                <a:lnTo>
                  <a:pt x="80140" y="18170"/>
                </a:lnTo>
                <a:lnTo>
                  <a:pt x="80140" y="18180"/>
                </a:lnTo>
                <a:lnTo>
                  <a:pt x="80150" y="18180"/>
                </a:lnTo>
                <a:lnTo>
                  <a:pt x="80160" y="18180"/>
                </a:lnTo>
                <a:lnTo>
                  <a:pt x="80160" y="18170"/>
                </a:lnTo>
                <a:lnTo>
                  <a:pt x="80170" y="18170"/>
                </a:lnTo>
                <a:lnTo>
                  <a:pt x="80180" y="18170"/>
                </a:lnTo>
                <a:lnTo>
                  <a:pt x="80190" y="18180"/>
                </a:lnTo>
                <a:lnTo>
                  <a:pt x="80190" y="18190"/>
                </a:lnTo>
                <a:lnTo>
                  <a:pt x="80200" y="18200"/>
                </a:lnTo>
                <a:lnTo>
                  <a:pt x="80200" y="18210"/>
                </a:lnTo>
                <a:lnTo>
                  <a:pt x="80220" y="18240"/>
                </a:lnTo>
                <a:lnTo>
                  <a:pt x="80230" y="18260"/>
                </a:lnTo>
                <a:lnTo>
                  <a:pt x="80210" y="18290"/>
                </a:lnTo>
                <a:lnTo>
                  <a:pt x="80200" y="18300"/>
                </a:lnTo>
                <a:lnTo>
                  <a:pt x="80190" y="18300"/>
                </a:lnTo>
                <a:lnTo>
                  <a:pt x="80190" y="18310"/>
                </a:lnTo>
                <a:lnTo>
                  <a:pt x="80190" y="18320"/>
                </a:lnTo>
                <a:lnTo>
                  <a:pt x="80180" y="18310"/>
                </a:lnTo>
                <a:lnTo>
                  <a:pt x="80170" y="18330"/>
                </a:lnTo>
                <a:lnTo>
                  <a:pt x="80140" y="18370"/>
                </a:lnTo>
                <a:lnTo>
                  <a:pt x="80130" y="18380"/>
                </a:lnTo>
                <a:lnTo>
                  <a:pt x="80060" y="18480"/>
                </a:lnTo>
                <a:lnTo>
                  <a:pt x="80130" y="18830"/>
                </a:lnTo>
                <a:lnTo>
                  <a:pt x="80140" y="18820"/>
                </a:lnTo>
                <a:lnTo>
                  <a:pt x="80140" y="18810"/>
                </a:lnTo>
                <a:lnTo>
                  <a:pt x="80140" y="18820"/>
                </a:lnTo>
                <a:lnTo>
                  <a:pt x="80140" y="18830"/>
                </a:lnTo>
                <a:lnTo>
                  <a:pt x="80140" y="18840"/>
                </a:lnTo>
                <a:lnTo>
                  <a:pt x="80140" y="18850"/>
                </a:lnTo>
                <a:lnTo>
                  <a:pt x="80140" y="18860"/>
                </a:lnTo>
                <a:lnTo>
                  <a:pt x="80140" y="18870"/>
                </a:lnTo>
                <a:lnTo>
                  <a:pt x="80140" y="18880"/>
                </a:lnTo>
                <a:lnTo>
                  <a:pt x="80140" y="18890"/>
                </a:lnTo>
                <a:lnTo>
                  <a:pt x="80140" y="18900"/>
                </a:lnTo>
                <a:lnTo>
                  <a:pt x="80150" y="18910"/>
                </a:lnTo>
                <a:lnTo>
                  <a:pt x="80150" y="18920"/>
                </a:lnTo>
                <a:lnTo>
                  <a:pt x="80150" y="18930"/>
                </a:lnTo>
                <a:lnTo>
                  <a:pt x="80150" y="18940"/>
                </a:lnTo>
                <a:lnTo>
                  <a:pt x="80160" y="18940"/>
                </a:lnTo>
                <a:lnTo>
                  <a:pt x="80160" y="18950"/>
                </a:lnTo>
                <a:lnTo>
                  <a:pt x="80160" y="18960"/>
                </a:lnTo>
                <a:lnTo>
                  <a:pt x="80170" y="18970"/>
                </a:lnTo>
                <a:lnTo>
                  <a:pt x="80170" y="18980"/>
                </a:lnTo>
                <a:lnTo>
                  <a:pt x="80180" y="18990"/>
                </a:lnTo>
                <a:lnTo>
                  <a:pt x="80170" y="18990"/>
                </a:lnTo>
                <a:lnTo>
                  <a:pt x="80170" y="19000"/>
                </a:lnTo>
                <a:lnTo>
                  <a:pt x="80190" y="19000"/>
                </a:lnTo>
                <a:lnTo>
                  <a:pt x="80340" y="19030"/>
                </a:lnTo>
                <a:lnTo>
                  <a:pt x="80580" y="18990"/>
                </a:lnTo>
                <a:lnTo>
                  <a:pt x="80750" y="18970"/>
                </a:lnTo>
                <a:lnTo>
                  <a:pt x="80770" y="19140"/>
                </a:lnTo>
                <a:lnTo>
                  <a:pt x="80810" y="19490"/>
                </a:lnTo>
                <a:lnTo>
                  <a:pt x="80810" y="19510"/>
                </a:lnTo>
                <a:lnTo>
                  <a:pt x="80860" y="19860"/>
                </a:lnTo>
                <a:lnTo>
                  <a:pt x="80860" y="19880"/>
                </a:lnTo>
                <a:lnTo>
                  <a:pt x="81320" y="19830"/>
                </a:lnTo>
                <a:lnTo>
                  <a:pt x="81440" y="19810"/>
                </a:lnTo>
                <a:lnTo>
                  <a:pt x="81450" y="19810"/>
                </a:lnTo>
                <a:lnTo>
                  <a:pt x="81500" y="19810"/>
                </a:lnTo>
                <a:lnTo>
                  <a:pt x="81540" y="19820"/>
                </a:lnTo>
                <a:lnTo>
                  <a:pt x="81400" y="20050"/>
                </a:lnTo>
                <a:lnTo>
                  <a:pt x="81290" y="20210"/>
                </a:lnTo>
                <a:lnTo>
                  <a:pt x="81170" y="20410"/>
                </a:lnTo>
                <a:lnTo>
                  <a:pt x="81120" y="20490"/>
                </a:lnTo>
                <a:lnTo>
                  <a:pt x="81060" y="20590"/>
                </a:lnTo>
                <a:lnTo>
                  <a:pt x="81000" y="20670"/>
                </a:lnTo>
                <a:lnTo>
                  <a:pt x="80890" y="20860"/>
                </a:lnTo>
                <a:lnTo>
                  <a:pt x="80840" y="20940"/>
                </a:lnTo>
                <a:lnTo>
                  <a:pt x="80800" y="21000"/>
                </a:lnTo>
                <a:lnTo>
                  <a:pt x="80780" y="21040"/>
                </a:lnTo>
                <a:lnTo>
                  <a:pt x="80770" y="21050"/>
                </a:lnTo>
                <a:lnTo>
                  <a:pt x="80740" y="21090"/>
                </a:lnTo>
                <a:lnTo>
                  <a:pt x="80740" y="21100"/>
                </a:lnTo>
                <a:lnTo>
                  <a:pt x="80730" y="21120"/>
                </a:lnTo>
                <a:lnTo>
                  <a:pt x="80720" y="21130"/>
                </a:lnTo>
                <a:lnTo>
                  <a:pt x="80720" y="21140"/>
                </a:lnTo>
                <a:lnTo>
                  <a:pt x="80600" y="21200"/>
                </a:lnTo>
                <a:lnTo>
                  <a:pt x="80560" y="21220"/>
                </a:lnTo>
                <a:lnTo>
                  <a:pt x="80530" y="21230"/>
                </a:lnTo>
                <a:lnTo>
                  <a:pt x="80280" y="21350"/>
                </a:lnTo>
                <a:lnTo>
                  <a:pt x="80270" y="21360"/>
                </a:lnTo>
                <a:lnTo>
                  <a:pt x="80260" y="21370"/>
                </a:lnTo>
                <a:lnTo>
                  <a:pt x="80250" y="21370"/>
                </a:lnTo>
                <a:lnTo>
                  <a:pt x="80220" y="21500"/>
                </a:lnTo>
                <a:lnTo>
                  <a:pt x="80140" y="21890"/>
                </a:lnTo>
                <a:lnTo>
                  <a:pt x="80130" y="21890"/>
                </a:lnTo>
                <a:lnTo>
                  <a:pt x="79660" y="21990"/>
                </a:lnTo>
                <a:lnTo>
                  <a:pt x="79390" y="22040"/>
                </a:lnTo>
                <a:lnTo>
                  <a:pt x="79160" y="21890"/>
                </a:lnTo>
                <a:lnTo>
                  <a:pt x="78930" y="21740"/>
                </a:lnTo>
                <a:lnTo>
                  <a:pt x="78700" y="21680"/>
                </a:lnTo>
                <a:lnTo>
                  <a:pt x="78690" y="21680"/>
                </a:lnTo>
                <a:lnTo>
                  <a:pt x="78590" y="21650"/>
                </a:lnTo>
                <a:lnTo>
                  <a:pt x="78510" y="21630"/>
                </a:lnTo>
                <a:lnTo>
                  <a:pt x="78400" y="21560"/>
                </a:lnTo>
                <a:lnTo>
                  <a:pt x="78390" y="21560"/>
                </a:lnTo>
                <a:lnTo>
                  <a:pt x="78340" y="21530"/>
                </a:lnTo>
                <a:lnTo>
                  <a:pt x="78290" y="21500"/>
                </a:lnTo>
                <a:lnTo>
                  <a:pt x="78280" y="21500"/>
                </a:lnTo>
                <a:lnTo>
                  <a:pt x="78270" y="21500"/>
                </a:lnTo>
                <a:lnTo>
                  <a:pt x="78150" y="21480"/>
                </a:lnTo>
                <a:lnTo>
                  <a:pt x="77950" y="21440"/>
                </a:lnTo>
                <a:lnTo>
                  <a:pt x="77730" y="21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