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Lääne-Harju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Lääne-Harj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7260" y="18410"/>
                </a:moveTo>
                <a:lnTo>
                  <a:pt x="37270" y="18410"/>
                </a:lnTo>
                <a:lnTo>
                  <a:pt x="37280" y="18410"/>
                </a:lnTo>
                <a:lnTo>
                  <a:pt x="37290" y="18420"/>
                </a:lnTo>
                <a:lnTo>
                  <a:pt x="37300" y="18420"/>
                </a:lnTo>
                <a:lnTo>
                  <a:pt x="37300" y="18430"/>
                </a:lnTo>
                <a:lnTo>
                  <a:pt x="37310" y="18430"/>
                </a:lnTo>
                <a:lnTo>
                  <a:pt x="37320" y="18440"/>
                </a:lnTo>
                <a:lnTo>
                  <a:pt x="37330" y="18440"/>
                </a:lnTo>
                <a:lnTo>
                  <a:pt x="37330" y="18450"/>
                </a:lnTo>
                <a:lnTo>
                  <a:pt x="37330" y="18460"/>
                </a:lnTo>
                <a:lnTo>
                  <a:pt x="37330" y="18470"/>
                </a:lnTo>
                <a:lnTo>
                  <a:pt x="37320" y="18470"/>
                </a:lnTo>
                <a:lnTo>
                  <a:pt x="37310" y="18470"/>
                </a:lnTo>
                <a:lnTo>
                  <a:pt x="37300" y="18470"/>
                </a:lnTo>
                <a:lnTo>
                  <a:pt x="37290" y="18460"/>
                </a:lnTo>
                <a:lnTo>
                  <a:pt x="37280" y="18460"/>
                </a:lnTo>
                <a:lnTo>
                  <a:pt x="37270" y="18460"/>
                </a:lnTo>
                <a:lnTo>
                  <a:pt x="37270" y="18470"/>
                </a:lnTo>
                <a:lnTo>
                  <a:pt x="37260" y="18470"/>
                </a:lnTo>
                <a:lnTo>
                  <a:pt x="37260" y="18460"/>
                </a:lnTo>
                <a:lnTo>
                  <a:pt x="37250" y="18460"/>
                </a:lnTo>
                <a:lnTo>
                  <a:pt x="37250" y="18450"/>
                </a:lnTo>
                <a:lnTo>
                  <a:pt x="37260" y="18440"/>
                </a:lnTo>
                <a:lnTo>
                  <a:pt x="37250" y="18440"/>
                </a:lnTo>
                <a:lnTo>
                  <a:pt x="37250" y="18430"/>
                </a:lnTo>
                <a:lnTo>
                  <a:pt x="37250" y="18420"/>
                </a:lnTo>
                <a:lnTo>
                  <a:pt x="37250" y="18410"/>
                </a:lnTo>
                <a:lnTo>
                  <a:pt x="37260" y="18410"/>
                </a:lnTo>
                <a:close/>
                <a:moveTo>
                  <a:pt x="35580" y="18390"/>
                </a:moveTo>
                <a:lnTo>
                  <a:pt x="35570" y="18390"/>
                </a:lnTo>
                <a:lnTo>
                  <a:pt x="35570" y="18380"/>
                </a:lnTo>
                <a:lnTo>
                  <a:pt x="35580" y="18380"/>
                </a:lnTo>
                <a:lnTo>
                  <a:pt x="35580" y="18390"/>
                </a:lnTo>
                <a:close/>
                <a:moveTo>
                  <a:pt x="35890" y="18200"/>
                </a:moveTo>
                <a:lnTo>
                  <a:pt x="35890" y="18190"/>
                </a:lnTo>
                <a:lnTo>
                  <a:pt x="35900" y="18190"/>
                </a:lnTo>
                <a:lnTo>
                  <a:pt x="35900" y="18200"/>
                </a:lnTo>
                <a:lnTo>
                  <a:pt x="35890" y="18200"/>
                </a:lnTo>
                <a:close/>
                <a:moveTo>
                  <a:pt x="37280" y="18170"/>
                </a:moveTo>
                <a:lnTo>
                  <a:pt x="37270" y="18170"/>
                </a:lnTo>
                <a:lnTo>
                  <a:pt x="37270" y="18160"/>
                </a:lnTo>
                <a:lnTo>
                  <a:pt x="37270" y="18150"/>
                </a:lnTo>
                <a:lnTo>
                  <a:pt x="37270" y="18140"/>
                </a:lnTo>
                <a:lnTo>
                  <a:pt x="37280" y="18150"/>
                </a:lnTo>
                <a:lnTo>
                  <a:pt x="37280" y="18160"/>
                </a:lnTo>
                <a:lnTo>
                  <a:pt x="37280" y="18170"/>
                </a:lnTo>
                <a:close/>
                <a:moveTo>
                  <a:pt x="35890" y="18140"/>
                </a:moveTo>
                <a:lnTo>
                  <a:pt x="35900" y="18140"/>
                </a:lnTo>
                <a:lnTo>
                  <a:pt x="35900" y="18150"/>
                </a:lnTo>
                <a:lnTo>
                  <a:pt x="35900" y="18160"/>
                </a:lnTo>
                <a:lnTo>
                  <a:pt x="35900" y="18170"/>
                </a:lnTo>
                <a:lnTo>
                  <a:pt x="35890" y="18170"/>
                </a:lnTo>
                <a:lnTo>
                  <a:pt x="35880" y="18170"/>
                </a:lnTo>
                <a:lnTo>
                  <a:pt x="35870" y="18170"/>
                </a:lnTo>
                <a:lnTo>
                  <a:pt x="35870" y="18160"/>
                </a:lnTo>
                <a:lnTo>
                  <a:pt x="35860" y="18160"/>
                </a:lnTo>
                <a:lnTo>
                  <a:pt x="35860" y="18150"/>
                </a:lnTo>
                <a:lnTo>
                  <a:pt x="35860" y="18140"/>
                </a:lnTo>
                <a:lnTo>
                  <a:pt x="35870" y="18140"/>
                </a:lnTo>
                <a:lnTo>
                  <a:pt x="35880" y="18140"/>
                </a:lnTo>
                <a:lnTo>
                  <a:pt x="35890" y="18140"/>
                </a:lnTo>
                <a:close/>
                <a:moveTo>
                  <a:pt x="36150" y="18090"/>
                </a:moveTo>
                <a:lnTo>
                  <a:pt x="36160" y="18090"/>
                </a:lnTo>
                <a:lnTo>
                  <a:pt x="36160" y="18080"/>
                </a:lnTo>
                <a:lnTo>
                  <a:pt x="36160" y="18070"/>
                </a:lnTo>
                <a:lnTo>
                  <a:pt x="36170" y="18070"/>
                </a:lnTo>
                <a:lnTo>
                  <a:pt x="36170" y="18080"/>
                </a:lnTo>
                <a:lnTo>
                  <a:pt x="36160" y="18080"/>
                </a:lnTo>
                <a:lnTo>
                  <a:pt x="36160" y="18090"/>
                </a:lnTo>
                <a:lnTo>
                  <a:pt x="36150" y="18090"/>
                </a:lnTo>
                <a:close/>
                <a:moveTo>
                  <a:pt x="37580" y="17860"/>
                </a:moveTo>
                <a:lnTo>
                  <a:pt x="37580" y="17870"/>
                </a:lnTo>
                <a:lnTo>
                  <a:pt x="37570" y="17870"/>
                </a:lnTo>
                <a:lnTo>
                  <a:pt x="37560" y="17870"/>
                </a:lnTo>
                <a:lnTo>
                  <a:pt x="37570" y="17860"/>
                </a:lnTo>
                <a:lnTo>
                  <a:pt x="37580" y="17860"/>
                </a:lnTo>
                <a:close/>
                <a:moveTo>
                  <a:pt x="35510" y="17090"/>
                </a:moveTo>
                <a:lnTo>
                  <a:pt x="35510" y="17100"/>
                </a:lnTo>
                <a:lnTo>
                  <a:pt x="35500" y="17100"/>
                </a:lnTo>
                <a:lnTo>
                  <a:pt x="35500" y="17110"/>
                </a:lnTo>
                <a:lnTo>
                  <a:pt x="35500" y="17120"/>
                </a:lnTo>
                <a:lnTo>
                  <a:pt x="35500" y="17130"/>
                </a:lnTo>
                <a:lnTo>
                  <a:pt x="35490" y="17130"/>
                </a:lnTo>
                <a:lnTo>
                  <a:pt x="35490" y="17120"/>
                </a:lnTo>
                <a:lnTo>
                  <a:pt x="35490" y="17110"/>
                </a:lnTo>
                <a:lnTo>
                  <a:pt x="35490" y="17100"/>
                </a:lnTo>
                <a:lnTo>
                  <a:pt x="35490" y="17090"/>
                </a:lnTo>
                <a:lnTo>
                  <a:pt x="35500" y="17090"/>
                </a:lnTo>
                <a:lnTo>
                  <a:pt x="35510" y="17090"/>
                </a:lnTo>
                <a:close/>
                <a:moveTo>
                  <a:pt x="35460" y="16760"/>
                </a:moveTo>
                <a:lnTo>
                  <a:pt x="35460" y="16770"/>
                </a:lnTo>
                <a:lnTo>
                  <a:pt x="35470" y="16770"/>
                </a:lnTo>
                <a:lnTo>
                  <a:pt x="35480" y="16770"/>
                </a:lnTo>
                <a:lnTo>
                  <a:pt x="35480" y="16780"/>
                </a:lnTo>
                <a:lnTo>
                  <a:pt x="35480" y="16790"/>
                </a:lnTo>
                <a:lnTo>
                  <a:pt x="35480" y="16800"/>
                </a:lnTo>
                <a:lnTo>
                  <a:pt x="35480" y="16810"/>
                </a:lnTo>
                <a:lnTo>
                  <a:pt x="35480" y="16820"/>
                </a:lnTo>
                <a:lnTo>
                  <a:pt x="35470" y="16820"/>
                </a:lnTo>
                <a:lnTo>
                  <a:pt x="35470" y="16830"/>
                </a:lnTo>
                <a:lnTo>
                  <a:pt x="35460" y="16830"/>
                </a:lnTo>
                <a:lnTo>
                  <a:pt x="35460" y="16840"/>
                </a:lnTo>
                <a:lnTo>
                  <a:pt x="35450" y="16850"/>
                </a:lnTo>
                <a:lnTo>
                  <a:pt x="35450" y="16860"/>
                </a:lnTo>
                <a:lnTo>
                  <a:pt x="35450" y="16870"/>
                </a:lnTo>
                <a:lnTo>
                  <a:pt x="35440" y="16870"/>
                </a:lnTo>
                <a:lnTo>
                  <a:pt x="35440" y="16860"/>
                </a:lnTo>
                <a:lnTo>
                  <a:pt x="35430" y="16860"/>
                </a:lnTo>
                <a:lnTo>
                  <a:pt x="35430" y="16850"/>
                </a:lnTo>
                <a:lnTo>
                  <a:pt x="35430" y="16840"/>
                </a:lnTo>
                <a:lnTo>
                  <a:pt x="35430" y="16830"/>
                </a:lnTo>
                <a:lnTo>
                  <a:pt x="35440" y="16820"/>
                </a:lnTo>
                <a:lnTo>
                  <a:pt x="35440" y="16810"/>
                </a:lnTo>
                <a:lnTo>
                  <a:pt x="35440" y="16800"/>
                </a:lnTo>
                <a:lnTo>
                  <a:pt x="35440" y="16790"/>
                </a:lnTo>
                <a:lnTo>
                  <a:pt x="35440" y="16780"/>
                </a:lnTo>
                <a:lnTo>
                  <a:pt x="35450" y="16780"/>
                </a:lnTo>
                <a:lnTo>
                  <a:pt x="35450" y="16770"/>
                </a:lnTo>
                <a:lnTo>
                  <a:pt x="35450" y="16760"/>
                </a:lnTo>
                <a:lnTo>
                  <a:pt x="35460" y="16760"/>
                </a:lnTo>
                <a:close/>
                <a:moveTo>
                  <a:pt x="32930" y="16470"/>
                </a:moveTo>
                <a:lnTo>
                  <a:pt x="32920" y="16460"/>
                </a:lnTo>
                <a:lnTo>
                  <a:pt x="32910" y="16450"/>
                </a:lnTo>
                <a:lnTo>
                  <a:pt x="32900" y="16450"/>
                </a:lnTo>
                <a:lnTo>
                  <a:pt x="32900" y="16440"/>
                </a:lnTo>
                <a:lnTo>
                  <a:pt x="32890" y="16440"/>
                </a:lnTo>
                <a:lnTo>
                  <a:pt x="32900" y="16440"/>
                </a:lnTo>
                <a:lnTo>
                  <a:pt x="32900" y="16430"/>
                </a:lnTo>
                <a:lnTo>
                  <a:pt x="32910" y="16430"/>
                </a:lnTo>
                <a:lnTo>
                  <a:pt x="32910" y="16440"/>
                </a:lnTo>
                <a:lnTo>
                  <a:pt x="32920" y="16440"/>
                </a:lnTo>
                <a:lnTo>
                  <a:pt x="32920" y="16450"/>
                </a:lnTo>
                <a:lnTo>
                  <a:pt x="32930" y="16460"/>
                </a:lnTo>
                <a:lnTo>
                  <a:pt x="32930" y="16470"/>
                </a:lnTo>
                <a:close/>
                <a:moveTo>
                  <a:pt x="34740" y="16270"/>
                </a:moveTo>
                <a:lnTo>
                  <a:pt x="34750" y="16270"/>
                </a:lnTo>
                <a:lnTo>
                  <a:pt x="34760" y="16270"/>
                </a:lnTo>
                <a:lnTo>
                  <a:pt x="34770" y="16270"/>
                </a:lnTo>
                <a:lnTo>
                  <a:pt x="34770" y="16280"/>
                </a:lnTo>
                <a:lnTo>
                  <a:pt x="34780" y="16280"/>
                </a:lnTo>
                <a:lnTo>
                  <a:pt x="34780" y="16290"/>
                </a:lnTo>
                <a:lnTo>
                  <a:pt x="34790" y="16290"/>
                </a:lnTo>
                <a:lnTo>
                  <a:pt x="34790" y="16300"/>
                </a:lnTo>
                <a:lnTo>
                  <a:pt x="34800" y="16300"/>
                </a:lnTo>
                <a:lnTo>
                  <a:pt x="34800" y="16310"/>
                </a:lnTo>
                <a:lnTo>
                  <a:pt x="34810" y="16310"/>
                </a:lnTo>
                <a:lnTo>
                  <a:pt x="34810" y="16320"/>
                </a:lnTo>
                <a:lnTo>
                  <a:pt x="34820" y="16320"/>
                </a:lnTo>
                <a:lnTo>
                  <a:pt x="34820" y="16330"/>
                </a:lnTo>
                <a:lnTo>
                  <a:pt x="34830" y="16330"/>
                </a:lnTo>
                <a:lnTo>
                  <a:pt x="34830" y="16340"/>
                </a:lnTo>
                <a:lnTo>
                  <a:pt x="34840" y="16340"/>
                </a:lnTo>
                <a:lnTo>
                  <a:pt x="34840" y="16350"/>
                </a:lnTo>
                <a:lnTo>
                  <a:pt x="34850" y="16350"/>
                </a:lnTo>
                <a:lnTo>
                  <a:pt x="34850" y="16360"/>
                </a:lnTo>
                <a:lnTo>
                  <a:pt x="34860" y="16360"/>
                </a:lnTo>
                <a:lnTo>
                  <a:pt x="34860" y="16370"/>
                </a:lnTo>
                <a:lnTo>
                  <a:pt x="34870" y="16370"/>
                </a:lnTo>
                <a:lnTo>
                  <a:pt x="34880" y="16380"/>
                </a:lnTo>
                <a:lnTo>
                  <a:pt x="34880" y="16390"/>
                </a:lnTo>
                <a:lnTo>
                  <a:pt x="34890" y="16390"/>
                </a:lnTo>
                <a:lnTo>
                  <a:pt x="34900" y="16390"/>
                </a:lnTo>
                <a:lnTo>
                  <a:pt x="34900" y="16400"/>
                </a:lnTo>
                <a:lnTo>
                  <a:pt x="34910" y="16400"/>
                </a:lnTo>
                <a:lnTo>
                  <a:pt x="34920" y="16400"/>
                </a:lnTo>
                <a:lnTo>
                  <a:pt x="34930" y="16400"/>
                </a:lnTo>
                <a:lnTo>
                  <a:pt x="34940" y="16400"/>
                </a:lnTo>
                <a:lnTo>
                  <a:pt x="34950" y="16400"/>
                </a:lnTo>
                <a:lnTo>
                  <a:pt x="34960" y="16400"/>
                </a:lnTo>
                <a:lnTo>
                  <a:pt x="34970" y="16410"/>
                </a:lnTo>
                <a:lnTo>
                  <a:pt x="34970" y="16420"/>
                </a:lnTo>
                <a:lnTo>
                  <a:pt x="34970" y="16430"/>
                </a:lnTo>
                <a:lnTo>
                  <a:pt x="34980" y="16430"/>
                </a:lnTo>
                <a:lnTo>
                  <a:pt x="34980" y="16440"/>
                </a:lnTo>
                <a:lnTo>
                  <a:pt x="34980" y="16450"/>
                </a:lnTo>
                <a:lnTo>
                  <a:pt x="34980" y="16460"/>
                </a:lnTo>
                <a:lnTo>
                  <a:pt x="34980" y="16470"/>
                </a:lnTo>
                <a:lnTo>
                  <a:pt x="34980" y="16480"/>
                </a:lnTo>
                <a:lnTo>
                  <a:pt x="34970" y="16490"/>
                </a:lnTo>
                <a:lnTo>
                  <a:pt x="34980" y="16500"/>
                </a:lnTo>
                <a:lnTo>
                  <a:pt x="34980" y="16510"/>
                </a:lnTo>
                <a:lnTo>
                  <a:pt x="34980" y="16520"/>
                </a:lnTo>
                <a:lnTo>
                  <a:pt x="34980" y="16530"/>
                </a:lnTo>
                <a:lnTo>
                  <a:pt x="34980" y="16540"/>
                </a:lnTo>
                <a:lnTo>
                  <a:pt x="34980" y="16550"/>
                </a:lnTo>
                <a:lnTo>
                  <a:pt x="34980" y="16560"/>
                </a:lnTo>
                <a:lnTo>
                  <a:pt x="34990" y="16560"/>
                </a:lnTo>
                <a:lnTo>
                  <a:pt x="34990" y="16570"/>
                </a:lnTo>
                <a:lnTo>
                  <a:pt x="34990" y="16580"/>
                </a:lnTo>
                <a:lnTo>
                  <a:pt x="35000" y="16590"/>
                </a:lnTo>
                <a:lnTo>
                  <a:pt x="35000" y="16600"/>
                </a:lnTo>
                <a:lnTo>
                  <a:pt x="35010" y="16600"/>
                </a:lnTo>
                <a:lnTo>
                  <a:pt x="35020" y="16600"/>
                </a:lnTo>
                <a:lnTo>
                  <a:pt x="35030" y="16600"/>
                </a:lnTo>
                <a:lnTo>
                  <a:pt x="35040" y="16600"/>
                </a:lnTo>
                <a:lnTo>
                  <a:pt x="35050" y="16600"/>
                </a:lnTo>
                <a:lnTo>
                  <a:pt x="35060" y="16600"/>
                </a:lnTo>
                <a:lnTo>
                  <a:pt x="35070" y="16600"/>
                </a:lnTo>
                <a:lnTo>
                  <a:pt x="35080" y="16600"/>
                </a:lnTo>
                <a:lnTo>
                  <a:pt x="35090" y="16600"/>
                </a:lnTo>
                <a:lnTo>
                  <a:pt x="35100" y="16600"/>
                </a:lnTo>
                <a:lnTo>
                  <a:pt x="35110" y="16600"/>
                </a:lnTo>
                <a:lnTo>
                  <a:pt x="35120" y="16600"/>
                </a:lnTo>
                <a:lnTo>
                  <a:pt x="35130" y="16600"/>
                </a:lnTo>
                <a:lnTo>
                  <a:pt x="35140" y="16600"/>
                </a:lnTo>
                <a:lnTo>
                  <a:pt x="35140" y="16610"/>
                </a:lnTo>
                <a:lnTo>
                  <a:pt x="35130" y="16610"/>
                </a:lnTo>
                <a:lnTo>
                  <a:pt x="35120" y="16610"/>
                </a:lnTo>
                <a:lnTo>
                  <a:pt x="35120" y="16600"/>
                </a:lnTo>
                <a:lnTo>
                  <a:pt x="35110" y="16600"/>
                </a:lnTo>
                <a:lnTo>
                  <a:pt x="35110" y="16610"/>
                </a:lnTo>
                <a:lnTo>
                  <a:pt x="35120" y="16620"/>
                </a:lnTo>
                <a:lnTo>
                  <a:pt x="35120" y="16630"/>
                </a:lnTo>
                <a:lnTo>
                  <a:pt x="35130" y="16630"/>
                </a:lnTo>
                <a:lnTo>
                  <a:pt x="35130" y="16640"/>
                </a:lnTo>
                <a:lnTo>
                  <a:pt x="35130" y="16650"/>
                </a:lnTo>
                <a:lnTo>
                  <a:pt x="35120" y="16650"/>
                </a:lnTo>
                <a:lnTo>
                  <a:pt x="35120" y="16660"/>
                </a:lnTo>
                <a:lnTo>
                  <a:pt x="35130" y="16660"/>
                </a:lnTo>
                <a:lnTo>
                  <a:pt x="35130" y="16670"/>
                </a:lnTo>
                <a:lnTo>
                  <a:pt x="35140" y="16670"/>
                </a:lnTo>
                <a:lnTo>
                  <a:pt x="35150" y="16680"/>
                </a:lnTo>
                <a:lnTo>
                  <a:pt x="35160" y="16680"/>
                </a:lnTo>
                <a:lnTo>
                  <a:pt x="35170" y="16680"/>
                </a:lnTo>
                <a:lnTo>
                  <a:pt x="35170" y="16670"/>
                </a:lnTo>
                <a:lnTo>
                  <a:pt x="35170" y="16660"/>
                </a:lnTo>
                <a:lnTo>
                  <a:pt x="35180" y="16650"/>
                </a:lnTo>
                <a:lnTo>
                  <a:pt x="35190" y="16650"/>
                </a:lnTo>
                <a:lnTo>
                  <a:pt x="35180" y="16660"/>
                </a:lnTo>
                <a:lnTo>
                  <a:pt x="35190" y="16660"/>
                </a:lnTo>
                <a:lnTo>
                  <a:pt x="35190" y="16650"/>
                </a:lnTo>
                <a:lnTo>
                  <a:pt x="35200" y="16650"/>
                </a:lnTo>
                <a:lnTo>
                  <a:pt x="35210" y="16650"/>
                </a:lnTo>
                <a:lnTo>
                  <a:pt x="35210" y="16660"/>
                </a:lnTo>
                <a:lnTo>
                  <a:pt x="35210" y="16670"/>
                </a:lnTo>
                <a:lnTo>
                  <a:pt x="35210" y="16680"/>
                </a:lnTo>
                <a:lnTo>
                  <a:pt x="35220" y="16680"/>
                </a:lnTo>
                <a:lnTo>
                  <a:pt x="35220" y="16690"/>
                </a:lnTo>
                <a:lnTo>
                  <a:pt x="35230" y="16690"/>
                </a:lnTo>
                <a:lnTo>
                  <a:pt x="35230" y="16680"/>
                </a:lnTo>
                <a:lnTo>
                  <a:pt x="35240" y="16680"/>
                </a:lnTo>
                <a:lnTo>
                  <a:pt x="35240" y="16690"/>
                </a:lnTo>
                <a:lnTo>
                  <a:pt x="35240" y="16680"/>
                </a:lnTo>
                <a:lnTo>
                  <a:pt x="35250" y="16680"/>
                </a:lnTo>
                <a:lnTo>
                  <a:pt x="35260" y="16690"/>
                </a:lnTo>
                <a:lnTo>
                  <a:pt x="35260" y="16680"/>
                </a:lnTo>
                <a:lnTo>
                  <a:pt x="35270" y="16680"/>
                </a:lnTo>
                <a:lnTo>
                  <a:pt x="35270" y="16670"/>
                </a:lnTo>
                <a:lnTo>
                  <a:pt x="35270" y="16660"/>
                </a:lnTo>
                <a:lnTo>
                  <a:pt x="35270" y="16650"/>
                </a:lnTo>
                <a:lnTo>
                  <a:pt x="35270" y="16640"/>
                </a:lnTo>
                <a:lnTo>
                  <a:pt x="35270" y="16630"/>
                </a:lnTo>
                <a:lnTo>
                  <a:pt x="35270" y="16620"/>
                </a:lnTo>
                <a:lnTo>
                  <a:pt x="35270" y="16610"/>
                </a:lnTo>
                <a:lnTo>
                  <a:pt x="35280" y="16610"/>
                </a:lnTo>
                <a:lnTo>
                  <a:pt x="35280" y="16600"/>
                </a:lnTo>
                <a:lnTo>
                  <a:pt x="35280" y="16590"/>
                </a:lnTo>
                <a:lnTo>
                  <a:pt x="35280" y="16580"/>
                </a:lnTo>
                <a:lnTo>
                  <a:pt x="35290" y="16580"/>
                </a:lnTo>
                <a:lnTo>
                  <a:pt x="35300" y="16580"/>
                </a:lnTo>
                <a:lnTo>
                  <a:pt x="35300" y="16590"/>
                </a:lnTo>
                <a:lnTo>
                  <a:pt x="35300" y="16600"/>
                </a:lnTo>
                <a:lnTo>
                  <a:pt x="35310" y="16600"/>
                </a:lnTo>
                <a:lnTo>
                  <a:pt x="35330" y="16580"/>
                </a:lnTo>
                <a:lnTo>
                  <a:pt x="35330" y="16590"/>
                </a:lnTo>
                <a:lnTo>
                  <a:pt x="35320" y="16590"/>
                </a:lnTo>
                <a:lnTo>
                  <a:pt x="35310" y="16600"/>
                </a:lnTo>
                <a:lnTo>
                  <a:pt x="35300" y="16600"/>
                </a:lnTo>
                <a:lnTo>
                  <a:pt x="35300" y="16610"/>
                </a:lnTo>
                <a:lnTo>
                  <a:pt x="35300" y="16620"/>
                </a:lnTo>
                <a:lnTo>
                  <a:pt x="35310" y="16620"/>
                </a:lnTo>
                <a:lnTo>
                  <a:pt x="35310" y="16630"/>
                </a:lnTo>
                <a:lnTo>
                  <a:pt x="35310" y="16640"/>
                </a:lnTo>
                <a:lnTo>
                  <a:pt x="35300" y="16650"/>
                </a:lnTo>
                <a:lnTo>
                  <a:pt x="35300" y="16660"/>
                </a:lnTo>
                <a:lnTo>
                  <a:pt x="35300" y="16670"/>
                </a:lnTo>
                <a:lnTo>
                  <a:pt x="35300" y="16680"/>
                </a:lnTo>
                <a:lnTo>
                  <a:pt x="35290" y="16680"/>
                </a:lnTo>
                <a:lnTo>
                  <a:pt x="35290" y="16670"/>
                </a:lnTo>
                <a:lnTo>
                  <a:pt x="35280" y="16670"/>
                </a:lnTo>
                <a:lnTo>
                  <a:pt x="35280" y="16680"/>
                </a:lnTo>
                <a:lnTo>
                  <a:pt x="35280" y="16690"/>
                </a:lnTo>
                <a:lnTo>
                  <a:pt x="35270" y="16690"/>
                </a:lnTo>
                <a:lnTo>
                  <a:pt x="35270" y="16700"/>
                </a:lnTo>
                <a:lnTo>
                  <a:pt x="35270" y="16710"/>
                </a:lnTo>
                <a:lnTo>
                  <a:pt x="35270" y="16720"/>
                </a:lnTo>
                <a:lnTo>
                  <a:pt x="35270" y="16730"/>
                </a:lnTo>
                <a:lnTo>
                  <a:pt x="35260" y="16730"/>
                </a:lnTo>
                <a:lnTo>
                  <a:pt x="35260" y="16740"/>
                </a:lnTo>
                <a:lnTo>
                  <a:pt x="35260" y="16750"/>
                </a:lnTo>
                <a:lnTo>
                  <a:pt x="35260" y="16760"/>
                </a:lnTo>
                <a:lnTo>
                  <a:pt x="35260" y="16770"/>
                </a:lnTo>
                <a:lnTo>
                  <a:pt x="35250" y="16770"/>
                </a:lnTo>
                <a:lnTo>
                  <a:pt x="35250" y="16780"/>
                </a:lnTo>
                <a:lnTo>
                  <a:pt x="35250" y="16790"/>
                </a:lnTo>
                <a:lnTo>
                  <a:pt x="35250" y="16800"/>
                </a:lnTo>
                <a:lnTo>
                  <a:pt x="35240" y="16810"/>
                </a:lnTo>
                <a:lnTo>
                  <a:pt x="35240" y="16800"/>
                </a:lnTo>
                <a:lnTo>
                  <a:pt x="35230" y="16800"/>
                </a:lnTo>
                <a:lnTo>
                  <a:pt x="35230" y="16790"/>
                </a:lnTo>
                <a:lnTo>
                  <a:pt x="35230" y="16780"/>
                </a:lnTo>
                <a:lnTo>
                  <a:pt x="35230" y="16770"/>
                </a:lnTo>
                <a:lnTo>
                  <a:pt x="35230" y="16760"/>
                </a:lnTo>
                <a:lnTo>
                  <a:pt x="35230" y="16750"/>
                </a:lnTo>
                <a:lnTo>
                  <a:pt x="35220" y="16750"/>
                </a:lnTo>
                <a:lnTo>
                  <a:pt x="35220" y="16740"/>
                </a:lnTo>
                <a:lnTo>
                  <a:pt x="35220" y="16730"/>
                </a:lnTo>
                <a:lnTo>
                  <a:pt x="35210" y="16730"/>
                </a:lnTo>
                <a:lnTo>
                  <a:pt x="35210" y="16740"/>
                </a:lnTo>
                <a:lnTo>
                  <a:pt x="35200" y="16740"/>
                </a:lnTo>
                <a:lnTo>
                  <a:pt x="35200" y="16750"/>
                </a:lnTo>
                <a:lnTo>
                  <a:pt x="35190" y="16750"/>
                </a:lnTo>
                <a:lnTo>
                  <a:pt x="35190" y="16740"/>
                </a:lnTo>
                <a:lnTo>
                  <a:pt x="35180" y="16740"/>
                </a:lnTo>
                <a:lnTo>
                  <a:pt x="35180" y="16730"/>
                </a:lnTo>
                <a:lnTo>
                  <a:pt x="35180" y="16720"/>
                </a:lnTo>
                <a:lnTo>
                  <a:pt x="35180" y="16710"/>
                </a:lnTo>
                <a:lnTo>
                  <a:pt x="35170" y="16710"/>
                </a:lnTo>
                <a:lnTo>
                  <a:pt x="35170" y="16700"/>
                </a:lnTo>
                <a:lnTo>
                  <a:pt x="35160" y="16700"/>
                </a:lnTo>
                <a:lnTo>
                  <a:pt x="35160" y="16690"/>
                </a:lnTo>
                <a:lnTo>
                  <a:pt x="35170" y="16690"/>
                </a:lnTo>
                <a:lnTo>
                  <a:pt x="35160" y="16690"/>
                </a:lnTo>
                <a:lnTo>
                  <a:pt x="35160" y="16680"/>
                </a:lnTo>
                <a:lnTo>
                  <a:pt x="35150" y="16680"/>
                </a:lnTo>
                <a:lnTo>
                  <a:pt x="35140" y="16680"/>
                </a:lnTo>
                <a:lnTo>
                  <a:pt x="35140" y="16670"/>
                </a:lnTo>
                <a:lnTo>
                  <a:pt x="35130" y="16670"/>
                </a:lnTo>
                <a:lnTo>
                  <a:pt x="35120" y="16660"/>
                </a:lnTo>
                <a:lnTo>
                  <a:pt x="35110" y="16660"/>
                </a:lnTo>
                <a:lnTo>
                  <a:pt x="35110" y="16650"/>
                </a:lnTo>
                <a:lnTo>
                  <a:pt x="35100" y="16650"/>
                </a:lnTo>
                <a:lnTo>
                  <a:pt x="35090" y="16650"/>
                </a:lnTo>
                <a:lnTo>
                  <a:pt x="35090" y="16660"/>
                </a:lnTo>
                <a:lnTo>
                  <a:pt x="35080" y="16660"/>
                </a:lnTo>
                <a:lnTo>
                  <a:pt x="35070" y="16660"/>
                </a:lnTo>
                <a:lnTo>
                  <a:pt x="35070" y="16650"/>
                </a:lnTo>
                <a:lnTo>
                  <a:pt x="35060" y="16650"/>
                </a:lnTo>
                <a:lnTo>
                  <a:pt x="35060" y="16660"/>
                </a:lnTo>
                <a:lnTo>
                  <a:pt x="35060" y="16650"/>
                </a:lnTo>
                <a:lnTo>
                  <a:pt x="35050" y="16660"/>
                </a:lnTo>
                <a:lnTo>
                  <a:pt x="35050" y="16670"/>
                </a:lnTo>
                <a:lnTo>
                  <a:pt x="35040" y="16660"/>
                </a:lnTo>
                <a:lnTo>
                  <a:pt x="35030" y="16660"/>
                </a:lnTo>
                <a:lnTo>
                  <a:pt x="35020" y="16660"/>
                </a:lnTo>
                <a:lnTo>
                  <a:pt x="35010" y="16660"/>
                </a:lnTo>
                <a:lnTo>
                  <a:pt x="35000" y="16660"/>
                </a:lnTo>
                <a:lnTo>
                  <a:pt x="35000" y="16670"/>
                </a:lnTo>
                <a:lnTo>
                  <a:pt x="34990" y="16670"/>
                </a:lnTo>
                <a:lnTo>
                  <a:pt x="34990" y="16660"/>
                </a:lnTo>
                <a:lnTo>
                  <a:pt x="34990" y="16650"/>
                </a:lnTo>
                <a:lnTo>
                  <a:pt x="34990" y="16640"/>
                </a:lnTo>
                <a:lnTo>
                  <a:pt x="34990" y="16630"/>
                </a:lnTo>
                <a:lnTo>
                  <a:pt x="34980" y="16630"/>
                </a:lnTo>
                <a:lnTo>
                  <a:pt x="34980" y="16620"/>
                </a:lnTo>
                <a:lnTo>
                  <a:pt x="34970" y="16610"/>
                </a:lnTo>
                <a:lnTo>
                  <a:pt x="34970" y="16600"/>
                </a:lnTo>
                <a:lnTo>
                  <a:pt x="34960" y="16600"/>
                </a:lnTo>
                <a:lnTo>
                  <a:pt x="34960" y="16590"/>
                </a:lnTo>
                <a:lnTo>
                  <a:pt x="34960" y="16580"/>
                </a:lnTo>
                <a:lnTo>
                  <a:pt x="34950" y="16570"/>
                </a:lnTo>
                <a:lnTo>
                  <a:pt x="34950" y="16560"/>
                </a:lnTo>
                <a:lnTo>
                  <a:pt x="34940" y="16560"/>
                </a:lnTo>
                <a:lnTo>
                  <a:pt x="34930" y="16560"/>
                </a:lnTo>
                <a:lnTo>
                  <a:pt x="34930" y="16570"/>
                </a:lnTo>
                <a:lnTo>
                  <a:pt x="34920" y="16570"/>
                </a:lnTo>
                <a:lnTo>
                  <a:pt x="34910" y="16560"/>
                </a:lnTo>
                <a:lnTo>
                  <a:pt x="34900" y="16560"/>
                </a:lnTo>
                <a:lnTo>
                  <a:pt x="34890" y="16560"/>
                </a:lnTo>
                <a:lnTo>
                  <a:pt x="34880" y="16550"/>
                </a:lnTo>
                <a:lnTo>
                  <a:pt x="34870" y="16550"/>
                </a:lnTo>
                <a:lnTo>
                  <a:pt x="34860" y="16550"/>
                </a:lnTo>
                <a:lnTo>
                  <a:pt x="34860" y="16540"/>
                </a:lnTo>
                <a:lnTo>
                  <a:pt x="34850" y="16540"/>
                </a:lnTo>
                <a:lnTo>
                  <a:pt x="34850" y="16550"/>
                </a:lnTo>
                <a:lnTo>
                  <a:pt x="34840" y="16550"/>
                </a:lnTo>
                <a:lnTo>
                  <a:pt x="34850" y="16550"/>
                </a:lnTo>
                <a:lnTo>
                  <a:pt x="34850" y="16560"/>
                </a:lnTo>
                <a:lnTo>
                  <a:pt x="34850" y="16570"/>
                </a:lnTo>
                <a:lnTo>
                  <a:pt x="34860" y="16570"/>
                </a:lnTo>
                <a:lnTo>
                  <a:pt x="34860" y="16580"/>
                </a:lnTo>
                <a:lnTo>
                  <a:pt x="34850" y="16580"/>
                </a:lnTo>
                <a:lnTo>
                  <a:pt x="34850" y="16590"/>
                </a:lnTo>
                <a:lnTo>
                  <a:pt x="34850" y="16600"/>
                </a:lnTo>
                <a:lnTo>
                  <a:pt x="34850" y="16610"/>
                </a:lnTo>
                <a:lnTo>
                  <a:pt x="34840" y="16610"/>
                </a:lnTo>
                <a:lnTo>
                  <a:pt x="34850" y="16610"/>
                </a:lnTo>
                <a:lnTo>
                  <a:pt x="34850" y="16620"/>
                </a:lnTo>
                <a:lnTo>
                  <a:pt x="34860" y="16620"/>
                </a:lnTo>
                <a:lnTo>
                  <a:pt x="34870" y="16620"/>
                </a:lnTo>
                <a:lnTo>
                  <a:pt x="34870" y="16630"/>
                </a:lnTo>
                <a:lnTo>
                  <a:pt x="34880" y="16640"/>
                </a:lnTo>
                <a:lnTo>
                  <a:pt x="34880" y="16650"/>
                </a:lnTo>
                <a:lnTo>
                  <a:pt x="34890" y="16650"/>
                </a:lnTo>
                <a:lnTo>
                  <a:pt x="34900" y="16650"/>
                </a:lnTo>
                <a:lnTo>
                  <a:pt x="34900" y="16660"/>
                </a:lnTo>
                <a:lnTo>
                  <a:pt x="34900" y="16670"/>
                </a:lnTo>
                <a:lnTo>
                  <a:pt x="34900" y="16680"/>
                </a:lnTo>
                <a:lnTo>
                  <a:pt x="34910" y="16680"/>
                </a:lnTo>
                <a:lnTo>
                  <a:pt x="34910" y="16690"/>
                </a:lnTo>
                <a:lnTo>
                  <a:pt x="34920" y="16690"/>
                </a:lnTo>
                <a:lnTo>
                  <a:pt x="34920" y="16680"/>
                </a:lnTo>
                <a:lnTo>
                  <a:pt x="34930" y="16680"/>
                </a:lnTo>
                <a:lnTo>
                  <a:pt x="34930" y="16690"/>
                </a:lnTo>
                <a:lnTo>
                  <a:pt x="34940" y="16690"/>
                </a:lnTo>
                <a:lnTo>
                  <a:pt x="34940" y="16700"/>
                </a:lnTo>
                <a:lnTo>
                  <a:pt x="34940" y="16710"/>
                </a:lnTo>
                <a:lnTo>
                  <a:pt x="34940" y="16720"/>
                </a:lnTo>
                <a:lnTo>
                  <a:pt x="34950" y="16720"/>
                </a:lnTo>
                <a:lnTo>
                  <a:pt x="34960" y="16720"/>
                </a:lnTo>
                <a:lnTo>
                  <a:pt x="34960" y="16730"/>
                </a:lnTo>
                <a:lnTo>
                  <a:pt x="34970" y="16740"/>
                </a:lnTo>
                <a:lnTo>
                  <a:pt x="34980" y="16740"/>
                </a:lnTo>
                <a:lnTo>
                  <a:pt x="34980" y="16750"/>
                </a:lnTo>
                <a:lnTo>
                  <a:pt x="34990" y="16760"/>
                </a:lnTo>
                <a:lnTo>
                  <a:pt x="35000" y="16760"/>
                </a:lnTo>
                <a:lnTo>
                  <a:pt x="35000" y="16770"/>
                </a:lnTo>
                <a:lnTo>
                  <a:pt x="35010" y="16770"/>
                </a:lnTo>
                <a:lnTo>
                  <a:pt x="35010" y="16780"/>
                </a:lnTo>
                <a:lnTo>
                  <a:pt x="35020" y="16780"/>
                </a:lnTo>
                <a:lnTo>
                  <a:pt x="35020" y="16790"/>
                </a:lnTo>
                <a:lnTo>
                  <a:pt x="35030" y="16790"/>
                </a:lnTo>
                <a:lnTo>
                  <a:pt x="35030" y="16800"/>
                </a:lnTo>
                <a:lnTo>
                  <a:pt x="35040" y="16800"/>
                </a:lnTo>
                <a:lnTo>
                  <a:pt x="35050" y="16810"/>
                </a:lnTo>
                <a:lnTo>
                  <a:pt x="35060" y="16810"/>
                </a:lnTo>
                <a:lnTo>
                  <a:pt x="35070" y="16810"/>
                </a:lnTo>
                <a:lnTo>
                  <a:pt x="35070" y="16820"/>
                </a:lnTo>
                <a:lnTo>
                  <a:pt x="35070" y="16830"/>
                </a:lnTo>
                <a:lnTo>
                  <a:pt x="35080" y="16830"/>
                </a:lnTo>
                <a:lnTo>
                  <a:pt x="35080" y="16840"/>
                </a:lnTo>
                <a:lnTo>
                  <a:pt x="35080" y="16850"/>
                </a:lnTo>
                <a:lnTo>
                  <a:pt x="35090" y="16850"/>
                </a:lnTo>
                <a:lnTo>
                  <a:pt x="35090" y="16840"/>
                </a:lnTo>
                <a:lnTo>
                  <a:pt x="35100" y="16840"/>
                </a:lnTo>
                <a:lnTo>
                  <a:pt x="35100" y="16830"/>
                </a:lnTo>
                <a:lnTo>
                  <a:pt x="35110" y="16830"/>
                </a:lnTo>
                <a:lnTo>
                  <a:pt x="35110" y="16820"/>
                </a:lnTo>
                <a:lnTo>
                  <a:pt x="35110" y="16810"/>
                </a:lnTo>
                <a:lnTo>
                  <a:pt x="35100" y="16810"/>
                </a:lnTo>
                <a:lnTo>
                  <a:pt x="35110" y="16810"/>
                </a:lnTo>
                <a:lnTo>
                  <a:pt x="35110" y="16800"/>
                </a:lnTo>
                <a:lnTo>
                  <a:pt x="35100" y="16800"/>
                </a:lnTo>
                <a:lnTo>
                  <a:pt x="35110" y="16800"/>
                </a:lnTo>
                <a:lnTo>
                  <a:pt x="35100" y="16790"/>
                </a:lnTo>
                <a:lnTo>
                  <a:pt x="35110" y="16790"/>
                </a:lnTo>
                <a:lnTo>
                  <a:pt x="35110" y="16780"/>
                </a:lnTo>
                <a:lnTo>
                  <a:pt x="35110" y="16770"/>
                </a:lnTo>
                <a:lnTo>
                  <a:pt x="35120" y="16770"/>
                </a:lnTo>
                <a:lnTo>
                  <a:pt x="35120" y="16780"/>
                </a:lnTo>
                <a:lnTo>
                  <a:pt x="35120" y="16770"/>
                </a:lnTo>
                <a:lnTo>
                  <a:pt x="35120" y="16780"/>
                </a:lnTo>
                <a:lnTo>
                  <a:pt x="35130" y="16780"/>
                </a:lnTo>
                <a:lnTo>
                  <a:pt x="35130" y="16790"/>
                </a:lnTo>
                <a:lnTo>
                  <a:pt x="35130" y="16800"/>
                </a:lnTo>
                <a:lnTo>
                  <a:pt x="35130" y="16810"/>
                </a:lnTo>
                <a:lnTo>
                  <a:pt x="35130" y="16820"/>
                </a:lnTo>
                <a:lnTo>
                  <a:pt x="35130" y="16830"/>
                </a:lnTo>
                <a:lnTo>
                  <a:pt x="35130" y="16840"/>
                </a:lnTo>
                <a:lnTo>
                  <a:pt x="35140" y="16840"/>
                </a:lnTo>
                <a:lnTo>
                  <a:pt x="35140" y="16830"/>
                </a:lnTo>
                <a:lnTo>
                  <a:pt x="35140" y="16820"/>
                </a:lnTo>
                <a:lnTo>
                  <a:pt x="35150" y="16820"/>
                </a:lnTo>
                <a:lnTo>
                  <a:pt x="35150" y="16810"/>
                </a:lnTo>
                <a:lnTo>
                  <a:pt x="35160" y="16810"/>
                </a:lnTo>
                <a:lnTo>
                  <a:pt x="35160" y="16820"/>
                </a:lnTo>
                <a:lnTo>
                  <a:pt x="35160" y="16830"/>
                </a:lnTo>
                <a:lnTo>
                  <a:pt x="35160" y="16840"/>
                </a:lnTo>
                <a:lnTo>
                  <a:pt x="35160" y="16850"/>
                </a:lnTo>
                <a:lnTo>
                  <a:pt x="35160" y="16860"/>
                </a:lnTo>
                <a:lnTo>
                  <a:pt x="35160" y="16870"/>
                </a:lnTo>
                <a:lnTo>
                  <a:pt x="35160" y="16880"/>
                </a:lnTo>
                <a:lnTo>
                  <a:pt x="35170" y="16880"/>
                </a:lnTo>
                <a:lnTo>
                  <a:pt x="35180" y="16880"/>
                </a:lnTo>
                <a:lnTo>
                  <a:pt x="35180" y="16890"/>
                </a:lnTo>
                <a:lnTo>
                  <a:pt x="35190" y="16890"/>
                </a:lnTo>
                <a:lnTo>
                  <a:pt x="35200" y="16890"/>
                </a:lnTo>
                <a:lnTo>
                  <a:pt x="35200" y="16900"/>
                </a:lnTo>
                <a:lnTo>
                  <a:pt x="35210" y="16900"/>
                </a:lnTo>
                <a:lnTo>
                  <a:pt x="35210" y="16890"/>
                </a:lnTo>
                <a:lnTo>
                  <a:pt x="35210" y="16900"/>
                </a:lnTo>
                <a:lnTo>
                  <a:pt x="35220" y="16900"/>
                </a:lnTo>
                <a:lnTo>
                  <a:pt x="35210" y="16900"/>
                </a:lnTo>
                <a:lnTo>
                  <a:pt x="35210" y="16910"/>
                </a:lnTo>
                <a:lnTo>
                  <a:pt x="35220" y="16920"/>
                </a:lnTo>
                <a:lnTo>
                  <a:pt x="35220" y="16930"/>
                </a:lnTo>
                <a:lnTo>
                  <a:pt x="35220" y="16940"/>
                </a:lnTo>
                <a:lnTo>
                  <a:pt x="35220" y="16950"/>
                </a:lnTo>
                <a:lnTo>
                  <a:pt x="35230" y="16950"/>
                </a:lnTo>
                <a:lnTo>
                  <a:pt x="35240" y="16950"/>
                </a:lnTo>
                <a:lnTo>
                  <a:pt x="35250" y="16950"/>
                </a:lnTo>
                <a:lnTo>
                  <a:pt x="35250" y="16960"/>
                </a:lnTo>
                <a:lnTo>
                  <a:pt x="35260" y="16970"/>
                </a:lnTo>
                <a:lnTo>
                  <a:pt x="35260" y="16980"/>
                </a:lnTo>
                <a:lnTo>
                  <a:pt x="35270" y="16990"/>
                </a:lnTo>
                <a:lnTo>
                  <a:pt x="35270" y="17000"/>
                </a:lnTo>
                <a:lnTo>
                  <a:pt x="35270" y="17010"/>
                </a:lnTo>
                <a:lnTo>
                  <a:pt x="35280" y="17010"/>
                </a:lnTo>
                <a:lnTo>
                  <a:pt x="35280" y="17020"/>
                </a:lnTo>
                <a:lnTo>
                  <a:pt x="35280" y="17030"/>
                </a:lnTo>
                <a:lnTo>
                  <a:pt x="35280" y="17040"/>
                </a:lnTo>
                <a:lnTo>
                  <a:pt x="35290" y="17040"/>
                </a:lnTo>
                <a:lnTo>
                  <a:pt x="35290" y="17050"/>
                </a:lnTo>
                <a:lnTo>
                  <a:pt x="35300" y="17050"/>
                </a:lnTo>
                <a:lnTo>
                  <a:pt x="35310" y="17050"/>
                </a:lnTo>
                <a:lnTo>
                  <a:pt x="35320" y="17050"/>
                </a:lnTo>
                <a:lnTo>
                  <a:pt x="35320" y="17060"/>
                </a:lnTo>
                <a:lnTo>
                  <a:pt x="35320" y="17070"/>
                </a:lnTo>
                <a:lnTo>
                  <a:pt x="35320" y="17080"/>
                </a:lnTo>
                <a:lnTo>
                  <a:pt x="35320" y="17090"/>
                </a:lnTo>
                <a:lnTo>
                  <a:pt x="35320" y="17100"/>
                </a:lnTo>
                <a:lnTo>
                  <a:pt x="35330" y="17100"/>
                </a:lnTo>
                <a:lnTo>
                  <a:pt x="35330" y="17110"/>
                </a:lnTo>
                <a:lnTo>
                  <a:pt x="35330" y="17120"/>
                </a:lnTo>
                <a:lnTo>
                  <a:pt x="35330" y="17130"/>
                </a:lnTo>
                <a:lnTo>
                  <a:pt x="35330" y="17140"/>
                </a:lnTo>
                <a:lnTo>
                  <a:pt x="35330" y="17150"/>
                </a:lnTo>
                <a:lnTo>
                  <a:pt x="35320" y="17150"/>
                </a:lnTo>
                <a:lnTo>
                  <a:pt x="35320" y="17160"/>
                </a:lnTo>
                <a:lnTo>
                  <a:pt x="35310" y="17160"/>
                </a:lnTo>
                <a:lnTo>
                  <a:pt x="35310" y="17170"/>
                </a:lnTo>
                <a:lnTo>
                  <a:pt x="35320" y="17190"/>
                </a:lnTo>
                <a:lnTo>
                  <a:pt x="35320" y="17200"/>
                </a:lnTo>
                <a:lnTo>
                  <a:pt x="35320" y="17210"/>
                </a:lnTo>
                <a:lnTo>
                  <a:pt x="35330" y="17220"/>
                </a:lnTo>
                <a:lnTo>
                  <a:pt x="35330" y="17230"/>
                </a:lnTo>
                <a:lnTo>
                  <a:pt x="35330" y="17240"/>
                </a:lnTo>
                <a:lnTo>
                  <a:pt x="35340" y="17240"/>
                </a:lnTo>
                <a:lnTo>
                  <a:pt x="35340" y="17250"/>
                </a:lnTo>
                <a:lnTo>
                  <a:pt x="35340" y="17260"/>
                </a:lnTo>
                <a:lnTo>
                  <a:pt x="35350" y="17260"/>
                </a:lnTo>
                <a:lnTo>
                  <a:pt x="35350" y="17270"/>
                </a:lnTo>
                <a:lnTo>
                  <a:pt x="35350" y="17280"/>
                </a:lnTo>
                <a:lnTo>
                  <a:pt x="35350" y="17290"/>
                </a:lnTo>
                <a:lnTo>
                  <a:pt x="35340" y="17300"/>
                </a:lnTo>
                <a:lnTo>
                  <a:pt x="35340" y="17310"/>
                </a:lnTo>
                <a:lnTo>
                  <a:pt x="35340" y="17320"/>
                </a:lnTo>
                <a:lnTo>
                  <a:pt x="35350" y="17320"/>
                </a:lnTo>
                <a:lnTo>
                  <a:pt x="35350" y="17330"/>
                </a:lnTo>
                <a:lnTo>
                  <a:pt x="35350" y="17340"/>
                </a:lnTo>
                <a:lnTo>
                  <a:pt x="35350" y="17350"/>
                </a:lnTo>
                <a:lnTo>
                  <a:pt x="35350" y="17360"/>
                </a:lnTo>
                <a:lnTo>
                  <a:pt x="35360" y="17360"/>
                </a:lnTo>
                <a:lnTo>
                  <a:pt x="35360" y="17370"/>
                </a:lnTo>
                <a:lnTo>
                  <a:pt x="35370" y="17370"/>
                </a:lnTo>
                <a:lnTo>
                  <a:pt x="35380" y="17370"/>
                </a:lnTo>
                <a:lnTo>
                  <a:pt x="35390" y="17370"/>
                </a:lnTo>
                <a:lnTo>
                  <a:pt x="35390" y="17380"/>
                </a:lnTo>
                <a:lnTo>
                  <a:pt x="35400" y="17380"/>
                </a:lnTo>
                <a:lnTo>
                  <a:pt x="35400" y="17390"/>
                </a:lnTo>
                <a:lnTo>
                  <a:pt x="35390" y="17400"/>
                </a:lnTo>
                <a:lnTo>
                  <a:pt x="35390" y="17410"/>
                </a:lnTo>
                <a:lnTo>
                  <a:pt x="35390" y="17420"/>
                </a:lnTo>
                <a:lnTo>
                  <a:pt x="35390" y="17430"/>
                </a:lnTo>
                <a:lnTo>
                  <a:pt x="35390" y="17440"/>
                </a:lnTo>
                <a:lnTo>
                  <a:pt x="35390" y="17450"/>
                </a:lnTo>
                <a:lnTo>
                  <a:pt x="35380" y="17460"/>
                </a:lnTo>
                <a:lnTo>
                  <a:pt x="35380" y="17470"/>
                </a:lnTo>
                <a:lnTo>
                  <a:pt x="35380" y="17480"/>
                </a:lnTo>
                <a:lnTo>
                  <a:pt x="35370" y="17480"/>
                </a:lnTo>
                <a:lnTo>
                  <a:pt x="35370" y="17490"/>
                </a:lnTo>
                <a:lnTo>
                  <a:pt x="35370" y="17500"/>
                </a:lnTo>
                <a:lnTo>
                  <a:pt x="35360" y="17500"/>
                </a:lnTo>
                <a:lnTo>
                  <a:pt x="35360" y="17510"/>
                </a:lnTo>
                <a:lnTo>
                  <a:pt x="35350" y="17510"/>
                </a:lnTo>
                <a:lnTo>
                  <a:pt x="35340" y="17520"/>
                </a:lnTo>
                <a:lnTo>
                  <a:pt x="35330" y="17520"/>
                </a:lnTo>
                <a:lnTo>
                  <a:pt x="35330" y="17530"/>
                </a:lnTo>
                <a:lnTo>
                  <a:pt x="35320" y="17540"/>
                </a:lnTo>
                <a:lnTo>
                  <a:pt x="35320" y="17550"/>
                </a:lnTo>
                <a:lnTo>
                  <a:pt x="35310" y="17560"/>
                </a:lnTo>
                <a:lnTo>
                  <a:pt x="35300" y="17570"/>
                </a:lnTo>
                <a:lnTo>
                  <a:pt x="35300" y="17580"/>
                </a:lnTo>
                <a:lnTo>
                  <a:pt x="35290" y="17580"/>
                </a:lnTo>
                <a:lnTo>
                  <a:pt x="35290" y="17590"/>
                </a:lnTo>
                <a:lnTo>
                  <a:pt x="35280" y="17590"/>
                </a:lnTo>
                <a:lnTo>
                  <a:pt x="35270" y="17590"/>
                </a:lnTo>
                <a:lnTo>
                  <a:pt x="35260" y="17590"/>
                </a:lnTo>
                <a:lnTo>
                  <a:pt x="35250" y="17600"/>
                </a:lnTo>
                <a:lnTo>
                  <a:pt x="35240" y="17600"/>
                </a:lnTo>
                <a:lnTo>
                  <a:pt x="35240" y="17610"/>
                </a:lnTo>
                <a:lnTo>
                  <a:pt x="35230" y="17610"/>
                </a:lnTo>
                <a:lnTo>
                  <a:pt x="35230" y="17620"/>
                </a:lnTo>
                <a:lnTo>
                  <a:pt x="35220" y="17620"/>
                </a:lnTo>
                <a:lnTo>
                  <a:pt x="35210" y="17630"/>
                </a:lnTo>
                <a:lnTo>
                  <a:pt x="35210" y="17640"/>
                </a:lnTo>
                <a:lnTo>
                  <a:pt x="35200" y="17640"/>
                </a:lnTo>
                <a:lnTo>
                  <a:pt x="35200" y="17650"/>
                </a:lnTo>
                <a:lnTo>
                  <a:pt x="35190" y="17650"/>
                </a:lnTo>
                <a:lnTo>
                  <a:pt x="35190" y="17640"/>
                </a:lnTo>
                <a:lnTo>
                  <a:pt x="35180" y="17640"/>
                </a:lnTo>
                <a:lnTo>
                  <a:pt x="35180" y="17630"/>
                </a:lnTo>
                <a:lnTo>
                  <a:pt x="35170" y="17630"/>
                </a:lnTo>
                <a:lnTo>
                  <a:pt x="35160" y="17630"/>
                </a:lnTo>
                <a:lnTo>
                  <a:pt x="35150" y="17630"/>
                </a:lnTo>
                <a:lnTo>
                  <a:pt x="35140" y="17630"/>
                </a:lnTo>
                <a:lnTo>
                  <a:pt x="35140" y="17620"/>
                </a:lnTo>
                <a:lnTo>
                  <a:pt x="35140" y="17610"/>
                </a:lnTo>
                <a:lnTo>
                  <a:pt x="35130" y="17600"/>
                </a:lnTo>
                <a:lnTo>
                  <a:pt x="35120" y="17600"/>
                </a:lnTo>
                <a:lnTo>
                  <a:pt x="35120" y="17590"/>
                </a:lnTo>
                <a:lnTo>
                  <a:pt x="35110" y="17590"/>
                </a:lnTo>
                <a:lnTo>
                  <a:pt x="35110" y="17580"/>
                </a:lnTo>
                <a:lnTo>
                  <a:pt x="35110" y="17590"/>
                </a:lnTo>
                <a:lnTo>
                  <a:pt x="35100" y="17590"/>
                </a:lnTo>
                <a:lnTo>
                  <a:pt x="35100" y="17580"/>
                </a:lnTo>
                <a:lnTo>
                  <a:pt x="35090" y="17580"/>
                </a:lnTo>
                <a:lnTo>
                  <a:pt x="35080" y="17580"/>
                </a:lnTo>
                <a:lnTo>
                  <a:pt x="35080" y="17570"/>
                </a:lnTo>
                <a:lnTo>
                  <a:pt x="35070" y="17570"/>
                </a:lnTo>
                <a:lnTo>
                  <a:pt x="35060" y="17570"/>
                </a:lnTo>
                <a:lnTo>
                  <a:pt x="35060" y="17560"/>
                </a:lnTo>
                <a:lnTo>
                  <a:pt x="35050" y="17560"/>
                </a:lnTo>
                <a:lnTo>
                  <a:pt x="35040" y="17550"/>
                </a:lnTo>
                <a:lnTo>
                  <a:pt x="35040" y="17540"/>
                </a:lnTo>
                <a:lnTo>
                  <a:pt x="35030" y="17540"/>
                </a:lnTo>
                <a:lnTo>
                  <a:pt x="35020" y="17530"/>
                </a:lnTo>
                <a:lnTo>
                  <a:pt x="35010" y="17530"/>
                </a:lnTo>
                <a:lnTo>
                  <a:pt x="35000" y="17530"/>
                </a:lnTo>
                <a:lnTo>
                  <a:pt x="34990" y="17520"/>
                </a:lnTo>
                <a:lnTo>
                  <a:pt x="34980" y="17530"/>
                </a:lnTo>
                <a:lnTo>
                  <a:pt x="34970" y="17530"/>
                </a:lnTo>
                <a:lnTo>
                  <a:pt x="34970" y="17540"/>
                </a:lnTo>
                <a:lnTo>
                  <a:pt x="34960" y="17540"/>
                </a:lnTo>
                <a:lnTo>
                  <a:pt x="34960" y="17530"/>
                </a:lnTo>
                <a:lnTo>
                  <a:pt x="34960" y="17520"/>
                </a:lnTo>
                <a:lnTo>
                  <a:pt x="34960" y="17510"/>
                </a:lnTo>
                <a:lnTo>
                  <a:pt x="34960" y="17500"/>
                </a:lnTo>
                <a:lnTo>
                  <a:pt x="34950" y="17500"/>
                </a:lnTo>
                <a:lnTo>
                  <a:pt x="34950" y="17490"/>
                </a:lnTo>
                <a:lnTo>
                  <a:pt x="34950" y="17480"/>
                </a:lnTo>
                <a:lnTo>
                  <a:pt x="34950" y="17470"/>
                </a:lnTo>
                <a:lnTo>
                  <a:pt x="34950" y="17460"/>
                </a:lnTo>
                <a:lnTo>
                  <a:pt x="34960" y="17460"/>
                </a:lnTo>
                <a:lnTo>
                  <a:pt x="34950" y="17450"/>
                </a:lnTo>
                <a:lnTo>
                  <a:pt x="34940" y="17450"/>
                </a:lnTo>
                <a:lnTo>
                  <a:pt x="34940" y="17440"/>
                </a:lnTo>
                <a:lnTo>
                  <a:pt x="34950" y="17440"/>
                </a:lnTo>
                <a:lnTo>
                  <a:pt x="34950" y="17430"/>
                </a:lnTo>
                <a:lnTo>
                  <a:pt x="34940" y="17430"/>
                </a:lnTo>
                <a:lnTo>
                  <a:pt x="34940" y="17420"/>
                </a:lnTo>
                <a:lnTo>
                  <a:pt x="34950" y="17420"/>
                </a:lnTo>
                <a:lnTo>
                  <a:pt x="34940" y="17410"/>
                </a:lnTo>
                <a:lnTo>
                  <a:pt x="34940" y="17400"/>
                </a:lnTo>
                <a:lnTo>
                  <a:pt x="34930" y="17400"/>
                </a:lnTo>
                <a:lnTo>
                  <a:pt x="34940" y="17400"/>
                </a:lnTo>
                <a:lnTo>
                  <a:pt x="34930" y="17390"/>
                </a:lnTo>
                <a:lnTo>
                  <a:pt x="34920" y="17390"/>
                </a:lnTo>
                <a:lnTo>
                  <a:pt x="34920" y="17380"/>
                </a:lnTo>
                <a:lnTo>
                  <a:pt x="34910" y="17380"/>
                </a:lnTo>
                <a:lnTo>
                  <a:pt x="34910" y="17370"/>
                </a:lnTo>
                <a:lnTo>
                  <a:pt x="34910" y="17360"/>
                </a:lnTo>
                <a:lnTo>
                  <a:pt x="34900" y="17360"/>
                </a:lnTo>
                <a:lnTo>
                  <a:pt x="34890" y="17360"/>
                </a:lnTo>
                <a:lnTo>
                  <a:pt x="34890" y="17350"/>
                </a:lnTo>
                <a:lnTo>
                  <a:pt x="34880" y="17350"/>
                </a:lnTo>
                <a:lnTo>
                  <a:pt x="34870" y="17350"/>
                </a:lnTo>
                <a:lnTo>
                  <a:pt x="34860" y="17350"/>
                </a:lnTo>
                <a:lnTo>
                  <a:pt x="34850" y="17350"/>
                </a:lnTo>
                <a:lnTo>
                  <a:pt x="34840" y="17350"/>
                </a:lnTo>
                <a:lnTo>
                  <a:pt x="34840" y="17340"/>
                </a:lnTo>
                <a:lnTo>
                  <a:pt x="34840" y="17330"/>
                </a:lnTo>
                <a:lnTo>
                  <a:pt x="34840" y="17320"/>
                </a:lnTo>
                <a:lnTo>
                  <a:pt x="34830" y="17310"/>
                </a:lnTo>
                <a:lnTo>
                  <a:pt x="34830" y="17300"/>
                </a:lnTo>
                <a:lnTo>
                  <a:pt x="34820" y="17300"/>
                </a:lnTo>
                <a:lnTo>
                  <a:pt x="34820" y="17290"/>
                </a:lnTo>
                <a:lnTo>
                  <a:pt x="34810" y="17290"/>
                </a:lnTo>
                <a:lnTo>
                  <a:pt x="34810" y="17280"/>
                </a:lnTo>
                <a:lnTo>
                  <a:pt x="34800" y="17280"/>
                </a:lnTo>
                <a:lnTo>
                  <a:pt x="34800" y="17270"/>
                </a:lnTo>
                <a:lnTo>
                  <a:pt x="34800" y="17260"/>
                </a:lnTo>
                <a:lnTo>
                  <a:pt x="34790" y="17260"/>
                </a:lnTo>
                <a:lnTo>
                  <a:pt x="34790" y="17250"/>
                </a:lnTo>
                <a:lnTo>
                  <a:pt x="34780" y="17240"/>
                </a:lnTo>
                <a:lnTo>
                  <a:pt x="34780" y="17230"/>
                </a:lnTo>
                <a:lnTo>
                  <a:pt x="34770" y="17230"/>
                </a:lnTo>
                <a:lnTo>
                  <a:pt x="34770" y="17220"/>
                </a:lnTo>
                <a:lnTo>
                  <a:pt x="34760" y="17220"/>
                </a:lnTo>
                <a:lnTo>
                  <a:pt x="34760" y="17210"/>
                </a:lnTo>
                <a:lnTo>
                  <a:pt x="34750" y="17210"/>
                </a:lnTo>
                <a:lnTo>
                  <a:pt x="34750" y="17200"/>
                </a:lnTo>
                <a:lnTo>
                  <a:pt x="34740" y="17200"/>
                </a:lnTo>
                <a:lnTo>
                  <a:pt x="34740" y="17190"/>
                </a:lnTo>
                <a:lnTo>
                  <a:pt x="34730" y="17190"/>
                </a:lnTo>
                <a:lnTo>
                  <a:pt x="34730" y="17180"/>
                </a:lnTo>
                <a:lnTo>
                  <a:pt x="34720" y="17180"/>
                </a:lnTo>
                <a:lnTo>
                  <a:pt x="34710" y="17180"/>
                </a:lnTo>
                <a:lnTo>
                  <a:pt x="34700" y="17180"/>
                </a:lnTo>
                <a:lnTo>
                  <a:pt x="34690" y="17170"/>
                </a:lnTo>
                <a:lnTo>
                  <a:pt x="34690" y="17160"/>
                </a:lnTo>
                <a:lnTo>
                  <a:pt x="34690" y="17150"/>
                </a:lnTo>
                <a:lnTo>
                  <a:pt x="34680" y="17140"/>
                </a:lnTo>
                <a:lnTo>
                  <a:pt x="34690" y="17140"/>
                </a:lnTo>
                <a:lnTo>
                  <a:pt x="34680" y="17140"/>
                </a:lnTo>
                <a:lnTo>
                  <a:pt x="34680" y="17130"/>
                </a:lnTo>
                <a:lnTo>
                  <a:pt x="34680" y="17120"/>
                </a:lnTo>
                <a:lnTo>
                  <a:pt x="34680" y="17110"/>
                </a:lnTo>
                <a:lnTo>
                  <a:pt x="34670" y="17110"/>
                </a:lnTo>
                <a:lnTo>
                  <a:pt x="34670" y="17100"/>
                </a:lnTo>
                <a:lnTo>
                  <a:pt x="34660" y="17100"/>
                </a:lnTo>
                <a:lnTo>
                  <a:pt x="34650" y="17100"/>
                </a:lnTo>
                <a:lnTo>
                  <a:pt x="34640" y="17100"/>
                </a:lnTo>
                <a:lnTo>
                  <a:pt x="34650" y="17100"/>
                </a:lnTo>
                <a:lnTo>
                  <a:pt x="34650" y="17090"/>
                </a:lnTo>
                <a:lnTo>
                  <a:pt x="34640" y="17090"/>
                </a:lnTo>
                <a:lnTo>
                  <a:pt x="34640" y="17080"/>
                </a:lnTo>
                <a:lnTo>
                  <a:pt x="34630" y="17080"/>
                </a:lnTo>
                <a:lnTo>
                  <a:pt x="34630" y="17070"/>
                </a:lnTo>
                <a:lnTo>
                  <a:pt x="34630" y="17060"/>
                </a:lnTo>
                <a:lnTo>
                  <a:pt x="34620" y="17060"/>
                </a:lnTo>
                <a:lnTo>
                  <a:pt x="34620" y="17050"/>
                </a:lnTo>
                <a:lnTo>
                  <a:pt x="34620" y="17040"/>
                </a:lnTo>
                <a:lnTo>
                  <a:pt x="34620" y="17030"/>
                </a:lnTo>
                <a:lnTo>
                  <a:pt x="34610" y="17030"/>
                </a:lnTo>
                <a:lnTo>
                  <a:pt x="34600" y="17030"/>
                </a:lnTo>
                <a:lnTo>
                  <a:pt x="34610" y="17020"/>
                </a:lnTo>
                <a:lnTo>
                  <a:pt x="34610" y="17010"/>
                </a:lnTo>
                <a:lnTo>
                  <a:pt x="34600" y="17000"/>
                </a:lnTo>
                <a:lnTo>
                  <a:pt x="34600" y="16990"/>
                </a:lnTo>
                <a:lnTo>
                  <a:pt x="34590" y="16980"/>
                </a:lnTo>
                <a:lnTo>
                  <a:pt x="34580" y="16970"/>
                </a:lnTo>
                <a:lnTo>
                  <a:pt x="34580" y="16960"/>
                </a:lnTo>
                <a:lnTo>
                  <a:pt x="34570" y="16960"/>
                </a:lnTo>
                <a:lnTo>
                  <a:pt x="34570" y="16950"/>
                </a:lnTo>
                <a:lnTo>
                  <a:pt x="34560" y="16950"/>
                </a:lnTo>
                <a:lnTo>
                  <a:pt x="34550" y="16950"/>
                </a:lnTo>
                <a:lnTo>
                  <a:pt x="34550" y="16940"/>
                </a:lnTo>
                <a:lnTo>
                  <a:pt x="34550" y="16950"/>
                </a:lnTo>
                <a:lnTo>
                  <a:pt x="34540" y="16950"/>
                </a:lnTo>
                <a:lnTo>
                  <a:pt x="34530" y="16950"/>
                </a:lnTo>
                <a:lnTo>
                  <a:pt x="34530" y="16940"/>
                </a:lnTo>
                <a:lnTo>
                  <a:pt x="34520" y="16940"/>
                </a:lnTo>
                <a:lnTo>
                  <a:pt x="34510" y="16940"/>
                </a:lnTo>
                <a:lnTo>
                  <a:pt x="34510" y="16930"/>
                </a:lnTo>
                <a:lnTo>
                  <a:pt x="34500" y="16930"/>
                </a:lnTo>
                <a:lnTo>
                  <a:pt x="34500" y="16920"/>
                </a:lnTo>
                <a:lnTo>
                  <a:pt x="34490" y="16920"/>
                </a:lnTo>
                <a:lnTo>
                  <a:pt x="34480" y="16910"/>
                </a:lnTo>
                <a:lnTo>
                  <a:pt x="34480" y="16900"/>
                </a:lnTo>
                <a:lnTo>
                  <a:pt x="34480" y="16890"/>
                </a:lnTo>
                <a:lnTo>
                  <a:pt x="34470" y="16880"/>
                </a:lnTo>
                <a:lnTo>
                  <a:pt x="34470" y="16870"/>
                </a:lnTo>
                <a:lnTo>
                  <a:pt x="34460" y="16870"/>
                </a:lnTo>
                <a:lnTo>
                  <a:pt x="34460" y="16860"/>
                </a:lnTo>
                <a:lnTo>
                  <a:pt x="34450" y="16850"/>
                </a:lnTo>
                <a:lnTo>
                  <a:pt x="34450" y="16840"/>
                </a:lnTo>
                <a:lnTo>
                  <a:pt x="34450" y="16830"/>
                </a:lnTo>
                <a:lnTo>
                  <a:pt x="34440" y="16830"/>
                </a:lnTo>
                <a:lnTo>
                  <a:pt x="34440" y="16820"/>
                </a:lnTo>
                <a:lnTo>
                  <a:pt x="34430" y="16810"/>
                </a:lnTo>
                <a:lnTo>
                  <a:pt x="34430" y="16800"/>
                </a:lnTo>
                <a:lnTo>
                  <a:pt x="34420" y="16800"/>
                </a:lnTo>
                <a:lnTo>
                  <a:pt x="34420" y="16790"/>
                </a:lnTo>
                <a:lnTo>
                  <a:pt x="34410" y="16790"/>
                </a:lnTo>
                <a:lnTo>
                  <a:pt x="34400" y="16790"/>
                </a:lnTo>
                <a:lnTo>
                  <a:pt x="34390" y="16780"/>
                </a:lnTo>
                <a:lnTo>
                  <a:pt x="34380" y="16780"/>
                </a:lnTo>
                <a:lnTo>
                  <a:pt x="34370" y="16780"/>
                </a:lnTo>
                <a:lnTo>
                  <a:pt x="34370" y="16770"/>
                </a:lnTo>
                <a:lnTo>
                  <a:pt x="34360" y="16770"/>
                </a:lnTo>
                <a:lnTo>
                  <a:pt x="34360" y="16760"/>
                </a:lnTo>
                <a:lnTo>
                  <a:pt x="34360" y="16750"/>
                </a:lnTo>
                <a:lnTo>
                  <a:pt x="34350" y="16740"/>
                </a:lnTo>
                <a:lnTo>
                  <a:pt x="34350" y="16730"/>
                </a:lnTo>
                <a:lnTo>
                  <a:pt x="34350" y="16720"/>
                </a:lnTo>
                <a:lnTo>
                  <a:pt x="34350" y="16710"/>
                </a:lnTo>
                <a:lnTo>
                  <a:pt x="34350" y="16700"/>
                </a:lnTo>
                <a:lnTo>
                  <a:pt x="34340" y="16700"/>
                </a:lnTo>
                <a:lnTo>
                  <a:pt x="34340" y="16690"/>
                </a:lnTo>
                <a:lnTo>
                  <a:pt x="34340" y="16680"/>
                </a:lnTo>
                <a:lnTo>
                  <a:pt x="34340" y="16670"/>
                </a:lnTo>
                <a:lnTo>
                  <a:pt x="34340" y="16660"/>
                </a:lnTo>
                <a:lnTo>
                  <a:pt x="34330" y="16650"/>
                </a:lnTo>
                <a:lnTo>
                  <a:pt x="34330" y="16640"/>
                </a:lnTo>
                <a:lnTo>
                  <a:pt x="34330" y="16630"/>
                </a:lnTo>
                <a:lnTo>
                  <a:pt x="34320" y="16630"/>
                </a:lnTo>
                <a:lnTo>
                  <a:pt x="34320" y="16620"/>
                </a:lnTo>
                <a:lnTo>
                  <a:pt x="34310" y="16620"/>
                </a:lnTo>
                <a:lnTo>
                  <a:pt x="34310" y="16610"/>
                </a:lnTo>
                <a:lnTo>
                  <a:pt x="34300" y="16610"/>
                </a:lnTo>
                <a:lnTo>
                  <a:pt x="34290" y="16610"/>
                </a:lnTo>
                <a:lnTo>
                  <a:pt x="34290" y="16600"/>
                </a:lnTo>
                <a:lnTo>
                  <a:pt x="34290" y="16590"/>
                </a:lnTo>
                <a:lnTo>
                  <a:pt x="34290" y="16580"/>
                </a:lnTo>
                <a:lnTo>
                  <a:pt x="34280" y="16580"/>
                </a:lnTo>
                <a:lnTo>
                  <a:pt x="34270" y="16580"/>
                </a:lnTo>
                <a:lnTo>
                  <a:pt x="34270" y="16570"/>
                </a:lnTo>
                <a:lnTo>
                  <a:pt x="34260" y="16570"/>
                </a:lnTo>
                <a:lnTo>
                  <a:pt x="34250" y="16570"/>
                </a:lnTo>
                <a:lnTo>
                  <a:pt x="34240" y="16560"/>
                </a:lnTo>
                <a:lnTo>
                  <a:pt x="34250" y="16560"/>
                </a:lnTo>
                <a:lnTo>
                  <a:pt x="34240" y="16550"/>
                </a:lnTo>
                <a:lnTo>
                  <a:pt x="34240" y="16540"/>
                </a:lnTo>
                <a:lnTo>
                  <a:pt x="34240" y="16530"/>
                </a:lnTo>
                <a:lnTo>
                  <a:pt x="34240" y="16520"/>
                </a:lnTo>
                <a:lnTo>
                  <a:pt x="34240" y="16510"/>
                </a:lnTo>
                <a:lnTo>
                  <a:pt x="34240" y="16500"/>
                </a:lnTo>
                <a:lnTo>
                  <a:pt x="34240" y="16490"/>
                </a:lnTo>
                <a:lnTo>
                  <a:pt x="34230" y="16490"/>
                </a:lnTo>
                <a:lnTo>
                  <a:pt x="34230" y="16480"/>
                </a:lnTo>
                <a:lnTo>
                  <a:pt x="34220" y="16480"/>
                </a:lnTo>
                <a:lnTo>
                  <a:pt x="34220" y="16470"/>
                </a:lnTo>
                <a:lnTo>
                  <a:pt x="34210" y="16470"/>
                </a:lnTo>
                <a:lnTo>
                  <a:pt x="34210" y="16460"/>
                </a:lnTo>
                <a:lnTo>
                  <a:pt x="34200" y="16450"/>
                </a:lnTo>
                <a:lnTo>
                  <a:pt x="34200" y="16440"/>
                </a:lnTo>
                <a:lnTo>
                  <a:pt x="34190" y="16440"/>
                </a:lnTo>
                <a:lnTo>
                  <a:pt x="34180" y="16440"/>
                </a:lnTo>
                <a:lnTo>
                  <a:pt x="34180" y="16430"/>
                </a:lnTo>
                <a:lnTo>
                  <a:pt x="34170" y="16430"/>
                </a:lnTo>
                <a:lnTo>
                  <a:pt x="34160" y="16430"/>
                </a:lnTo>
                <a:lnTo>
                  <a:pt x="34150" y="16430"/>
                </a:lnTo>
                <a:lnTo>
                  <a:pt x="34140" y="16430"/>
                </a:lnTo>
                <a:lnTo>
                  <a:pt x="34140" y="16420"/>
                </a:lnTo>
                <a:lnTo>
                  <a:pt x="34130" y="16420"/>
                </a:lnTo>
                <a:lnTo>
                  <a:pt x="34130" y="16410"/>
                </a:lnTo>
                <a:lnTo>
                  <a:pt x="34130" y="16400"/>
                </a:lnTo>
                <a:lnTo>
                  <a:pt x="34130" y="16390"/>
                </a:lnTo>
                <a:lnTo>
                  <a:pt x="34130" y="16380"/>
                </a:lnTo>
                <a:lnTo>
                  <a:pt x="34130" y="16370"/>
                </a:lnTo>
                <a:lnTo>
                  <a:pt x="34130" y="16360"/>
                </a:lnTo>
                <a:lnTo>
                  <a:pt x="34130" y="16350"/>
                </a:lnTo>
                <a:lnTo>
                  <a:pt x="34120" y="16350"/>
                </a:lnTo>
                <a:lnTo>
                  <a:pt x="34120" y="16340"/>
                </a:lnTo>
                <a:lnTo>
                  <a:pt x="34120" y="16330"/>
                </a:lnTo>
                <a:lnTo>
                  <a:pt x="34130" y="16320"/>
                </a:lnTo>
                <a:lnTo>
                  <a:pt x="34140" y="16310"/>
                </a:lnTo>
                <a:lnTo>
                  <a:pt x="34150" y="16310"/>
                </a:lnTo>
                <a:lnTo>
                  <a:pt x="34160" y="16310"/>
                </a:lnTo>
                <a:lnTo>
                  <a:pt x="34170" y="16310"/>
                </a:lnTo>
                <a:lnTo>
                  <a:pt x="34170" y="16320"/>
                </a:lnTo>
                <a:lnTo>
                  <a:pt x="34180" y="16320"/>
                </a:lnTo>
                <a:lnTo>
                  <a:pt x="34190" y="16330"/>
                </a:lnTo>
                <a:lnTo>
                  <a:pt x="34200" y="16330"/>
                </a:lnTo>
                <a:lnTo>
                  <a:pt x="34210" y="16340"/>
                </a:lnTo>
                <a:lnTo>
                  <a:pt x="34220" y="16340"/>
                </a:lnTo>
                <a:lnTo>
                  <a:pt x="34230" y="16350"/>
                </a:lnTo>
                <a:lnTo>
                  <a:pt x="34240" y="16350"/>
                </a:lnTo>
                <a:lnTo>
                  <a:pt x="34240" y="16360"/>
                </a:lnTo>
                <a:lnTo>
                  <a:pt x="34250" y="16360"/>
                </a:lnTo>
                <a:lnTo>
                  <a:pt x="34260" y="16360"/>
                </a:lnTo>
                <a:lnTo>
                  <a:pt x="34260" y="16370"/>
                </a:lnTo>
                <a:lnTo>
                  <a:pt x="34270" y="16370"/>
                </a:lnTo>
                <a:lnTo>
                  <a:pt x="34280" y="16370"/>
                </a:lnTo>
                <a:lnTo>
                  <a:pt x="34290" y="16370"/>
                </a:lnTo>
                <a:lnTo>
                  <a:pt x="34300" y="16380"/>
                </a:lnTo>
                <a:lnTo>
                  <a:pt x="34310" y="16380"/>
                </a:lnTo>
                <a:lnTo>
                  <a:pt x="34320" y="16380"/>
                </a:lnTo>
                <a:lnTo>
                  <a:pt x="34330" y="16380"/>
                </a:lnTo>
                <a:lnTo>
                  <a:pt x="34340" y="16370"/>
                </a:lnTo>
                <a:lnTo>
                  <a:pt x="34350" y="16370"/>
                </a:lnTo>
                <a:lnTo>
                  <a:pt x="34360" y="16370"/>
                </a:lnTo>
                <a:lnTo>
                  <a:pt x="34370" y="16360"/>
                </a:lnTo>
                <a:lnTo>
                  <a:pt x="34380" y="16360"/>
                </a:lnTo>
                <a:lnTo>
                  <a:pt x="34390" y="16360"/>
                </a:lnTo>
                <a:lnTo>
                  <a:pt x="34400" y="16360"/>
                </a:lnTo>
                <a:lnTo>
                  <a:pt x="34410" y="16360"/>
                </a:lnTo>
                <a:lnTo>
                  <a:pt x="34420" y="16360"/>
                </a:lnTo>
                <a:lnTo>
                  <a:pt x="34430" y="16350"/>
                </a:lnTo>
                <a:lnTo>
                  <a:pt x="34450" y="16340"/>
                </a:lnTo>
                <a:lnTo>
                  <a:pt x="34460" y="16340"/>
                </a:lnTo>
                <a:lnTo>
                  <a:pt x="34470" y="16340"/>
                </a:lnTo>
                <a:lnTo>
                  <a:pt x="34480" y="16330"/>
                </a:lnTo>
                <a:lnTo>
                  <a:pt x="34490" y="16330"/>
                </a:lnTo>
                <a:lnTo>
                  <a:pt x="34500" y="16320"/>
                </a:lnTo>
                <a:lnTo>
                  <a:pt x="34510" y="16320"/>
                </a:lnTo>
                <a:lnTo>
                  <a:pt x="34520" y="16310"/>
                </a:lnTo>
                <a:lnTo>
                  <a:pt x="34530" y="16310"/>
                </a:lnTo>
                <a:lnTo>
                  <a:pt x="34540" y="16310"/>
                </a:lnTo>
                <a:lnTo>
                  <a:pt x="34550" y="16310"/>
                </a:lnTo>
                <a:lnTo>
                  <a:pt x="34550" y="16300"/>
                </a:lnTo>
                <a:lnTo>
                  <a:pt x="34560" y="16300"/>
                </a:lnTo>
                <a:lnTo>
                  <a:pt x="34560" y="16290"/>
                </a:lnTo>
                <a:lnTo>
                  <a:pt x="34570" y="16290"/>
                </a:lnTo>
                <a:lnTo>
                  <a:pt x="34580" y="16290"/>
                </a:lnTo>
                <a:lnTo>
                  <a:pt x="34590" y="16290"/>
                </a:lnTo>
                <a:lnTo>
                  <a:pt x="34600" y="16290"/>
                </a:lnTo>
                <a:lnTo>
                  <a:pt x="34600" y="16280"/>
                </a:lnTo>
                <a:lnTo>
                  <a:pt x="34610" y="16280"/>
                </a:lnTo>
                <a:lnTo>
                  <a:pt x="34620" y="16280"/>
                </a:lnTo>
                <a:lnTo>
                  <a:pt x="34630" y="16280"/>
                </a:lnTo>
                <a:lnTo>
                  <a:pt x="34640" y="16280"/>
                </a:lnTo>
                <a:lnTo>
                  <a:pt x="34640" y="16270"/>
                </a:lnTo>
                <a:lnTo>
                  <a:pt x="34640" y="16280"/>
                </a:lnTo>
                <a:lnTo>
                  <a:pt x="34650" y="16270"/>
                </a:lnTo>
                <a:lnTo>
                  <a:pt x="34670" y="16270"/>
                </a:lnTo>
                <a:lnTo>
                  <a:pt x="34680" y="16270"/>
                </a:lnTo>
                <a:lnTo>
                  <a:pt x="34700" y="16270"/>
                </a:lnTo>
                <a:lnTo>
                  <a:pt x="34710" y="16270"/>
                </a:lnTo>
                <a:lnTo>
                  <a:pt x="34720" y="16270"/>
                </a:lnTo>
                <a:lnTo>
                  <a:pt x="34730" y="16270"/>
                </a:lnTo>
                <a:lnTo>
                  <a:pt x="34740" y="16270"/>
                </a:lnTo>
                <a:close/>
                <a:moveTo>
                  <a:pt x="35470" y="15940"/>
                </a:moveTo>
                <a:lnTo>
                  <a:pt x="35480" y="15940"/>
                </a:lnTo>
                <a:lnTo>
                  <a:pt x="35480" y="15950"/>
                </a:lnTo>
                <a:lnTo>
                  <a:pt x="35490" y="15950"/>
                </a:lnTo>
                <a:lnTo>
                  <a:pt x="35500" y="15950"/>
                </a:lnTo>
                <a:lnTo>
                  <a:pt x="35510" y="15950"/>
                </a:lnTo>
                <a:lnTo>
                  <a:pt x="35520" y="15950"/>
                </a:lnTo>
                <a:lnTo>
                  <a:pt x="35520" y="15960"/>
                </a:lnTo>
                <a:lnTo>
                  <a:pt x="35530" y="15960"/>
                </a:lnTo>
                <a:lnTo>
                  <a:pt x="35540" y="15960"/>
                </a:lnTo>
                <a:lnTo>
                  <a:pt x="35550" y="15960"/>
                </a:lnTo>
                <a:lnTo>
                  <a:pt x="35560" y="15960"/>
                </a:lnTo>
                <a:lnTo>
                  <a:pt x="35570" y="15960"/>
                </a:lnTo>
                <a:lnTo>
                  <a:pt x="35580" y="15960"/>
                </a:lnTo>
                <a:lnTo>
                  <a:pt x="35580" y="15970"/>
                </a:lnTo>
                <a:lnTo>
                  <a:pt x="35590" y="15970"/>
                </a:lnTo>
                <a:lnTo>
                  <a:pt x="35600" y="15970"/>
                </a:lnTo>
                <a:lnTo>
                  <a:pt x="35600" y="15980"/>
                </a:lnTo>
                <a:lnTo>
                  <a:pt x="35610" y="15980"/>
                </a:lnTo>
                <a:lnTo>
                  <a:pt x="35620" y="15990"/>
                </a:lnTo>
                <a:lnTo>
                  <a:pt x="35630" y="15990"/>
                </a:lnTo>
                <a:lnTo>
                  <a:pt x="35630" y="16000"/>
                </a:lnTo>
                <a:lnTo>
                  <a:pt x="35640" y="16000"/>
                </a:lnTo>
                <a:lnTo>
                  <a:pt x="35650" y="16010"/>
                </a:lnTo>
                <a:lnTo>
                  <a:pt x="35660" y="16010"/>
                </a:lnTo>
                <a:lnTo>
                  <a:pt x="35670" y="16020"/>
                </a:lnTo>
                <a:lnTo>
                  <a:pt x="35680" y="16020"/>
                </a:lnTo>
                <a:lnTo>
                  <a:pt x="35680" y="16030"/>
                </a:lnTo>
                <a:lnTo>
                  <a:pt x="35690" y="16030"/>
                </a:lnTo>
                <a:lnTo>
                  <a:pt x="35700" y="16030"/>
                </a:lnTo>
                <a:lnTo>
                  <a:pt x="35700" y="16040"/>
                </a:lnTo>
                <a:lnTo>
                  <a:pt x="35710" y="16040"/>
                </a:lnTo>
                <a:lnTo>
                  <a:pt x="35720" y="16040"/>
                </a:lnTo>
                <a:lnTo>
                  <a:pt x="35730" y="16040"/>
                </a:lnTo>
                <a:lnTo>
                  <a:pt x="35730" y="16050"/>
                </a:lnTo>
                <a:lnTo>
                  <a:pt x="35740" y="16050"/>
                </a:lnTo>
                <a:lnTo>
                  <a:pt x="35740" y="16060"/>
                </a:lnTo>
                <a:lnTo>
                  <a:pt x="35750" y="16060"/>
                </a:lnTo>
                <a:lnTo>
                  <a:pt x="35760" y="16060"/>
                </a:lnTo>
                <a:lnTo>
                  <a:pt x="35760" y="16070"/>
                </a:lnTo>
                <a:lnTo>
                  <a:pt x="35770" y="16070"/>
                </a:lnTo>
                <a:lnTo>
                  <a:pt x="35780" y="16070"/>
                </a:lnTo>
                <a:lnTo>
                  <a:pt x="35780" y="16080"/>
                </a:lnTo>
                <a:lnTo>
                  <a:pt x="35790" y="16080"/>
                </a:lnTo>
                <a:lnTo>
                  <a:pt x="35800" y="16090"/>
                </a:lnTo>
                <a:lnTo>
                  <a:pt x="35810" y="16090"/>
                </a:lnTo>
                <a:lnTo>
                  <a:pt x="35810" y="16100"/>
                </a:lnTo>
                <a:lnTo>
                  <a:pt x="35820" y="16100"/>
                </a:lnTo>
                <a:lnTo>
                  <a:pt x="35830" y="16110"/>
                </a:lnTo>
                <a:lnTo>
                  <a:pt x="35840" y="16110"/>
                </a:lnTo>
                <a:lnTo>
                  <a:pt x="35850" y="16110"/>
                </a:lnTo>
                <a:lnTo>
                  <a:pt x="35850" y="16120"/>
                </a:lnTo>
                <a:lnTo>
                  <a:pt x="35860" y="16120"/>
                </a:lnTo>
                <a:lnTo>
                  <a:pt x="35860" y="16130"/>
                </a:lnTo>
                <a:lnTo>
                  <a:pt x="35870" y="16130"/>
                </a:lnTo>
                <a:lnTo>
                  <a:pt x="35870" y="16140"/>
                </a:lnTo>
                <a:lnTo>
                  <a:pt x="35880" y="16140"/>
                </a:lnTo>
                <a:lnTo>
                  <a:pt x="35880" y="16150"/>
                </a:lnTo>
                <a:lnTo>
                  <a:pt x="35890" y="16150"/>
                </a:lnTo>
                <a:lnTo>
                  <a:pt x="35890" y="16160"/>
                </a:lnTo>
                <a:lnTo>
                  <a:pt x="35900" y="16160"/>
                </a:lnTo>
                <a:lnTo>
                  <a:pt x="35900" y="16170"/>
                </a:lnTo>
                <a:lnTo>
                  <a:pt x="35910" y="16170"/>
                </a:lnTo>
                <a:lnTo>
                  <a:pt x="35910" y="16180"/>
                </a:lnTo>
                <a:lnTo>
                  <a:pt x="35920" y="16180"/>
                </a:lnTo>
                <a:lnTo>
                  <a:pt x="35930" y="16180"/>
                </a:lnTo>
                <a:lnTo>
                  <a:pt x="35930" y="16190"/>
                </a:lnTo>
                <a:lnTo>
                  <a:pt x="35930" y="16200"/>
                </a:lnTo>
                <a:lnTo>
                  <a:pt x="35940" y="16200"/>
                </a:lnTo>
                <a:lnTo>
                  <a:pt x="35940" y="16210"/>
                </a:lnTo>
                <a:lnTo>
                  <a:pt x="35950" y="16210"/>
                </a:lnTo>
                <a:lnTo>
                  <a:pt x="35950" y="16220"/>
                </a:lnTo>
                <a:lnTo>
                  <a:pt x="35960" y="16220"/>
                </a:lnTo>
                <a:lnTo>
                  <a:pt x="35960" y="16230"/>
                </a:lnTo>
                <a:lnTo>
                  <a:pt x="35970" y="16230"/>
                </a:lnTo>
                <a:lnTo>
                  <a:pt x="35970" y="16240"/>
                </a:lnTo>
                <a:lnTo>
                  <a:pt x="35980" y="16240"/>
                </a:lnTo>
                <a:lnTo>
                  <a:pt x="35980" y="16250"/>
                </a:lnTo>
                <a:lnTo>
                  <a:pt x="35990" y="16250"/>
                </a:lnTo>
                <a:lnTo>
                  <a:pt x="35990" y="16260"/>
                </a:lnTo>
                <a:lnTo>
                  <a:pt x="36000" y="16270"/>
                </a:lnTo>
                <a:lnTo>
                  <a:pt x="36000" y="16280"/>
                </a:lnTo>
                <a:lnTo>
                  <a:pt x="36010" y="16280"/>
                </a:lnTo>
                <a:lnTo>
                  <a:pt x="36010" y="16290"/>
                </a:lnTo>
                <a:lnTo>
                  <a:pt x="36010" y="16300"/>
                </a:lnTo>
                <a:lnTo>
                  <a:pt x="36020" y="16300"/>
                </a:lnTo>
                <a:lnTo>
                  <a:pt x="36020" y="16310"/>
                </a:lnTo>
                <a:lnTo>
                  <a:pt x="36030" y="16310"/>
                </a:lnTo>
                <a:lnTo>
                  <a:pt x="36040" y="16320"/>
                </a:lnTo>
                <a:lnTo>
                  <a:pt x="36040" y="16330"/>
                </a:lnTo>
                <a:lnTo>
                  <a:pt x="36050" y="16330"/>
                </a:lnTo>
                <a:lnTo>
                  <a:pt x="36050" y="16340"/>
                </a:lnTo>
                <a:lnTo>
                  <a:pt x="36050" y="16350"/>
                </a:lnTo>
                <a:lnTo>
                  <a:pt x="36050" y="16360"/>
                </a:lnTo>
                <a:lnTo>
                  <a:pt x="36050" y="16370"/>
                </a:lnTo>
                <a:lnTo>
                  <a:pt x="36050" y="16380"/>
                </a:lnTo>
                <a:lnTo>
                  <a:pt x="36050" y="16390"/>
                </a:lnTo>
                <a:lnTo>
                  <a:pt x="36060" y="16390"/>
                </a:lnTo>
                <a:lnTo>
                  <a:pt x="36060" y="16400"/>
                </a:lnTo>
                <a:lnTo>
                  <a:pt x="36060" y="16410"/>
                </a:lnTo>
                <a:lnTo>
                  <a:pt x="36060" y="16420"/>
                </a:lnTo>
                <a:lnTo>
                  <a:pt x="36070" y="16430"/>
                </a:lnTo>
                <a:lnTo>
                  <a:pt x="36070" y="16440"/>
                </a:lnTo>
                <a:lnTo>
                  <a:pt x="36070" y="16450"/>
                </a:lnTo>
                <a:lnTo>
                  <a:pt x="36080" y="16450"/>
                </a:lnTo>
                <a:lnTo>
                  <a:pt x="36080" y="16460"/>
                </a:lnTo>
                <a:lnTo>
                  <a:pt x="36080" y="16470"/>
                </a:lnTo>
                <a:lnTo>
                  <a:pt x="36090" y="16470"/>
                </a:lnTo>
                <a:lnTo>
                  <a:pt x="36090" y="16480"/>
                </a:lnTo>
                <a:lnTo>
                  <a:pt x="36090" y="16490"/>
                </a:lnTo>
                <a:lnTo>
                  <a:pt x="36100" y="16490"/>
                </a:lnTo>
                <a:lnTo>
                  <a:pt x="36100" y="16500"/>
                </a:lnTo>
                <a:lnTo>
                  <a:pt x="36110" y="16500"/>
                </a:lnTo>
                <a:lnTo>
                  <a:pt x="36110" y="16510"/>
                </a:lnTo>
                <a:lnTo>
                  <a:pt x="36110" y="16520"/>
                </a:lnTo>
                <a:lnTo>
                  <a:pt x="36110" y="16530"/>
                </a:lnTo>
                <a:lnTo>
                  <a:pt x="36110" y="16540"/>
                </a:lnTo>
                <a:lnTo>
                  <a:pt x="36120" y="16540"/>
                </a:lnTo>
                <a:lnTo>
                  <a:pt x="36120" y="16550"/>
                </a:lnTo>
                <a:lnTo>
                  <a:pt x="36130" y="16550"/>
                </a:lnTo>
                <a:lnTo>
                  <a:pt x="36130" y="16560"/>
                </a:lnTo>
                <a:lnTo>
                  <a:pt x="36140" y="16560"/>
                </a:lnTo>
                <a:lnTo>
                  <a:pt x="36150" y="16570"/>
                </a:lnTo>
                <a:lnTo>
                  <a:pt x="36140" y="16570"/>
                </a:lnTo>
                <a:lnTo>
                  <a:pt x="36140" y="16580"/>
                </a:lnTo>
                <a:lnTo>
                  <a:pt x="36140" y="16590"/>
                </a:lnTo>
                <a:lnTo>
                  <a:pt x="36140" y="16600"/>
                </a:lnTo>
                <a:lnTo>
                  <a:pt x="36130" y="16600"/>
                </a:lnTo>
                <a:lnTo>
                  <a:pt x="36130" y="16610"/>
                </a:lnTo>
                <a:lnTo>
                  <a:pt x="36140" y="16610"/>
                </a:lnTo>
                <a:lnTo>
                  <a:pt x="36140" y="16620"/>
                </a:lnTo>
                <a:lnTo>
                  <a:pt x="36140" y="16630"/>
                </a:lnTo>
                <a:lnTo>
                  <a:pt x="36140" y="16640"/>
                </a:lnTo>
                <a:lnTo>
                  <a:pt x="36150" y="16640"/>
                </a:lnTo>
                <a:lnTo>
                  <a:pt x="36150" y="16650"/>
                </a:lnTo>
                <a:lnTo>
                  <a:pt x="36150" y="16660"/>
                </a:lnTo>
                <a:lnTo>
                  <a:pt x="36150" y="16670"/>
                </a:lnTo>
                <a:lnTo>
                  <a:pt x="36160" y="16670"/>
                </a:lnTo>
                <a:lnTo>
                  <a:pt x="36160" y="16690"/>
                </a:lnTo>
                <a:lnTo>
                  <a:pt x="36160" y="16700"/>
                </a:lnTo>
                <a:lnTo>
                  <a:pt x="36170" y="16710"/>
                </a:lnTo>
                <a:lnTo>
                  <a:pt x="36170" y="16720"/>
                </a:lnTo>
                <a:lnTo>
                  <a:pt x="36170" y="16730"/>
                </a:lnTo>
                <a:lnTo>
                  <a:pt x="36180" y="16730"/>
                </a:lnTo>
                <a:lnTo>
                  <a:pt x="36180" y="16740"/>
                </a:lnTo>
                <a:lnTo>
                  <a:pt x="36180" y="16750"/>
                </a:lnTo>
                <a:lnTo>
                  <a:pt x="36190" y="16760"/>
                </a:lnTo>
                <a:lnTo>
                  <a:pt x="36190" y="16770"/>
                </a:lnTo>
                <a:lnTo>
                  <a:pt x="36190" y="16780"/>
                </a:lnTo>
                <a:lnTo>
                  <a:pt x="36190" y="16790"/>
                </a:lnTo>
                <a:lnTo>
                  <a:pt x="36200" y="16790"/>
                </a:lnTo>
                <a:lnTo>
                  <a:pt x="36200" y="16800"/>
                </a:lnTo>
                <a:lnTo>
                  <a:pt x="36200" y="16810"/>
                </a:lnTo>
                <a:lnTo>
                  <a:pt x="36200" y="16820"/>
                </a:lnTo>
                <a:lnTo>
                  <a:pt x="36210" y="16830"/>
                </a:lnTo>
                <a:lnTo>
                  <a:pt x="36210" y="16840"/>
                </a:lnTo>
                <a:lnTo>
                  <a:pt x="36210" y="16850"/>
                </a:lnTo>
                <a:lnTo>
                  <a:pt x="36210" y="16860"/>
                </a:lnTo>
                <a:lnTo>
                  <a:pt x="36210" y="16870"/>
                </a:lnTo>
                <a:lnTo>
                  <a:pt x="36210" y="16880"/>
                </a:lnTo>
                <a:lnTo>
                  <a:pt x="36210" y="16890"/>
                </a:lnTo>
                <a:lnTo>
                  <a:pt x="36200" y="16890"/>
                </a:lnTo>
                <a:lnTo>
                  <a:pt x="36200" y="16900"/>
                </a:lnTo>
                <a:lnTo>
                  <a:pt x="36210" y="16900"/>
                </a:lnTo>
                <a:lnTo>
                  <a:pt x="36210" y="16910"/>
                </a:lnTo>
                <a:lnTo>
                  <a:pt x="36210" y="16920"/>
                </a:lnTo>
                <a:lnTo>
                  <a:pt x="36210" y="16930"/>
                </a:lnTo>
                <a:lnTo>
                  <a:pt x="36210" y="16940"/>
                </a:lnTo>
                <a:lnTo>
                  <a:pt x="36210" y="16950"/>
                </a:lnTo>
                <a:lnTo>
                  <a:pt x="36220" y="16950"/>
                </a:lnTo>
                <a:lnTo>
                  <a:pt x="36220" y="16960"/>
                </a:lnTo>
                <a:lnTo>
                  <a:pt x="36220" y="16970"/>
                </a:lnTo>
                <a:lnTo>
                  <a:pt x="36220" y="16980"/>
                </a:lnTo>
                <a:lnTo>
                  <a:pt x="36230" y="16980"/>
                </a:lnTo>
                <a:lnTo>
                  <a:pt x="36230" y="16990"/>
                </a:lnTo>
                <a:lnTo>
                  <a:pt x="36230" y="17000"/>
                </a:lnTo>
                <a:lnTo>
                  <a:pt x="36230" y="17010"/>
                </a:lnTo>
                <a:lnTo>
                  <a:pt x="36230" y="17020"/>
                </a:lnTo>
                <a:lnTo>
                  <a:pt x="36230" y="17030"/>
                </a:lnTo>
                <a:lnTo>
                  <a:pt x="36230" y="17040"/>
                </a:lnTo>
                <a:lnTo>
                  <a:pt x="36230" y="17050"/>
                </a:lnTo>
                <a:lnTo>
                  <a:pt x="36230" y="17060"/>
                </a:lnTo>
                <a:lnTo>
                  <a:pt x="36230" y="17070"/>
                </a:lnTo>
                <a:lnTo>
                  <a:pt x="36220" y="17070"/>
                </a:lnTo>
                <a:lnTo>
                  <a:pt x="36220" y="17080"/>
                </a:lnTo>
                <a:lnTo>
                  <a:pt x="36220" y="17090"/>
                </a:lnTo>
                <a:lnTo>
                  <a:pt x="36210" y="17090"/>
                </a:lnTo>
                <a:lnTo>
                  <a:pt x="36200" y="17090"/>
                </a:lnTo>
                <a:lnTo>
                  <a:pt x="36210" y="17080"/>
                </a:lnTo>
                <a:lnTo>
                  <a:pt x="36210" y="17070"/>
                </a:lnTo>
                <a:lnTo>
                  <a:pt x="36220" y="17070"/>
                </a:lnTo>
                <a:lnTo>
                  <a:pt x="36210" y="17070"/>
                </a:lnTo>
                <a:lnTo>
                  <a:pt x="36220" y="17060"/>
                </a:lnTo>
                <a:lnTo>
                  <a:pt x="36220" y="17050"/>
                </a:lnTo>
                <a:lnTo>
                  <a:pt x="36220" y="17040"/>
                </a:lnTo>
                <a:lnTo>
                  <a:pt x="36220" y="17030"/>
                </a:lnTo>
                <a:lnTo>
                  <a:pt x="36230" y="17030"/>
                </a:lnTo>
                <a:lnTo>
                  <a:pt x="36230" y="17020"/>
                </a:lnTo>
                <a:lnTo>
                  <a:pt x="36220" y="17020"/>
                </a:lnTo>
                <a:lnTo>
                  <a:pt x="36230" y="17020"/>
                </a:lnTo>
                <a:lnTo>
                  <a:pt x="36220" y="17020"/>
                </a:lnTo>
                <a:lnTo>
                  <a:pt x="36220" y="17010"/>
                </a:lnTo>
                <a:lnTo>
                  <a:pt x="36210" y="17010"/>
                </a:lnTo>
                <a:lnTo>
                  <a:pt x="36200" y="17010"/>
                </a:lnTo>
                <a:lnTo>
                  <a:pt x="36200" y="17020"/>
                </a:lnTo>
                <a:lnTo>
                  <a:pt x="36190" y="17030"/>
                </a:lnTo>
                <a:lnTo>
                  <a:pt x="36190" y="17040"/>
                </a:lnTo>
                <a:lnTo>
                  <a:pt x="36190" y="17050"/>
                </a:lnTo>
                <a:lnTo>
                  <a:pt x="36180" y="17050"/>
                </a:lnTo>
                <a:lnTo>
                  <a:pt x="36180" y="17060"/>
                </a:lnTo>
                <a:lnTo>
                  <a:pt x="36180" y="17070"/>
                </a:lnTo>
                <a:lnTo>
                  <a:pt x="36180" y="17080"/>
                </a:lnTo>
                <a:lnTo>
                  <a:pt x="36180" y="17090"/>
                </a:lnTo>
                <a:lnTo>
                  <a:pt x="36180" y="17100"/>
                </a:lnTo>
                <a:lnTo>
                  <a:pt x="36180" y="17110"/>
                </a:lnTo>
                <a:lnTo>
                  <a:pt x="36180" y="17120"/>
                </a:lnTo>
                <a:lnTo>
                  <a:pt x="36190" y="17130"/>
                </a:lnTo>
                <a:lnTo>
                  <a:pt x="36190" y="17140"/>
                </a:lnTo>
                <a:lnTo>
                  <a:pt x="36190" y="17150"/>
                </a:lnTo>
                <a:lnTo>
                  <a:pt x="36200" y="17150"/>
                </a:lnTo>
                <a:lnTo>
                  <a:pt x="36200" y="17160"/>
                </a:lnTo>
                <a:lnTo>
                  <a:pt x="36200" y="17170"/>
                </a:lnTo>
                <a:lnTo>
                  <a:pt x="36210" y="17170"/>
                </a:lnTo>
                <a:lnTo>
                  <a:pt x="36210" y="17180"/>
                </a:lnTo>
                <a:lnTo>
                  <a:pt x="36210" y="17190"/>
                </a:lnTo>
                <a:lnTo>
                  <a:pt x="36210" y="17200"/>
                </a:lnTo>
                <a:lnTo>
                  <a:pt x="36220" y="17200"/>
                </a:lnTo>
                <a:lnTo>
                  <a:pt x="36220" y="17210"/>
                </a:lnTo>
                <a:lnTo>
                  <a:pt x="36220" y="17220"/>
                </a:lnTo>
                <a:lnTo>
                  <a:pt x="36220" y="17230"/>
                </a:lnTo>
                <a:lnTo>
                  <a:pt x="36220" y="17240"/>
                </a:lnTo>
                <a:lnTo>
                  <a:pt x="36220" y="17250"/>
                </a:lnTo>
                <a:lnTo>
                  <a:pt x="36220" y="17260"/>
                </a:lnTo>
                <a:lnTo>
                  <a:pt x="36210" y="17260"/>
                </a:lnTo>
                <a:lnTo>
                  <a:pt x="36210" y="17270"/>
                </a:lnTo>
                <a:lnTo>
                  <a:pt x="36210" y="17280"/>
                </a:lnTo>
                <a:lnTo>
                  <a:pt x="36200" y="17290"/>
                </a:lnTo>
                <a:lnTo>
                  <a:pt x="36200" y="17300"/>
                </a:lnTo>
                <a:lnTo>
                  <a:pt x="36190" y="17300"/>
                </a:lnTo>
                <a:lnTo>
                  <a:pt x="36180" y="17300"/>
                </a:lnTo>
                <a:lnTo>
                  <a:pt x="36180" y="17290"/>
                </a:lnTo>
                <a:lnTo>
                  <a:pt x="36180" y="17280"/>
                </a:lnTo>
                <a:lnTo>
                  <a:pt x="36170" y="17280"/>
                </a:lnTo>
                <a:lnTo>
                  <a:pt x="36170" y="17270"/>
                </a:lnTo>
                <a:lnTo>
                  <a:pt x="36160" y="17270"/>
                </a:lnTo>
                <a:lnTo>
                  <a:pt x="36160" y="17260"/>
                </a:lnTo>
                <a:lnTo>
                  <a:pt x="36160" y="17250"/>
                </a:lnTo>
                <a:lnTo>
                  <a:pt x="36150" y="17250"/>
                </a:lnTo>
                <a:lnTo>
                  <a:pt x="36140" y="17250"/>
                </a:lnTo>
                <a:lnTo>
                  <a:pt x="36140" y="17240"/>
                </a:lnTo>
                <a:lnTo>
                  <a:pt x="36130" y="17240"/>
                </a:lnTo>
                <a:lnTo>
                  <a:pt x="36120" y="17240"/>
                </a:lnTo>
                <a:lnTo>
                  <a:pt x="36110" y="17240"/>
                </a:lnTo>
                <a:lnTo>
                  <a:pt x="36100" y="17240"/>
                </a:lnTo>
                <a:lnTo>
                  <a:pt x="36090" y="17240"/>
                </a:lnTo>
                <a:lnTo>
                  <a:pt x="36080" y="17240"/>
                </a:lnTo>
                <a:lnTo>
                  <a:pt x="36070" y="17240"/>
                </a:lnTo>
                <a:lnTo>
                  <a:pt x="36060" y="17240"/>
                </a:lnTo>
                <a:lnTo>
                  <a:pt x="36050" y="17250"/>
                </a:lnTo>
                <a:lnTo>
                  <a:pt x="36040" y="17250"/>
                </a:lnTo>
                <a:lnTo>
                  <a:pt x="36030" y="17250"/>
                </a:lnTo>
                <a:lnTo>
                  <a:pt x="36030" y="17260"/>
                </a:lnTo>
                <a:lnTo>
                  <a:pt x="36020" y="17260"/>
                </a:lnTo>
                <a:lnTo>
                  <a:pt x="36010" y="17260"/>
                </a:lnTo>
                <a:lnTo>
                  <a:pt x="36010" y="17270"/>
                </a:lnTo>
                <a:lnTo>
                  <a:pt x="36000" y="17270"/>
                </a:lnTo>
                <a:lnTo>
                  <a:pt x="35990" y="17270"/>
                </a:lnTo>
                <a:lnTo>
                  <a:pt x="35990" y="17280"/>
                </a:lnTo>
                <a:lnTo>
                  <a:pt x="35980" y="17280"/>
                </a:lnTo>
                <a:lnTo>
                  <a:pt x="35970" y="17280"/>
                </a:lnTo>
                <a:lnTo>
                  <a:pt x="35970" y="17290"/>
                </a:lnTo>
                <a:lnTo>
                  <a:pt x="35960" y="17300"/>
                </a:lnTo>
                <a:lnTo>
                  <a:pt x="35960" y="17310"/>
                </a:lnTo>
                <a:lnTo>
                  <a:pt x="35950" y="17310"/>
                </a:lnTo>
                <a:lnTo>
                  <a:pt x="35950" y="17300"/>
                </a:lnTo>
                <a:lnTo>
                  <a:pt x="35940" y="17310"/>
                </a:lnTo>
                <a:lnTo>
                  <a:pt x="35940" y="17300"/>
                </a:lnTo>
                <a:lnTo>
                  <a:pt x="35940" y="17310"/>
                </a:lnTo>
                <a:lnTo>
                  <a:pt x="35930" y="17310"/>
                </a:lnTo>
                <a:lnTo>
                  <a:pt x="35930" y="17300"/>
                </a:lnTo>
                <a:lnTo>
                  <a:pt x="35930" y="17310"/>
                </a:lnTo>
                <a:lnTo>
                  <a:pt x="35920" y="17310"/>
                </a:lnTo>
                <a:lnTo>
                  <a:pt x="35920" y="17300"/>
                </a:lnTo>
                <a:lnTo>
                  <a:pt x="35920" y="17310"/>
                </a:lnTo>
                <a:lnTo>
                  <a:pt x="35910" y="17310"/>
                </a:lnTo>
                <a:lnTo>
                  <a:pt x="35910" y="17300"/>
                </a:lnTo>
                <a:lnTo>
                  <a:pt x="35910" y="17310"/>
                </a:lnTo>
                <a:lnTo>
                  <a:pt x="35910" y="17300"/>
                </a:lnTo>
                <a:lnTo>
                  <a:pt x="35910" y="17290"/>
                </a:lnTo>
                <a:lnTo>
                  <a:pt x="35900" y="17290"/>
                </a:lnTo>
                <a:lnTo>
                  <a:pt x="35910" y="17290"/>
                </a:lnTo>
                <a:lnTo>
                  <a:pt x="35900" y="17290"/>
                </a:lnTo>
                <a:lnTo>
                  <a:pt x="35900" y="17280"/>
                </a:lnTo>
                <a:lnTo>
                  <a:pt x="35900" y="17270"/>
                </a:lnTo>
                <a:lnTo>
                  <a:pt x="35890" y="17270"/>
                </a:lnTo>
                <a:lnTo>
                  <a:pt x="35890" y="17260"/>
                </a:lnTo>
                <a:lnTo>
                  <a:pt x="35890" y="17270"/>
                </a:lnTo>
                <a:lnTo>
                  <a:pt x="35890" y="17280"/>
                </a:lnTo>
                <a:lnTo>
                  <a:pt x="35890" y="17290"/>
                </a:lnTo>
                <a:lnTo>
                  <a:pt x="35880" y="17290"/>
                </a:lnTo>
                <a:lnTo>
                  <a:pt x="35880" y="17300"/>
                </a:lnTo>
                <a:lnTo>
                  <a:pt x="35880" y="17310"/>
                </a:lnTo>
                <a:lnTo>
                  <a:pt x="35890" y="17310"/>
                </a:lnTo>
                <a:lnTo>
                  <a:pt x="35890" y="17320"/>
                </a:lnTo>
                <a:lnTo>
                  <a:pt x="35880" y="17320"/>
                </a:lnTo>
                <a:lnTo>
                  <a:pt x="35870" y="17330"/>
                </a:lnTo>
                <a:lnTo>
                  <a:pt x="35870" y="17340"/>
                </a:lnTo>
                <a:lnTo>
                  <a:pt x="35870" y="17350"/>
                </a:lnTo>
                <a:lnTo>
                  <a:pt x="35860" y="17350"/>
                </a:lnTo>
                <a:lnTo>
                  <a:pt x="35860" y="17340"/>
                </a:lnTo>
                <a:lnTo>
                  <a:pt x="35850" y="17340"/>
                </a:lnTo>
                <a:lnTo>
                  <a:pt x="35850" y="17330"/>
                </a:lnTo>
                <a:lnTo>
                  <a:pt x="35840" y="17330"/>
                </a:lnTo>
                <a:lnTo>
                  <a:pt x="35840" y="17320"/>
                </a:lnTo>
                <a:lnTo>
                  <a:pt x="35840" y="17310"/>
                </a:lnTo>
                <a:lnTo>
                  <a:pt x="35840" y="17300"/>
                </a:lnTo>
                <a:lnTo>
                  <a:pt x="35840" y="17290"/>
                </a:lnTo>
                <a:lnTo>
                  <a:pt x="35840" y="17280"/>
                </a:lnTo>
                <a:lnTo>
                  <a:pt x="35850" y="17280"/>
                </a:lnTo>
                <a:lnTo>
                  <a:pt x="35850" y="17270"/>
                </a:lnTo>
                <a:lnTo>
                  <a:pt x="35860" y="17270"/>
                </a:lnTo>
                <a:lnTo>
                  <a:pt x="35860" y="17260"/>
                </a:lnTo>
                <a:lnTo>
                  <a:pt x="35870" y="17260"/>
                </a:lnTo>
                <a:lnTo>
                  <a:pt x="35880" y="17260"/>
                </a:lnTo>
                <a:lnTo>
                  <a:pt x="35880" y="17250"/>
                </a:lnTo>
                <a:lnTo>
                  <a:pt x="35880" y="17260"/>
                </a:lnTo>
                <a:lnTo>
                  <a:pt x="35880" y="17250"/>
                </a:lnTo>
                <a:lnTo>
                  <a:pt x="35880" y="17240"/>
                </a:lnTo>
                <a:lnTo>
                  <a:pt x="35880" y="17230"/>
                </a:lnTo>
                <a:lnTo>
                  <a:pt x="35870" y="17230"/>
                </a:lnTo>
                <a:lnTo>
                  <a:pt x="35860" y="17230"/>
                </a:lnTo>
                <a:lnTo>
                  <a:pt x="35850" y="17230"/>
                </a:lnTo>
                <a:lnTo>
                  <a:pt x="35850" y="17240"/>
                </a:lnTo>
                <a:lnTo>
                  <a:pt x="35840" y="17240"/>
                </a:lnTo>
                <a:lnTo>
                  <a:pt x="35840" y="17230"/>
                </a:lnTo>
                <a:lnTo>
                  <a:pt x="35830" y="17230"/>
                </a:lnTo>
                <a:lnTo>
                  <a:pt x="35830" y="17240"/>
                </a:lnTo>
                <a:lnTo>
                  <a:pt x="35820" y="17240"/>
                </a:lnTo>
                <a:lnTo>
                  <a:pt x="35820" y="17230"/>
                </a:lnTo>
                <a:lnTo>
                  <a:pt x="35810" y="17230"/>
                </a:lnTo>
                <a:lnTo>
                  <a:pt x="35800" y="17230"/>
                </a:lnTo>
                <a:lnTo>
                  <a:pt x="35800" y="17240"/>
                </a:lnTo>
                <a:lnTo>
                  <a:pt x="35790" y="17240"/>
                </a:lnTo>
                <a:lnTo>
                  <a:pt x="35780" y="17240"/>
                </a:lnTo>
                <a:lnTo>
                  <a:pt x="35770" y="17240"/>
                </a:lnTo>
                <a:lnTo>
                  <a:pt x="35760" y="17240"/>
                </a:lnTo>
                <a:lnTo>
                  <a:pt x="35750" y="17230"/>
                </a:lnTo>
                <a:lnTo>
                  <a:pt x="35740" y="17230"/>
                </a:lnTo>
                <a:lnTo>
                  <a:pt x="35740" y="17240"/>
                </a:lnTo>
                <a:lnTo>
                  <a:pt x="35730" y="17240"/>
                </a:lnTo>
                <a:lnTo>
                  <a:pt x="35730" y="17230"/>
                </a:lnTo>
                <a:lnTo>
                  <a:pt x="35720" y="17230"/>
                </a:lnTo>
                <a:lnTo>
                  <a:pt x="35720" y="17220"/>
                </a:lnTo>
                <a:lnTo>
                  <a:pt x="35720" y="17230"/>
                </a:lnTo>
                <a:lnTo>
                  <a:pt x="35710" y="17230"/>
                </a:lnTo>
                <a:lnTo>
                  <a:pt x="35710" y="17240"/>
                </a:lnTo>
                <a:lnTo>
                  <a:pt x="35710" y="17230"/>
                </a:lnTo>
                <a:lnTo>
                  <a:pt x="35700" y="17230"/>
                </a:lnTo>
                <a:lnTo>
                  <a:pt x="35700" y="17220"/>
                </a:lnTo>
                <a:lnTo>
                  <a:pt x="35700" y="17230"/>
                </a:lnTo>
                <a:lnTo>
                  <a:pt x="35690" y="17230"/>
                </a:lnTo>
                <a:lnTo>
                  <a:pt x="35680" y="17230"/>
                </a:lnTo>
                <a:lnTo>
                  <a:pt x="35670" y="17220"/>
                </a:lnTo>
                <a:lnTo>
                  <a:pt x="35670" y="17210"/>
                </a:lnTo>
                <a:lnTo>
                  <a:pt x="35670" y="17200"/>
                </a:lnTo>
                <a:lnTo>
                  <a:pt x="35670" y="17190"/>
                </a:lnTo>
                <a:lnTo>
                  <a:pt x="35680" y="17190"/>
                </a:lnTo>
                <a:lnTo>
                  <a:pt x="35690" y="17190"/>
                </a:lnTo>
                <a:lnTo>
                  <a:pt x="35690" y="17180"/>
                </a:lnTo>
                <a:lnTo>
                  <a:pt x="35690" y="17170"/>
                </a:lnTo>
                <a:lnTo>
                  <a:pt x="35680" y="17170"/>
                </a:lnTo>
                <a:lnTo>
                  <a:pt x="35680" y="17160"/>
                </a:lnTo>
                <a:lnTo>
                  <a:pt x="35680" y="17150"/>
                </a:lnTo>
                <a:lnTo>
                  <a:pt x="35670" y="17150"/>
                </a:lnTo>
                <a:lnTo>
                  <a:pt x="35670" y="17140"/>
                </a:lnTo>
                <a:lnTo>
                  <a:pt x="35660" y="17150"/>
                </a:lnTo>
                <a:lnTo>
                  <a:pt x="35660" y="17160"/>
                </a:lnTo>
                <a:lnTo>
                  <a:pt x="35660" y="17170"/>
                </a:lnTo>
                <a:lnTo>
                  <a:pt x="35650" y="17170"/>
                </a:lnTo>
                <a:lnTo>
                  <a:pt x="35650" y="17160"/>
                </a:lnTo>
                <a:lnTo>
                  <a:pt x="35650" y="17150"/>
                </a:lnTo>
                <a:lnTo>
                  <a:pt x="35640" y="17150"/>
                </a:lnTo>
                <a:lnTo>
                  <a:pt x="35640" y="17140"/>
                </a:lnTo>
                <a:lnTo>
                  <a:pt x="35640" y="17130"/>
                </a:lnTo>
                <a:lnTo>
                  <a:pt x="35630" y="17130"/>
                </a:lnTo>
                <a:lnTo>
                  <a:pt x="35630" y="17120"/>
                </a:lnTo>
                <a:lnTo>
                  <a:pt x="35620" y="17120"/>
                </a:lnTo>
                <a:lnTo>
                  <a:pt x="35620" y="17110"/>
                </a:lnTo>
                <a:lnTo>
                  <a:pt x="35610" y="17110"/>
                </a:lnTo>
                <a:lnTo>
                  <a:pt x="35610" y="17100"/>
                </a:lnTo>
                <a:lnTo>
                  <a:pt x="35610" y="17090"/>
                </a:lnTo>
                <a:lnTo>
                  <a:pt x="35610" y="17080"/>
                </a:lnTo>
                <a:lnTo>
                  <a:pt x="35610" y="17070"/>
                </a:lnTo>
                <a:lnTo>
                  <a:pt x="35600" y="17070"/>
                </a:lnTo>
                <a:lnTo>
                  <a:pt x="35590" y="17070"/>
                </a:lnTo>
                <a:lnTo>
                  <a:pt x="35590" y="17060"/>
                </a:lnTo>
                <a:lnTo>
                  <a:pt x="35590" y="17070"/>
                </a:lnTo>
                <a:lnTo>
                  <a:pt x="35580" y="17070"/>
                </a:lnTo>
                <a:lnTo>
                  <a:pt x="35580" y="17060"/>
                </a:lnTo>
                <a:lnTo>
                  <a:pt x="35570" y="17060"/>
                </a:lnTo>
                <a:lnTo>
                  <a:pt x="35560" y="17060"/>
                </a:lnTo>
                <a:lnTo>
                  <a:pt x="35560" y="17050"/>
                </a:lnTo>
                <a:lnTo>
                  <a:pt x="35560" y="17040"/>
                </a:lnTo>
                <a:lnTo>
                  <a:pt x="35570" y="17040"/>
                </a:lnTo>
                <a:lnTo>
                  <a:pt x="35580" y="17030"/>
                </a:lnTo>
                <a:lnTo>
                  <a:pt x="35580" y="17020"/>
                </a:lnTo>
                <a:lnTo>
                  <a:pt x="35590" y="17020"/>
                </a:lnTo>
                <a:lnTo>
                  <a:pt x="35590" y="17010"/>
                </a:lnTo>
                <a:lnTo>
                  <a:pt x="35590" y="17000"/>
                </a:lnTo>
                <a:lnTo>
                  <a:pt x="35600" y="17000"/>
                </a:lnTo>
                <a:lnTo>
                  <a:pt x="35600" y="16990"/>
                </a:lnTo>
                <a:lnTo>
                  <a:pt x="35600" y="16980"/>
                </a:lnTo>
                <a:lnTo>
                  <a:pt x="35610" y="16980"/>
                </a:lnTo>
                <a:lnTo>
                  <a:pt x="35610" y="16970"/>
                </a:lnTo>
                <a:lnTo>
                  <a:pt x="35610" y="16960"/>
                </a:lnTo>
                <a:lnTo>
                  <a:pt x="35610" y="16950"/>
                </a:lnTo>
                <a:lnTo>
                  <a:pt x="35610" y="16940"/>
                </a:lnTo>
                <a:lnTo>
                  <a:pt x="35610" y="16930"/>
                </a:lnTo>
                <a:lnTo>
                  <a:pt x="35600" y="16930"/>
                </a:lnTo>
                <a:lnTo>
                  <a:pt x="35600" y="16920"/>
                </a:lnTo>
                <a:lnTo>
                  <a:pt x="35590" y="16920"/>
                </a:lnTo>
                <a:lnTo>
                  <a:pt x="35600" y="16920"/>
                </a:lnTo>
                <a:lnTo>
                  <a:pt x="35600" y="16910"/>
                </a:lnTo>
                <a:lnTo>
                  <a:pt x="35590" y="16910"/>
                </a:lnTo>
                <a:lnTo>
                  <a:pt x="35590" y="16900"/>
                </a:lnTo>
                <a:lnTo>
                  <a:pt x="35580" y="16900"/>
                </a:lnTo>
                <a:lnTo>
                  <a:pt x="35570" y="16900"/>
                </a:lnTo>
                <a:lnTo>
                  <a:pt x="35570" y="16890"/>
                </a:lnTo>
                <a:lnTo>
                  <a:pt x="35570" y="16880"/>
                </a:lnTo>
                <a:lnTo>
                  <a:pt x="35580" y="16880"/>
                </a:lnTo>
                <a:lnTo>
                  <a:pt x="35580" y="16870"/>
                </a:lnTo>
                <a:lnTo>
                  <a:pt x="35590" y="16870"/>
                </a:lnTo>
                <a:lnTo>
                  <a:pt x="35600" y="16870"/>
                </a:lnTo>
                <a:lnTo>
                  <a:pt x="35610" y="16870"/>
                </a:lnTo>
                <a:lnTo>
                  <a:pt x="35610" y="16860"/>
                </a:lnTo>
                <a:lnTo>
                  <a:pt x="35610" y="16850"/>
                </a:lnTo>
                <a:lnTo>
                  <a:pt x="35620" y="16840"/>
                </a:lnTo>
                <a:lnTo>
                  <a:pt x="35620" y="16830"/>
                </a:lnTo>
                <a:lnTo>
                  <a:pt x="35620" y="16820"/>
                </a:lnTo>
                <a:lnTo>
                  <a:pt x="35610" y="16820"/>
                </a:lnTo>
                <a:lnTo>
                  <a:pt x="35620" y="16820"/>
                </a:lnTo>
                <a:lnTo>
                  <a:pt x="35610" y="16820"/>
                </a:lnTo>
                <a:lnTo>
                  <a:pt x="35610" y="16810"/>
                </a:lnTo>
                <a:lnTo>
                  <a:pt x="35610" y="16800"/>
                </a:lnTo>
                <a:lnTo>
                  <a:pt x="35600" y="16800"/>
                </a:lnTo>
                <a:lnTo>
                  <a:pt x="35600" y="16790"/>
                </a:lnTo>
                <a:lnTo>
                  <a:pt x="35590" y="16790"/>
                </a:lnTo>
                <a:lnTo>
                  <a:pt x="35590" y="16780"/>
                </a:lnTo>
                <a:lnTo>
                  <a:pt x="35590" y="16770"/>
                </a:lnTo>
                <a:lnTo>
                  <a:pt x="35590" y="16760"/>
                </a:lnTo>
                <a:lnTo>
                  <a:pt x="35580" y="16760"/>
                </a:lnTo>
                <a:lnTo>
                  <a:pt x="35580" y="16750"/>
                </a:lnTo>
                <a:lnTo>
                  <a:pt x="35570" y="16750"/>
                </a:lnTo>
                <a:lnTo>
                  <a:pt x="35570" y="16740"/>
                </a:lnTo>
                <a:lnTo>
                  <a:pt x="35560" y="16740"/>
                </a:lnTo>
                <a:lnTo>
                  <a:pt x="35560" y="16730"/>
                </a:lnTo>
                <a:lnTo>
                  <a:pt x="35550" y="16720"/>
                </a:lnTo>
                <a:lnTo>
                  <a:pt x="35540" y="16720"/>
                </a:lnTo>
                <a:lnTo>
                  <a:pt x="35530" y="16720"/>
                </a:lnTo>
                <a:lnTo>
                  <a:pt x="35520" y="16720"/>
                </a:lnTo>
                <a:lnTo>
                  <a:pt x="35520" y="16710"/>
                </a:lnTo>
                <a:lnTo>
                  <a:pt x="35510" y="16710"/>
                </a:lnTo>
                <a:lnTo>
                  <a:pt x="35510" y="16700"/>
                </a:lnTo>
                <a:lnTo>
                  <a:pt x="35500" y="16700"/>
                </a:lnTo>
                <a:lnTo>
                  <a:pt x="35500" y="16690"/>
                </a:lnTo>
                <a:lnTo>
                  <a:pt x="35490" y="16690"/>
                </a:lnTo>
                <a:lnTo>
                  <a:pt x="35490" y="16680"/>
                </a:lnTo>
                <a:lnTo>
                  <a:pt x="35480" y="16680"/>
                </a:lnTo>
                <a:lnTo>
                  <a:pt x="35470" y="16680"/>
                </a:lnTo>
                <a:lnTo>
                  <a:pt x="35460" y="16680"/>
                </a:lnTo>
                <a:lnTo>
                  <a:pt x="35450" y="16680"/>
                </a:lnTo>
                <a:lnTo>
                  <a:pt x="35450" y="16690"/>
                </a:lnTo>
                <a:lnTo>
                  <a:pt x="35450" y="16680"/>
                </a:lnTo>
                <a:lnTo>
                  <a:pt x="35450" y="16670"/>
                </a:lnTo>
                <a:lnTo>
                  <a:pt x="35440" y="16670"/>
                </a:lnTo>
                <a:lnTo>
                  <a:pt x="35440" y="16660"/>
                </a:lnTo>
                <a:lnTo>
                  <a:pt x="35430" y="16660"/>
                </a:lnTo>
                <a:lnTo>
                  <a:pt x="35430" y="16650"/>
                </a:lnTo>
                <a:lnTo>
                  <a:pt x="35420" y="16640"/>
                </a:lnTo>
                <a:lnTo>
                  <a:pt x="35410" y="16640"/>
                </a:lnTo>
                <a:lnTo>
                  <a:pt x="35400" y="16640"/>
                </a:lnTo>
                <a:lnTo>
                  <a:pt x="35390" y="16640"/>
                </a:lnTo>
                <a:lnTo>
                  <a:pt x="35380" y="16640"/>
                </a:lnTo>
                <a:lnTo>
                  <a:pt x="35380" y="16650"/>
                </a:lnTo>
                <a:lnTo>
                  <a:pt x="35370" y="16650"/>
                </a:lnTo>
                <a:lnTo>
                  <a:pt x="35370" y="16660"/>
                </a:lnTo>
                <a:lnTo>
                  <a:pt x="35360" y="16660"/>
                </a:lnTo>
                <a:lnTo>
                  <a:pt x="35360" y="16650"/>
                </a:lnTo>
                <a:lnTo>
                  <a:pt x="35360" y="16640"/>
                </a:lnTo>
                <a:lnTo>
                  <a:pt x="35360" y="16630"/>
                </a:lnTo>
                <a:lnTo>
                  <a:pt x="35360" y="16620"/>
                </a:lnTo>
                <a:lnTo>
                  <a:pt x="35360" y="16610"/>
                </a:lnTo>
                <a:lnTo>
                  <a:pt x="35360" y="16600"/>
                </a:lnTo>
                <a:lnTo>
                  <a:pt x="35360" y="16590"/>
                </a:lnTo>
                <a:lnTo>
                  <a:pt x="35360" y="16580"/>
                </a:lnTo>
                <a:lnTo>
                  <a:pt x="35360" y="16570"/>
                </a:lnTo>
                <a:lnTo>
                  <a:pt x="35350" y="16570"/>
                </a:lnTo>
                <a:lnTo>
                  <a:pt x="35340" y="16570"/>
                </a:lnTo>
                <a:lnTo>
                  <a:pt x="35360" y="16560"/>
                </a:lnTo>
                <a:lnTo>
                  <a:pt x="35360" y="16550"/>
                </a:lnTo>
                <a:lnTo>
                  <a:pt x="35360" y="16540"/>
                </a:lnTo>
                <a:lnTo>
                  <a:pt x="35360" y="16530"/>
                </a:lnTo>
                <a:lnTo>
                  <a:pt x="35350" y="16530"/>
                </a:lnTo>
                <a:lnTo>
                  <a:pt x="35360" y="16530"/>
                </a:lnTo>
                <a:lnTo>
                  <a:pt x="35360" y="16520"/>
                </a:lnTo>
                <a:lnTo>
                  <a:pt x="35360" y="16510"/>
                </a:lnTo>
                <a:lnTo>
                  <a:pt x="35350" y="16510"/>
                </a:lnTo>
                <a:lnTo>
                  <a:pt x="35350" y="16500"/>
                </a:lnTo>
                <a:lnTo>
                  <a:pt x="35340" y="16500"/>
                </a:lnTo>
                <a:lnTo>
                  <a:pt x="35340" y="16490"/>
                </a:lnTo>
                <a:lnTo>
                  <a:pt x="35340" y="16480"/>
                </a:lnTo>
                <a:lnTo>
                  <a:pt x="35340" y="16470"/>
                </a:lnTo>
                <a:lnTo>
                  <a:pt x="35330" y="16470"/>
                </a:lnTo>
                <a:lnTo>
                  <a:pt x="35330" y="16460"/>
                </a:lnTo>
                <a:lnTo>
                  <a:pt x="35330" y="16450"/>
                </a:lnTo>
                <a:lnTo>
                  <a:pt x="35320" y="16440"/>
                </a:lnTo>
                <a:lnTo>
                  <a:pt x="35310" y="16440"/>
                </a:lnTo>
                <a:lnTo>
                  <a:pt x="35300" y="16440"/>
                </a:lnTo>
                <a:lnTo>
                  <a:pt x="35290" y="16440"/>
                </a:lnTo>
                <a:lnTo>
                  <a:pt x="35290" y="16430"/>
                </a:lnTo>
                <a:lnTo>
                  <a:pt x="35280" y="16430"/>
                </a:lnTo>
                <a:lnTo>
                  <a:pt x="35280" y="16420"/>
                </a:lnTo>
                <a:lnTo>
                  <a:pt x="35280" y="16430"/>
                </a:lnTo>
                <a:lnTo>
                  <a:pt x="35270" y="16430"/>
                </a:lnTo>
                <a:lnTo>
                  <a:pt x="35260" y="16430"/>
                </a:lnTo>
                <a:lnTo>
                  <a:pt x="35250" y="16430"/>
                </a:lnTo>
                <a:lnTo>
                  <a:pt x="35250" y="16420"/>
                </a:lnTo>
                <a:lnTo>
                  <a:pt x="35240" y="16420"/>
                </a:lnTo>
                <a:lnTo>
                  <a:pt x="35240" y="16410"/>
                </a:lnTo>
                <a:lnTo>
                  <a:pt x="35230" y="16410"/>
                </a:lnTo>
                <a:lnTo>
                  <a:pt x="35220" y="16410"/>
                </a:lnTo>
                <a:lnTo>
                  <a:pt x="35220" y="16420"/>
                </a:lnTo>
                <a:lnTo>
                  <a:pt x="35210" y="16420"/>
                </a:lnTo>
                <a:lnTo>
                  <a:pt x="35200" y="16420"/>
                </a:lnTo>
                <a:lnTo>
                  <a:pt x="35200" y="16410"/>
                </a:lnTo>
                <a:lnTo>
                  <a:pt x="35200" y="16400"/>
                </a:lnTo>
                <a:lnTo>
                  <a:pt x="35190" y="16400"/>
                </a:lnTo>
                <a:lnTo>
                  <a:pt x="35190" y="16390"/>
                </a:lnTo>
                <a:lnTo>
                  <a:pt x="35180" y="16390"/>
                </a:lnTo>
                <a:lnTo>
                  <a:pt x="35170" y="16390"/>
                </a:lnTo>
                <a:lnTo>
                  <a:pt x="35170" y="16400"/>
                </a:lnTo>
                <a:lnTo>
                  <a:pt x="35160" y="16400"/>
                </a:lnTo>
                <a:lnTo>
                  <a:pt x="35150" y="16400"/>
                </a:lnTo>
                <a:lnTo>
                  <a:pt x="35140" y="16390"/>
                </a:lnTo>
                <a:lnTo>
                  <a:pt x="35140" y="16400"/>
                </a:lnTo>
                <a:lnTo>
                  <a:pt x="35130" y="16400"/>
                </a:lnTo>
                <a:lnTo>
                  <a:pt x="35120" y="16400"/>
                </a:lnTo>
                <a:lnTo>
                  <a:pt x="35110" y="16400"/>
                </a:lnTo>
                <a:lnTo>
                  <a:pt x="35100" y="16400"/>
                </a:lnTo>
                <a:lnTo>
                  <a:pt x="35100" y="16390"/>
                </a:lnTo>
                <a:lnTo>
                  <a:pt x="35100" y="16380"/>
                </a:lnTo>
                <a:lnTo>
                  <a:pt x="35110" y="16380"/>
                </a:lnTo>
                <a:lnTo>
                  <a:pt x="35120" y="16380"/>
                </a:lnTo>
                <a:lnTo>
                  <a:pt x="35120" y="16370"/>
                </a:lnTo>
                <a:lnTo>
                  <a:pt x="35130" y="16370"/>
                </a:lnTo>
                <a:lnTo>
                  <a:pt x="35130" y="16360"/>
                </a:lnTo>
                <a:lnTo>
                  <a:pt x="35140" y="16360"/>
                </a:lnTo>
                <a:lnTo>
                  <a:pt x="35150" y="16360"/>
                </a:lnTo>
                <a:lnTo>
                  <a:pt x="35150" y="16350"/>
                </a:lnTo>
                <a:lnTo>
                  <a:pt x="35160" y="16350"/>
                </a:lnTo>
                <a:lnTo>
                  <a:pt x="35160" y="16340"/>
                </a:lnTo>
                <a:lnTo>
                  <a:pt x="35170" y="16340"/>
                </a:lnTo>
                <a:lnTo>
                  <a:pt x="35180" y="16340"/>
                </a:lnTo>
                <a:lnTo>
                  <a:pt x="35180" y="16330"/>
                </a:lnTo>
                <a:lnTo>
                  <a:pt x="35190" y="16330"/>
                </a:lnTo>
                <a:lnTo>
                  <a:pt x="35200" y="16320"/>
                </a:lnTo>
                <a:lnTo>
                  <a:pt x="35210" y="16320"/>
                </a:lnTo>
                <a:lnTo>
                  <a:pt x="35210" y="16310"/>
                </a:lnTo>
                <a:lnTo>
                  <a:pt x="35220" y="16310"/>
                </a:lnTo>
                <a:lnTo>
                  <a:pt x="35220" y="16300"/>
                </a:lnTo>
                <a:lnTo>
                  <a:pt x="35230" y="16300"/>
                </a:lnTo>
                <a:lnTo>
                  <a:pt x="35230" y="16290"/>
                </a:lnTo>
                <a:lnTo>
                  <a:pt x="35240" y="16290"/>
                </a:lnTo>
                <a:lnTo>
                  <a:pt x="35240" y="16280"/>
                </a:lnTo>
                <a:lnTo>
                  <a:pt x="35250" y="16280"/>
                </a:lnTo>
                <a:lnTo>
                  <a:pt x="35250" y="16270"/>
                </a:lnTo>
                <a:lnTo>
                  <a:pt x="35260" y="16260"/>
                </a:lnTo>
                <a:lnTo>
                  <a:pt x="35260" y="16250"/>
                </a:lnTo>
                <a:lnTo>
                  <a:pt x="35270" y="16250"/>
                </a:lnTo>
                <a:lnTo>
                  <a:pt x="35270" y="16240"/>
                </a:lnTo>
                <a:lnTo>
                  <a:pt x="35270" y="16230"/>
                </a:lnTo>
                <a:lnTo>
                  <a:pt x="35280" y="16230"/>
                </a:lnTo>
                <a:lnTo>
                  <a:pt x="35280" y="16220"/>
                </a:lnTo>
                <a:lnTo>
                  <a:pt x="35280" y="16210"/>
                </a:lnTo>
                <a:lnTo>
                  <a:pt x="35290" y="16200"/>
                </a:lnTo>
                <a:lnTo>
                  <a:pt x="35290" y="16190"/>
                </a:lnTo>
                <a:lnTo>
                  <a:pt x="35290" y="16180"/>
                </a:lnTo>
                <a:lnTo>
                  <a:pt x="35290" y="16170"/>
                </a:lnTo>
                <a:lnTo>
                  <a:pt x="35300" y="16170"/>
                </a:lnTo>
                <a:lnTo>
                  <a:pt x="35300" y="16160"/>
                </a:lnTo>
                <a:lnTo>
                  <a:pt x="35300" y="16150"/>
                </a:lnTo>
                <a:lnTo>
                  <a:pt x="35300" y="16140"/>
                </a:lnTo>
                <a:lnTo>
                  <a:pt x="35310" y="16140"/>
                </a:lnTo>
                <a:lnTo>
                  <a:pt x="35310" y="16130"/>
                </a:lnTo>
                <a:lnTo>
                  <a:pt x="35310" y="16120"/>
                </a:lnTo>
                <a:lnTo>
                  <a:pt x="35310" y="16110"/>
                </a:lnTo>
                <a:lnTo>
                  <a:pt x="35320" y="16110"/>
                </a:lnTo>
                <a:lnTo>
                  <a:pt x="35320" y="16100"/>
                </a:lnTo>
                <a:lnTo>
                  <a:pt x="35320" y="16090"/>
                </a:lnTo>
                <a:lnTo>
                  <a:pt x="35320" y="16080"/>
                </a:lnTo>
                <a:lnTo>
                  <a:pt x="35330" y="16080"/>
                </a:lnTo>
                <a:lnTo>
                  <a:pt x="35330" y="16070"/>
                </a:lnTo>
                <a:lnTo>
                  <a:pt x="35330" y="16060"/>
                </a:lnTo>
                <a:lnTo>
                  <a:pt x="35340" y="16060"/>
                </a:lnTo>
                <a:lnTo>
                  <a:pt x="35340" y="16050"/>
                </a:lnTo>
                <a:lnTo>
                  <a:pt x="35340" y="16040"/>
                </a:lnTo>
                <a:lnTo>
                  <a:pt x="35350" y="16040"/>
                </a:lnTo>
                <a:lnTo>
                  <a:pt x="35350" y="16030"/>
                </a:lnTo>
                <a:lnTo>
                  <a:pt x="35360" y="16030"/>
                </a:lnTo>
                <a:lnTo>
                  <a:pt x="35360" y="16020"/>
                </a:lnTo>
                <a:lnTo>
                  <a:pt x="35360" y="16010"/>
                </a:lnTo>
                <a:lnTo>
                  <a:pt x="35370" y="16010"/>
                </a:lnTo>
                <a:lnTo>
                  <a:pt x="35370" y="16000"/>
                </a:lnTo>
                <a:lnTo>
                  <a:pt x="35380" y="16000"/>
                </a:lnTo>
                <a:lnTo>
                  <a:pt x="35380" y="15990"/>
                </a:lnTo>
                <a:lnTo>
                  <a:pt x="35390" y="15990"/>
                </a:lnTo>
                <a:lnTo>
                  <a:pt x="35390" y="15980"/>
                </a:lnTo>
                <a:lnTo>
                  <a:pt x="35400" y="15980"/>
                </a:lnTo>
                <a:lnTo>
                  <a:pt x="35400" y="15970"/>
                </a:lnTo>
                <a:lnTo>
                  <a:pt x="35410" y="15970"/>
                </a:lnTo>
                <a:lnTo>
                  <a:pt x="35420" y="15970"/>
                </a:lnTo>
                <a:lnTo>
                  <a:pt x="35420" y="15960"/>
                </a:lnTo>
                <a:lnTo>
                  <a:pt x="35430" y="15960"/>
                </a:lnTo>
                <a:lnTo>
                  <a:pt x="35430" y="15950"/>
                </a:lnTo>
                <a:lnTo>
                  <a:pt x="35440" y="15950"/>
                </a:lnTo>
                <a:lnTo>
                  <a:pt x="35450" y="15950"/>
                </a:lnTo>
                <a:lnTo>
                  <a:pt x="35450" y="15940"/>
                </a:lnTo>
                <a:lnTo>
                  <a:pt x="35450" y="15950"/>
                </a:lnTo>
                <a:lnTo>
                  <a:pt x="35450" y="15940"/>
                </a:lnTo>
                <a:lnTo>
                  <a:pt x="35460" y="15940"/>
                </a:lnTo>
                <a:lnTo>
                  <a:pt x="35470" y="15940"/>
                </a:lnTo>
                <a:close/>
                <a:moveTo>
                  <a:pt x="40470" y="14450"/>
                </a:moveTo>
                <a:lnTo>
                  <a:pt x="40480" y="14460"/>
                </a:lnTo>
                <a:lnTo>
                  <a:pt x="40490" y="14470"/>
                </a:lnTo>
                <a:lnTo>
                  <a:pt x="40490" y="14480"/>
                </a:lnTo>
                <a:lnTo>
                  <a:pt x="40490" y="14490"/>
                </a:lnTo>
                <a:lnTo>
                  <a:pt x="40490" y="14500"/>
                </a:lnTo>
                <a:lnTo>
                  <a:pt x="40480" y="14510"/>
                </a:lnTo>
                <a:lnTo>
                  <a:pt x="40480" y="14520"/>
                </a:lnTo>
                <a:lnTo>
                  <a:pt x="40470" y="14530"/>
                </a:lnTo>
                <a:lnTo>
                  <a:pt x="40460" y="14540"/>
                </a:lnTo>
                <a:lnTo>
                  <a:pt x="40460" y="14550"/>
                </a:lnTo>
                <a:lnTo>
                  <a:pt x="40450" y="14560"/>
                </a:lnTo>
                <a:lnTo>
                  <a:pt x="40440" y="14580"/>
                </a:lnTo>
                <a:lnTo>
                  <a:pt x="40430" y="14590"/>
                </a:lnTo>
                <a:lnTo>
                  <a:pt x="40420" y="14590"/>
                </a:lnTo>
                <a:lnTo>
                  <a:pt x="40410" y="14590"/>
                </a:lnTo>
                <a:lnTo>
                  <a:pt x="40410" y="14600"/>
                </a:lnTo>
                <a:lnTo>
                  <a:pt x="40400" y="14600"/>
                </a:lnTo>
                <a:lnTo>
                  <a:pt x="40400" y="14610"/>
                </a:lnTo>
                <a:lnTo>
                  <a:pt x="40390" y="14610"/>
                </a:lnTo>
                <a:lnTo>
                  <a:pt x="40380" y="14620"/>
                </a:lnTo>
                <a:lnTo>
                  <a:pt x="40380" y="14630"/>
                </a:lnTo>
                <a:lnTo>
                  <a:pt x="40380" y="14640"/>
                </a:lnTo>
                <a:lnTo>
                  <a:pt x="40370" y="14640"/>
                </a:lnTo>
                <a:lnTo>
                  <a:pt x="40360" y="14640"/>
                </a:lnTo>
                <a:lnTo>
                  <a:pt x="40340" y="14660"/>
                </a:lnTo>
                <a:lnTo>
                  <a:pt x="40330" y="14660"/>
                </a:lnTo>
                <a:lnTo>
                  <a:pt x="40270" y="14680"/>
                </a:lnTo>
                <a:lnTo>
                  <a:pt x="40270" y="14700"/>
                </a:lnTo>
                <a:lnTo>
                  <a:pt x="40270" y="14710"/>
                </a:lnTo>
                <a:lnTo>
                  <a:pt x="40280" y="14710"/>
                </a:lnTo>
                <a:lnTo>
                  <a:pt x="40280" y="14720"/>
                </a:lnTo>
                <a:lnTo>
                  <a:pt x="40310" y="14750"/>
                </a:lnTo>
                <a:lnTo>
                  <a:pt x="40320" y="14760"/>
                </a:lnTo>
                <a:lnTo>
                  <a:pt x="40360" y="14790"/>
                </a:lnTo>
                <a:lnTo>
                  <a:pt x="40380" y="14790"/>
                </a:lnTo>
                <a:lnTo>
                  <a:pt x="40390" y="14780"/>
                </a:lnTo>
                <a:lnTo>
                  <a:pt x="40390" y="14790"/>
                </a:lnTo>
                <a:lnTo>
                  <a:pt x="40400" y="14800"/>
                </a:lnTo>
                <a:lnTo>
                  <a:pt x="40410" y="14810"/>
                </a:lnTo>
                <a:lnTo>
                  <a:pt x="40420" y="14810"/>
                </a:lnTo>
                <a:lnTo>
                  <a:pt x="40440" y="14830"/>
                </a:lnTo>
                <a:lnTo>
                  <a:pt x="40440" y="14840"/>
                </a:lnTo>
                <a:lnTo>
                  <a:pt x="40430" y="14850"/>
                </a:lnTo>
                <a:lnTo>
                  <a:pt x="40430" y="14860"/>
                </a:lnTo>
                <a:lnTo>
                  <a:pt x="40430" y="14870"/>
                </a:lnTo>
                <a:lnTo>
                  <a:pt x="40430" y="14880"/>
                </a:lnTo>
                <a:lnTo>
                  <a:pt x="40430" y="14890"/>
                </a:lnTo>
                <a:lnTo>
                  <a:pt x="40420" y="14900"/>
                </a:lnTo>
                <a:lnTo>
                  <a:pt x="40420" y="14910"/>
                </a:lnTo>
                <a:lnTo>
                  <a:pt x="40420" y="14920"/>
                </a:lnTo>
                <a:lnTo>
                  <a:pt x="40420" y="14930"/>
                </a:lnTo>
                <a:lnTo>
                  <a:pt x="40420" y="14940"/>
                </a:lnTo>
                <a:lnTo>
                  <a:pt x="40420" y="14950"/>
                </a:lnTo>
                <a:lnTo>
                  <a:pt x="40410" y="14950"/>
                </a:lnTo>
                <a:lnTo>
                  <a:pt x="40410" y="14960"/>
                </a:lnTo>
                <a:lnTo>
                  <a:pt x="40410" y="14970"/>
                </a:lnTo>
                <a:lnTo>
                  <a:pt x="40410" y="14980"/>
                </a:lnTo>
                <a:lnTo>
                  <a:pt x="40420" y="14990"/>
                </a:lnTo>
                <a:lnTo>
                  <a:pt x="40410" y="15000"/>
                </a:lnTo>
                <a:lnTo>
                  <a:pt x="40420" y="15010"/>
                </a:lnTo>
                <a:lnTo>
                  <a:pt x="40420" y="15020"/>
                </a:lnTo>
                <a:lnTo>
                  <a:pt x="40420" y="15030"/>
                </a:lnTo>
                <a:lnTo>
                  <a:pt x="40410" y="15040"/>
                </a:lnTo>
                <a:lnTo>
                  <a:pt x="40410" y="15050"/>
                </a:lnTo>
                <a:lnTo>
                  <a:pt x="40410" y="15060"/>
                </a:lnTo>
                <a:lnTo>
                  <a:pt x="40410" y="15070"/>
                </a:lnTo>
                <a:lnTo>
                  <a:pt x="40420" y="15070"/>
                </a:lnTo>
                <a:lnTo>
                  <a:pt x="40420" y="15080"/>
                </a:lnTo>
                <a:lnTo>
                  <a:pt x="40410" y="15110"/>
                </a:lnTo>
                <a:lnTo>
                  <a:pt x="40410" y="15120"/>
                </a:lnTo>
                <a:lnTo>
                  <a:pt x="40400" y="15120"/>
                </a:lnTo>
                <a:lnTo>
                  <a:pt x="40400" y="15130"/>
                </a:lnTo>
                <a:lnTo>
                  <a:pt x="40400" y="15140"/>
                </a:lnTo>
                <a:lnTo>
                  <a:pt x="40390" y="15140"/>
                </a:lnTo>
                <a:lnTo>
                  <a:pt x="40400" y="15140"/>
                </a:lnTo>
                <a:lnTo>
                  <a:pt x="40400" y="15150"/>
                </a:lnTo>
                <a:lnTo>
                  <a:pt x="40400" y="15160"/>
                </a:lnTo>
                <a:lnTo>
                  <a:pt x="40400" y="15170"/>
                </a:lnTo>
                <a:lnTo>
                  <a:pt x="40410" y="15190"/>
                </a:lnTo>
                <a:lnTo>
                  <a:pt x="40410" y="15200"/>
                </a:lnTo>
                <a:lnTo>
                  <a:pt x="40410" y="15210"/>
                </a:lnTo>
                <a:lnTo>
                  <a:pt x="40420" y="15210"/>
                </a:lnTo>
                <a:lnTo>
                  <a:pt x="40420" y="15230"/>
                </a:lnTo>
                <a:lnTo>
                  <a:pt x="40430" y="15230"/>
                </a:lnTo>
                <a:lnTo>
                  <a:pt x="40440" y="15240"/>
                </a:lnTo>
                <a:lnTo>
                  <a:pt x="40450" y="15240"/>
                </a:lnTo>
                <a:lnTo>
                  <a:pt x="40460" y="15250"/>
                </a:lnTo>
                <a:lnTo>
                  <a:pt x="40460" y="15270"/>
                </a:lnTo>
                <a:lnTo>
                  <a:pt x="40460" y="15280"/>
                </a:lnTo>
                <a:lnTo>
                  <a:pt x="40470" y="15280"/>
                </a:lnTo>
                <a:lnTo>
                  <a:pt x="40480" y="15280"/>
                </a:lnTo>
                <a:lnTo>
                  <a:pt x="40480" y="15290"/>
                </a:lnTo>
                <a:lnTo>
                  <a:pt x="40490" y="15290"/>
                </a:lnTo>
                <a:lnTo>
                  <a:pt x="40500" y="15300"/>
                </a:lnTo>
                <a:lnTo>
                  <a:pt x="40510" y="15300"/>
                </a:lnTo>
                <a:lnTo>
                  <a:pt x="40510" y="15310"/>
                </a:lnTo>
                <a:lnTo>
                  <a:pt x="40510" y="15320"/>
                </a:lnTo>
                <a:lnTo>
                  <a:pt x="40510" y="15330"/>
                </a:lnTo>
                <a:lnTo>
                  <a:pt x="40510" y="15340"/>
                </a:lnTo>
                <a:lnTo>
                  <a:pt x="40520" y="15350"/>
                </a:lnTo>
                <a:lnTo>
                  <a:pt x="40520" y="15360"/>
                </a:lnTo>
                <a:lnTo>
                  <a:pt x="40520" y="15370"/>
                </a:lnTo>
                <a:lnTo>
                  <a:pt x="40530" y="15390"/>
                </a:lnTo>
                <a:lnTo>
                  <a:pt x="40570" y="15450"/>
                </a:lnTo>
                <a:lnTo>
                  <a:pt x="40570" y="15460"/>
                </a:lnTo>
                <a:lnTo>
                  <a:pt x="40600" y="15490"/>
                </a:lnTo>
                <a:lnTo>
                  <a:pt x="40610" y="15500"/>
                </a:lnTo>
                <a:lnTo>
                  <a:pt x="40620" y="15510"/>
                </a:lnTo>
                <a:lnTo>
                  <a:pt x="40650" y="15540"/>
                </a:lnTo>
                <a:lnTo>
                  <a:pt x="40660" y="15540"/>
                </a:lnTo>
                <a:lnTo>
                  <a:pt x="40660" y="15550"/>
                </a:lnTo>
                <a:lnTo>
                  <a:pt x="40660" y="15560"/>
                </a:lnTo>
                <a:lnTo>
                  <a:pt x="40670" y="15560"/>
                </a:lnTo>
                <a:lnTo>
                  <a:pt x="40670" y="15580"/>
                </a:lnTo>
                <a:lnTo>
                  <a:pt x="40680" y="15590"/>
                </a:lnTo>
                <a:lnTo>
                  <a:pt x="40680" y="15600"/>
                </a:lnTo>
                <a:lnTo>
                  <a:pt x="40690" y="15610"/>
                </a:lnTo>
                <a:lnTo>
                  <a:pt x="40700" y="15620"/>
                </a:lnTo>
                <a:lnTo>
                  <a:pt x="40700" y="15630"/>
                </a:lnTo>
                <a:lnTo>
                  <a:pt x="40710" y="15650"/>
                </a:lnTo>
                <a:lnTo>
                  <a:pt x="40710" y="15660"/>
                </a:lnTo>
                <a:lnTo>
                  <a:pt x="40710" y="15680"/>
                </a:lnTo>
                <a:lnTo>
                  <a:pt x="40710" y="15690"/>
                </a:lnTo>
                <a:lnTo>
                  <a:pt x="40720" y="15700"/>
                </a:lnTo>
                <a:lnTo>
                  <a:pt x="40730" y="15700"/>
                </a:lnTo>
                <a:lnTo>
                  <a:pt x="40740" y="15700"/>
                </a:lnTo>
                <a:lnTo>
                  <a:pt x="40760" y="15700"/>
                </a:lnTo>
                <a:lnTo>
                  <a:pt x="40770" y="15690"/>
                </a:lnTo>
                <a:lnTo>
                  <a:pt x="40790" y="15690"/>
                </a:lnTo>
                <a:lnTo>
                  <a:pt x="40800" y="15690"/>
                </a:lnTo>
                <a:lnTo>
                  <a:pt x="40810" y="15690"/>
                </a:lnTo>
                <a:lnTo>
                  <a:pt x="40820" y="15700"/>
                </a:lnTo>
                <a:lnTo>
                  <a:pt x="40820" y="15710"/>
                </a:lnTo>
                <a:lnTo>
                  <a:pt x="40820" y="15720"/>
                </a:lnTo>
                <a:lnTo>
                  <a:pt x="40820" y="15730"/>
                </a:lnTo>
                <a:lnTo>
                  <a:pt x="40820" y="15740"/>
                </a:lnTo>
                <a:lnTo>
                  <a:pt x="40830" y="15740"/>
                </a:lnTo>
                <a:lnTo>
                  <a:pt x="40830" y="15750"/>
                </a:lnTo>
                <a:lnTo>
                  <a:pt x="40840" y="15750"/>
                </a:lnTo>
                <a:lnTo>
                  <a:pt x="40850" y="15750"/>
                </a:lnTo>
                <a:lnTo>
                  <a:pt x="40860" y="15750"/>
                </a:lnTo>
                <a:lnTo>
                  <a:pt x="40870" y="15750"/>
                </a:lnTo>
                <a:lnTo>
                  <a:pt x="40890" y="15750"/>
                </a:lnTo>
                <a:lnTo>
                  <a:pt x="40900" y="15750"/>
                </a:lnTo>
                <a:lnTo>
                  <a:pt x="40910" y="15750"/>
                </a:lnTo>
                <a:lnTo>
                  <a:pt x="40920" y="15750"/>
                </a:lnTo>
                <a:lnTo>
                  <a:pt x="40930" y="15760"/>
                </a:lnTo>
                <a:lnTo>
                  <a:pt x="40940" y="15760"/>
                </a:lnTo>
                <a:lnTo>
                  <a:pt x="40950" y="15770"/>
                </a:lnTo>
                <a:lnTo>
                  <a:pt x="40950" y="15780"/>
                </a:lnTo>
                <a:lnTo>
                  <a:pt x="40960" y="15790"/>
                </a:lnTo>
                <a:lnTo>
                  <a:pt x="40960" y="15800"/>
                </a:lnTo>
                <a:lnTo>
                  <a:pt x="40970" y="15800"/>
                </a:lnTo>
                <a:lnTo>
                  <a:pt x="40970" y="15810"/>
                </a:lnTo>
                <a:lnTo>
                  <a:pt x="40980" y="15810"/>
                </a:lnTo>
                <a:lnTo>
                  <a:pt x="40990" y="15810"/>
                </a:lnTo>
                <a:lnTo>
                  <a:pt x="41000" y="15810"/>
                </a:lnTo>
                <a:lnTo>
                  <a:pt x="41010" y="15800"/>
                </a:lnTo>
                <a:lnTo>
                  <a:pt x="41020" y="15800"/>
                </a:lnTo>
                <a:lnTo>
                  <a:pt x="41030" y="15810"/>
                </a:lnTo>
                <a:lnTo>
                  <a:pt x="41040" y="15810"/>
                </a:lnTo>
                <a:lnTo>
                  <a:pt x="41050" y="15810"/>
                </a:lnTo>
                <a:lnTo>
                  <a:pt x="41060" y="15810"/>
                </a:lnTo>
                <a:lnTo>
                  <a:pt x="41060" y="15820"/>
                </a:lnTo>
                <a:lnTo>
                  <a:pt x="41070" y="15830"/>
                </a:lnTo>
                <a:lnTo>
                  <a:pt x="41070" y="15840"/>
                </a:lnTo>
                <a:lnTo>
                  <a:pt x="41080" y="15860"/>
                </a:lnTo>
                <a:lnTo>
                  <a:pt x="41080" y="15870"/>
                </a:lnTo>
                <a:lnTo>
                  <a:pt x="41080" y="15880"/>
                </a:lnTo>
                <a:lnTo>
                  <a:pt x="41080" y="15890"/>
                </a:lnTo>
                <a:lnTo>
                  <a:pt x="41090" y="15900"/>
                </a:lnTo>
                <a:lnTo>
                  <a:pt x="41100" y="15910"/>
                </a:lnTo>
                <a:lnTo>
                  <a:pt x="41110" y="15910"/>
                </a:lnTo>
                <a:lnTo>
                  <a:pt x="41110" y="15920"/>
                </a:lnTo>
                <a:lnTo>
                  <a:pt x="41120" y="15930"/>
                </a:lnTo>
                <a:lnTo>
                  <a:pt x="41130" y="15940"/>
                </a:lnTo>
                <a:lnTo>
                  <a:pt x="41140" y="15940"/>
                </a:lnTo>
                <a:lnTo>
                  <a:pt x="41150" y="15950"/>
                </a:lnTo>
                <a:lnTo>
                  <a:pt x="41160" y="15960"/>
                </a:lnTo>
                <a:lnTo>
                  <a:pt x="41170" y="15960"/>
                </a:lnTo>
                <a:lnTo>
                  <a:pt x="41190" y="15980"/>
                </a:lnTo>
                <a:lnTo>
                  <a:pt x="41200" y="15990"/>
                </a:lnTo>
                <a:lnTo>
                  <a:pt x="41210" y="15990"/>
                </a:lnTo>
                <a:lnTo>
                  <a:pt x="41220" y="15990"/>
                </a:lnTo>
                <a:lnTo>
                  <a:pt x="41230" y="15990"/>
                </a:lnTo>
                <a:lnTo>
                  <a:pt x="41240" y="15990"/>
                </a:lnTo>
                <a:lnTo>
                  <a:pt x="41250" y="16000"/>
                </a:lnTo>
                <a:lnTo>
                  <a:pt x="41260" y="16020"/>
                </a:lnTo>
                <a:lnTo>
                  <a:pt x="41270" y="16030"/>
                </a:lnTo>
                <a:lnTo>
                  <a:pt x="41270" y="16040"/>
                </a:lnTo>
                <a:lnTo>
                  <a:pt x="41270" y="16050"/>
                </a:lnTo>
                <a:lnTo>
                  <a:pt x="41280" y="16060"/>
                </a:lnTo>
                <a:lnTo>
                  <a:pt x="41290" y="16080"/>
                </a:lnTo>
                <a:lnTo>
                  <a:pt x="41300" y="16090"/>
                </a:lnTo>
                <a:lnTo>
                  <a:pt x="41300" y="16100"/>
                </a:lnTo>
                <a:lnTo>
                  <a:pt x="41300" y="16110"/>
                </a:lnTo>
                <a:lnTo>
                  <a:pt x="41300" y="16120"/>
                </a:lnTo>
                <a:lnTo>
                  <a:pt x="41290" y="16130"/>
                </a:lnTo>
                <a:lnTo>
                  <a:pt x="41280" y="16130"/>
                </a:lnTo>
                <a:lnTo>
                  <a:pt x="41280" y="16140"/>
                </a:lnTo>
                <a:lnTo>
                  <a:pt x="41280" y="16150"/>
                </a:lnTo>
                <a:lnTo>
                  <a:pt x="41290" y="16150"/>
                </a:lnTo>
                <a:lnTo>
                  <a:pt x="41290" y="16170"/>
                </a:lnTo>
                <a:lnTo>
                  <a:pt x="41300" y="16170"/>
                </a:lnTo>
                <a:lnTo>
                  <a:pt x="41300" y="16180"/>
                </a:lnTo>
                <a:lnTo>
                  <a:pt x="41310" y="16190"/>
                </a:lnTo>
                <a:lnTo>
                  <a:pt x="41320" y="16200"/>
                </a:lnTo>
                <a:lnTo>
                  <a:pt x="41330" y="16200"/>
                </a:lnTo>
                <a:lnTo>
                  <a:pt x="41340" y="16200"/>
                </a:lnTo>
                <a:lnTo>
                  <a:pt x="41340" y="16190"/>
                </a:lnTo>
                <a:lnTo>
                  <a:pt x="41350" y="16190"/>
                </a:lnTo>
                <a:lnTo>
                  <a:pt x="41350" y="16160"/>
                </a:lnTo>
                <a:lnTo>
                  <a:pt x="41360" y="16160"/>
                </a:lnTo>
                <a:lnTo>
                  <a:pt x="41360" y="16150"/>
                </a:lnTo>
                <a:lnTo>
                  <a:pt x="41370" y="16150"/>
                </a:lnTo>
                <a:lnTo>
                  <a:pt x="41380" y="16150"/>
                </a:lnTo>
                <a:lnTo>
                  <a:pt x="41380" y="16160"/>
                </a:lnTo>
                <a:lnTo>
                  <a:pt x="41390" y="16160"/>
                </a:lnTo>
                <a:lnTo>
                  <a:pt x="41400" y="16160"/>
                </a:lnTo>
                <a:lnTo>
                  <a:pt x="41410" y="16150"/>
                </a:lnTo>
                <a:lnTo>
                  <a:pt x="41430" y="16140"/>
                </a:lnTo>
                <a:lnTo>
                  <a:pt x="41440" y="16140"/>
                </a:lnTo>
                <a:lnTo>
                  <a:pt x="41450" y="16140"/>
                </a:lnTo>
                <a:lnTo>
                  <a:pt x="41460" y="16140"/>
                </a:lnTo>
                <a:lnTo>
                  <a:pt x="41470" y="16140"/>
                </a:lnTo>
                <a:lnTo>
                  <a:pt x="41480" y="16150"/>
                </a:lnTo>
                <a:lnTo>
                  <a:pt x="41480" y="16160"/>
                </a:lnTo>
                <a:lnTo>
                  <a:pt x="41480" y="16170"/>
                </a:lnTo>
                <a:lnTo>
                  <a:pt x="41490" y="16170"/>
                </a:lnTo>
                <a:lnTo>
                  <a:pt x="41490" y="16180"/>
                </a:lnTo>
                <a:lnTo>
                  <a:pt x="41490" y="16190"/>
                </a:lnTo>
                <a:lnTo>
                  <a:pt x="41500" y="16190"/>
                </a:lnTo>
                <a:lnTo>
                  <a:pt x="41510" y="16190"/>
                </a:lnTo>
                <a:lnTo>
                  <a:pt x="41520" y="16190"/>
                </a:lnTo>
                <a:lnTo>
                  <a:pt x="41530" y="16190"/>
                </a:lnTo>
                <a:lnTo>
                  <a:pt x="41540" y="16180"/>
                </a:lnTo>
                <a:lnTo>
                  <a:pt x="41550" y="16180"/>
                </a:lnTo>
                <a:lnTo>
                  <a:pt x="41560" y="16190"/>
                </a:lnTo>
                <a:lnTo>
                  <a:pt x="41570" y="16200"/>
                </a:lnTo>
                <a:lnTo>
                  <a:pt x="41580" y="16200"/>
                </a:lnTo>
                <a:lnTo>
                  <a:pt x="41590" y="16210"/>
                </a:lnTo>
                <a:lnTo>
                  <a:pt x="41600" y="16210"/>
                </a:lnTo>
                <a:lnTo>
                  <a:pt x="41600" y="16220"/>
                </a:lnTo>
                <a:lnTo>
                  <a:pt x="41600" y="16230"/>
                </a:lnTo>
                <a:lnTo>
                  <a:pt x="41600" y="16240"/>
                </a:lnTo>
                <a:lnTo>
                  <a:pt x="41600" y="16250"/>
                </a:lnTo>
                <a:lnTo>
                  <a:pt x="41600" y="16260"/>
                </a:lnTo>
                <a:lnTo>
                  <a:pt x="41590" y="16260"/>
                </a:lnTo>
                <a:lnTo>
                  <a:pt x="41590" y="16270"/>
                </a:lnTo>
                <a:lnTo>
                  <a:pt x="41600" y="16270"/>
                </a:lnTo>
                <a:lnTo>
                  <a:pt x="41620" y="16290"/>
                </a:lnTo>
                <a:lnTo>
                  <a:pt x="41630" y="16300"/>
                </a:lnTo>
                <a:lnTo>
                  <a:pt x="41640" y="16310"/>
                </a:lnTo>
                <a:lnTo>
                  <a:pt x="41650" y="16310"/>
                </a:lnTo>
                <a:lnTo>
                  <a:pt x="41660" y="16300"/>
                </a:lnTo>
                <a:lnTo>
                  <a:pt x="41670" y="16300"/>
                </a:lnTo>
                <a:lnTo>
                  <a:pt x="41680" y="16300"/>
                </a:lnTo>
                <a:lnTo>
                  <a:pt x="41710" y="16300"/>
                </a:lnTo>
                <a:lnTo>
                  <a:pt x="41720" y="16300"/>
                </a:lnTo>
                <a:lnTo>
                  <a:pt x="41730" y="16300"/>
                </a:lnTo>
                <a:lnTo>
                  <a:pt x="41730" y="16310"/>
                </a:lnTo>
                <a:lnTo>
                  <a:pt x="41740" y="16310"/>
                </a:lnTo>
                <a:lnTo>
                  <a:pt x="41740" y="16320"/>
                </a:lnTo>
                <a:lnTo>
                  <a:pt x="41740" y="16330"/>
                </a:lnTo>
                <a:lnTo>
                  <a:pt x="41740" y="16340"/>
                </a:lnTo>
                <a:lnTo>
                  <a:pt x="41720" y="16360"/>
                </a:lnTo>
                <a:lnTo>
                  <a:pt x="41710" y="16370"/>
                </a:lnTo>
                <a:lnTo>
                  <a:pt x="41710" y="16380"/>
                </a:lnTo>
                <a:lnTo>
                  <a:pt x="41720" y="16390"/>
                </a:lnTo>
                <a:lnTo>
                  <a:pt x="41730" y="16390"/>
                </a:lnTo>
                <a:lnTo>
                  <a:pt x="41740" y="16390"/>
                </a:lnTo>
                <a:lnTo>
                  <a:pt x="41740" y="16380"/>
                </a:lnTo>
                <a:lnTo>
                  <a:pt x="41750" y="16380"/>
                </a:lnTo>
                <a:lnTo>
                  <a:pt x="41750" y="16390"/>
                </a:lnTo>
                <a:lnTo>
                  <a:pt x="41760" y="16390"/>
                </a:lnTo>
                <a:lnTo>
                  <a:pt x="41760" y="16410"/>
                </a:lnTo>
                <a:lnTo>
                  <a:pt x="41760" y="16420"/>
                </a:lnTo>
                <a:lnTo>
                  <a:pt x="41760" y="16440"/>
                </a:lnTo>
                <a:lnTo>
                  <a:pt x="41770" y="16440"/>
                </a:lnTo>
                <a:lnTo>
                  <a:pt x="41770" y="16460"/>
                </a:lnTo>
                <a:lnTo>
                  <a:pt x="41780" y="16470"/>
                </a:lnTo>
                <a:lnTo>
                  <a:pt x="41780" y="16480"/>
                </a:lnTo>
                <a:lnTo>
                  <a:pt x="41790" y="16480"/>
                </a:lnTo>
                <a:lnTo>
                  <a:pt x="41800" y="16480"/>
                </a:lnTo>
                <a:lnTo>
                  <a:pt x="41800" y="16490"/>
                </a:lnTo>
                <a:lnTo>
                  <a:pt x="41810" y="16490"/>
                </a:lnTo>
                <a:lnTo>
                  <a:pt x="41820" y="16480"/>
                </a:lnTo>
                <a:lnTo>
                  <a:pt x="41830" y="16480"/>
                </a:lnTo>
                <a:lnTo>
                  <a:pt x="41830" y="16470"/>
                </a:lnTo>
                <a:lnTo>
                  <a:pt x="41840" y="16470"/>
                </a:lnTo>
                <a:lnTo>
                  <a:pt x="41840" y="16480"/>
                </a:lnTo>
                <a:lnTo>
                  <a:pt x="41850" y="16480"/>
                </a:lnTo>
                <a:lnTo>
                  <a:pt x="41860" y="16490"/>
                </a:lnTo>
                <a:lnTo>
                  <a:pt x="41870" y="16490"/>
                </a:lnTo>
                <a:lnTo>
                  <a:pt x="41880" y="16490"/>
                </a:lnTo>
                <a:lnTo>
                  <a:pt x="41890" y="16500"/>
                </a:lnTo>
                <a:lnTo>
                  <a:pt x="41900" y="16500"/>
                </a:lnTo>
                <a:lnTo>
                  <a:pt x="41910" y="16500"/>
                </a:lnTo>
                <a:lnTo>
                  <a:pt x="41910" y="16510"/>
                </a:lnTo>
                <a:lnTo>
                  <a:pt x="41900" y="16520"/>
                </a:lnTo>
                <a:lnTo>
                  <a:pt x="41900" y="16530"/>
                </a:lnTo>
                <a:lnTo>
                  <a:pt x="41900" y="16540"/>
                </a:lnTo>
                <a:lnTo>
                  <a:pt x="41900" y="16550"/>
                </a:lnTo>
                <a:lnTo>
                  <a:pt x="41900" y="16560"/>
                </a:lnTo>
                <a:lnTo>
                  <a:pt x="41910" y="16560"/>
                </a:lnTo>
                <a:lnTo>
                  <a:pt x="41920" y="16570"/>
                </a:lnTo>
                <a:lnTo>
                  <a:pt x="41930" y="16570"/>
                </a:lnTo>
                <a:lnTo>
                  <a:pt x="41930" y="16580"/>
                </a:lnTo>
                <a:lnTo>
                  <a:pt x="41940" y="16580"/>
                </a:lnTo>
                <a:lnTo>
                  <a:pt x="41950" y="16580"/>
                </a:lnTo>
                <a:lnTo>
                  <a:pt x="41950" y="16590"/>
                </a:lnTo>
                <a:lnTo>
                  <a:pt x="41950" y="16600"/>
                </a:lnTo>
                <a:lnTo>
                  <a:pt x="41950" y="16610"/>
                </a:lnTo>
                <a:lnTo>
                  <a:pt x="41950" y="16620"/>
                </a:lnTo>
                <a:lnTo>
                  <a:pt x="41950" y="16630"/>
                </a:lnTo>
                <a:lnTo>
                  <a:pt x="41950" y="16640"/>
                </a:lnTo>
                <a:lnTo>
                  <a:pt x="41940" y="16670"/>
                </a:lnTo>
                <a:lnTo>
                  <a:pt x="41940" y="16680"/>
                </a:lnTo>
                <a:lnTo>
                  <a:pt x="41940" y="16690"/>
                </a:lnTo>
                <a:lnTo>
                  <a:pt x="41940" y="16700"/>
                </a:lnTo>
                <a:lnTo>
                  <a:pt x="41940" y="16710"/>
                </a:lnTo>
                <a:lnTo>
                  <a:pt x="41950" y="16710"/>
                </a:lnTo>
                <a:lnTo>
                  <a:pt x="41950" y="16720"/>
                </a:lnTo>
                <a:lnTo>
                  <a:pt x="41960" y="16730"/>
                </a:lnTo>
                <a:lnTo>
                  <a:pt x="41960" y="16740"/>
                </a:lnTo>
                <a:lnTo>
                  <a:pt x="41950" y="16740"/>
                </a:lnTo>
                <a:lnTo>
                  <a:pt x="41950" y="16750"/>
                </a:lnTo>
                <a:lnTo>
                  <a:pt x="41940" y="16750"/>
                </a:lnTo>
                <a:lnTo>
                  <a:pt x="41940" y="16760"/>
                </a:lnTo>
                <a:lnTo>
                  <a:pt x="41950" y="16760"/>
                </a:lnTo>
                <a:lnTo>
                  <a:pt x="41960" y="16760"/>
                </a:lnTo>
                <a:lnTo>
                  <a:pt x="41970" y="16760"/>
                </a:lnTo>
                <a:lnTo>
                  <a:pt x="41970" y="16770"/>
                </a:lnTo>
                <a:lnTo>
                  <a:pt x="41960" y="16780"/>
                </a:lnTo>
                <a:lnTo>
                  <a:pt x="41950" y="16790"/>
                </a:lnTo>
                <a:lnTo>
                  <a:pt x="41960" y="16790"/>
                </a:lnTo>
                <a:lnTo>
                  <a:pt x="41960" y="16800"/>
                </a:lnTo>
                <a:lnTo>
                  <a:pt x="41970" y="16800"/>
                </a:lnTo>
                <a:lnTo>
                  <a:pt x="41980" y="16800"/>
                </a:lnTo>
                <a:lnTo>
                  <a:pt x="41980" y="16810"/>
                </a:lnTo>
                <a:lnTo>
                  <a:pt x="41980" y="16820"/>
                </a:lnTo>
                <a:lnTo>
                  <a:pt x="41980" y="16830"/>
                </a:lnTo>
                <a:lnTo>
                  <a:pt x="41990" y="16840"/>
                </a:lnTo>
                <a:lnTo>
                  <a:pt x="42000" y="16870"/>
                </a:lnTo>
                <a:lnTo>
                  <a:pt x="42000" y="16880"/>
                </a:lnTo>
                <a:lnTo>
                  <a:pt x="42000" y="16890"/>
                </a:lnTo>
                <a:lnTo>
                  <a:pt x="42000" y="16900"/>
                </a:lnTo>
                <a:lnTo>
                  <a:pt x="42000" y="16910"/>
                </a:lnTo>
                <a:lnTo>
                  <a:pt x="42010" y="16920"/>
                </a:lnTo>
                <a:lnTo>
                  <a:pt x="42020" y="16920"/>
                </a:lnTo>
                <a:lnTo>
                  <a:pt x="42030" y="16920"/>
                </a:lnTo>
                <a:lnTo>
                  <a:pt x="42040" y="16920"/>
                </a:lnTo>
                <a:lnTo>
                  <a:pt x="42050" y="16920"/>
                </a:lnTo>
                <a:lnTo>
                  <a:pt x="42050" y="16930"/>
                </a:lnTo>
                <a:lnTo>
                  <a:pt x="42040" y="16940"/>
                </a:lnTo>
                <a:lnTo>
                  <a:pt x="42040" y="16950"/>
                </a:lnTo>
                <a:lnTo>
                  <a:pt x="42030" y="16950"/>
                </a:lnTo>
                <a:lnTo>
                  <a:pt x="42020" y="16950"/>
                </a:lnTo>
                <a:lnTo>
                  <a:pt x="42020" y="16960"/>
                </a:lnTo>
                <a:lnTo>
                  <a:pt x="42030" y="16960"/>
                </a:lnTo>
                <a:lnTo>
                  <a:pt x="42030" y="16970"/>
                </a:lnTo>
                <a:lnTo>
                  <a:pt x="42040" y="16970"/>
                </a:lnTo>
                <a:lnTo>
                  <a:pt x="42040" y="16980"/>
                </a:lnTo>
                <a:lnTo>
                  <a:pt x="42050" y="16980"/>
                </a:lnTo>
                <a:lnTo>
                  <a:pt x="42050" y="16990"/>
                </a:lnTo>
                <a:lnTo>
                  <a:pt x="42060" y="16990"/>
                </a:lnTo>
                <a:lnTo>
                  <a:pt x="42060" y="17000"/>
                </a:lnTo>
                <a:lnTo>
                  <a:pt x="42060" y="17010"/>
                </a:lnTo>
                <a:lnTo>
                  <a:pt x="42060" y="17020"/>
                </a:lnTo>
                <a:lnTo>
                  <a:pt x="42070" y="17030"/>
                </a:lnTo>
                <a:lnTo>
                  <a:pt x="42070" y="17040"/>
                </a:lnTo>
                <a:lnTo>
                  <a:pt x="42070" y="17050"/>
                </a:lnTo>
                <a:lnTo>
                  <a:pt x="42070" y="17060"/>
                </a:lnTo>
                <a:lnTo>
                  <a:pt x="42070" y="17070"/>
                </a:lnTo>
                <a:lnTo>
                  <a:pt x="42060" y="17080"/>
                </a:lnTo>
                <a:lnTo>
                  <a:pt x="42050" y="17080"/>
                </a:lnTo>
                <a:lnTo>
                  <a:pt x="42030" y="17090"/>
                </a:lnTo>
                <a:lnTo>
                  <a:pt x="41980" y="17120"/>
                </a:lnTo>
                <a:lnTo>
                  <a:pt x="41970" y="17120"/>
                </a:lnTo>
                <a:lnTo>
                  <a:pt x="41960" y="17120"/>
                </a:lnTo>
                <a:lnTo>
                  <a:pt x="41940" y="17130"/>
                </a:lnTo>
                <a:lnTo>
                  <a:pt x="41930" y="17140"/>
                </a:lnTo>
                <a:lnTo>
                  <a:pt x="41860" y="17170"/>
                </a:lnTo>
                <a:lnTo>
                  <a:pt x="41850" y="17180"/>
                </a:lnTo>
                <a:lnTo>
                  <a:pt x="41840" y="17180"/>
                </a:lnTo>
                <a:lnTo>
                  <a:pt x="41830" y="17170"/>
                </a:lnTo>
                <a:lnTo>
                  <a:pt x="41790" y="17140"/>
                </a:lnTo>
                <a:lnTo>
                  <a:pt x="41740" y="17110"/>
                </a:lnTo>
                <a:lnTo>
                  <a:pt x="41720" y="17110"/>
                </a:lnTo>
                <a:lnTo>
                  <a:pt x="41700" y="17100"/>
                </a:lnTo>
                <a:lnTo>
                  <a:pt x="41670" y="17080"/>
                </a:lnTo>
                <a:lnTo>
                  <a:pt x="41640" y="17070"/>
                </a:lnTo>
                <a:lnTo>
                  <a:pt x="41590" y="17030"/>
                </a:lnTo>
                <a:lnTo>
                  <a:pt x="41520" y="16980"/>
                </a:lnTo>
                <a:lnTo>
                  <a:pt x="41500" y="16970"/>
                </a:lnTo>
                <a:lnTo>
                  <a:pt x="41470" y="16960"/>
                </a:lnTo>
                <a:lnTo>
                  <a:pt x="41440" y="16950"/>
                </a:lnTo>
                <a:lnTo>
                  <a:pt x="41410" y="16940"/>
                </a:lnTo>
                <a:lnTo>
                  <a:pt x="41350" y="16940"/>
                </a:lnTo>
                <a:lnTo>
                  <a:pt x="41340" y="16940"/>
                </a:lnTo>
                <a:lnTo>
                  <a:pt x="41340" y="16950"/>
                </a:lnTo>
                <a:lnTo>
                  <a:pt x="41340" y="16960"/>
                </a:lnTo>
                <a:lnTo>
                  <a:pt x="41340" y="16970"/>
                </a:lnTo>
                <a:lnTo>
                  <a:pt x="41340" y="17000"/>
                </a:lnTo>
                <a:lnTo>
                  <a:pt x="41350" y="17020"/>
                </a:lnTo>
                <a:lnTo>
                  <a:pt x="41350" y="17030"/>
                </a:lnTo>
                <a:lnTo>
                  <a:pt x="41330" y="17050"/>
                </a:lnTo>
                <a:lnTo>
                  <a:pt x="41310" y="17100"/>
                </a:lnTo>
                <a:lnTo>
                  <a:pt x="41300" y="17120"/>
                </a:lnTo>
                <a:lnTo>
                  <a:pt x="41290" y="17130"/>
                </a:lnTo>
                <a:lnTo>
                  <a:pt x="41300" y="17130"/>
                </a:lnTo>
                <a:lnTo>
                  <a:pt x="41290" y="17140"/>
                </a:lnTo>
                <a:lnTo>
                  <a:pt x="41280" y="17150"/>
                </a:lnTo>
                <a:lnTo>
                  <a:pt x="41230" y="17130"/>
                </a:lnTo>
                <a:lnTo>
                  <a:pt x="41170" y="17100"/>
                </a:lnTo>
                <a:lnTo>
                  <a:pt x="41110" y="17070"/>
                </a:lnTo>
                <a:lnTo>
                  <a:pt x="41060" y="17050"/>
                </a:lnTo>
                <a:lnTo>
                  <a:pt x="41060" y="17040"/>
                </a:lnTo>
                <a:lnTo>
                  <a:pt x="41040" y="17020"/>
                </a:lnTo>
                <a:lnTo>
                  <a:pt x="40990" y="17010"/>
                </a:lnTo>
                <a:lnTo>
                  <a:pt x="40930" y="17000"/>
                </a:lnTo>
                <a:lnTo>
                  <a:pt x="40920" y="17010"/>
                </a:lnTo>
                <a:lnTo>
                  <a:pt x="40870" y="17090"/>
                </a:lnTo>
                <a:lnTo>
                  <a:pt x="40800" y="17220"/>
                </a:lnTo>
                <a:lnTo>
                  <a:pt x="40780" y="17240"/>
                </a:lnTo>
                <a:lnTo>
                  <a:pt x="40750" y="17310"/>
                </a:lnTo>
                <a:lnTo>
                  <a:pt x="40750" y="17320"/>
                </a:lnTo>
                <a:lnTo>
                  <a:pt x="40810" y="17330"/>
                </a:lnTo>
                <a:lnTo>
                  <a:pt x="40830" y="17340"/>
                </a:lnTo>
                <a:lnTo>
                  <a:pt x="40880" y="17350"/>
                </a:lnTo>
                <a:lnTo>
                  <a:pt x="40940" y="17360"/>
                </a:lnTo>
                <a:lnTo>
                  <a:pt x="40990" y="17370"/>
                </a:lnTo>
                <a:lnTo>
                  <a:pt x="41020" y="17370"/>
                </a:lnTo>
                <a:lnTo>
                  <a:pt x="41090" y="17390"/>
                </a:lnTo>
                <a:lnTo>
                  <a:pt x="41220" y="17410"/>
                </a:lnTo>
                <a:lnTo>
                  <a:pt x="41280" y="17430"/>
                </a:lnTo>
                <a:lnTo>
                  <a:pt x="41320" y="17440"/>
                </a:lnTo>
                <a:lnTo>
                  <a:pt x="41320" y="17430"/>
                </a:lnTo>
                <a:lnTo>
                  <a:pt x="41370" y="17440"/>
                </a:lnTo>
                <a:lnTo>
                  <a:pt x="41370" y="17450"/>
                </a:lnTo>
                <a:lnTo>
                  <a:pt x="41380" y="17450"/>
                </a:lnTo>
                <a:lnTo>
                  <a:pt x="41520" y="17470"/>
                </a:lnTo>
                <a:lnTo>
                  <a:pt x="41560" y="17480"/>
                </a:lnTo>
                <a:lnTo>
                  <a:pt x="41590" y="17490"/>
                </a:lnTo>
                <a:lnTo>
                  <a:pt x="41620" y="17490"/>
                </a:lnTo>
                <a:lnTo>
                  <a:pt x="41670" y="17500"/>
                </a:lnTo>
                <a:lnTo>
                  <a:pt x="41710" y="17510"/>
                </a:lnTo>
                <a:lnTo>
                  <a:pt x="41730" y="17510"/>
                </a:lnTo>
                <a:lnTo>
                  <a:pt x="41730" y="17520"/>
                </a:lnTo>
                <a:lnTo>
                  <a:pt x="41720" y="17530"/>
                </a:lnTo>
                <a:lnTo>
                  <a:pt x="41710" y="17530"/>
                </a:lnTo>
                <a:lnTo>
                  <a:pt x="41700" y="17530"/>
                </a:lnTo>
                <a:lnTo>
                  <a:pt x="41670" y="17550"/>
                </a:lnTo>
                <a:lnTo>
                  <a:pt x="41630" y="17580"/>
                </a:lnTo>
                <a:lnTo>
                  <a:pt x="41560" y="17640"/>
                </a:lnTo>
                <a:lnTo>
                  <a:pt x="41540" y="17660"/>
                </a:lnTo>
                <a:lnTo>
                  <a:pt x="41540" y="17670"/>
                </a:lnTo>
                <a:lnTo>
                  <a:pt x="41500" y="17700"/>
                </a:lnTo>
                <a:lnTo>
                  <a:pt x="41470" y="17730"/>
                </a:lnTo>
                <a:lnTo>
                  <a:pt x="41410" y="17780"/>
                </a:lnTo>
                <a:lnTo>
                  <a:pt x="41430" y="17760"/>
                </a:lnTo>
                <a:lnTo>
                  <a:pt x="41460" y="17740"/>
                </a:lnTo>
                <a:lnTo>
                  <a:pt x="41480" y="17720"/>
                </a:lnTo>
                <a:lnTo>
                  <a:pt x="41480" y="17740"/>
                </a:lnTo>
                <a:lnTo>
                  <a:pt x="41510" y="17740"/>
                </a:lnTo>
                <a:lnTo>
                  <a:pt x="41540" y="17740"/>
                </a:lnTo>
                <a:lnTo>
                  <a:pt x="41590" y="17740"/>
                </a:lnTo>
                <a:lnTo>
                  <a:pt x="41600" y="17750"/>
                </a:lnTo>
                <a:lnTo>
                  <a:pt x="41660" y="17750"/>
                </a:lnTo>
                <a:lnTo>
                  <a:pt x="41670" y="17750"/>
                </a:lnTo>
                <a:lnTo>
                  <a:pt x="41690" y="17750"/>
                </a:lnTo>
                <a:lnTo>
                  <a:pt x="41690" y="17740"/>
                </a:lnTo>
                <a:lnTo>
                  <a:pt x="41710" y="17740"/>
                </a:lnTo>
                <a:lnTo>
                  <a:pt x="41730" y="17740"/>
                </a:lnTo>
                <a:lnTo>
                  <a:pt x="41830" y="17740"/>
                </a:lnTo>
                <a:lnTo>
                  <a:pt x="41840" y="17750"/>
                </a:lnTo>
                <a:lnTo>
                  <a:pt x="41900" y="17740"/>
                </a:lnTo>
                <a:lnTo>
                  <a:pt x="42010" y="17730"/>
                </a:lnTo>
                <a:lnTo>
                  <a:pt x="42080" y="17720"/>
                </a:lnTo>
                <a:lnTo>
                  <a:pt x="42160" y="17720"/>
                </a:lnTo>
                <a:lnTo>
                  <a:pt x="42220" y="17710"/>
                </a:lnTo>
                <a:lnTo>
                  <a:pt x="42240" y="17680"/>
                </a:lnTo>
                <a:lnTo>
                  <a:pt x="42250" y="17670"/>
                </a:lnTo>
                <a:lnTo>
                  <a:pt x="42260" y="17670"/>
                </a:lnTo>
                <a:lnTo>
                  <a:pt x="42270" y="17670"/>
                </a:lnTo>
                <a:lnTo>
                  <a:pt x="42270" y="17680"/>
                </a:lnTo>
                <a:lnTo>
                  <a:pt x="42280" y="17680"/>
                </a:lnTo>
                <a:lnTo>
                  <a:pt x="42280" y="17690"/>
                </a:lnTo>
                <a:lnTo>
                  <a:pt x="42290" y="17690"/>
                </a:lnTo>
                <a:lnTo>
                  <a:pt x="42290" y="17700"/>
                </a:lnTo>
                <a:lnTo>
                  <a:pt x="42290" y="17710"/>
                </a:lnTo>
                <a:lnTo>
                  <a:pt x="42300" y="17710"/>
                </a:lnTo>
                <a:lnTo>
                  <a:pt x="42300" y="17720"/>
                </a:lnTo>
                <a:lnTo>
                  <a:pt x="42300" y="17730"/>
                </a:lnTo>
                <a:lnTo>
                  <a:pt x="42300" y="17740"/>
                </a:lnTo>
                <a:lnTo>
                  <a:pt x="42300" y="17750"/>
                </a:lnTo>
                <a:lnTo>
                  <a:pt x="42310" y="17750"/>
                </a:lnTo>
                <a:lnTo>
                  <a:pt x="42320" y="17750"/>
                </a:lnTo>
                <a:lnTo>
                  <a:pt x="42330" y="17750"/>
                </a:lnTo>
                <a:lnTo>
                  <a:pt x="42330" y="17760"/>
                </a:lnTo>
                <a:lnTo>
                  <a:pt x="42330" y="17770"/>
                </a:lnTo>
                <a:lnTo>
                  <a:pt x="42330" y="17780"/>
                </a:lnTo>
                <a:lnTo>
                  <a:pt x="42330" y="17790"/>
                </a:lnTo>
                <a:lnTo>
                  <a:pt x="42340" y="17790"/>
                </a:lnTo>
                <a:lnTo>
                  <a:pt x="42340" y="17800"/>
                </a:lnTo>
                <a:lnTo>
                  <a:pt x="42340" y="17810"/>
                </a:lnTo>
                <a:lnTo>
                  <a:pt x="42340" y="17820"/>
                </a:lnTo>
                <a:lnTo>
                  <a:pt x="42350" y="17820"/>
                </a:lnTo>
                <a:lnTo>
                  <a:pt x="42360" y="17830"/>
                </a:lnTo>
                <a:lnTo>
                  <a:pt x="42370" y="17830"/>
                </a:lnTo>
                <a:lnTo>
                  <a:pt x="42370" y="17840"/>
                </a:lnTo>
                <a:lnTo>
                  <a:pt x="42360" y="17850"/>
                </a:lnTo>
                <a:lnTo>
                  <a:pt x="42360" y="17860"/>
                </a:lnTo>
                <a:lnTo>
                  <a:pt x="42350" y="17860"/>
                </a:lnTo>
                <a:lnTo>
                  <a:pt x="42300" y="17890"/>
                </a:lnTo>
                <a:lnTo>
                  <a:pt x="42290" y="17900"/>
                </a:lnTo>
                <a:lnTo>
                  <a:pt x="42250" y="17930"/>
                </a:lnTo>
                <a:lnTo>
                  <a:pt x="42190" y="17970"/>
                </a:lnTo>
                <a:lnTo>
                  <a:pt x="42180" y="17970"/>
                </a:lnTo>
                <a:lnTo>
                  <a:pt x="42130" y="18010"/>
                </a:lnTo>
                <a:lnTo>
                  <a:pt x="42080" y="18050"/>
                </a:lnTo>
                <a:lnTo>
                  <a:pt x="42060" y="18070"/>
                </a:lnTo>
                <a:lnTo>
                  <a:pt x="42060" y="18080"/>
                </a:lnTo>
                <a:lnTo>
                  <a:pt x="42050" y="18100"/>
                </a:lnTo>
                <a:lnTo>
                  <a:pt x="42100" y="18140"/>
                </a:lnTo>
                <a:lnTo>
                  <a:pt x="42240" y="18240"/>
                </a:lnTo>
                <a:lnTo>
                  <a:pt x="42230" y="18260"/>
                </a:lnTo>
                <a:lnTo>
                  <a:pt x="42210" y="18290"/>
                </a:lnTo>
                <a:lnTo>
                  <a:pt x="42190" y="18320"/>
                </a:lnTo>
                <a:lnTo>
                  <a:pt x="42150" y="18370"/>
                </a:lnTo>
                <a:lnTo>
                  <a:pt x="42150" y="18380"/>
                </a:lnTo>
                <a:lnTo>
                  <a:pt x="42130" y="18400"/>
                </a:lnTo>
                <a:lnTo>
                  <a:pt x="42100" y="18440"/>
                </a:lnTo>
                <a:lnTo>
                  <a:pt x="42070" y="18480"/>
                </a:lnTo>
                <a:lnTo>
                  <a:pt x="42050" y="18510"/>
                </a:lnTo>
                <a:lnTo>
                  <a:pt x="42040" y="18520"/>
                </a:lnTo>
                <a:lnTo>
                  <a:pt x="42040" y="18530"/>
                </a:lnTo>
                <a:lnTo>
                  <a:pt x="42020" y="18560"/>
                </a:lnTo>
                <a:lnTo>
                  <a:pt x="41990" y="18600"/>
                </a:lnTo>
                <a:lnTo>
                  <a:pt x="41970" y="18630"/>
                </a:lnTo>
                <a:lnTo>
                  <a:pt x="41960" y="18640"/>
                </a:lnTo>
                <a:lnTo>
                  <a:pt x="41960" y="18650"/>
                </a:lnTo>
                <a:lnTo>
                  <a:pt x="41950" y="18650"/>
                </a:lnTo>
                <a:lnTo>
                  <a:pt x="41950" y="18660"/>
                </a:lnTo>
                <a:lnTo>
                  <a:pt x="41960" y="18660"/>
                </a:lnTo>
                <a:lnTo>
                  <a:pt x="41970" y="18700"/>
                </a:lnTo>
                <a:lnTo>
                  <a:pt x="41980" y="18730"/>
                </a:lnTo>
                <a:lnTo>
                  <a:pt x="41980" y="18740"/>
                </a:lnTo>
                <a:lnTo>
                  <a:pt x="41950" y="18760"/>
                </a:lnTo>
                <a:lnTo>
                  <a:pt x="41930" y="18770"/>
                </a:lnTo>
                <a:lnTo>
                  <a:pt x="41890" y="18810"/>
                </a:lnTo>
                <a:lnTo>
                  <a:pt x="41870" y="18830"/>
                </a:lnTo>
                <a:lnTo>
                  <a:pt x="41830" y="18860"/>
                </a:lnTo>
                <a:lnTo>
                  <a:pt x="41810" y="18880"/>
                </a:lnTo>
                <a:lnTo>
                  <a:pt x="41800" y="18890"/>
                </a:lnTo>
                <a:lnTo>
                  <a:pt x="41790" y="18890"/>
                </a:lnTo>
                <a:lnTo>
                  <a:pt x="41770" y="18910"/>
                </a:lnTo>
                <a:lnTo>
                  <a:pt x="41730" y="18930"/>
                </a:lnTo>
                <a:lnTo>
                  <a:pt x="41690" y="18950"/>
                </a:lnTo>
                <a:lnTo>
                  <a:pt x="41630" y="18990"/>
                </a:lnTo>
                <a:lnTo>
                  <a:pt x="41610" y="19010"/>
                </a:lnTo>
                <a:lnTo>
                  <a:pt x="41590" y="19010"/>
                </a:lnTo>
                <a:lnTo>
                  <a:pt x="41580" y="19020"/>
                </a:lnTo>
                <a:lnTo>
                  <a:pt x="41580" y="19030"/>
                </a:lnTo>
                <a:lnTo>
                  <a:pt x="41570" y="19060"/>
                </a:lnTo>
                <a:lnTo>
                  <a:pt x="41560" y="19090"/>
                </a:lnTo>
                <a:lnTo>
                  <a:pt x="41550" y="19120"/>
                </a:lnTo>
                <a:lnTo>
                  <a:pt x="41550" y="19140"/>
                </a:lnTo>
                <a:lnTo>
                  <a:pt x="41540" y="19160"/>
                </a:lnTo>
                <a:lnTo>
                  <a:pt x="41530" y="19160"/>
                </a:lnTo>
                <a:lnTo>
                  <a:pt x="41530" y="19180"/>
                </a:lnTo>
                <a:lnTo>
                  <a:pt x="41520" y="19190"/>
                </a:lnTo>
                <a:lnTo>
                  <a:pt x="41520" y="19200"/>
                </a:lnTo>
                <a:lnTo>
                  <a:pt x="41500" y="19250"/>
                </a:lnTo>
                <a:lnTo>
                  <a:pt x="41460" y="19260"/>
                </a:lnTo>
                <a:lnTo>
                  <a:pt x="41400" y="19300"/>
                </a:lnTo>
                <a:lnTo>
                  <a:pt x="41350" y="19330"/>
                </a:lnTo>
                <a:lnTo>
                  <a:pt x="41340" y="19340"/>
                </a:lnTo>
                <a:lnTo>
                  <a:pt x="41300" y="19370"/>
                </a:lnTo>
                <a:lnTo>
                  <a:pt x="41220" y="19430"/>
                </a:lnTo>
                <a:lnTo>
                  <a:pt x="41220" y="19440"/>
                </a:lnTo>
                <a:lnTo>
                  <a:pt x="41240" y="19510"/>
                </a:lnTo>
                <a:lnTo>
                  <a:pt x="41240" y="19520"/>
                </a:lnTo>
                <a:lnTo>
                  <a:pt x="41240" y="19530"/>
                </a:lnTo>
                <a:lnTo>
                  <a:pt x="41240" y="19540"/>
                </a:lnTo>
                <a:lnTo>
                  <a:pt x="41230" y="19540"/>
                </a:lnTo>
                <a:lnTo>
                  <a:pt x="41220" y="19540"/>
                </a:lnTo>
                <a:lnTo>
                  <a:pt x="41220" y="19550"/>
                </a:lnTo>
                <a:lnTo>
                  <a:pt x="41220" y="19560"/>
                </a:lnTo>
                <a:lnTo>
                  <a:pt x="41210" y="19560"/>
                </a:lnTo>
                <a:lnTo>
                  <a:pt x="41200" y="19560"/>
                </a:lnTo>
                <a:lnTo>
                  <a:pt x="41190" y="19570"/>
                </a:lnTo>
                <a:lnTo>
                  <a:pt x="41180" y="19570"/>
                </a:lnTo>
                <a:lnTo>
                  <a:pt x="41180" y="19560"/>
                </a:lnTo>
                <a:lnTo>
                  <a:pt x="41170" y="19570"/>
                </a:lnTo>
                <a:lnTo>
                  <a:pt x="41160" y="19570"/>
                </a:lnTo>
                <a:lnTo>
                  <a:pt x="41150" y="19570"/>
                </a:lnTo>
                <a:lnTo>
                  <a:pt x="41140" y="19570"/>
                </a:lnTo>
                <a:lnTo>
                  <a:pt x="41140" y="19580"/>
                </a:lnTo>
                <a:lnTo>
                  <a:pt x="41130" y="19580"/>
                </a:lnTo>
                <a:lnTo>
                  <a:pt x="41120" y="19590"/>
                </a:lnTo>
                <a:lnTo>
                  <a:pt x="41110" y="19590"/>
                </a:lnTo>
                <a:lnTo>
                  <a:pt x="41110" y="19600"/>
                </a:lnTo>
                <a:lnTo>
                  <a:pt x="41100" y="19600"/>
                </a:lnTo>
                <a:lnTo>
                  <a:pt x="41090" y="19600"/>
                </a:lnTo>
                <a:lnTo>
                  <a:pt x="41080" y="19600"/>
                </a:lnTo>
                <a:lnTo>
                  <a:pt x="41070" y="19600"/>
                </a:lnTo>
                <a:lnTo>
                  <a:pt x="41070" y="19610"/>
                </a:lnTo>
                <a:lnTo>
                  <a:pt x="41060" y="19610"/>
                </a:lnTo>
                <a:lnTo>
                  <a:pt x="41050" y="19620"/>
                </a:lnTo>
                <a:lnTo>
                  <a:pt x="41030" y="19620"/>
                </a:lnTo>
                <a:lnTo>
                  <a:pt x="41020" y="19630"/>
                </a:lnTo>
                <a:lnTo>
                  <a:pt x="40990" y="19630"/>
                </a:lnTo>
                <a:lnTo>
                  <a:pt x="40980" y="19630"/>
                </a:lnTo>
                <a:lnTo>
                  <a:pt x="40960" y="19640"/>
                </a:lnTo>
                <a:lnTo>
                  <a:pt x="40950" y="19640"/>
                </a:lnTo>
                <a:lnTo>
                  <a:pt x="40940" y="19640"/>
                </a:lnTo>
                <a:lnTo>
                  <a:pt x="40920" y="19650"/>
                </a:lnTo>
                <a:lnTo>
                  <a:pt x="40900" y="19650"/>
                </a:lnTo>
                <a:lnTo>
                  <a:pt x="40880" y="19660"/>
                </a:lnTo>
                <a:lnTo>
                  <a:pt x="40870" y="19660"/>
                </a:lnTo>
                <a:lnTo>
                  <a:pt x="40860" y="19670"/>
                </a:lnTo>
                <a:lnTo>
                  <a:pt x="40850" y="19670"/>
                </a:lnTo>
                <a:lnTo>
                  <a:pt x="40840" y="19670"/>
                </a:lnTo>
                <a:lnTo>
                  <a:pt x="40830" y="19680"/>
                </a:lnTo>
                <a:lnTo>
                  <a:pt x="40820" y="19680"/>
                </a:lnTo>
                <a:lnTo>
                  <a:pt x="40820" y="19670"/>
                </a:lnTo>
                <a:lnTo>
                  <a:pt x="40810" y="19670"/>
                </a:lnTo>
                <a:lnTo>
                  <a:pt x="40800" y="19670"/>
                </a:lnTo>
                <a:lnTo>
                  <a:pt x="40790" y="19670"/>
                </a:lnTo>
                <a:lnTo>
                  <a:pt x="40790" y="19680"/>
                </a:lnTo>
                <a:lnTo>
                  <a:pt x="40780" y="19680"/>
                </a:lnTo>
                <a:lnTo>
                  <a:pt x="40770" y="19680"/>
                </a:lnTo>
                <a:lnTo>
                  <a:pt x="40760" y="19680"/>
                </a:lnTo>
                <a:lnTo>
                  <a:pt x="40750" y="19680"/>
                </a:lnTo>
                <a:lnTo>
                  <a:pt x="40750" y="19670"/>
                </a:lnTo>
                <a:lnTo>
                  <a:pt x="40740" y="19670"/>
                </a:lnTo>
                <a:lnTo>
                  <a:pt x="40740" y="19680"/>
                </a:lnTo>
                <a:lnTo>
                  <a:pt x="40730" y="19680"/>
                </a:lnTo>
                <a:lnTo>
                  <a:pt x="40720" y="19680"/>
                </a:lnTo>
                <a:lnTo>
                  <a:pt x="40710" y="19690"/>
                </a:lnTo>
                <a:lnTo>
                  <a:pt x="40700" y="19700"/>
                </a:lnTo>
                <a:lnTo>
                  <a:pt x="40690" y="19700"/>
                </a:lnTo>
                <a:lnTo>
                  <a:pt x="40680" y="19700"/>
                </a:lnTo>
                <a:lnTo>
                  <a:pt x="40680" y="19710"/>
                </a:lnTo>
                <a:lnTo>
                  <a:pt x="40670" y="19710"/>
                </a:lnTo>
                <a:lnTo>
                  <a:pt x="40660" y="19700"/>
                </a:lnTo>
                <a:lnTo>
                  <a:pt x="40650" y="19700"/>
                </a:lnTo>
                <a:lnTo>
                  <a:pt x="40650" y="19710"/>
                </a:lnTo>
                <a:lnTo>
                  <a:pt x="40640" y="19700"/>
                </a:lnTo>
                <a:lnTo>
                  <a:pt x="40630" y="19700"/>
                </a:lnTo>
                <a:lnTo>
                  <a:pt x="40630" y="19710"/>
                </a:lnTo>
                <a:lnTo>
                  <a:pt x="40630" y="19720"/>
                </a:lnTo>
                <a:lnTo>
                  <a:pt x="40620" y="19730"/>
                </a:lnTo>
                <a:lnTo>
                  <a:pt x="40610" y="19730"/>
                </a:lnTo>
                <a:lnTo>
                  <a:pt x="40600" y="19740"/>
                </a:lnTo>
                <a:lnTo>
                  <a:pt x="40590" y="19740"/>
                </a:lnTo>
                <a:lnTo>
                  <a:pt x="40580" y="19750"/>
                </a:lnTo>
                <a:lnTo>
                  <a:pt x="40570" y="19750"/>
                </a:lnTo>
                <a:lnTo>
                  <a:pt x="40570" y="19760"/>
                </a:lnTo>
                <a:lnTo>
                  <a:pt x="40560" y="19760"/>
                </a:lnTo>
                <a:lnTo>
                  <a:pt x="40550" y="19760"/>
                </a:lnTo>
                <a:lnTo>
                  <a:pt x="40540" y="19760"/>
                </a:lnTo>
                <a:lnTo>
                  <a:pt x="40540" y="19770"/>
                </a:lnTo>
                <a:lnTo>
                  <a:pt x="40530" y="19770"/>
                </a:lnTo>
                <a:lnTo>
                  <a:pt x="40520" y="19780"/>
                </a:lnTo>
                <a:lnTo>
                  <a:pt x="40510" y="19780"/>
                </a:lnTo>
                <a:lnTo>
                  <a:pt x="40500" y="19780"/>
                </a:lnTo>
                <a:lnTo>
                  <a:pt x="40500" y="19790"/>
                </a:lnTo>
                <a:lnTo>
                  <a:pt x="40490" y="19790"/>
                </a:lnTo>
                <a:lnTo>
                  <a:pt x="40480" y="19790"/>
                </a:lnTo>
                <a:lnTo>
                  <a:pt x="40480" y="19800"/>
                </a:lnTo>
                <a:lnTo>
                  <a:pt x="40480" y="19810"/>
                </a:lnTo>
                <a:lnTo>
                  <a:pt x="40470" y="19820"/>
                </a:lnTo>
                <a:lnTo>
                  <a:pt x="40470" y="19830"/>
                </a:lnTo>
                <a:lnTo>
                  <a:pt x="40460" y="19830"/>
                </a:lnTo>
                <a:lnTo>
                  <a:pt x="40460" y="19840"/>
                </a:lnTo>
                <a:lnTo>
                  <a:pt x="40450" y="19850"/>
                </a:lnTo>
                <a:lnTo>
                  <a:pt x="40440" y="19850"/>
                </a:lnTo>
                <a:lnTo>
                  <a:pt x="40440" y="19860"/>
                </a:lnTo>
                <a:lnTo>
                  <a:pt x="40430" y="19850"/>
                </a:lnTo>
                <a:lnTo>
                  <a:pt x="40430" y="19840"/>
                </a:lnTo>
                <a:lnTo>
                  <a:pt x="40420" y="19840"/>
                </a:lnTo>
                <a:lnTo>
                  <a:pt x="40420" y="19830"/>
                </a:lnTo>
                <a:lnTo>
                  <a:pt x="40410" y="19830"/>
                </a:lnTo>
                <a:lnTo>
                  <a:pt x="40400" y="19830"/>
                </a:lnTo>
                <a:lnTo>
                  <a:pt x="40400" y="19840"/>
                </a:lnTo>
                <a:lnTo>
                  <a:pt x="40400" y="19850"/>
                </a:lnTo>
                <a:lnTo>
                  <a:pt x="40390" y="19850"/>
                </a:lnTo>
                <a:lnTo>
                  <a:pt x="40380" y="19850"/>
                </a:lnTo>
                <a:lnTo>
                  <a:pt x="40370" y="19850"/>
                </a:lnTo>
                <a:lnTo>
                  <a:pt x="40360" y="19850"/>
                </a:lnTo>
                <a:lnTo>
                  <a:pt x="40360" y="19860"/>
                </a:lnTo>
                <a:lnTo>
                  <a:pt x="40350" y="19860"/>
                </a:lnTo>
                <a:lnTo>
                  <a:pt x="40350" y="19870"/>
                </a:lnTo>
                <a:lnTo>
                  <a:pt x="40340" y="19870"/>
                </a:lnTo>
                <a:lnTo>
                  <a:pt x="40330" y="19870"/>
                </a:lnTo>
                <a:lnTo>
                  <a:pt x="40320" y="19870"/>
                </a:lnTo>
                <a:lnTo>
                  <a:pt x="40320" y="19860"/>
                </a:lnTo>
                <a:lnTo>
                  <a:pt x="40310" y="19860"/>
                </a:lnTo>
                <a:lnTo>
                  <a:pt x="40310" y="19870"/>
                </a:lnTo>
                <a:lnTo>
                  <a:pt x="40300" y="19870"/>
                </a:lnTo>
                <a:lnTo>
                  <a:pt x="40290" y="19870"/>
                </a:lnTo>
                <a:lnTo>
                  <a:pt x="40280" y="19870"/>
                </a:lnTo>
                <a:lnTo>
                  <a:pt x="40280" y="19880"/>
                </a:lnTo>
                <a:lnTo>
                  <a:pt x="40270" y="19880"/>
                </a:lnTo>
                <a:lnTo>
                  <a:pt x="40260" y="19880"/>
                </a:lnTo>
                <a:lnTo>
                  <a:pt x="40250" y="19880"/>
                </a:lnTo>
                <a:lnTo>
                  <a:pt x="40240" y="19880"/>
                </a:lnTo>
                <a:lnTo>
                  <a:pt x="40230" y="19890"/>
                </a:lnTo>
                <a:lnTo>
                  <a:pt x="40220" y="19890"/>
                </a:lnTo>
                <a:lnTo>
                  <a:pt x="40210" y="19890"/>
                </a:lnTo>
                <a:lnTo>
                  <a:pt x="40190" y="19900"/>
                </a:lnTo>
                <a:lnTo>
                  <a:pt x="40180" y="19900"/>
                </a:lnTo>
                <a:lnTo>
                  <a:pt x="40170" y="19900"/>
                </a:lnTo>
                <a:lnTo>
                  <a:pt x="40160" y="19900"/>
                </a:lnTo>
                <a:lnTo>
                  <a:pt x="40150" y="19900"/>
                </a:lnTo>
                <a:lnTo>
                  <a:pt x="40150" y="19910"/>
                </a:lnTo>
                <a:lnTo>
                  <a:pt x="40140" y="19910"/>
                </a:lnTo>
                <a:lnTo>
                  <a:pt x="40130" y="19910"/>
                </a:lnTo>
                <a:lnTo>
                  <a:pt x="40120" y="19910"/>
                </a:lnTo>
                <a:lnTo>
                  <a:pt x="40110" y="19910"/>
                </a:lnTo>
                <a:lnTo>
                  <a:pt x="40100" y="19910"/>
                </a:lnTo>
                <a:lnTo>
                  <a:pt x="40090" y="19910"/>
                </a:lnTo>
                <a:lnTo>
                  <a:pt x="40080" y="19910"/>
                </a:lnTo>
                <a:lnTo>
                  <a:pt x="40070" y="19910"/>
                </a:lnTo>
                <a:lnTo>
                  <a:pt x="40060" y="19910"/>
                </a:lnTo>
                <a:lnTo>
                  <a:pt x="40050" y="19910"/>
                </a:lnTo>
                <a:lnTo>
                  <a:pt x="40050" y="19900"/>
                </a:lnTo>
                <a:lnTo>
                  <a:pt x="40040" y="19900"/>
                </a:lnTo>
                <a:lnTo>
                  <a:pt x="40030" y="19900"/>
                </a:lnTo>
                <a:lnTo>
                  <a:pt x="40020" y="19900"/>
                </a:lnTo>
                <a:lnTo>
                  <a:pt x="40010" y="19900"/>
                </a:lnTo>
                <a:lnTo>
                  <a:pt x="40000" y="19900"/>
                </a:lnTo>
                <a:lnTo>
                  <a:pt x="39990" y="19900"/>
                </a:lnTo>
                <a:lnTo>
                  <a:pt x="39990" y="19890"/>
                </a:lnTo>
                <a:lnTo>
                  <a:pt x="39990" y="19880"/>
                </a:lnTo>
                <a:lnTo>
                  <a:pt x="39980" y="19880"/>
                </a:lnTo>
                <a:lnTo>
                  <a:pt x="39980" y="19870"/>
                </a:lnTo>
                <a:lnTo>
                  <a:pt x="39970" y="19870"/>
                </a:lnTo>
                <a:lnTo>
                  <a:pt x="39960" y="19870"/>
                </a:lnTo>
                <a:lnTo>
                  <a:pt x="39950" y="19870"/>
                </a:lnTo>
                <a:lnTo>
                  <a:pt x="39950" y="19860"/>
                </a:lnTo>
                <a:lnTo>
                  <a:pt x="39940" y="19860"/>
                </a:lnTo>
                <a:lnTo>
                  <a:pt x="39930" y="19860"/>
                </a:lnTo>
                <a:lnTo>
                  <a:pt x="39930" y="19850"/>
                </a:lnTo>
                <a:lnTo>
                  <a:pt x="39920" y="19860"/>
                </a:lnTo>
                <a:lnTo>
                  <a:pt x="39920" y="19850"/>
                </a:lnTo>
                <a:lnTo>
                  <a:pt x="39910" y="19860"/>
                </a:lnTo>
                <a:lnTo>
                  <a:pt x="39900" y="19860"/>
                </a:lnTo>
                <a:lnTo>
                  <a:pt x="39900" y="19870"/>
                </a:lnTo>
                <a:lnTo>
                  <a:pt x="39900" y="19880"/>
                </a:lnTo>
                <a:lnTo>
                  <a:pt x="39890" y="19880"/>
                </a:lnTo>
                <a:lnTo>
                  <a:pt x="39880" y="19880"/>
                </a:lnTo>
                <a:lnTo>
                  <a:pt x="39870" y="19880"/>
                </a:lnTo>
                <a:lnTo>
                  <a:pt x="39860" y="19880"/>
                </a:lnTo>
                <a:lnTo>
                  <a:pt x="39850" y="19880"/>
                </a:lnTo>
                <a:lnTo>
                  <a:pt x="39840" y="19880"/>
                </a:lnTo>
                <a:lnTo>
                  <a:pt x="39840" y="19890"/>
                </a:lnTo>
                <a:lnTo>
                  <a:pt x="39830" y="19890"/>
                </a:lnTo>
                <a:lnTo>
                  <a:pt x="39830" y="19880"/>
                </a:lnTo>
                <a:lnTo>
                  <a:pt x="39820" y="19880"/>
                </a:lnTo>
                <a:lnTo>
                  <a:pt x="39820" y="19870"/>
                </a:lnTo>
                <a:lnTo>
                  <a:pt x="39820" y="19880"/>
                </a:lnTo>
                <a:lnTo>
                  <a:pt x="39810" y="19880"/>
                </a:lnTo>
                <a:lnTo>
                  <a:pt x="39810" y="19870"/>
                </a:lnTo>
                <a:lnTo>
                  <a:pt x="39800" y="19870"/>
                </a:lnTo>
                <a:lnTo>
                  <a:pt x="39790" y="19870"/>
                </a:lnTo>
                <a:lnTo>
                  <a:pt x="39780" y="19870"/>
                </a:lnTo>
                <a:lnTo>
                  <a:pt x="39770" y="19870"/>
                </a:lnTo>
                <a:lnTo>
                  <a:pt x="39770" y="19860"/>
                </a:lnTo>
                <a:lnTo>
                  <a:pt x="39760" y="19860"/>
                </a:lnTo>
                <a:lnTo>
                  <a:pt x="39750" y="19890"/>
                </a:lnTo>
                <a:lnTo>
                  <a:pt x="39750" y="19910"/>
                </a:lnTo>
                <a:lnTo>
                  <a:pt x="39750" y="19920"/>
                </a:lnTo>
                <a:lnTo>
                  <a:pt x="39750" y="19940"/>
                </a:lnTo>
                <a:lnTo>
                  <a:pt x="39740" y="19950"/>
                </a:lnTo>
                <a:lnTo>
                  <a:pt x="39740" y="19960"/>
                </a:lnTo>
                <a:lnTo>
                  <a:pt x="39740" y="19970"/>
                </a:lnTo>
                <a:lnTo>
                  <a:pt x="39750" y="19990"/>
                </a:lnTo>
                <a:lnTo>
                  <a:pt x="39750" y="20010"/>
                </a:lnTo>
                <a:lnTo>
                  <a:pt x="39760" y="20050"/>
                </a:lnTo>
                <a:lnTo>
                  <a:pt x="39760" y="20090"/>
                </a:lnTo>
                <a:lnTo>
                  <a:pt x="39760" y="20140"/>
                </a:lnTo>
                <a:lnTo>
                  <a:pt x="39760" y="20150"/>
                </a:lnTo>
                <a:lnTo>
                  <a:pt x="39750" y="20170"/>
                </a:lnTo>
                <a:lnTo>
                  <a:pt x="39750" y="20180"/>
                </a:lnTo>
                <a:lnTo>
                  <a:pt x="39750" y="20190"/>
                </a:lnTo>
                <a:lnTo>
                  <a:pt x="39750" y="20200"/>
                </a:lnTo>
                <a:lnTo>
                  <a:pt x="39750" y="20210"/>
                </a:lnTo>
                <a:lnTo>
                  <a:pt x="39740" y="20210"/>
                </a:lnTo>
                <a:lnTo>
                  <a:pt x="39740" y="20220"/>
                </a:lnTo>
                <a:lnTo>
                  <a:pt x="39740" y="20230"/>
                </a:lnTo>
                <a:lnTo>
                  <a:pt x="39730" y="20230"/>
                </a:lnTo>
                <a:lnTo>
                  <a:pt x="39730" y="20240"/>
                </a:lnTo>
                <a:lnTo>
                  <a:pt x="39720" y="20260"/>
                </a:lnTo>
                <a:lnTo>
                  <a:pt x="39700" y="20290"/>
                </a:lnTo>
                <a:lnTo>
                  <a:pt x="39690" y="20310"/>
                </a:lnTo>
                <a:lnTo>
                  <a:pt x="39680" y="20300"/>
                </a:lnTo>
                <a:lnTo>
                  <a:pt x="39640" y="20280"/>
                </a:lnTo>
                <a:lnTo>
                  <a:pt x="39590" y="20260"/>
                </a:lnTo>
                <a:lnTo>
                  <a:pt x="39580" y="20250"/>
                </a:lnTo>
                <a:lnTo>
                  <a:pt x="39580" y="20260"/>
                </a:lnTo>
                <a:lnTo>
                  <a:pt x="39580" y="20270"/>
                </a:lnTo>
                <a:lnTo>
                  <a:pt x="39580" y="20280"/>
                </a:lnTo>
                <a:lnTo>
                  <a:pt x="39570" y="20270"/>
                </a:lnTo>
                <a:lnTo>
                  <a:pt x="39460" y="20270"/>
                </a:lnTo>
                <a:lnTo>
                  <a:pt x="39440" y="20270"/>
                </a:lnTo>
                <a:lnTo>
                  <a:pt x="39400" y="20270"/>
                </a:lnTo>
                <a:lnTo>
                  <a:pt x="39360" y="20260"/>
                </a:lnTo>
                <a:lnTo>
                  <a:pt x="39350" y="20210"/>
                </a:lnTo>
                <a:lnTo>
                  <a:pt x="39340" y="20170"/>
                </a:lnTo>
                <a:lnTo>
                  <a:pt x="39330" y="20130"/>
                </a:lnTo>
                <a:lnTo>
                  <a:pt x="39320" y="20100"/>
                </a:lnTo>
                <a:lnTo>
                  <a:pt x="39310" y="20100"/>
                </a:lnTo>
                <a:lnTo>
                  <a:pt x="39270" y="20070"/>
                </a:lnTo>
                <a:lnTo>
                  <a:pt x="39270" y="20060"/>
                </a:lnTo>
                <a:lnTo>
                  <a:pt x="39270" y="19940"/>
                </a:lnTo>
                <a:lnTo>
                  <a:pt x="39270" y="19860"/>
                </a:lnTo>
                <a:lnTo>
                  <a:pt x="39270" y="19830"/>
                </a:lnTo>
                <a:lnTo>
                  <a:pt x="39250" y="19810"/>
                </a:lnTo>
                <a:lnTo>
                  <a:pt x="39160" y="19810"/>
                </a:lnTo>
                <a:lnTo>
                  <a:pt x="39070" y="19800"/>
                </a:lnTo>
                <a:lnTo>
                  <a:pt x="39040" y="19800"/>
                </a:lnTo>
                <a:lnTo>
                  <a:pt x="39000" y="19800"/>
                </a:lnTo>
                <a:lnTo>
                  <a:pt x="38980" y="19800"/>
                </a:lnTo>
                <a:lnTo>
                  <a:pt x="38920" y="19790"/>
                </a:lnTo>
                <a:lnTo>
                  <a:pt x="38860" y="19830"/>
                </a:lnTo>
                <a:lnTo>
                  <a:pt x="38950" y="19940"/>
                </a:lnTo>
                <a:lnTo>
                  <a:pt x="38950" y="20040"/>
                </a:lnTo>
                <a:lnTo>
                  <a:pt x="38950" y="20080"/>
                </a:lnTo>
                <a:lnTo>
                  <a:pt x="38980" y="20110"/>
                </a:lnTo>
                <a:lnTo>
                  <a:pt x="39010" y="20120"/>
                </a:lnTo>
                <a:lnTo>
                  <a:pt x="39010" y="20200"/>
                </a:lnTo>
                <a:lnTo>
                  <a:pt x="39000" y="20200"/>
                </a:lnTo>
                <a:lnTo>
                  <a:pt x="39000" y="20210"/>
                </a:lnTo>
                <a:lnTo>
                  <a:pt x="38940" y="20210"/>
                </a:lnTo>
                <a:lnTo>
                  <a:pt x="38850" y="20210"/>
                </a:lnTo>
                <a:lnTo>
                  <a:pt x="38770" y="20210"/>
                </a:lnTo>
                <a:lnTo>
                  <a:pt x="38760" y="20210"/>
                </a:lnTo>
                <a:lnTo>
                  <a:pt x="38730" y="20210"/>
                </a:lnTo>
                <a:lnTo>
                  <a:pt x="38710" y="20210"/>
                </a:lnTo>
                <a:lnTo>
                  <a:pt x="38660" y="20220"/>
                </a:lnTo>
                <a:lnTo>
                  <a:pt x="38570" y="20220"/>
                </a:lnTo>
                <a:lnTo>
                  <a:pt x="38480" y="20220"/>
                </a:lnTo>
                <a:lnTo>
                  <a:pt x="38450" y="20220"/>
                </a:lnTo>
                <a:lnTo>
                  <a:pt x="38420" y="20220"/>
                </a:lnTo>
                <a:lnTo>
                  <a:pt x="38340" y="20220"/>
                </a:lnTo>
                <a:lnTo>
                  <a:pt x="38330" y="20220"/>
                </a:lnTo>
                <a:lnTo>
                  <a:pt x="38310" y="20220"/>
                </a:lnTo>
                <a:lnTo>
                  <a:pt x="38300" y="20240"/>
                </a:lnTo>
                <a:lnTo>
                  <a:pt x="38290" y="20240"/>
                </a:lnTo>
                <a:lnTo>
                  <a:pt x="38280" y="20250"/>
                </a:lnTo>
                <a:lnTo>
                  <a:pt x="38270" y="20250"/>
                </a:lnTo>
                <a:lnTo>
                  <a:pt x="38270" y="20260"/>
                </a:lnTo>
                <a:lnTo>
                  <a:pt x="38280" y="20260"/>
                </a:lnTo>
                <a:lnTo>
                  <a:pt x="38280" y="20270"/>
                </a:lnTo>
                <a:lnTo>
                  <a:pt x="38290" y="20270"/>
                </a:lnTo>
                <a:lnTo>
                  <a:pt x="38300" y="20270"/>
                </a:lnTo>
                <a:lnTo>
                  <a:pt x="38310" y="20270"/>
                </a:lnTo>
                <a:lnTo>
                  <a:pt x="38320" y="20270"/>
                </a:lnTo>
                <a:lnTo>
                  <a:pt x="38320" y="20280"/>
                </a:lnTo>
                <a:lnTo>
                  <a:pt x="38320" y="20290"/>
                </a:lnTo>
                <a:lnTo>
                  <a:pt x="38310" y="20290"/>
                </a:lnTo>
                <a:lnTo>
                  <a:pt x="38300" y="20290"/>
                </a:lnTo>
                <a:lnTo>
                  <a:pt x="38310" y="20300"/>
                </a:lnTo>
                <a:lnTo>
                  <a:pt x="38320" y="20300"/>
                </a:lnTo>
                <a:lnTo>
                  <a:pt x="38320" y="20310"/>
                </a:lnTo>
                <a:lnTo>
                  <a:pt x="38320" y="20320"/>
                </a:lnTo>
                <a:lnTo>
                  <a:pt x="38330" y="20320"/>
                </a:lnTo>
                <a:lnTo>
                  <a:pt x="38330" y="20330"/>
                </a:lnTo>
                <a:lnTo>
                  <a:pt x="38330" y="20320"/>
                </a:lnTo>
                <a:lnTo>
                  <a:pt x="38330" y="20310"/>
                </a:lnTo>
                <a:lnTo>
                  <a:pt x="38340" y="20310"/>
                </a:lnTo>
                <a:lnTo>
                  <a:pt x="38350" y="20320"/>
                </a:lnTo>
                <a:lnTo>
                  <a:pt x="38350" y="20330"/>
                </a:lnTo>
                <a:lnTo>
                  <a:pt x="38340" y="20330"/>
                </a:lnTo>
                <a:lnTo>
                  <a:pt x="38350" y="20330"/>
                </a:lnTo>
                <a:lnTo>
                  <a:pt x="38350" y="20340"/>
                </a:lnTo>
                <a:lnTo>
                  <a:pt x="38360" y="20340"/>
                </a:lnTo>
                <a:lnTo>
                  <a:pt x="38360" y="20330"/>
                </a:lnTo>
                <a:lnTo>
                  <a:pt x="38370" y="20330"/>
                </a:lnTo>
                <a:lnTo>
                  <a:pt x="38370" y="20340"/>
                </a:lnTo>
                <a:lnTo>
                  <a:pt x="38360" y="20340"/>
                </a:lnTo>
                <a:lnTo>
                  <a:pt x="38360" y="20350"/>
                </a:lnTo>
                <a:lnTo>
                  <a:pt x="38360" y="20360"/>
                </a:lnTo>
                <a:lnTo>
                  <a:pt x="38370" y="20360"/>
                </a:lnTo>
                <a:lnTo>
                  <a:pt x="38370" y="20350"/>
                </a:lnTo>
                <a:lnTo>
                  <a:pt x="38380" y="20350"/>
                </a:lnTo>
                <a:lnTo>
                  <a:pt x="38380" y="20340"/>
                </a:lnTo>
                <a:lnTo>
                  <a:pt x="38390" y="20340"/>
                </a:lnTo>
                <a:lnTo>
                  <a:pt x="38390" y="20350"/>
                </a:lnTo>
                <a:lnTo>
                  <a:pt x="38380" y="20350"/>
                </a:lnTo>
                <a:lnTo>
                  <a:pt x="38380" y="20360"/>
                </a:lnTo>
                <a:lnTo>
                  <a:pt x="38390" y="20360"/>
                </a:lnTo>
                <a:lnTo>
                  <a:pt x="38400" y="20360"/>
                </a:lnTo>
                <a:lnTo>
                  <a:pt x="38410" y="20350"/>
                </a:lnTo>
                <a:lnTo>
                  <a:pt x="38420" y="20360"/>
                </a:lnTo>
                <a:lnTo>
                  <a:pt x="38410" y="20360"/>
                </a:lnTo>
                <a:lnTo>
                  <a:pt x="38410" y="20370"/>
                </a:lnTo>
                <a:lnTo>
                  <a:pt x="38400" y="20370"/>
                </a:lnTo>
                <a:lnTo>
                  <a:pt x="38410" y="20380"/>
                </a:lnTo>
                <a:lnTo>
                  <a:pt x="38420" y="20380"/>
                </a:lnTo>
                <a:lnTo>
                  <a:pt x="38420" y="20390"/>
                </a:lnTo>
                <a:lnTo>
                  <a:pt x="38420" y="20380"/>
                </a:lnTo>
                <a:lnTo>
                  <a:pt x="38430" y="20380"/>
                </a:lnTo>
                <a:lnTo>
                  <a:pt x="38430" y="20390"/>
                </a:lnTo>
                <a:lnTo>
                  <a:pt x="38440" y="20390"/>
                </a:lnTo>
                <a:lnTo>
                  <a:pt x="38440" y="20400"/>
                </a:lnTo>
                <a:lnTo>
                  <a:pt x="38440" y="20410"/>
                </a:lnTo>
                <a:lnTo>
                  <a:pt x="38430" y="20410"/>
                </a:lnTo>
                <a:lnTo>
                  <a:pt x="38430" y="20420"/>
                </a:lnTo>
                <a:lnTo>
                  <a:pt x="38430" y="20430"/>
                </a:lnTo>
                <a:lnTo>
                  <a:pt x="38420" y="20430"/>
                </a:lnTo>
                <a:lnTo>
                  <a:pt x="38430" y="20440"/>
                </a:lnTo>
                <a:lnTo>
                  <a:pt x="38440" y="20440"/>
                </a:lnTo>
                <a:lnTo>
                  <a:pt x="38440" y="20450"/>
                </a:lnTo>
                <a:lnTo>
                  <a:pt x="38450" y="20460"/>
                </a:lnTo>
                <a:lnTo>
                  <a:pt x="38460" y="20460"/>
                </a:lnTo>
                <a:lnTo>
                  <a:pt x="38460" y="20470"/>
                </a:lnTo>
                <a:lnTo>
                  <a:pt x="38450" y="20470"/>
                </a:lnTo>
                <a:lnTo>
                  <a:pt x="38450" y="20480"/>
                </a:lnTo>
                <a:lnTo>
                  <a:pt x="38440" y="20480"/>
                </a:lnTo>
                <a:lnTo>
                  <a:pt x="38430" y="20480"/>
                </a:lnTo>
                <a:lnTo>
                  <a:pt x="38440" y="20490"/>
                </a:lnTo>
                <a:lnTo>
                  <a:pt x="38430" y="20500"/>
                </a:lnTo>
                <a:lnTo>
                  <a:pt x="38440" y="20510"/>
                </a:lnTo>
                <a:lnTo>
                  <a:pt x="38430" y="20510"/>
                </a:lnTo>
                <a:lnTo>
                  <a:pt x="38420" y="20510"/>
                </a:lnTo>
                <a:lnTo>
                  <a:pt x="38430" y="20510"/>
                </a:lnTo>
                <a:lnTo>
                  <a:pt x="38430" y="20500"/>
                </a:lnTo>
                <a:lnTo>
                  <a:pt x="38420" y="20500"/>
                </a:lnTo>
                <a:lnTo>
                  <a:pt x="38410" y="20500"/>
                </a:lnTo>
                <a:lnTo>
                  <a:pt x="38420" y="20510"/>
                </a:lnTo>
                <a:lnTo>
                  <a:pt x="38420" y="20520"/>
                </a:lnTo>
                <a:lnTo>
                  <a:pt x="38410" y="20520"/>
                </a:lnTo>
                <a:lnTo>
                  <a:pt x="38410" y="20510"/>
                </a:lnTo>
                <a:lnTo>
                  <a:pt x="38400" y="20510"/>
                </a:lnTo>
                <a:lnTo>
                  <a:pt x="38390" y="20510"/>
                </a:lnTo>
                <a:lnTo>
                  <a:pt x="38380" y="20510"/>
                </a:lnTo>
                <a:lnTo>
                  <a:pt x="38390" y="20510"/>
                </a:lnTo>
                <a:lnTo>
                  <a:pt x="38400" y="20510"/>
                </a:lnTo>
                <a:lnTo>
                  <a:pt x="38400" y="20520"/>
                </a:lnTo>
                <a:lnTo>
                  <a:pt x="38390" y="20520"/>
                </a:lnTo>
                <a:lnTo>
                  <a:pt x="38400" y="20520"/>
                </a:lnTo>
                <a:lnTo>
                  <a:pt x="38400" y="20530"/>
                </a:lnTo>
                <a:lnTo>
                  <a:pt x="38390" y="20530"/>
                </a:lnTo>
                <a:lnTo>
                  <a:pt x="38400" y="20540"/>
                </a:lnTo>
                <a:lnTo>
                  <a:pt x="38390" y="20540"/>
                </a:lnTo>
                <a:lnTo>
                  <a:pt x="38380" y="20540"/>
                </a:lnTo>
                <a:lnTo>
                  <a:pt x="38380" y="20550"/>
                </a:lnTo>
                <a:lnTo>
                  <a:pt x="38390" y="20550"/>
                </a:lnTo>
                <a:lnTo>
                  <a:pt x="38390" y="20560"/>
                </a:lnTo>
                <a:lnTo>
                  <a:pt x="38400" y="20560"/>
                </a:lnTo>
                <a:lnTo>
                  <a:pt x="38390" y="20560"/>
                </a:lnTo>
                <a:lnTo>
                  <a:pt x="38400" y="20570"/>
                </a:lnTo>
                <a:lnTo>
                  <a:pt x="38400" y="20580"/>
                </a:lnTo>
                <a:lnTo>
                  <a:pt x="38390" y="20580"/>
                </a:lnTo>
                <a:lnTo>
                  <a:pt x="38380" y="20580"/>
                </a:lnTo>
                <a:lnTo>
                  <a:pt x="38380" y="20590"/>
                </a:lnTo>
                <a:lnTo>
                  <a:pt x="38390" y="20590"/>
                </a:lnTo>
                <a:lnTo>
                  <a:pt x="38390" y="20600"/>
                </a:lnTo>
                <a:lnTo>
                  <a:pt x="38400" y="20600"/>
                </a:lnTo>
                <a:lnTo>
                  <a:pt x="38410" y="20600"/>
                </a:lnTo>
                <a:lnTo>
                  <a:pt x="38410" y="20590"/>
                </a:lnTo>
                <a:lnTo>
                  <a:pt x="38410" y="20600"/>
                </a:lnTo>
                <a:lnTo>
                  <a:pt x="38420" y="20600"/>
                </a:lnTo>
                <a:lnTo>
                  <a:pt x="38410" y="20600"/>
                </a:lnTo>
                <a:lnTo>
                  <a:pt x="38400" y="20600"/>
                </a:lnTo>
                <a:lnTo>
                  <a:pt x="38400" y="20610"/>
                </a:lnTo>
                <a:lnTo>
                  <a:pt x="38410" y="20610"/>
                </a:lnTo>
                <a:lnTo>
                  <a:pt x="38410" y="20620"/>
                </a:lnTo>
                <a:lnTo>
                  <a:pt x="38400" y="20620"/>
                </a:lnTo>
                <a:lnTo>
                  <a:pt x="38400" y="20630"/>
                </a:lnTo>
                <a:lnTo>
                  <a:pt x="38400" y="20640"/>
                </a:lnTo>
                <a:lnTo>
                  <a:pt x="38400" y="20650"/>
                </a:lnTo>
                <a:lnTo>
                  <a:pt x="38400" y="20660"/>
                </a:lnTo>
                <a:lnTo>
                  <a:pt x="38410" y="20670"/>
                </a:lnTo>
                <a:lnTo>
                  <a:pt x="38410" y="20660"/>
                </a:lnTo>
                <a:lnTo>
                  <a:pt x="38420" y="20660"/>
                </a:lnTo>
                <a:lnTo>
                  <a:pt x="38420" y="20670"/>
                </a:lnTo>
                <a:lnTo>
                  <a:pt x="38420" y="20680"/>
                </a:lnTo>
                <a:lnTo>
                  <a:pt x="38430" y="20680"/>
                </a:lnTo>
                <a:lnTo>
                  <a:pt x="38430" y="20690"/>
                </a:lnTo>
                <a:lnTo>
                  <a:pt x="38420" y="20690"/>
                </a:lnTo>
                <a:lnTo>
                  <a:pt x="38430" y="20700"/>
                </a:lnTo>
                <a:lnTo>
                  <a:pt x="38430" y="20710"/>
                </a:lnTo>
                <a:lnTo>
                  <a:pt x="38420" y="20700"/>
                </a:lnTo>
                <a:lnTo>
                  <a:pt x="38420" y="20710"/>
                </a:lnTo>
                <a:lnTo>
                  <a:pt x="38420" y="20700"/>
                </a:lnTo>
                <a:lnTo>
                  <a:pt x="38410" y="20700"/>
                </a:lnTo>
                <a:lnTo>
                  <a:pt x="38410" y="20710"/>
                </a:lnTo>
                <a:lnTo>
                  <a:pt x="38410" y="20720"/>
                </a:lnTo>
                <a:lnTo>
                  <a:pt x="38400" y="20720"/>
                </a:lnTo>
                <a:lnTo>
                  <a:pt x="38400" y="20730"/>
                </a:lnTo>
                <a:lnTo>
                  <a:pt x="38410" y="20730"/>
                </a:lnTo>
                <a:lnTo>
                  <a:pt x="38410" y="20740"/>
                </a:lnTo>
                <a:lnTo>
                  <a:pt x="38420" y="20740"/>
                </a:lnTo>
                <a:lnTo>
                  <a:pt x="38410" y="20750"/>
                </a:lnTo>
                <a:lnTo>
                  <a:pt x="38420" y="20750"/>
                </a:lnTo>
                <a:lnTo>
                  <a:pt x="38420" y="20760"/>
                </a:lnTo>
                <a:lnTo>
                  <a:pt x="38430" y="20760"/>
                </a:lnTo>
                <a:lnTo>
                  <a:pt x="38430" y="20770"/>
                </a:lnTo>
                <a:lnTo>
                  <a:pt x="38430" y="20760"/>
                </a:lnTo>
                <a:lnTo>
                  <a:pt x="38440" y="20760"/>
                </a:lnTo>
                <a:lnTo>
                  <a:pt x="38440" y="20770"/>
                </a:lnTo>
                <a:lnTo>
                  <a:pt x="38430" y="20770"/>
                </a:lnTo>
                <a:lnTo>
                  <a:pt x="38430" y="20780"/>
                </a:lnTo>
                <a:lnTo>
                  <a:pt x="38440" y="20780"/>
                </a:lnTo>
                <a:lnTo>
                  <a:pt x="38440" y="20790"/>
                </a:lnTo>
                <a:lnTo>
                  <a:pt x="38450" y="20790"/>
                </a:lnTo>
                <a:lnTo>
                  <a:pt x="38440" y="20790"/>
                </a:lnTo>
                <a:lnTo>
                  <a:pt x="38440" y="20800"/>
                </a:lnTo>
                <a:lnTo>
                  <a:pt x="38440" y="20810"/>
                </a:lnTo>
                <a:lnTo>
                  <a:pt x="38440" y="20800"/>
                </a:lnTo>
                <a:lnTo>
                  <a:pt x="38450" y="20810"/>
                </a:lnTo>
                <a:lnTo>
                  <a:pt x="38460" y="20810"/>
                </a:lnTo>
                <a:lnTo>
                  <a:pt x="38460" y="20800"/>
                </a:lnTo>
                <a:lnTo>
                  <a:pt x="38470" y="20810"/>
                </a:lnTo>
                <a:lnTo>
                  <a:pt x="38460" y="20810"/>
                </a:lnTo>
                <a:lnTo>
                  <a:pt x="38470" y="20810"/>
                </a:lnTo>
                <a:lnTo>
                  <a:pt x="38470" y="20820"/>
                </a:lnTo>
                <a:lnTo>
                  <a:pt x="38460" y="20820"/>
                </a:lnTo>
                <a:lnTo>
                  <a:pt x="38470" y="20820"/>
                </a:lnTo>
                <a:lnTo>
                  <a:pt x="38480" y="20820"/>
                </a:lnTo>
                <a:lnTo>
                  <a:pt x="38480" y="20830"/>
                </a:lnTo>
                <a:lnTo>
                  <a:pt x="38470" y="20830"/>
                </a:lnTo>
                <a:lnTo>
                  <a:pt x="38480" y="20830"/>
                </a:lnTo>
                <a:lnTo>
                  <a:pt x="38480" y="20840"/>
                </a:lnTo>
                <a:lnTo>
                  <a:pt x="38490" y="20840"/>
                </a:lnTo>
                <a:lnTo>
                  <a:pt x="38490" y="20850"/>
                </a:lnTo>
                <a:lnTo>
                  <a:pt x="38490" y="20860"/>
                </a:lnTo>
                <a:lnTo>
                  <a:pt x="38490" y="20870"/>
                </a:lnTo>
                <a:lnTo>
                  <a:pt x="38480" y="20870"/>
                </a:lnTo>
                <a:lnTo>
                  <a:pt x="38480" y="20880"/>
                </a:lnTo>
                <a:lnTo>
                  <a:pt x="38470" y="20880"/>
                </a:lnTo>
                <a:lnTo>
                  <a:pt x="38470" y="20890"/>
                </a:lnTo>
                <a:lnTo>
                  <a:pt x="38480" y="20890"/>
                </a:lnTo>
                <a:lnTo>
                  <a:pt x="38480" y="20900"/>
                </a:lnTo>
                <a:lnTo>
                  <a:pt x="38470" y="20910"/>
                </a:lnTo>
                <a:lnTo>
                  <a:pt x="38470" y="20920"/>
                </a:lnTo>
                <a:lnTo>
                  <a:pt x="38460" y="20920"/>
                </a:lnTo>
                <a:lnTo>
                  <a:pt x="38460" y="20930"/>
                </a:lnTo>
                <a:lnTo>
                  <a:pt x="38450" y="20930"/>
                </a:lnTo>
                <a:lnTo>
                  <a:pt x="38450" y="20920"/>
                </a:lnTo>
                <a:lnTo>
                  <a:pt x="38450" y="20930"/>
                </a:lnTo>
                <a:lnTo>
                  <a:pt x="38440" y="20930"/>
                </a:lnTo>
                <a:lnTo>
                  <a:pt x="38430" y="20930"/>
                </a:lnTo>
                <a:lnTo>
                  <a:pt x="38430" y="20940"/>
                </a:lnTo>
                <a:lnTo>
                  <a:pt x="38430" y="20950"/>
                </a:lnTo>
                <a:lnTo>
                  <a:pt x="38440" y="20950"/>
                </a:lnTo>
                <a:lnTo>
                  <a:pt x="38440" y="20960"/>
                </a:lnTo>
                <a:lnTo>
                  <a:pt x="38430" y="20960"/>
                </a:lnTo>
                <a:lnTo>
                  <a:pt x="38440" y="20960"/>
                </a:lnTo>
                <a:lnTo>
                  <a:pt x="38440" y="20970"/>
                </a:lnTo>
                <a:lnTo>
                  <a:pt x="38440" y="20980"/>
                </a:lnTo>
                <a:lnTo>
                  <a:pt x="38430" y="20980"/>
                </a:lnTo>
                <a:lnTo>
                  <a:pt x="38430" y="20970"/>
                </a:lnTo>
                <a:lnTo>
                  <a:pt x="38420" y="20970"/>
                </a:lnTo>
                <a:lnTo>
                  <a:pt x="38430" y="20980"/>
                </a:lnTo>
                <a:lnTo>
                  <a:pt x="38420" y="20980"/>
                </a:lnTo>
                <a:lnTo>
                  <a:pt x="38420" y="20990"/>
                </a:lnTo>
                <a:lnTo>
                  <a:pt x="38440" y="21000"/>
                </a:lnTo>
                <a:lnTo>
                  <a:pt x="38440" y="21010"/>
                </a:lnTo>
                <a:lnTo>
                  <a:pt x="38470" y="21020"/>
                </a:lnTo>
                <a:lnTo>
                  <a:pt x="38510" y="21030"/>
                </a:lnTo>
                <a:lnTo>
                  <a:pt x="38540" y="21040"/>
                </a:lnTo>
                <a:lnTo>
                  <a:pt x="38620" y="21090"/>
                </a:lnTo>
                <a:lnTo>
                  <a:pt x="38650" y="21100"/>
                </a:lnTo>
                <a:lnTo>
                  <a:pt x="38650" y="21150"/>
                </a:lnTo>
                <a:lnTo>
                  <a:pt x="38650" y="21170"/>
                </a:lnTo>
                <a:lnTo>
                  <a:pt x="38660" y="21210"/>
                </a:lnTo>
                <a:lnTo>
                  <a:pt x="38670" y="21260"/>
                </a:lnTo>
                <a:lnTo>
                  <a:pt x="38670" y="21270"/>
                </a:lnTo>
                <a:lnTo>
                  <a:pt x="38680" y="21270"/>
                </a:lnTo>
                <a:lnTo>
                  <a:pt x="38690" y="21280"/>
                </a:lnTo>
                <a:lnTo>
                  <a:pt x="38690" y="21290"/>
                </a:lnTo>
                <a:lnTo>
                  <a:pt x="38690" y="21310"/>
                </a:lnTo>
                <a:lnTo>
                  <a:pt x="38680" y="21310"/>
                </a:lnTo>
                <a:lnTo>
                  <a:pt x="38670" y="21310"/>
                </a:lnTo>
                <a:lnTo>
                  <a:pt x="38670" y="21320"/>
                </a:lnTo>
                <a:lnTo>
                  <a:pt x="38680" y="21350"/>
                </a:lnTo>
                <a:lnTo>
                  <a:pt x="38700" y="21480"/>
                </a:lnTo>
                <a:lnTo>
                  <a:pt x="38640" y="21510"/>
                </a:lnTo>
                <a:lnTo>
                  <a:pt x="38600" y="21530"/>
                </a:lnTo>
                <a:lnTo>
                  <a:pt x="38580" y="21540"/>
                </a:lnTo>
                <a:lnTo>
                  <a:pt x="38570" y="21550"/>
                </a:lnTo>
                <a:lnTo>
                  <a:pt x="38550" y="21560"/>
                </a:lnTo>
                <a:lnTo>
                  <a:pt x="38540" y="21560"/>
                </a:lnTo>
                <a:lnTo>
                  <a:pt x="38510" y="21580"/>
                </a:lnTo>
                <a:lnTo>
                  <a:pt x="38460" y="21600"/>
                </a:lnTo>
                <a:lnTo>
                  <a:pt x="38450" y="21610"/>
                </a:lnTo>
                <a:lnTo>
                  <a:pt x="38330" y="21660"/>
                </a:lnTo>
                <a:lnTo>
                  <a:pt x="38320" y="21660"/>
                </a:lnTo>
                <a:lnTo>
                  <a:pt x="38300" y="21670"/>
                </a:lnTo>
                <a:lnTo>
                  <a:pt x="38290" y="21670"/>
                </a:lnTo>
                <a:lnTo>
                  <a:pt x="38290" y="21680"/>
                </a:lnTo>
                <a:lnTo>
                  <a:pt x="38280" y="21680"/>
                </a:lnTo>
                <a:lnTo>
                  <a:pt x="38280" y="21670"/>
                </a:lnTo>
                <a:lnTo>
                  <a:pt x="38270" y="21670"/>
                </a:lnTo>
                <a:lnTo>
                  <a:pt x="38220" y="21660"/>
                </a:lnTo>
                <a:lnTo>
                  <a:pt x="38180" y="21660"/>
                </a:lnTo>
                <a:lnTo>
                  <a:pt x="38110" y="21620"/>
                </a:lnTo>
                <a:lnTo>
                  <a:pt x="38110" y="21580"/>
                </a:lnTo>
                <a:lnTo>
                  <a:pt x="38110" y="21560"/>
                </a:lnTo>
                <a:lnTo>
                  <a:pt x="38110" y="21550"/>
                </a:lnTo>
                <a:lnTo>
                  <a:pt x="38110" y="21540"/>
                </a:lnTo>
                <a:lnTo>
                  <a:pt x="38090" y="21550"/>
                </a:lnTo>
                <a:lnTo>
                  <a:pt x="38080" y="21550"/>
                </a:lnTo>
                <a:lnTo>
                  <a:pt x="38070" y="21550"/>
                </a:lnTo>
                <a:lnTo>
                  <a:pt x="38040" y="21510"/>
                </a:lnTo>
                <a:lnTo>
                  <a:pt x="38020" y="21490"/>
                </a:lnTo>
                <a:lnTo>
                  <a:pt x="38000" y="21410"/>
                </a:lnTo>
                <a:lnTo>
                  <a:pt x="38000" y="21390"/>
                </a:lnTo>
                <a:lnTo>
                  <a:pt x="37990" y="21340"/>
                </a:lnTo>
                <a:lnTo>
                  <a:pt x="37970" y="21310"/>
                </a:lnTo>
                <a:lnTo>
                  <a:pt x="38000" y="21220"/>
                </a:lnTo>
                <a:lnTo>
                  <a:pt x="38010" y="21210"/>
                </a:lnTo>
                <a:lnTo>
                  <a:pt x="37980" y="21170"/>
                </a:lnTo>
                <a:lnTo>
                  <a:pt x="37970" y="21170"/>
                </a:lnTo>
                <a:lnTo>
                  <a:pt x="37940" y="21170"/>
                </a:lnTo>
                <a:lnTo>
                  <a:pt x="37910" y="21160"/>
                </a:lnTo>
                <a:lnTo>
                  <a:pt x="37900" y="21170"/>
                </a:lnTo>
                <a:lnTo>
                  <a:pt x="37890" y="21210"/>
                </a:lnTo>
                <a:lnTo>
                  <a:pt x="37860" y="21260"/>
                </a:lnTo>
                <a:lnTo>
                  <a:pt x="37870" y="21270"/>
                </a:lnTo>
                <a:lnTo>
                  <a:pt x="37860" y="21300"/>
                </a:lnTo>
                <a:lnTo>
                  <a:pt x="37790" y="21400"/>
                </a:lnTo>
                <a:lnTo>
                  <a:pt x="37680" y="21580"/>
                </a:lnTo>
                <a:lnTo>
                  <a:pt x="37680" y="21590"/>
                </a:lnTo>
                <a:lnTo>
                  <a:pt x="37630" y="21660"/>
                </a:lnTo>
                <a:lnTo>
                  <a:pt x="37630" y="21670"/>
                </a:lnTo>
                <a:lnTo>
                  <a:pt x="37610" y="21700"/>
                </a:lnTo>
                <a:lnTo>
                  <a:pt x="37590" y="21730"/>
                </a:lnTo>
                <a:lnTo>
                  <a:pt x="37510" y="21740"/>
                </a:lnTo>
                <a:lnTo>
                  <a:pt x="37440" y="21750"/>
                </a:lnTo>
                <a:lnTo>
                  <a:pt x="37410" y="21760"/>
                </a:lnTo>
                <a:lnTo>
                  <a:pt x="37360" y="21760"/>
                </a:lnTo>
                <a:lnTo>
                  <a:pt x="37310" y="21770"/>
                </a:lnTo>
                <a:lnTo>
                  <a:pt x="37280" y="21830"/>
                </a:lnTo>
                <a:lnTo>
                  <a:pt x="37280" y="21850"/>
                </a:lnTo>
                <a:lnTo>
                  <a:pt x="37280" y="21890"/>
                </a:lnTo>
                <a:lnTo>
                  <a:pt x="37280" y="21930"/>
                </a:lnTo>
                <a:lnTo>
                  <a:pt x="37280" y="21940"/>
                </a:lnTo>
                <a:lnTo>
                  <a:pt x="37290" y="21960"/>
                </a:lnTo>
                <a:lnTo>
                  <a:pt x="37230" y="21970"/>
                </a:lnTo>
                <a:lnTo>
                  <a:pt x="37230" y="21980"/>
                </a:lnTo>
                <a:lnTo>
                  <a:pt x="37230" y="22000"/>
                </a:lnTo>
                <a:lnTo>
                  <a:pt x="37220" y="22040"/>
                </a:lnTo>
                <a:lnTo>
                  <a:pt x="37220" y="22070"/>
                </a:lnTo>
                <a:lnTo>
                  <a:pt x="37210" y="22110"/>
                </a:lnTo>
                <a:lnTo>
                  <a:pt x="37210" y="22130"/>
                </a:lnTo>
                <a:lnTo>
                  <a:pt x="37200" y="22240"/>
                </a:lnTo>
                <a:lnTo>
                  <a:pt x="37180" y="22280"/>
                </a:lnTo>
                <a:lnTo>
                  <a:pt x="37140" y="22380"/>
                </a:lnTo>
                <a:lnTo>
                  <a:pt x="37130" y="22380"/>
                </a:lnTo>
                <a:lnTo>
                  <a:pt x="37130" y="22370"/>
                </a:lnTo>
                <a:lnTo>
                  <a:pt x="37120" y="22370"/>
                </a:lnTo>
                <a:lnTo>
                  <a:pt x="37110" y="22370"/>
                </a:lnTo>
                <a:lnTo>
                  <a:pt x="37100" y="22360"/>
                </a:lnTo>
                <a:lnTo>
                  <a:pt x="37090" y="22360"/>
                </a:lnTo>
                <a:lnTo>
                  <a:pt x="37090" y="22350"/>
                </a:lnTo>
                <a:lnTo>
                  <a:pt x="37050" y="22330"/>
                </a:lnTo>
                <a:lnTo>
                  <a:pt x="36970" y="22300"/>
                </a:lnTo>
                <a:lnTo>
                  <a:pt x="36960" y="22300"/>
                </a:lnTo>
                <a:lnTo>
                  <a:pt x="36940" y="22290"/>
                </a:lnTo>
                <a:lnTo>
                  <a:pt x="36870" y="22260"/>
                </a:lnTo>
                <a:lnTo>
                  <a:pt x="36790" y="22220"/>
                </a:lnTo>
                <a:lnTo>
                  <a:pt x="36720" y="22210"/>
                </a:lnTo>
                <a:lnTo>
                  <a:pt x="36680" y="22210"/>
                </a:lnTo>
                <a:lnTo>
                  <a:pt x="36610" y="22200"/>
                </a:lnTo>
                <a:lnTo>
                  <a:pt x="36570" y="22200"/>
                </a:lnTo>
                <a:lnTo>
                  <a:pt x="36470" y="22190"/>
                </a:lnTo>
                <a:lnTo>
                  <a:pt x="36360" y="22180"/>
                </a:lnTo>
                <a:lnTo>
                  <a:pt x="35910" y="22130"/>
                </a:lnTo>
                <a:lnTo>
                  <a:pt x="35650" y="22100"/>
                </a:lnTo>
                <a:lnTo>
                  <a:pt x="35570" y="22090"/>
                </a:lnTo>
                <a:lnTo>
                  <a:pt x="35380" y="22070"/>
                </a:lnTo>
                <a:lnTo>
                  <a:pt x="35310" y="22180"/>
                </a:lnTo>
                <a:lnTo>
                  <a:pt x="35250" y="22180"/>
                </a:lnTo>
                <a:lnTo>
                  <a:pt x="35180" y="22230"/>
                </a:lnTo>
                <a:lnTo>
                  <a:pt x="35120" y="22170"/>
                </a:lnTo>
                <a:lnTo>
                  <a:pt x="35090" y="22150"/>
                </a:lnTo>
                <a:lnTo>
                  <a:pt x="35040" y="22200"/>
                </a:lnTo>
                <a:lnTo>
                  <a:pt x="34890" y="22220"/>
                </a:lnTo>
                <a:lnTo>
                  <a:pt x="34860" y="22260"/>
                </a:lnTo>
                <a:lnTo>
                  <a:pt x="34820" y="22370"/>
                </a:lnTo>
                <a:lnTo>
                  <a:pt x="34760" y="22290"/>
                </a:lnTo>
                <a:lnTo>
                  <a:pt x="34740" y="22260"/>
                </a:lnTo>
                <a:lnTo>
                  <a:pt x="34700" y="22210"/>
                </a:lnTo>
                <a:lnTo>
                  <a:pt x="34670" y="22160"/>
                </a:lnTo>
                <a:lnTo>
                  <a:pt x="34520" y="21950"/>
                </a:lnTo>
                <a:lnTo>
                  <a:pt x="34470" y="21890"/>
                </a:lnTo>
                <a:lnTo>
                  <a:pt x="34430" y="21840"/>
                </a:lnTo>
                <a:lnTo>
                  <a:pt x="34420" y="21810"/>
                </a:lnTo>
                <a:lnTo>
                  <a:pt x="34390" y="21780"/>
                </a:lnTo>
                <a:lnTo>
                  <a:pt x="34250" y="21650"/>
                </a:lnTo>
                <a:lnTo>
                  <a:pt x="34200" y="21610"/>
                </a:lnTo>
                <a:lnTo>
                  <a:pt x="34210" y="21530"/>
                </a:lnTo>
                <a:lnTo>
                  <a:pt x="33870" y="21550"/>
                </a:lnTo>
                <a:lnTo>
                  <a:pt x="33900" y="21380"/>
                </a:lnTo>
                <a:lnTo>
                  <a:pt x="33800" y="21230"/>
                </a:lnTo>
                <a:lnTo>
                  <a:pt x="33720" y="21110"/>
                </a:lnTo>
                <a:lnTo>
                  <a:pt x="33550" y="21120"/>
                </a:lnTo>
                <a:lnTo>
                  <a:pt x="33450" y="21130"/>
                </a:lnTo>
                <a:lnTo>
                  <a:pt x="33250" y="21140"/>
                </a:lnTo>
                <a:lnTo>
                  <a:pt x="33020" y="21150"/>
                </a:lnTo>
                <a:lnTo>
                  <a:pt x="33020" y="21100"/>
                </a:lnTo>
                <a:lnTo>
                  <a:pt x="33020" y="21030"/>
                </a:lnTo>
                <a:lnTo>
                  <a:pt x="33020" y="20670"/>
                </a:lnTo>
                <a:lnTo>
                  <a:pt x="33010" y="20480"/>
                </a:lnTo>
                <a:lnTo>
                  <a:pt x="33020" y="20470"/>
                </a:lnTo>
                <a:lnTo>
                  <a:pt x="33010" y="20360"/>
                </a:lnTo>
                <a:lnTo>
                  <a:pt x="33010" y="20320"/>
                </a:lnTo>
                <a:lnTo>
                  <a:pt x="33010" y="20300"/>
                </a:lnTo>
                <a:lnTo>
                  <a:pt x="33010" y="20270"/>
                </a:lnTo>
                <a:lnTo>
                  <a:pt x="33010" y="20250"/>
                </a:lnTo>
                <a:lnTo>
                  <a:pt x="32700" y="20250"/>
                </a:lnTo>
                <a:lnTo>
                  <a:pt x="32310" y="20260"/>
                </a:lnTo>
                <a:lnTo>
                  <a:pt x="32300" y="20110"/>
                </a:lnTo>
                <a:lnTo>
                  <a:pt x="32290" y="19740"/>
                </a:lnTo>
                <a:lnTo>
                  <a:pt x="32290" y="19660"/>
                </a:lnTo>
                <a:lnTo>
                  <a:pt x="32280" y="19410"/>
                </a:lnTo>
                <a:lnTo>
                  <a:pt x="32280" y="19400"/>
                </a:lnTo>
                <a:lnTo>
                  <a:pt x="32290" y="19390"/>
                </a:lnTo>
                <a:lnTo>
                  <a:pt x="32300" y="19380"/>
                </a:lnTo>
                <a:lnTo>
                  <a:pt x="32300" y="19370"/>
                </a:lnTo>
                <a:lnTo>
                  <a:pt x="32310" y="19370"/>
                </a:lnTo>
                <a:lnTo>
                  <a:pt x="32310" y="19360"/>
                </a:lnTo>
                <a:lnTo>
                  <a:pt x="32320" y="19360"/>
                </a:lnTo>
                <a:lnTo>
                  <a:pt x="32320" y="19350"/>
                </a:lnTo>
                <a:lnTo>
                  <a:pt x="32330" y="19350"/>
                </a:lnTo>
                <a:lnTo>
                  <a:pt x="32330" y="19340"/>
                </a:lnTo>
                <a:lnTo>
                  <a:pt x="32340" y="19340"/>
                </a:lnTo>
                <a:lnTo>
                  <a:pt x="32340" y="19330"/>
                </a:lnTo>
                <a:lnTo>
                  <a:pt x="32350" y="19330"/>
                </a:lnTo>
                <a:lnTo>
                  <a:pt x="32350" y="19320"/>
                </a:lnTo>
                <a:lnTo>
                  <a:pt x="32360" y="19320"/>
                </a:lnTo>
                <a:lnTo>
                  <a:pt x="32360" y="19310"/>
                </a:lnTo>
                <a:lnTo>
                  <a:pt x="32370" y="19300"/>
                </a:lnTo>
                <a:lnTo>
                  <a:pt x="32370" y="19290"/>
                </a:lnTo>
                <a:lnTo>
                  <a:pt x="32380" y="19290"/>
                </a:lnTo>
                <a:lnTo>
                  <a:pt x="32380" y="19280"/>
                </a:lnTo>
                <a:lnTo>
                  <a:pt x="32390" y="19270"/>
                </a:lnTo>
                <a:lnTo>
                  <a:pt x="32390" y="19260"/>
                </a:lnTo>
                <a:lnTo>
                  <a:pt x="32400" y="19250"/>
                </a:lnTo>
                <a:lnTo>
                  <a:pt x="32400" y="19240"/>
                </a:lnTo>
                <a:lnTo>
                  <a:pt x="32410" y="19230"/>
                </a:lnTo>
                <a:lnTo>
                  <a:pt x="32410" y="19220"/>
                </a:lnTo>
                <a:lnTo>
                  <a:pt x="32420" y="19220"/>
                </a:lnTo>
                <a:lnTo>
                  <a:pt x="32420" y="19210"/>
                </a:lnTo>
                <a:lnTo>
                  <a:pt x="32420" y="19200"/>
                </a:lnTo>
                <a:lnTo>
                  <a:pt x="32430" y="19200"/>
                </a:lnTo>
                <a:lnTo>
                  <a:pt x="32430" y="19190"/>
                </a:lnTo>
                <a:lnTo>
                  <a:pt x="32430" y="19180"/>
                </a:lnTo>
                <a:lnTo>
                  <a:pt x="32440" y="19180"/>
                </a:lnTo>
                <a:lnTo>
                  <a:pt x="32440" y="19170"/>
                </a:lnTo>
                <a:lnTo>
                  <a:pt x="32440" y="19160"/>
                </a:lnTo>
                <a:lnTo>
                  <a:pt x="32450" y="19150"/>
                </a:lnTo>
                <a:lnTo>
                  <a:pt x="32450" y="19140"/>
                </a:lnTo>
                <a:lnTo>
                  <a:pt x="32450" y="19130"/>
                </a:lnTo>
                <a:lnTo>
                  <a:pt x="32450" y="19120"/>
                </a:lnTo>
                <a:lnTo>
                  <a:pt x="32460" y="19120"/>
                </a:lnTo>
                <a:lnTo>
                  <a:pt x="32460" y="19110"/>
                </a:lnTo>
                <a:lnTo>
                  <a:pt x="32460" y="19100"/>
                </a:lnTo>
                <a:lnTo>
                  <a:pt x="32470" y="19090"/>
                </a:lnTo>
                <a:lnTo>
                  <a:pt x="32470" y="19070"/>
                </a:lnTo>
                <a:lnTo>
                  <a:pt x="32470" y="19060"/>
                </a:lnTo>
                <a:lnTo>
                  <a:pt x="32480" y="19060"/>
                </a:lnTo>
                <a:lnTo>
                  <a:pt x="32480" y="19050"/>
                </a:lnTo>
                <a:lnTo>
                  <a:pt x="32480" y="19040"/>
                </a:lnTo>
                <a:lnTo>
                  <a:pt x="32480" y="19030"/>
                </a:lnTo>
                <a:lnTo>
                  <a:pt x="32480" y="19020"/>
                </a:lnTo>
                <a:lnTo>
                  <a:pt x="32480" y="19010"/>
                </a:lnTo>
                <a:lnTo>
                  <a:pt x="32480" y="19000"/>
                </a:lnTo>
                <a:lnTo>
                  <a:pt x="32480" y="18990"/>
                </a:lnTo>
                <a:lnTo>
                  <a:pt x="32480" y="18980"/>
                </a:lnTo>
                <a:lnTo>
                  <a:pt x="32480" y="18970"/>
                </a:lnTo>
                <a:lnTo>
                  <a:pt x="32480" y="18960"/>
                </a:lnTo>
                <a:lnTo>
                  <a:pt x="32480" y="18950"/>
                </a:lnTo>
                <a:lnTo>
                  <a:pt x="32480" y="18940"/>
                </a:lnTo>
                <a:lnTo>
                  <a:pt x="32470" y="18940"/>
                </a:lnTo>
                <a:lnTo>
                  <a:pt x="32470" y="18930"/>
                </a:lnTo>
                <a:lnTo>
                  <a:pt x="32470" y="18920"/>
                </a:lnTo>
                <a:lnTo>
                  <a:pt x="32470" y="18910"/>
                </a:lnTo>
                <a:lnTo>
                  <a:pt x="32460" y="18910"/>
                </a:lnTo>
                <a:lnTo>
                  <a:pt x="32460" y="18900"/>
                </a:lnTo>
                <a:lnTo>
                  <a:pt x="32460" y="18890"/>
                </a:lnTo>
                <a:lnTo>
                  <a:pt x="32450" y="18890"/>
                </a:lnTo>
                <a:lnTo>
                  <a:pt x="32450" y="18880"/>
                </a:lnTo>
                <a:lnTo>
                  <a:pt x="32440" y="18880"/>
                </a:lnTo>
                <a:lnTo>
                  <a:pt x="32440" y="18870"/>
                </a:lnTo>
                <a:lnTo>
                  <a:pt x="32430" y="18870"/>
                </a:lnTo>
                <a:lnTo>
                  <a:pt x="32430" y="18860"/>
                </a:lnTo>
                <a:lnTo>
                  <a:pt x="32420" y="18860"/>
                </a:lnTo>
                <a:lnTo>
                  <a:pt x="32410" y="18860"/>
                </a:lnTo>
                <a:lnTo>
                  <a:pt x="32400" y="18860"/>
                </a:lnTo>
                <a:lnTo>
                  <a:pt x="32400" y="18850"/>
                </a:lnTo>
                <a:lnTo>
                  <a:pt x="32390" y="18860"/>
                </a:lnTo>
                <a:lnTo>
                  <a:pt x="32380" y="18860"/>
                </a:lnTo>
                <a:lnTo>
                  <a:pt x="32380" y="18850"/>
                </a:lnTo>
                <a:lnTo>
                  <a:pt x="32370" y="18850"/>
                </a:lnTo>
                <a:lnTo>
                  <a:pt x="32360" y="18850"/>
                </a:lnTo>
                <a:lnTo>
                  <a:pt x="32350" y="18850"/>
                </a:lnTo>
                <a:lnTo>
                  <a:pt x="32340" y="18850"/>
                </a:lnTo>
                <a:lnTo>
                  <a:pt x="32330" y="18850"/>
                </a:lnTo>
                <a:lnTo>
                  <a:pt x="32320" y="18850"/>
                </a:lnTo>
                <a:lnTo>
                  <a:pt x="32320" y="18840"/>
                </a:lnTo>
                <a:lnTo>
                  <a:pt x="32310" y="18840"/>
                </a:lnTo>
                <a:lnTo>
                  <a:pt x="32300" y="18830"/>
                </a:lnTo>
                <a:lnTo>
                  <a:pt x="32300" y="18820"/>
                </a:lnTo>
                <a:lnTo>
                  <a:pt x="32300" y="18810"/>
                </a:lnTo>
                <a:lnTo>
                  <a:pt x="32300" y="18800"/>
                </a:lnTo>
                <a:lnTo>
                  <a:pt x="32310" y="18790"/>
                </a:lnTo>
                <a:lnTo>
                  <a:pt x="32310" y="18780"/>
                </a:lnTo>
                <a:lnTo>
                  <a:pt x="32300" y="18780"/>
                </a:lnTo>
                <a:lnTo>
                  <a:pt x="32300" y="18770"/>
                </a:lnTo>
                <a:lnTo>
                  <a:pt x="32290" y="18770"/>
                </a:lnTo>
                <a:lnTo>
                  <a:pt x="32290" y="18760"/>
                </a:lnTo>
                <a:lnTo>
                  <a:pt x="32290" y="18750"/>
                </a:lnTo>
                <a:lnTo>
                  <a:pt x="32290" y="18740"/>
                </a:lnTo>
                <a:lnTo>
                  <a:pt x="32290" y="18730"/>
                </a:lnTo>
                <a:lnTo>
                  <a:pt x="32280" y="18720"/>
                </a:lnTo>
                <a:lnTo>
                  <a:pt x="32280" y="18710"/>
                </a:lnTo>
                <a:lnTo>
                  <a:pt x="32290" y="18710"/>
                </a:lnTo>
                <a:lnTo>
                  <a:pt x="32290" y="18700"/>
                </a:lnTo>
                <a:lnTo>
                  <a:pt x="32290" y="18690"/>
                </a:lnTo>
                <a:lnTo>
                  <a:pt x="32290" y="18680"/>
                </a:lnTo>
                <a:lnTo>
                  <a:pt x="32290" y="18670"/>
                </a:lnTo>
                <a:lnTo>
                  <a:pt x="32290" y="18660"/>
                </a:lnTo>
                <a:lnTo>
                  <a:pt x="32290" y="18650"/>
                </a:lnTo>
                <a:lnTo>
                  <a:pt x="32290" y="18640"/>
                </a:lnTo>
                <a:lnTo>
                  <a:pt x="32290" y="18630"/>
                </a:lnTo>
                <a:lnTo>
                  <a:pt x="32290" y="18620"/>
                </a:lnTo>
                <a:lnTo>
                  <a:pt x="32280" y="18620"/>
                </a:lnTo>
                <a:lnTo>
                  <a:pt x="32280" y="18610"/>
                </a:lnTo>
                <a:lnTo>
                  <a:pt x="32280" y="18600"/>
                </a:lnTo>
                <a:lnTo>
                  <a:pt x="32270" y="18600"/>
                </a:lnTo>
                <a:lnTo>
                  <a:pt x="32270" y="18590"/>
                </a:lnTo>
                <a:lnTo>
                  <a:pt x="32270" y="18580"/>
                </a:lnTo>
                <a:lnTo>
                  <a:pt x="32280" y="18580"/>
                </a:lnTo>
                <a:lnTo>
                  <a:pt x="32280" y="18570"/>
                </a:lnTo>
                <a:lnTo>
                  <a:pt x="32280" y="18560"/>
                </a:lnTo>
                <a:lnTo>
                  <a:pt x="32290" y="18550"/>
                </a:lnTo>
                <a:lnTo>
                  <a:pt x="32290" y="18540"/>
                </a:lnTo>
                <a:lnTo>
                  <a:pt x="32290" y="18530"/>
                </a:lnTo>
                <a:lnTo>
                  <a:pt x="32290" y="18520"/>
                </a:lnTo>
                <a:lnTo>
                  <a:pt x="32290" y="18510"/>
                </a:lnTo>
                <a:lnTo>
                  <a:pt x="32290" y="18500"/>
                </a:lnTo>
                <a:lnTo>
                  <a:pt x="32290" y="18490"/>
                </a:lnTo>
                <a:lnTo>
                  <a:pt x="32290" y="18480"/>
                </a:lnTo>
                <a:lnTo>
                  <a:pt x="32290" y="18470"/>
                </a:lnTo>
                <a:lnTo>
                  <a:pt x="32300" y="18460"/>
                </a:lnTo>
                <a:lnTo>
                  <a:pt x="32300" y="18450"/>
                </a:lnTo>
                <a:lnTo>
                  <a:pt x="32300" y="18440"/>
                </a:lnTo>
                <a:lnTo>
                  <a:pt x="32290" y="18440"/>
                </a:lnTo>
                <a:lnTo>
                  <a:pt x="32290" y="18430"/>
                </a:lnTo>
                <a:lnTo>
                  <a:pt x="32300" y="18430"/>
                </a:lnTo>
                <a:lnTo>
                  <a:pt x="32300" y="18420"/>
                </a:lnTo>
                <a:lnTo>
                  <a:pt x="32290" y="18420"/>
                </a:lnTo>
                <a:lnTo>
                  <a:pt x="32290" y="18410"/>
                </a:lnTo>
                <a:lnTo>
                  <a:pt x="32290" y="18400"/>
                </a:lnTo>
                <a:lnTo>
                  <a:pt x="32300" y="18400"/>
                </a:lnTo>
                <a:lnTo>
                  <a:pt x="32310" y="18400"/>
                </a:lnTo>
                <a:lnTo>
                  <a:pt x="32320" y="18400"/>
                </a:lnTo>
                <a:lnTo>
                  <a:pt x="32320" y="18410"/>
                </a:lnTo>
                <a:lnTo>
                  <a:pt x="32330" y="18410"/>
                </a:lnTo>
                <a:lnTo>
                  <a:pt x="32330" y="18420"/>
                </a:lnTo>
                <a:lnTo>
                  <a:pt x="32330" y="18430"/>
                </a:lnTo>
                <a:lnTo>
                  <a:pt x="32340" y="18430"/>
                </a:lnTo>
                <a:lnTo>
                  <a:pt x="32340" y="18440"/>
                </a:lnTo>
                <a:lnTo>
                  <a:pt x="32340" y="18450"/>
                </a:lnTo>
                <a:lnTo>
                  <a:pt x="32340" y="18460"/>
                </a:lnTo>
                <a:lnTo>
                  <a:pt x="32340" y="18470"/>
                </a:lnTo>
                <a:lnTo>
                  <a:pt x="32350" y="18470"/>
                </a:lnTo>
                <a:lnTo>
                  <a:pt x="32360" y="18480"/>
                </a:lnTo>
                <a:lnTo>
                  <a:pt x="32370" y="18480"/>
                </a:lnTo>
                <a:lnTo>
                  <a:pt x="32380" y="18490"/>
                </a:lnTo>
                <a:lnTo>
                  <a:pt x="32390" y="18490"/>
                </a:lnTo>
                <a:lnTo>
                  <a:pt x="32400" y="18490"/>
                </a:lnTo>
                <a:lnTo>
                  <a:pt x="32410" y="18490"/>
                </a:lnTo>
                <a:lnTo>
                  <a:pt x="32420" y="18490"/>
                </a:lnTo>
                <a:lnTo>
                  <a:pt x="32430" y="18500"/>
                </a:lnTo>
                <a:lnTo>
                  <a:pt x="32440" y="18500"/>
                </a:lnTo>
                <a:lnTo>
                  <a:pt x="32450" y="18500"/>
                </a:lnTo>
                <a:lnTo>
                  <a:pt x="32460" y="18500"/>
                </a:lnTo>
                <a:lnTo>
                  <a:pt x="32470" y="18500"/>
                </a:lnTo>
                <a:lnTo>
                  <a:pt x="32470" y="18490"/>
                </a:lnTo>
                <a:lnTo>
                  <a:pt x="32480" y="18490"/>
                </a:lnTo>
                <a:lnTo>
                  <a:pt x="32480" y="18480"/>
                </a:lnTo>
                <a:lnTo>
                  <a:pt x="32480" y="18470"/>
                </a:lnTo>
                <a:lnTo>
                  <a:pt x="32480" y="18480"/>
                </a:lnTo>
                <a:lnTo>
                  <a:pt x="32480" y="18490"/>
                </a:lnTo>
                <a:lnTo>
                  <a:pt x="32490" y="18490"/>
                </a:lnTo>
                <a:lnTo>
                  <a:pt x="32490" y="18480"/>
                </a:lnTo>
                <a:lnTo>
                  <a:pt x="32480" y="18480"/>
                </a:lnTo>
                <a:lnTo>
                  <a:pt x="32480" y="18470"/>
                </a:lnTo>
                <a:lnTo>
                  <a:pt x="32490" y="18470"/>
                </a:lnTo>
                <a:lnTo>
                  <a:pt x="32490" y="18480"/>
                </a:lnTo>
                <a:lnTo>
                  <a:pt x="32490" y="18470"/>
                </a:lnTo>
                <a:lnTo>
                  <a:pt x="32490" y="18480"/>
                </a:lnTo>
                <a:lnTo>
                  <a:pt x="32490" y="18490"/>
                </a:lnTo>
                <a:lnTo>
                  <a:pt x="32500" y="18490"/>
                </a:lnTo>
                <a:lnTo>
                  <a:pt x="32500" y="18480"/>
                </a:lnTo>
                <a:lnTo>
                  <a:pt x="32500" y="18490"/>
                </a:lnTo>
                <a:lnTo>
                  <a:pt x="32500" y="18480"/>
                </a:lnTo>
                <a:lnTo>
                  <a:pt x="32510" y="18480"/>
                </a:lnTo>
                <a:lnTo>
                  <a:pt x="32510" y="18470"/>
                </a:lnTo>
                <a:lnTo>
                  <a:pt x="32520" y="18470"/>
                </a:lnTo>
                <a:lnTo>
                  <a:pt x="32520" y="18460"/>
                </a:lnTo>
                <a:lnTo>
                  <a:pt x="32520" y="18450"/>
                </a:lnTo>
                <a:lnTo>
                  <a:pt x="32530" y="18450"/>
                </a:lnTo>
                <a:lnTo>
                  <a:pt x="32530" y="18440"/>
                </a:lnTo>
                <a:lnTo>
                  <a:pt x="32540" y="18430"/>
                </a:lnTo>
                <a:lnTo>
                  <a:pt x="32550" y="18430"/>
                </a:lnTo>
                <a:lnTo>
                  <a:pt x="32550" y="18420"/>
                </a:lnTo>
                <a:lnTo>
                  <a:pt x="32560" y="18420"/>
                </a:lnTo>
                <a:lnTo>
                  <a:pt x="32570" y="18420"/>
                </a:lnTo>
                <a:lnTo>
                  <a:pt x="32580" y="18420"/>
                </a:lnTo>
                <a:lnTo>
                  <a:pt x="32590" y="18420"/>
                </a:lnTo>
                <a:lnTo>
                  <a:pt x="32600" y="18430"/>
                </a:lnTo>
                <a:lnTo>
                  <a:pt x="32610" y="18430"/>
                </a:lnTo>
                <a:lnTo>
                  <a:pt x="32610" y="18440"/>
                </a:lnTo>
                <a:lnTo>
                  <a:pt x="32620" y="18440"/>
                </a:lnTo>
                <a:lnTo>
                  <a:pt x="32630" y="18440"/>
                </a:lnTo>
                <a:lnTo>
                  <a:pt x="32630" y="18450"/>
                </a:lnTo>
                <a:lnTo>
                  <a:pt x="32640" y="18450"/>
                </a:lnTo>
                <a:lnTo>
                  <a:pt x="32640" y="18460"/>
                </a:lnTo>
                <a:lnTo>
                  <a:pt x="32650" y="18460"/>
                </a:lnTo>
                <a:lnTo>
                  <a:pt x="32660" y="18470"/>
                </a:lnTo>
                <a:lnTo>
                  <a:pt x="32670" y="18470"/>
                </a:lnTo>
                <a:lnTo>
                  <a:pt x="32670" y="18480"/>
                </a:lnTo>
                <a:lnTo>
                  <a:pt x="32680" y="18480"/>
                </a:lnTo>
                <a:lnTo>
                  <a:pt x="32680" y="18490"/>
                </a:lnTo>
                <a:lnTo>
                  <a:pt x="32690" y="18490"/>
                </a:lnTo>
                <a:lnTo>
                  <a:pt x="32700" y="18490"/>
                </a:lnTo>
                <a:lnTo>
                  <a:pt x="32710" y="18500"/>
                </a:lnTo>
                <a:lnTo>
                  <a:pt x="32720" y="18500"/>
                </a:lnTo>
                <a:lnTo>
                  <a:pt x="32730" y="18500"/>
                </a:lnTo>
                <a:lnTo>
                  <a:pt x="32740" y="18500"/>
                </a:lnTo>
                <a:lnTo>
                  <a:pt x="32750" y="18510"/>
                </a:lnTo>
                <a:lnTo>
                  <a:pt x="32760" y="18510"/>
                </a:lnTo>
                <a:lnTo>
                  <a:pt x="32770" y="18510"/>
                </a:lnTo>
                <a:lnTo>
                  <a:pt x="32780" y="18500"/>
                </a:lnTo>
                <a:lnTo>
                  <a:pt x="32790" y="18500"/>
                </a:lnTo>
                <a:lnTo>
                  <a:pt x="32800" y="18500"/>
                </a:lnTo>
                <a:lnTo>
                  <a:pt x="32810" y="18490"/>
                </a:lnTo>
                <a:lnTo>
                  <a:pt x="32820" y="18490"/>
                </a:lnTo>
                <a:lnTo>
                  <a:pt x="32830" y="18480"/>
                </a:lnTo>
                <a:lnTo>
                  <a:pt x="32840" y="18480"/>
                </a:lnTo>
                <a:lnTo>
                  <a:pt x="32850" y="18470"/>
                </a:lnTo>
                <a:lnTo>
                  <a:pt x="32860" y="18470"/>
                </a:lnTo>
                <a:lnTo>
                  <a:pt x="32870" y="18470"/>
                </a:lnTo>
                <a:lnTo>
                  <a:pt x="32870" y="18460"/>
                </a:lnTo>
                <a:lnTo>
                  <a:pt x="32880" y="18460"/>
                </a:lnTo>
                <a:lnTo>
                  <a:pt x="32890" y="18450"/>
                </a:lnTo>
                <a:lnTo>
                  <a:pt x="32900" y="18440"/>
                </a:lnTo>
                <a:lnTo>
                  <a:pt x="32910" y="18440"/>
                </a:lnTo>
                <a:lnTo>
                  <a:pt x="32920" y="18430"/>
                </a:lnTo>
                <a:lnTo>
                  <a:pt x="32920" y="18420"/>
                </a:lnTo>
                <a:lnTo>
                  <a:pt x="32930" y="18420"/>
                </a:lnTo>
                <a:lnTo>
                  <a:pt x="32940" y="18410"/>
                </a:lnTo>
                <a:lnTo>
                  <a:pt x="32940" y="18400"/>
                </a:lnTo>
                <a:lnTo>
                  <a:pt x="32950" y="18400"/>
                </a:lnTo>
                <a:lnTo>
                  <a:pt x="32950" y="18390"/>
                </a:lnTo>
                <a:lnTo>
                  <a:pt x="32950" y="18380"/>
                </a:lnTo>
                <a:lnTo>
                  <a:pt x="32950" y="18370"/>
                </a:lnTo>
                <a:lnTo>
                  <a:pt x="32960" y="18360"/>
                </a:lnTo>
                <a:lnTo>
                  <a:pt x="32960" y="18350"/>
                </a:lnTo>
                <a:lnTo>
                  <a:pt x="32960" y="18340"/>
                </a:lnTo>
                <a:lnTo>
                  <a:pt x="32960" y="18330"/>
                </a:lnTo>
                <a:lnTo>
                  <a:pt x="32970" y="18330"/>
                </a:lnTo>
                <a:lnTo>
                  <a:pt x="32970" y="18320"/>
                </a:lnTo>
                <a:lnTo>
                  <a:pt x="32970" y="18310"/>
                </a:lnTo>
                <a:lnTo>
                  <a:pt x="32980" y="18300"/>
                </a:lnTo>
                <a:lnTo>
                  <a:pt x="32980" y="18290"/>
                </a:lnTo>
                <a:lnTo>
                  <a:pt x="32980" y="18280"/>
                </a:lnTo>
                <a:lnTo>
                  <a:pt x="32980" y="18270"/>
                </a:lnTo>
                <a:lnTo>
                  <a:pt x="32980" y="18260"/>
                </a:lnTo>
                <a:lnTo>
                  <a:pt x="32990" y="18260"/>
                </a:lnTo>
                <a:lnTo>
                  <a:pt x="32990" y="18240"/>
                </a:lnTo>
                <a:lnTo>
                  <a:pt x="32990" y="18230"/>
                </a:lnTo>
                <a:lnTo>
                  <a:pt x="32990" y="18220"/>
                </a:lnTo>
                <a:lnTo>
                  <a:pt x="33000" y="18210"/>
                </a:lnTo>
                <a:lnTo>
                  <a:pt x="33000" y="18200"/>
                </a:lnTo>
                <a:lnTo>
                  <a:pt x="33000" y="18190"/>
                </a:lnTo>
                <a:lnTo>
                  <a:pt x="33000" y="18180"/>
                </a:lnTo>
                <a:lnTo>
                  <a:pt x="33010" y="18180"/>
                </a:lnTo>
                <a:lnTo>
                  <a:pt x="33010" y="18170"/>
                </a:lnTo>
                <a:lnTo>
                  <a:pt x="33010" y="18160"/>
                </a:lnTo>
                <a:lnTo>
                  <a:pt x="33020" y="18160"/>
                </a:lnTo>
                <a:lnTo>
                  <a:pt x="33020" y="18150"/>
                </a:lnTo>
                <a:lnTo>
                  <a:pt x="33020" y="18140"/>
                </a:lnTo>
                <a:lnTo>
                  <a:pt x="33030" y="18140"/>
                </a:lnTo>
                <a:lnTo>
                  <a:pt x="33030" y="18130"/>
                </a:lnTo>
                <a:lnTo>
                  <a:pt x="33040" y="18120"/>
                </a:lnTo>
                <a:lnTo>
                  <a:pt x="33050" y="18120"/>
                </a:lnTo>
                <a:lnTo>
                  <a:pt x="33050" y="18110"/>
                </a:lnTo>
                <a:lnTo>
                  <a:pt x="33060" y="18110"/>
                </a:lnTo>
                <a:lnTo>
                  <a:pt x="33070" y="18100"/>
                </a:lnTo>
                <a:lnTo>
                  <a:pt x="33080" y="18100"/>
                </a:lnTo>
                <a:lnTo>
                  <a:pt x="33090" y="18100"/>
                </a:lnTo>
                <a:lnTo>
                  <a:pt x="33100" y="18100"/>
                </a:lnTo>
                <a:lnTo>
                  <a:pt x="33110" y="18100"/>
                </a:lnTo>
                <a:lnTo>
                  <a:pt x="33120" y="18100"/>
                </a:lnTo>
                <a:lnTo>
                  <a:pt x="33130" y="18100"/>
                </a:lnTo>
                <a:lnTo>
                  <a:pt x="33140" y="18100"/>
                </a:lnTo>
                <a:lnTo>
                  <a:pt x="33150" y="18100"/>
                </a:lnTo>
                <a:lnTo>
                  <a:pt x="33150" y="18090"/>
                </a:lnTo>
                <a:lnTo>
                  <a:pt x="33160" y="18090"/>
                </a:lnTo>
                <a:lnTo>
                  <a:pt x="33150" y="18090"/>
                </a:lnTo>
                <a:lnTo>
                  <a:pt x="33150" y="18100"/>
                </a:lnTo>
                <a:lnTo>
                  <a:pt x="33160" y="18100"/>
                </a:lnTo>
                <a:lnTo>
                  <a:pt x="33170" y="18100"/>
                </a:lnTo>
                <a:lnTo>
                  <a:pt x="33170" y="18090"/>
                </a:lnTo>
                <a:lnTo>
                  <a:pt x="33170" y="18080"/>
                </a:lnTo>
                <a:lnTo>
                  <a:pt x="33170" y="18090"/>
                </a:lnTo>
                <a:lnTo>
                  <a:pt x="33180" y="18100"/>
                </a:lnTo>
                <a:lnTo>
                  <a:pt x="33190" y="18100"/>
                </a:lnTo>
                <a:lnTo>
                  <a:pt x="33210" y="18100"/>
                </a:lnTo>
                <a:lnTo>
                  <a:pt x="33210" y="18110"/>
                </a:lnTo>
                <a:lnTo>
                  <a:pt x="33220" y="18110"/>
                </a:lnTo>
                <a:lnTo>
                  <a:pt x="33220" y="18100"/>
                </a:lnTo>
                <a:lnTo>
                  <a:pt x="33230" y="18100"/>
                </a:lnTo>
                <a:lnTo>
                  <a:pt x="33240" y="18100"/>
                </a:lnTo>
                <a:lnTo>
                  <a:pt x="33240" y="18110"/>
                </a:lnTo>
                <a:lnTo>
                  <a:pt x="33250" y="18100"/>
                </a:lnTo>
                <a:lnTo>
                  <a:pt x="33260" y="18100"/>
                </a:lnTo>
                <a:lnTo>
                  <a:pt x="33270" y="18100"/>
                </a:lnTo>
                <a:lnTo>
                  <a:pt x="33280" y="18100"/>
                </a:lnTo>
                <a:lnTo>
                  <a:pt x="33290" y="18090"/>
                </a:lnTo>
                <a:lnTo>
                  <a:pt x="33300" y="18090"/>
                </a:lnTo>
                <a:lnTo>
                  <a:pt x="33310" y="18090"/>
                </a:lnTo>
                <a:lnTo>
                  <a:pt x="33320" y="18090"/>
                </a:lnTo>
                <a:lnTo>
                  <a:pt x="33340" y="18080"/>
                </a:lnTo>
                <a:lnTo>
                  <a:pt x="33350" y="18070"/>
                </a:lnTo>
                <a:lnTo>
                  <a:pt x="33360" y="18070"/>
                </a:lnTo>
                <a:lnTo>
                  <a:pt x="33360" y="18060"/>
                </a:lnTo>
                <a:lnTo>
                  <a:pt x="33370" y="18060"/>
                </a:lnTo>
                <a:lnTo>
                  <a:pt x="33380" y="18060"/>
                </a:lnTo>
                <a:lnTo>
                  <a:pt x="33390" y="18060"/>
                </a:lnTo>
                <a:lnTo>
                  <a:pt x="33410" y="18060"/>
                </a:lnTo>
                <a:lnTo>
                  <a:pt x="33420" y="18060"/>
                </a:lnTo>
                <a:lnTo>
                  <a:pt x="33430" y="18060"/>
                </a:lnTo>
                <a:lnTo>
                  <a:pt x="33430" y="18050"/>
                </a:lnTo>
                <a:lnTo>
                  <a:pt x="33440" y="18050"/>
                </a:lnTo>
                <a:lnTo>
                  <a:pt x="33450" y="18040"/>
                </a:lnTo>
                <a:lnTo>
                  <a:pt x="33460" y="18030"/>
                </a:lnTo>
                <a:lnTo>
                  <a:pt x="33470" y="18030"/>
                </a:lnTo>
                <a:lnTo>
                  <a:pt x="33480" y="18020"/>
                </a:lnTo>
                <a:lnTo>
                  <a:pt x="33490" y="18020"/>
                </a:lnTo>
                <a:lnTo>
                  <a:pt x="33500" y="18020"/>
                </a:lnTo>
                <a:lnTo>
                  <a:pt x="33510" y="18020"/>
                </a:lnTo>
                <a:lnTo>
                  <a:pt x="33520" y="18010"/>
                </a:lnTo>
                <a:lnTo>
                  <a:pt x="33530" y="18000"/>
                </a:lnTo>
                <a:lnTo>
                  <a:pt x="33540" y="18000"/>
                </a:lnTo>
                <a:lnTo>
                  <a:pt x="33540" y="17990"/>
                </a:lnTo>
                <a:lnTo>
                  <a:pt x="33550" y="17990"/>
                </a:lnTo>
                <a:lnTo>
                  <a:pt x="33560" y="17980"/>
                </a:lnTo>
                <a:lnTo>
                  <a:pt x="33570" y="17980"/>
                </a:lnTo>
                <a:lnTo>
                  <a:pt x="33580" y="17980"/>
                </a:lnTo>
                <a:lnTo>
                  <a:pt x="33580" y="17970"/>
                </a:lnTo>
                <a:lnTo>
                  <a:pt x="33590" y="17970"/>
                </a:lnTo>
                <a:lnTo>
                  <a:pt x="33590" y="17980"/>
                </a:lnTo>
                <a:lnTo>
                  <a:pt x="33580" y="17990"/>
                </a:lnTo>
                <a:lnTo>
                  <a:pt x="33580" y="18000"/>
                </a:lnTo>
                <a:lnTo>
                  <a:pt x="33590" y="18000"/>
                </a:lnTo>
                <a:lnTo>
                  <a:pt x="33600" y="18010"/>
                </a:lnTo>
                <a:lnTo>
                  <a:pt x="33610" y="18010"/>
                </a:lnTo>
                <a:lnTo>
                  <a:pt x="33620" y="18020"/>
                </a:lnTo>
                <a:lnTo>
                  <a:pt x="33630" y="18020"/>
                </a:lnTo>
                <a:lnTo>
                  <a:pt x="33640" y="18020"/>
                </a:lnTo>
                <a:lnTo>
                  <a:pt x="33650" y="18020"/>
                </a:lnTo>
                <a:lnTo>
                  <a:pt x="33660" y="18020"/>
                </a:lnTo>
                <a:lnTo>
                  <a:pt x="33670" y="18030"/>
                </a:lnTo>
                <a:lnTo>
                  <a:pt x="33680" y="18030"/>
                </a:lnTo>
                <a:lnTo>
                  <a:pt x="33680" y="18040"/>
                </a:lnTo>
                <a:lnTo>
                  <a:pt x="33690" y="18050"/>
                </a:lnTo>
                <a:lnTo>
                  <a:pt x="33700" y="18050"/>
                </a:lnTo>
                <a:lnTo>
                  <a:pt x="33700" y="18060"/>
                </a:lnTo>
                <a:lnTo>
                  <a:pt x="33710" y="18060"/>
                </a:lnTo>
                <a:lnTo>
                  <a:pt x="33720" y="18060"/>
                </a:lnTo>
                <a:lnTo>
                  <a:pt x="33730" y="18060"/>
                </a:lnTo>
                <a:lnTo>
                  <a:pt x="33730" y="18070"/>
                </a:lnTo>
                <a:lnTo>
                  <a:pt x="33740" y="18070"/>
                </a:lnTo>
                <a:lnTo>
                  <a:pt x="33750" y="18070"/>
                </a:lnTo>
                <a:lnTo>
                  <a:pt x="33760" y="18070"/>
                </a:lnTo>
                <a:lnTo>
                  <a:pt x="33770" y="18070"/>
                </a:lnTo>
                <a:lnTo>
                  <a:pt x="33780" y="18080"/>
                </a:lnTo>
                <a:lnTo>
                  <a:pt x="33790" y="18080"/>
                </a:lnTo>
                <a:lnTo>
                  <a:pt x="33800" y="18080"/>
                </a:lnTo>
                <a:lnTo>
                  <a:pt x="33810" y="18080"/>
                </a:lnTo>
                <a:lnTo>
                  <a:pt x="33810" y="18090"/>
                </a:lnTo>
                <a:lnTo>
                  <a:pt x="33820" y="18090"/>
                </a:lnTo>
                <a:lnTo>
                  <a:pt x="33830" y="18100"/>
                </a:lnTo>
                <a:lnTo>
                  <a:pt x="33840" y="18100"/>
                </a:lnTo>
                <a:lnTo>
                  <a:pt x="33850" y="18100"/>
                </a:lnTo>
                <a:lnTo>
                  <a:pt x="33860" y="18100"/>
                </a:lnTo>
                <a:lnTo>
                  <a:pt x="33870" y="18110"/>
                </a:lnTo>
                <a:lnTo>
                  <a:pt x="33880" y="18110"/>
                </a:lnTo>
                <a:lnTo>
                  <a:pt x="33890" y="18110"/>
                </a:lnTo>
                <a:lnTo>
                  <a:pt x="33900" y="18110"/>
                </a:lnTo>
                <a:lnTo>
                  <a:pt x="33900" y="18120"/>
                </a:lnTo>
                <a:lnTo>
                  <a:pt x="33910" y="18130"/>
                </a:lnTo>
                <a:lnTo>
                  <a:pt x="33910" y="18140"/>
                </a:lnTo>
                <a:lnTo>
                  <a:pt x="33920" y="18140"/>
                </a:lnTo>
                <a:lnTo>
                  <a:pt x="33920" y="18150"/>
                </a:lnTo>
                <a:lnTo>
                  <a:pt x="33920" y="18160"/>
                </a:lnTo>
                <a:lnTo>
                  <a:pt x="33930" y="18170"/>
                </a:lnTo>
                <a:lnTo>
                  <a:pt x="33940" y="18170"/>
                </a:lnTo>
                <a:lnTo>
                  <a:pt x="33940" y="18180"/>
                </a:lnTo>
                <a:lnTo>
                  <a:pt x="33950" y="18180"/>
                </a:lnTo>
                <a:lnTo>
                  <a:pt x="33950" y="18190"/>
                </a:lnTo>
                <a:lnTo>
                  <a:pt x="33960" y="18190"/>
                </a:lnTo>
                <a:lnTo>
                  <a:pt x="33960" y="18200"/>
                </a:lnTo>
                <a:lnTo>
                  <a:pt x="33970" y="18210"/>
                </a:lnTo>
                <a:lnTo>
                  <a:pt x="33970" y="18220"/>
                </a:lnTo>
                <a:lnTo>
                  <a:pt x="33980" y="18220"/>
                </a:lnTo>
                <a:lnTo>
                  <a:pt x="33980" y="18230"/>
                </a:lnTo>
                <a:lnTo>
                  <a:pt x="33990" y="18230"/>
                </a:lnTo>
                <a:lnTo>
                  <a:pt x="33990" y="18240"/>
                </a:lnTo>
                <a:lnTo>
                  <a:pt x="34000" y="18240"/>
                </a:lnTo>
                <a:lnTo>
                  <a:pt x="34000" y="18250"/>
                </a:lnTo>
                <a:lnTo>
                  <a:pt x="34010" y="18250"/>
                </a:lnTo>
                <a:lnTo>
                  <a:pt x="34010" y="18260"/>
                </a:lnTo>
                <a:lnTo>
                  <a:pt x="34020" y="18260"/>
                </a:lnTo>
                <a:lnTo>
                  <a:pt x="34020" y="18270"/>
                </a:lnTo>
                <a:lnTo>
                  <a:pt x="34030" y="18270"/>
                </a:lnTo>
                <a:lnTo>
                  <a:pt x="34040" y="18270"/>
                </a:lnTo>
                <a:lnTo>
                  <a:pt x="34040" y="18280"/>
                </a:lnTo>
                <a:lnTo>
                  <a:pt x="34050" y="18280"/>
                </a:lnTo>
                <a:lnTo>
                  <a:pt x="34060" y="18280"/>
                </a:lnTo>
                <a:lnTo>
                  <a:pt x="34060" y="18290"/>
                </a:lnTo>
                <a:lnTo>
                  <a:pt x="34070" y="18290"/>
                </a:lnTo>
                <a:lnTo>
                  <a:pt x="34080" y="18300"/>
                </a:lnTo>
                <a:lnTo>
                  <a:pt x="34090" y="18300"/>
                </a:lnTo>
                <a:lnTo>
                  <a:pt x="34100" y="18300"/>
                </a:lnTo>
                <a:lnTo>
                  <a:pt x="34100" y="18310"/>
                </a:lnTo>
                <a:lnTo>
                  <a:pt x="34110" y="18310"/>
                </a:lnTo>
                <a:lnTo>
                  <a:pt x="34120" y="18310"/>
                </a:lnTo>
                <a:lnTo>
                  <a:pt x="34130" y="18310"/>
                </a:lnTo>
                <a:lnTo>
                  <a:pt x="34130" y="18320"/>
                </a:lnTo>
                <a:lnTo>
                  <a:pt x="34140" y="18320"/>
                </a:lnTo>
                <a:lnTo>
                  <a:pt x="34140" y="18330"/>
                </a:lnTo>
                <a:lnTo>
                  <a:pt x="34150" y="18330"/>
                </a:lnTo>
                <a:lnTo>
                  <a:pt x="34150" y="18340"/>
                </a:lnTo>
                <a:lnTo>
                  <a:pt x="34160" y="18340"/>
                </a:lnTo>
                <a:lnTo>
                  <a:pt x="34170" y="18340"/>
                </a:lnTo>
                <a:lnTo>
                  <a:pt x="34170" y="18350"/>
                </a:lnTo>
                <a:lnTo>
                  <a:pt x="34180" y="18350"/>
                </a:lnTo>
                <a:lnTo>
                  <a:pt x="34190" y="18350"/>
                </a:lnTo>
                <a:lnTo>
                  <a:pt x="34200" y="18350"/>
                </a:lnTo>
                <a:lnTo>
                  <a:pt x="34210" y="18350"/>
                </a:lnTo>
                <a:lnTo>
                  <a:pt x="34220" y="18350"/>
                </a:lnTo>
                <a:lnTo>
                  <a:pt x="34230" y="18350"/>
                </a:lnTo>
                <a:lnTo>
                  <a:pt x="34240" y="18350"/>
                </a:lnTo>
                <a:lnTo>
                  <a:pt x="34250" y="18350"/>
                </a:lnTo>
                <a:lnTo>
                  <a:pt x="34260" y="18350"/>
                </a:lnTo>
                <a:lnTo>
                  <a:pt x="34270" y="18350"/>
                </a:lnTo>
                <a:lnTo>
                  <a:pt x="34280" y="18350"/>
                </a:lnTo>
                <a:lnTo>
                  <a:pt x="34280" y="18340"/>
                </a:lnTo>
                <a:lnTo>
                  <a:pt x="34290" y="18340"/>
                </a:lnTo>
                <a:lnTo>
                  <a:pt x="34300" y="18340"/>
                </a:lnTo>
                <a:lnTo>
                  <a:pt x="34310" y="18340"/>
                </a:lnTo>
                <a:lnTo>
                  <a:pt x="34320" y="18330"/>
                </a:lnTo>
                <a:lnTo>
                  <a:pt x="34330" y="18330"/>
                </a:lnTo>
                <a:lnTo>
                  <a:pt x="34330" y="18340"/>
                </a:lnTo>
                <a:lnTo>
                  <a:pt x="34330" y="18350"/>
                </a:lnTo>
                <a:lnTo>
                  <a:pt x="34330" y="18360"/>
                </a:lnTo>
                <a:lnTo>
                  <a:pt x="34340" y="18370"/>
                </a:lnTo>
                <a:lnTo>
                  <a:pt x="34340" y="18380"/>
                </a:lnTo>
                <a:lnTo>
                  <a:pt x="34340" y="18390"/>
                </a:lnTo>
                <a:lnTo>
                  <a:pt x="34350" y="18390"/>
                </a:lnTo>
                <a:lnTo>
                  <a:pt x="34350" y="18400"/>
                </a:lnTo>
                <a:lnTo>
                  <a:pt x="34360" y="18400"/>
                </a:lnTo>
                <a:lnTo>
                  <a:pt x="34360" y="18410"/>
                </a:lnTo>
                <a:lnTo>
                  <a:pt x="34360" y="18420"/>
                </a:lnTo>
                <a:lnTo>
                  <a:pt x="34370" y="18420"/>
                </a:lnTo>
                <a:lnTo>
                  <a:pt x="34370" y="18430"/>
                </a:lnTo>
                <a:lnTo>
                  <a:pt x="34360" y="18430"/>
                </a:lnTo>
                <a:lnTo>
                  <a:pt x="34370" y="18430"/>
                </a:lnTo>
                <a:lnTo>
                  <a:pt x="34370" y="18440"/>
                </a:lnTo>
                <a:lnTo>
                  <a:pt x="34370" y="18450"/>
                </a:lnTo>
                <a:lnTo>
                  <a:pt x="34380" y="18450"/>
                </a:lnTo>
                <a:lnTo>
                  <a:pt x="34390" y="18450"/>
                </a:lnTo>
                <a:lnTo>
                  <a:pt x="34390" y="18460"/>
                </a:lnTo>
                <a:lnTo>
                  <a:pt x="34380" y="18460"/>
                </a:lnTo>
                <a:lnTo>
                  <a:pt x="34390" y="18460"/>
                </a:lnTo>
                <a:lnTo>
                  <a:pt x="34390" y="18470"/>
                </a:lnTo>
                <a:lnTo>
                  <a:pt x="34400" y="18470"/>
                </a:lnTo>
                <a:lnTo>
                  <a:pt x="34400" y="18480"/>
                </a:lnTo>
                <a:lnTo>
                  <a:pt x="34410" y="18480"/>
                </a:lnTo>
                <a:lnTo>
                  <a:pt x="34410" y="18470"/>
                </a:lnTo>
                <a:lnTo>
                  <a:pt x="34420" y="18470"/>
                </a:lnTo>
                <a:lnTo>
                  <a:pt x="34420" y="18480"/>
                </a:lnTo>
                <a:lnTo>
                  <a:pt x="34430" y="18480"/>
                </a:lnTo>
                <a:lnTo>
                  <a:pt x="34430" y="18490"/>
                </a:lnTo>
                <a:lnTo>
                  <a:pt x="34420" y="18490"/>
                </a:lnTo>
                <a:lnTo>
                  <a:pt x="34420" y="18500"/>
                </a:lnTo>
                <a:lnTo>
                  <a:pt x="34430" y="18500"/>
                </a:lnTo>
                <a:lnTo>
                  <a:pt x="34430" y="18490"/>
                </a:lnTo>
                <a:lnTo>
                  <a:pt x="34440" y="18490"/>
                </a:lnTo>
                <a:lnTo>
                  <a:pt x="34440" y="18500"/>
                </a:lnTo>
                <a:lnTo>
                  <a:pt x="34430" y="18500"/>
                </a:lnTo>
                <a:lnTo>
                  <a:pt x="34440" y="18500"/>
                </a:lnTo>
                <a:lnTo>
                  <a:pt x="34440" y="18490"/>
                </a:lnTo>
                <a:lnTo>
                  <a:pt x="34450" y="18490"/>
                </a:lnTo>
                <a:lnTo>
                  <a:pt x="34450" y="18500"/>
                </a:lnTo>
                <a:lnTo>
                  <a:pt x="34460" y="18500"/>
                </a:lnTo>
                <a:lnTo>
                  <a:pt x="34470" y="18500"/>
                </a:lnTo>
                <a:lnTo>
                  <a:pt x="34480" y="18500"/>
                </a:lnTo>
                <a:lnTo>
                  <a:pt x="34490" y="18500"/>
                </a:lnTo>
                <a:lnTo>
                  <a:pt x="34500" y="18490"/>
                </a:lnTo>
                <a:lnTo>
                  <a:pt x="34510" y="18490"/>
                </a:lnTo>
                <a:lnTo>
                  <a:pt x="34510" y="18480"/>
                </a:lnTo>
                <a:lnTo>
                  <a:pt x="34520" y="18480"/>
                </a:lnTo>
                <a:lnTo>
                  <a:pt x="34530" y="18480"/>
                </a:lnTo>
                <a:lnTo>
                  <a:pt x="34530" y="18470"/>
                </a:lnTo>
                <a:lnTo>
                  <a:pt x="34540" y="18470"/>
                </a:lnTo>
                <a:lnTo>
                  <a:pt x="34540" y="18460"/>
                </a:lnTo>
                <a:lnTo>
                  <a:pt x="34550" y="18460"/>
                </a:lnTo>
                <a:lnTo>
                  <a:pt x="34550" y="18450"/>
                </a:lnTo>
                <a:lnTo>
                  <a:pt x="34560" y="18450"/>
                </a:lnTo>
                <a:lnTo>
                  <a:pt x="34560" y="18440"/>
                </a:lnTo>
                <a:lnTo>
                  <a:pt x="34570" y="18440"/>
                </a:lnTo>
                <a:lnTo>
                  <a:pt x="34570" y="18430"/>
                </a:lnTo>
                <a:lnTo>
                  <a:pt x="34580" y="18430"/>
                </a:lnTo>
                <a:lnTo>
                  <a:pt x="34570" y="18430"/>
                </a:lnTo>
                <a:lnTo>
                  <a:pt x="34570" y="18420"/>
                </a:lnTo>
                <a:lnTo>
                  <a:pt x="34580" y="18420"/>
                </a:lnTo>
                <a:lnTo>
                  <a:pt x="34590" y="18420"/>
                </a:lnTo>
                <a:lnTo>
                  <a:pt x="34590" y="18410"/>
                </a:lnTo>
                <a:lnTo>
                  <a:pt x="34600" y="18410"/>
                </a:lnTo>
                <a:lnTo>
                  <a:pt x="34610" y="18410"/>
                </a:lnTo>
                <a:lnTo>
                  <a:pt x="34610" y="18400"/>
                </a:lnTo>
                <a:lnTo>
                  <a:pt x="34620" y="18400"/>
                </a:lnTo>
                <a:lnTo>
                  <a:pt x="34630" y="18390"/>
                </a:lnTo>
                <a:lnTo>
                  <a:pt x="34640" y="18390"/>
                </a:lnTo>
                <a:lnTo>
                  <a:pt x="34640" y="18380"/>
                </a:lnTo>
                <a:lnTo>
                  <a:pt x="34650" y="18380"/>
                </a:lnTo>
                <a:lnTo>
                  <a:pt x="34650" y="18370"/>
                </a:lnTo>
                <a:lnTo>
                  <a:pt x="34660" y="18370"/>
                </a:lnTo>
                <a:lnTo>
                  <a:pt x="34670" y="18360"/>
                </a:lnTo>
                <a:lnTo>
                  <a:pt x="34680" y="18350"/>
                </a:lnTo>
                <a:lnTo>
                  <a:pt x="34690" y="18350"/>
                </a:lnTo>
                <a:lnTo>
                  <a:pt x="34690" y="18340"/>
                </a:lnTo>
                <a:lnTo>
                  <a:pt x="34700" y="18330"/>
                </a:lnTo>
                <a:lnTo>
                  <a:pt x="34710" y="18330"/>
                </a:lnTo>
                <a:lnTo>
                  <a:pt x="34710" y="18320"/>
                </a:lnTo>
                <a:lnTo>
                  <a:pt x="34720" y="18320"/>
                </a:lnTo>
                <a:lnTo>
                  <a:pt x="34720" y="18310"/>
                </a:lnTo>
                <a:lnTo>
                  <a:pt x="34730" y="18310"/>
                </a:lnTo>
                <a:lnTo>
                  <a:pt x="34730" y="18300"/>
                </a:lnTo>
                <a:lnTo>
                  <a:pt x="34740" y="18300"/>
                </a:lnTo>
                <a:lnTo>
                  <a:pt x="34740" y="18290"/>
                </a:lnTo>
                <a:lnTo>
                  <a:pt x="34750" y="18290"/>
                </a:lnTo>
                <a:lnTo>
                  <a:pt x="34750" y="18280"/>
                </a:lnTo>
                <a:lnTo>
                  <a:pt x="34760" y="18280"/>
                </a:lnTo>
                <a:lnTo>
                  <a:pt x="34760" y="18270"/>
                </a:lnTo>
                <a:lnTo>
                  <a:pt x="34770" y="18270"/>
                </a:lnTo>
                <a:lnTo>
                  <a:pt x="34770" y="18260"/>
                </a:lnTo>
                <a:lnTo>
                  <a:pt x="34780" y="18260"/>
                </a:lnTo>
                <a:lnTo>
                  <a:pt x="34780" y="18270"/>
                </a:lnTo>
                <a:lnTo>
                  <a:pt x="34790" y="18270"/>
                </a:lnTo>
                <a:lnTo>
                  <a:pt x="34790" y="18280"/>
                </a:lnTo>
                <a:lnTo>
                  <a:pt x="34800" y="18280"/>
                </a:lnTo>
                <a:lnTo>
                  <a:pt x="34800" y="18290"/>
                </a:lnTo>
                <a:lnTo>
                  <a:pt x="34810" y="18290"/>
                </a:lnTo>
                <a:lnTo>
                  <a:pt x="34810" y="18300"/>
                </a:lnTo>
                <a:lnTo>
                  <a:pt x="34820" y="18300"/>
                </a:lnTo>
                <a:lnTo>
                  <a:pt x="34830" y="18300"/>
                </a:lnTo>
                <a:lnTo>
                  <a:pt x="34840" y="18300"/>
                </a:lnTo>
                <a:lnTo>
                  <a:pt x="34840" y="18310"/>
                </a:lnTo>
                <a:lnTo>
                  <a:pt x="34850" y="18310"/>
                </a:lnTo>
                <a:lnTo>
                  <a:pt x="34860" y="18310"/>
                </a:lnTo>
                <a:lnTo>
                  <a:pt x="34870" y="18310"/>
                </a:lnTo>
                <a:lnTo>
                  <a:pt x="34880" y="18320"/>
                </a:lnTo>
                <a:lnTo>
                  <a:pt x="34890" y="18320"/>
                </a:lnTo>
                <a:lnTo>
                  <a:pt x="34890" y="18330"/>
                </a:lnTo>
                <a:lnTo>
                  <a:pt x="34900" y="18330"/>
                </a:lnTo>
                <a:lnTo>
                  <a:pt x="34910" y="18330"/>
                </a:lnTo>
                <a:lnTo>
                  <a:pt x="34920" y="18330"/>
                </a:lnTo>
                <a:lnTo>
                  <a:pt x="34920" y="18340"/>
                </a:lnTo>
                <a:lnTo>
                  <a:pt x="34930" y="18340"/>
                </a:lnTo>
                <a:lnTo>
                  <a:pt x="34930" y="18350"/>
                </a:lnTo>
                <a:lnTo>
                  <a:pt x="34940" y="18360"/>
                </a:lnTo>
                <a:lnTo>
                  <a:pt x="34940" y="18370"/>
                </a:lnTo>
                <a:lnTo>
                  <a:pt x="34950" y="18370"/>
                </a:lnTo>
                <a:lnTo>
                  <a:pt x="34960" y="18370"/>
                </a:lnTo>
                <a:lnTo>
                  <a:pt x="34970" y="18370"/>
                </a:lnTo>
                <a:lnTo>
                  <a:pt x="34980" y="18370"/>
                </a:lnTo>
                <a:lnTo>
                  <a:pt x="34980" y="18360"/>
                </a:lnTo>
                <a:lnTo>
                  <a:pt x="34990" y="18360"/>
                </a:lnTo>
                <a:lnTo>
                  <a:pt x="34990" y="18370"/>
                </a:lnTo>
                <a:lnTo>
                  <a:pt x="35000" y="18370"/>
                </a:lnTo>
                <a:lnTo>
                  <a:pt x="35010" y="18370"/>
                </a:lnTo>
                <a:lnTo>
                  <a:pt x="35010" y="18380"/>
                </a:lnTo>
                <a:lnTo>
                  <a:pt x="35020" y="18380"/>
                </a:lnTo>
                <a:lnTo>
                  <a:pt x="35030" y="18380"/>
                </a:lnTo>
                <a:lnTo>
                  <a:pt x="35040" y="18390"/>
                </a:lnTo>
                <a:lnTo>
                  <a:pt x="35040" y="18380"/>
                </a:lnTo>
                <a:lnTo>
                  <a:pt x="35050" y="18380"/>
                </a:lnTo>
                <a:lnTo>
                  <a:pt x="35060" y="18380"/>
                </a:lnTo>
                <a:lnTo>
                  <a:pt x="35070" y="18380"/>
                </a:lnTo>
                <a:lnTo>
                  <a:pt x="35080" y="18390"/>
                </a:lnTo>
                <a:lnTo>
                  <a:pt x="35090" y="18390"/>
                </a:lnTo>
                <a:lnTo>
                  <a:pt x="35100" y="18390"/>
                </a:lnTo>
                <a:lnTo>
                  <a:pt x="35100" y="18400"/>
                </a:lnTo>
                <a:lnTo>
                  <a:pt x="35110" y="18400"/>
                </a:lnTo>
                <a:lnTo>
                  <a:pt x="35110" y="18410"/>
                </a:lnTo>
                <a:lnTo>
                  <a:pt x="35120" y="18410"/>
                </a:lnTo>
                <a:lnTo>
                  <a:pt x="35120" y="18420"/>
                </a:lnTo>
                <a:lnTo>
                  <a:pt x="35130" y="18420"/>
                </a:lnTo>
                <a:lnTo>
                  <a:pt x="35130" y="18430"/>
                </a:lnTo>
                <a:lnTo>
                  <a:pt x="35140" y="18430"/>
                </a:lnTo>
                <a:lnTo>
                  <a:pt x="35140" y="18440"/>
                </a:lnTo>
                <a:lnTo>
                  <a:pt x="35150" y="18440"/>
                </a:lnTo>
                <a:lnTo>
                  <a:pt x="35150" y="18450"/>
                </a:lnTo>
                <a:lnTo>
                  <a:pt x="35160" y="18450"/>
                </a:lnTo>
                <a:lnTo>
                  <a:pt x="35160" y="18440"/>
                </a:lnTo>
                <a:lnTo>
                  <a:pt x="35160" y="18430"/>
                </a:lnTo>
                <a:lnTo>
                  <a:pt x="35170" y="18430"/>
                </a:lnTo>
                <a:lnTo>
                  <a:pt x="35180" y="18430"/>
                </a:lnTo>
                <a:lnTo>
                  <a:pt x="35190" y="18430"/>
                </a:lnTo>
                <a:lnTo>
                  <a:pt x="35190" y="18440"/>
                </a:lnTo>
                <a:lnTo>
                  <a:pt x="35190" y="18450"/>
                </a:lnTo>
                <a:lnTo>
                  <a:pt x="35210" y="18450"/>
                </a:lnTo>
                <a:lnTo>
                  <a:pt x="35210" y="18440"/>
                </a:lnTo>
                <a:lnTo>
                  <a:pt x="35220" y="18440"/>
                </a:lnTo>
                <a:lnTo>
                  <a:pt x="35230" y="18450"/>
                </a:lnTo>
                <a:lnTo>
                  <a:pt x="35230" y="18460"/>
                </a:lnTo>
                <a:lnTo>
                  <a:pt x="35240" y="18460"/>
                </a:lnTo>
                <a:lnTo>
                  <a:pt x="35240" y="18470"/>
                </a:lnTo>
                <a:lnTo>
                  <a:pt x="35250" y="18470"/>
                </a:lnTo>
                <a:lnTo>
                  <a:pt x="35260" y="18470"/>
                </a:lnTo>
                <a:lnTo>
                  <a:pt x="35260" y="18480"/>
                </a:lnTo>
                <a:lnTo>
                  <a:pt x="35270" y="18480"/>
                </a:lnTo>
                <a:lnTo>
                  <a:pt x="35280" y="18480"/>
                </a:lnTo>
                <a:lnTo>
                  <a:pt x="35290" y="18480"/>
                </a:lnTo>
                <a:lnTo>
                  <a:pt x="35300" y="18480"/>
                </a:lnTo>
                <a:lnTo>
                  <a:pt x="35310" y="18480"/>
                </a:lnTo>
                <a:lnTo>
                  <a:pt x="35310" y="18490"/>
                </a:lnTo>
                <a:lnTo>
                  <a:pt x="35330" y="18490"/>
                </a:lnTo>
                <a:lnTo>
                  <a:pt x="35330" y="18480"/>
                </a:lnTo>
                <a:lnTo>
                  <a:pt x="35340" y="18480"/>
                </a:lnTo>
                <a:lnTo>
                  <a:pt x="35340" y="18470"/>
                </a:lnTo>
                <a:lnTo>
                  <a:pt x="35350" y="18470"/>
                </a:lnTo>
                <a:lnTo>
                  <a:pt x="35350" y="18460"/>
                </a:lnTo>
                <a:lnTo>
                  <a:pt x="35350" y="18470"/>
                </a:lnTo>
                <a:lnTo>
                  <a:pt x="35360" y="18470"/>
                </a:lnTo>
                <a:lnTo>
                  <a:pt x="35360" y="18460"/>
                </a:lnTo>
                <a:lnTo>
                  <a:pt x="35370" y="18460"/>
                </a:lnTo>
                <a:lnTo>
                  <a:pt x="35380" y="18460"/>
                </a:lnTo>
                <a:lnTo>
                  <a:pt x="35390" y="18460"/>
                </a:lnTo>
                <a:lnTo>
                  <a:pt x="35400" y="18460"/>
                </a:lnTo>
                <a:lnTo>
                  <a:pt x="35400" y="18450"/>
                </a:lnTo>
                <a:lnTo>
                  <a:pt x="35400" y="18460"/>
                </a:lnTo>
                <a:lnTo>
                  <a:pt x="35410" y="18460"/>
                </a:lnTo>
                <a:lnTo>
                  <a:pt x="35420" y="18460"/>
                </a:lnTo>
                <a:lnTo>
                  <a:pt x="35430" y="18460"/>
                </a:lnTo>
                <a:lnTo>
                  <a:pt x="35440" y="18450"/>
                </a:lnTo>
                <a:lnTo>
                  <a:pt x="35450" y="18450"/>
                </a:lnTo>
                <a:lnTo>
                  <a:pt x="35450" y="18440"/>
                </a:lnTo>
                <a:lnTo>
                  <a:pt x="35460" y="18440"/>
                </a:lnTo>
                <a:lnTo>
                  <a:pt x="35470" y="18440"/>
                </a:lnTo>
                <a:lnTo>
                  <a:pt x="35470" y="18430"/>
                </a:lnTo>
                <a:lnTo>
                  <a:pt x="35480" y="18430"/>
                </a:lnTo>
                <a:lnTo>
                  <a:pt x="35480" y="18440"/>
                </a:lnTo>
                <a:lnTo>
                  <a:pt x="35490" y="18440"/>
                </a:lnTo>
                <a:lnTo>
                  <a:pt x="35490" y="18430"/>
                </a:lnTo>
                <a:lnTo>
                  <a:pt x="35500" y="18430"/>
                </a:lnTo>
                <a:lnTo>
                  <a:pt x="35510" y="18430"/>
                </a:lnTo>
                <a:lnTo>
                  <a:pt x="35510" y="18420"/>
                </a:lnTo>
                <a:lnTo>
                  <a:pt x="35510" y="18430"/>
                </a:lnTo>
                <a:lnTo>
                  <a:pt x="35520" y="18430"/>
                </a:lnTo>
                <a:lnTo>
                  <a:pt x="35530" y="18430"/>
                </a:lnTo>
                <a:lnTo>
                  <a:pt x="35540" y="18430"/>
                </a:lnTo>
                <a:lnTo>
                  <a:pt x="35540" y="18420"/>
                </a:lnTo>
                <a:lnTo>
                  <a:pt x="35550" y="18420"/>
                </a:lnTo>
                <a:lnTo>
                  <a:pt x="35550" y="18430"/>
                </a:lnTo>
                <a:lnTo>
                  <a:pt x="35550" y="18420"/>
                </a:lnTo>
                <a:lnTo>
                  <a:pt x="35560" y="18420"/>
                </a:lnTo>
                <a:lnTo>
                  <a:pt x="35560" y="18410"/>
                </a:lnTo>
                <a:lnTo>
                  <a:pt x="35570" y="18420"/>
                </a:lnTo>
                <a:lnTo>
                  <a:pt x="35580" y="18420"/>
                </a:lnTo>
                <a:lnTo>
                  <a:pt x="35580" y="18410"/>
                </a:lnTo>
                <a:lnTo>
                  <a:pt x="35580" y="18400"/>
                </a:lnTo>
                <a:lnTo>
                  <a:pt x="35580" y="18390"/>
                </a:lnTo>
                <a:lnTo>
                  <a:pt x="35590" y="18390"/>
                </a:lnTo>
                <a:lnTo>
                  <a:pt x="35600" y="18380"/>
                </a:lnTo>
                <a:lnTo>
                  <a:pt x="35600" y="18370"/>
                </a:lnTo>
                <a:lnTo>
                  <a:pt x="35600" y="18360"/>
                </a:lnTo>
                <a:lnTo>
                  <a:pt x="35610" y="18360"/>
                </a:lnTo>
                <a:lnTo>
                  <a:pt x="35610" y="18350"/>
                </a:lnTo>
                <a:lnTo>
                  <a:pt x="35620" y="18360"/>
                </a:lnTo>
                <a:lnTo>
                  <a:pt x="35620" y="18350"/>
                </a:lnTo>
                <a:lnTo>
                  <a:pt x="35620" y="18340"/>
                </a:lnTo>
                <a:lnTo>
                  <a:pt x="35630" y="18340"/>
                </a:lnTo>
                <a:lnTo>
                  <a:pt x="35630" y="18350"/>
                </a:lnTo>
                <a:lnTo>
                  <a:pt x="35630" y="18340"/>
                </a:lnTo>
                <a:lnTo>
                  <a:pt x="35640" y="18340"/>
                </a:lnTo>
                <a:lnTo>
                  <a:pt x="35640" y="18330"/>
                </a:lnTo>
                <a:lnTo>
                  <a:pt x="35650" y="18330"/>
                </a:lnTo>
                <a:lnTo>
                  <a:pt x="35650" y="18320"/>
                </a:lnTo>
                <a:lnTo>
                  <a:pt x="35660" y="18320"/>
                </a:lnTo>
                <a:lnTo>
                  <a:pt x="35660" y="18330"/>
                </a:lnTo>
                <a:lnTo>
                  <a:pt x="35660" y="18320"/>
                </a:lnTo>
                <a:lnTo>
                  <a:pt x="35660" y="18310"/>
                </a:lnTo>
                <a:lnTo>
                  <a:pt x="35670" y="18310"/>
                </a:lnTo>
                <a:lnTo>
                  <a:pt x="35670" y="18300"/>
                </a:lnTo>
                <a:lnTo>
                  <a:pt x="35670" y="18290"/>
                </a:lnTo>
                <a:lnTo>
                  <a:pt x="35670" y="18280"/>
                </a:lnTo>
                <a:lnTo>
                  <a:pt x="35680" y="18280"/>
                </a:lnTo>
                <a:lnTo>
                  <a:pt x="35690" y="18280"/>
                </a:lnTo>
                <a:lnTo>
                  <a:pt x="35700" y="18280"/>
                </a:lnTo>
                <a:lnTo>
                  <a:pt x="35700" y="18270"/>
                </a:lnTo>
                <a:lnTo>
                  <a:pt x="35710" y="18270"/>
                </a:lnTo>
                <a:lnTo>
                  <a:pt x="35720" y="18270"/>
                </a:lnTo>
                <a:lnTo>
                  <a:pt x="35720" y="18260"/>
                </a:lnTo>
                <a:lnTo>
                  <a:pt x="35730" y="18260"/>
                </a:lnTo>
                <a:lnTo>
                  <a:pt x="35730" y="18250"/>
                </a:lnTo>
                <a:lnTo>
                  <a:pt x="35730" y="18260"/>
                </a:lnTo>
                <a:lnTo>
                  <a:pt x="35730" y="18250"/>
                </a:lnTo>
                <a:lnTo>
                  <a:pt x="35730" y="18260"/>
                </a:lnTo>
                <a:lnTo>
                  <a:pt x="35730" y="18270"/>
                </a:lnTo>
                <a:lnTo>
                  <a:pt x="35740" y="18270"/>
                </a:lnTo>
                <a:lnTo>
                  <a:pt x="35740" y="18280"/>
                </a:lnTo>
                <a:lnTo>
                  <a:pt x="35750" y="18280"/>
                </a:lnTo>
                <a:lnTo>
                  <a:pt x="35750" y="18270"/>
                </a:lnTo>
                <a:lnTo>
                  <a:pt x="35750" y="18260"/>
                </a:lnTo>
                <a:lnTo>
                  <a:pt x="35760" y="18260"/>
                </a:lnTo>
                <a:lnTo>
                  <a:pt x="35760" y="18270"/>
                </a:lnTo>
                <a:lnTo>
                  <a:pt x="35770" y="18260"/>
                </a:lnTo>
                <a:lnTo>
                  <a:pt x="35770" y="18250"/>
                </a:lnTo>
                <a:lnTo>
                  <a:pt x="35780" y="18250"/>
                </a:lnTo>
                <a:lnTo>
                  <a:pt x="35780" y="18260"/>
                </a:lnTo>
                <a:lnTo>
                  <a:pt x="35780" y="18250"/>
                </a:lnTo>
                <a:lnTo>
                  <a:pt x="35790" y="18250"/>
                </a:lnTo>
                <a:lnTo>
                  <a:pt x="35790" y="18240"/>
                </a:lnTo>
                <a:lnTo>
                  <a:pt x="35800" y="18240"/>
                </a:lnTo>
                <a:lnTo>
                  <a:pt x="35810" y="18240"/>
                </a:lnTo>
                <a:lnTo>
                  <a:pt x="35810" y="18230"/>
                </a:lnTo>
                <a:lnTo>
                  <a:pt x="35820" y="18230"/>
                </a:lnTo>
                <a:lnTo>
                  <a:pt x="35830" y="18220"/>
                </a:lnTo>
                <a:lnTo>
                  <a:pt x="35820" y="18220"/>
                </a:lnTo>
                <a:lnTo>
                  <a:pt x="35820" y="18210"/>
                </a:lnTo>
                <a:lnTo>
                  <a:pt x="35820" y="18200"/>
                </a:lnTo>
                <a:lnTo>
                  <a:pt x="35820" y="18190"/>
                </a:lnTo>
                <a:lnTo>
                  <a:pt x="35820" y="18200"/>
                </a:lnTo>
                <a:lnTo>
                  <a:pt x="35830" y="18200"/>
                </a:lnTo>
                <a:lnTo>
                  <a:pt x="35830" y="18190"/>
                </a:lnTo>
                <a:lnTo>
                  <a:pt x="35840" y="18190"/>
                </a:lnTo>
                <a:lnTo>
                  <a:pt x="35840" y="18180"/>
                </a:lnTo>
                <a:lnTo>
                  <a:pt x="35850" y="18180"/>
                </a:lnTo>
                <a:lnTo>
                  <a:pt x="35860" y="18180"/>
                </a:lnTo>
                <a:lnTo>
                  <a:pt x="35860" y="18170"/>
                </a:lnTo>
                <a:lnTo>
                  <a:pt x="35870" y="18170"/>
                </a:lnTo>
                <a:lnTo>
                  <a:pt x="35880" y="18170"/>
                </a:lnTo>
                <a:lnTo>
                  <a:pt x="35890" y="18170"/>
                </a:lnTo>
                <a:lnTo>
                  <a:pt x="35900" y="18180"/>
                </a:lnTo>
                <a:lnTo>
                  <a:pt x="35890" y="18180"/>
                </a:lnTo>
                <a:lnTo>
                  <a:pt x="35890" y="18190"/>
                </a:lnTo>
                <a:lnTo>
                  <a:pt x="35880" y="18190"/>
                </a:lnTo>
                <a:lnTo>
                  <a:pt x="35890" y="18190"/>
                </a:lnTo>
                <a:lnTo>
                  <a:pt x="35880" y="18200"/>
                </a:lnTo>
                <a:lnTo>
                  <a:pt x="35880" y="18210"/>
                </a:lnTo>
                <a:lnTo>
                  <a:pt x="35880" y="18220"/>
                </a:lnTo>
                <a:lnTo>
                  <a:pt x="35890" y="18210"/>
                </a:lnTo>
                <a:lnTo>
                  <a:pt x="35900" y="18210"/>
                </a:lnTo>
                <a:lnTo>
                  <a:pt x="35910" y="18200"/>
                </a:lnTo>
                <a:lnTo>
                  <a:pt x="35910" y="18190"/>
                </a:lnTo>
                <a:lnTo>
                  <a:pt x="35920" y="18190"/>
                </a:lnTo>
                <a:lnTo>
                  <a:pt x="35910" y="18190"/>
                </a:lnTo>
                <a:lnTo>
                  <a:pt x="35920" y="18190"/>
                </a:lnTo>
                <a:lnTo>
                  <a:pt x="35920" y="18180"/>
                </a:lnTo>
                <a:lnTo>
                  <a:pt x="35930" y="18180"/>
                </a:lnTo>
                <a:lnTo>
                  <a:pt x="35930" y="18190"/>
                </a:lnTo>
                <a:lnTo>
                  <a:pt x="35940" y="18190"/>
                </a:lnTo>
                <a:lnTo>
                  <a:pt x="35940" y="18180"/>
                </a:lnTo>
                <a:lnTo>
                  <a:pt x="35940" y="18170"/>
                </a:lnTo>
                <a:lnTo>
                  <a:pt x="35950" y="18170"/>
                </a:lnTo>
                <a:lnTo>
                  <a:pt x="35960" y="18170"/>
                </a:lnTo>
                <a:lnTo>
                  <a:pt x="35960" y="18160"/>
                </a:lnTo>
                <a:lnTo>
                  <a:pt x="35970" y="18160"/>
                </a:lnTo>
                <a:lnTo>
                  <a:pt x="35980" y="18160"/>
                </a:lnTo>
                <a:lnTo>
                  <a:pt x="35980" y="18150"/>
                </a:lnTo>
                <a:lnTo>
                  <a:pt x="35990" y="18150"/>
                </a:lnTo>
                <a:lnTo>
                  <a:pt x="36000" y="18150"/>
                </a:lnTo>
                <a:lnTo>
                  <a:pt x="36000" y="18140"/>
                </a:lnTo>
                <a:lnTo>
                  <a:pt x="36010" y="18140"/>
                </a:lnTo>
                <a:lnTo>
                  <a:pt x="36010" y="18130"/>
                </a:lnTo>
                <a:lnTo>
                  <a:pt x="36010" y="18120"/>
                </a:lnTo>
                <a:lnTo>
                  <a:pt x="36020" y="18120"/>
                </a:lnTo>
                <a:lnTo>
                  <a:pt x="36030" y="18120"/>
                </a:lnTo>
                <a:lnTo>
                  <a:pt x="36030" y="18110"/>
                </a:lnTo>
                <a:lnTo>
                  <a:pt x="36040" y="18110"/>
                </a:lnTo>
                <a:lnTo>
                  <a:pt x="36040" y="18120"/>
                </a:lnTo>
                <a:lnTo>
                  <a:pt x="36030" y="18120"/>
                </a:lnTo>
                <a:lnTo>
                  <a:pt x="36030" y="18130"/>
                </a:lnTo>
                <a:lnTo>
                  <a:pt x="36030" y="18140"/>
                </a:lnTo>
                <a:lnTo>
                  <a:pt x="36020" y="18140"/>
                </a:lnTo>
                <a:lnTo>
                  <a:pt x="36010" y="18150"/>
                </a:lnTo>
                <a:lnTo>
                  <a:pt x="36020" y="18150"/>
                </a:lnTo>
                <a:lnTo>
                  <a:pt x="36020" y="18140"/>
                </a:lnTo>
                <a:lnTo>
                  <a:pt x="36030" y="18140"/>
                </a:lnTo>
                <a:lnTo>
                  <a:pt x="36040" y="18140"/>
                </a:lnTo>
                <a:lnTo>
                  <a:pt x="36050" y="18130"/>
                </a:lnTo>
                <a:lnTo>
                  <a:pt x="36060" y="18130"/>
                </a:lnTo>
                <a:lnTo>
                  <a:pt x="36070" y="18130"/>
                </a:lnTo>
                <a:lnTo>
                  <a:pt x="36070" y="18120"/>
                </a:lnTo>
                <a:lnTo>
                  <a:pt x="36080" y="18120"/>
                </a:lnTo>
                <a:lnTo>
                  <a:pt x="36090" y="18120"/>
                </a:lnTo>
                <a:lnTo>
                  <a:pt x="36090" y="18110"/>
                </a:lnTo>
                <a:lnTo>
                  <a:pt x="36100" y="18110"/>
                </a:lnTo>
                <a:lnTo>
                  <a:pt x="36100" y="18100"/>
                </a:lnTo>
                <a:lnTo>
                  <a:pt x="36090" y="18100"/>
                </a:lnTo>
                <a:lnTo>
                  <a:pt x="36100" y="18100"/>
                </a:lnTo>
                <a:lnTo>
                  <a:pt x="36100" y="18090"/>
                </a:lnTo>
                <a:lnTo>
                  <a:pt x="36100" y="18080"/>
                </a:lnTo>
                <a:lnTo>
                  <a:pt x="36110" y="18080"/>
                </a:lnTo>
                <a:lnTo>
                  <a:pt x="36110" y="18070"/>
                </a:lnTo>
                <a:lnTo>
                  <a:pt x="36120" y="18070"/>
                </a:lnTo>
                <a:lnTo>
                  <a:pt x="36120" y="18080"/>
                </a:lnTo>
                <a:lnTo>
                  <a:pt x="36120" y="18090"/>
                </a:lnTo>
                <a:lnTo>
                  <a:pt x="36120" y="18100"/>
                </a:lnTo>
                <a:lnTo>
                  <a:pt x="36120" y="18090"/>
                </a:lnTo>
                <a:lnTo>
                  <a:pt x="36130" y="18090"/>
                </a:lnTo>
                <a:lnTo>
                  <a:pt x="36130" y="18100"/>
                </a:lnTo>
                <a:lnTo>
                  <a:pt x="36120" y="18100"/>
                </a:lnTo>
                <a:lnTo>
                  <a:pt x="36120" y="18110"/>
                </a:lnTo>
                <a:lnTo>
                  <a:pt x="36130" y="18110"/>
                </a:lnTo>
                <a:lnTo>
                  <a:pt x="36130" y="18100"/>
                </a:lnTo>
                <a:lnTo>
                  <a:pt x="36140" y="18100"/>
                </a:lnTo>
                <a:lnTo>
                  <a:pt x="36140" y="18090"/>
                </a:lnTo>
                <a:lnTo>
                  <a:pt x="36140" y="18100"/>
                </a:lnTo>
                <a:lnTo>
                  <a:pt x="36140" y="18090"/>
                </a:lnTo>
                <a:lnTo>
                  <a:pt x="36140" y="18100"/>
                </a:lnTo>
                <a:lnTo>
                  <a:pt x="36150" y="18100"/>
                </a:lnTo>
                <a:lnTo>
                  <a:pt x="36160" y="18100"/>
                </a:lnTo>
                <a:lnTo>
                  <a:pt x="36160" y="18090"/>
                </a:lnTo>
                <a:lnTo>
                  <a:pt x="36170" y="18090"/>
                </a:lnTo>
                <a:lnTo>
                  <a:pt x="36180" y="18090"/>
                </a:lnTo>
                <a:lnTo>
                  <a:pt x="36180" y="18080"/>
                </a:lnTo>
                <a:lnTo>
                  <a:pt x="36190" y="18080"/>
                </a:lnTo>
                <a:lnTo>
                  <a:pt x="36190" y="18090"/>
                </a:lnTo>
                <a:lnTo>
                  <a:pt x="36200" y="18080"/>
                </a:lnTo>
                <a:lnTo>
                  <a:pt x="36200" y="18070"/>
                </a:lnTo>
                <a:lnTo>
                  <a:pt x="36200" y="18060"/>
                </a:lnTo>
                <a:lnTo>
                  <a:pt x="36200" y="18070"/>
                </a:lnTo>
                <a:lnTo>
                  <a:pt x="36210" y="18070"/>
                </a:lnTo>
                <a:lnTo>
                  <a:pt x="36220" y="18070"/>
                </a:lnTo>
                <a:lnTo>
                  <a:pt x="36220" y="18080"/>
                </a:lnTo>
                <a:lnTo>
                  <a:pt x="36220" y="18070"/>
                </a:lnTo>
                <a:lnTo>
                  <a:pt x="36220" y="18080"/>
                </a:lnTo>
                <a:lnTo>
                  <a:pt x="36230" y="18080"/>
                </a:lnTo>
                <a:lnTo>
                  <a:pt x="36230" y="18090"/>
                </a:lnTo>
                <a:lnTo>
                  <a:pt x="36220" y="18090"/>
                </a:lnTo>
                <a:lnTo>
                  <a:pt x="36210" y="18090"/>
                </a:lnTo>
                <a:lnTo>
                  <a:pt x="36210" y="18100"/>
                </a:lnTo>
                <a:lnTo>
                  <a:pt x="36200" y="18100"/>
                </a:lnTo>
                <a:lnTo>
                  <a:pt x="36210" y="18110"/>
                </a:lnTo>
                <a:lnTo>
                  <a:pt x="36220" y="18100"/>
                </a:lnTo>
                <a:lnTo>
                  <a:pt x="36230" y="18100"/>
                </a:lnTo>
                <a:lnTo>
                  <a:pt x="36240" y="18100"/>
                </a:lnTo>
                <a:lnTo>
                  <a:pt x="36240" y="18090"/>
                </a:lnTo>
                <a:lnTo>
                  <a:pt x="36240" y="18100"/>
                </a:lnTo>
                <a:lnTo>
                  <a:pt x="36250" y="18100"/>
                </a:lnTo>
                <a:lnTo>
                  <a:pt x="36260" y="18090"/>
                </a:lnTo>
                <a:lnTo>
                  <a:pt x="36270" y="18090"/>
                </a:lnTo>
                <a:lnTo>
                  <a:pt x="36270" y="18080"/>
                </a:lnTo>
                <a:lnTo>
                  <a:pt x="36270" y="18070"/>
                </a:lnTo>
                <a:lnTo>
                  <a:pt x="36280" y="18070"/>
                </a:lnTo>
                <a:lnTo>
                  <a:pt x="36280" y="18080"/>
                </a:lnTo>
                <a:lnTo>
                  <a:pt x="36280" y="18090"/>
                </a:lnTo>
                <a:lnTo>
                  <a:pt x="36290" y="18090"/>
                </a:lnTo>
                <a:lnTo>
                  <a:pt x="36290" y="18080"/>
                </a:lnTo>
                <a:lnTo>
                  <a:pt x="36300" y="18080"/>
                </a:lnTo>
                <a:lnTo>
                  <a:pt x="36300" y="18070"/>
                </a:lnTo>
                <a:lnTo>
                  <a:pt x="36310" y="18060"/>
                </a:lnTo>
                <a:lnTo>
                  <a:pt x="36310" y="18050"/>
                </a:lnTo>
                <a:lnTo>
                  <a:pt x="36320" y="18050"/>
                </a:lnTo>
                <a:lnTo>
                  <a:pt x="36310" y="18050"/>
                </a:lnTo>
                <a:lnTo>
                  <a:pt x="36320" y="18050"/>
                </a:lnTo>
                <a:lnTo>
                  <a:pt x="36320" y="18040"/>
                </a:lnTo>
                <a:lnTo>
                  <a:pt x="36330" y="18040"/>
                </a:lnTo>
                <a:lnTo>
                  <a:pt x="36340" y="18040"/>
                </a:lnTo>
                <a:lnTo>
                  <a:pt x="36340" y="18030"/>
                </a:lnTo>
                <a:lnTo>
                  <a:pt x="36350" y="18030"/>
                </a:lnTo>
                <a:lnTo>
                  <a:pt x="36360" y="18020"/>
                </a:lnTo>
                <a:lnTo>
                  <a:pt x="36360" y="18010"/>
                </a:lnTo>
                <a:lnTo>
                  <a:pt x="36370" y="18010"/>
                </a:lnTo>
                <a:lnTo>
                  <a:pt x="36370" y="18000"/>
                </a:lnTo>
                <a:lnTo>
                  <a:pt x="36380" y="18000"/>
                </a:lnTo>
                <a:lnTo>
                  <a:pt x="36380" y="17990"/>
                </a:lnTo>
                <a:lnTo>
                  <a:pt x="36390" y="17990"/>
                </a:lnTo>
                <a:lnTo>
                  <a:pt x="36390" y="17980"/>
                </a:lnTo>
                <a:lnTo>
                  <a:pt x="36390" y="17970"/>
                </a:lnTo>
                <a:lnTo>
                  <a:pt x="36390" y="17960"/>
                </a:lnTo>
                <a:lnTo>
                  <a:pt x="36390" y="17970"/>
                </a:lnTo>
                <a:lnTo>
                  <a:pt x="36390" y="17980"/>
                </a:lnTo>
                <a:lnTo>
                  <a:pt x="36390" y="17990"/>
                </a:lnTo>
                <a:lnTo>
                  <a:pt x="36390" y="18000"/>
                </a:lnTo>
                <a:lnTo>
                  <a:pt x="36380" y="18000"/>
                </a:lnTo>
                <a:lnTo>
                  <a:pt x="36380" y="18010"/>
                </a:lnTo>
                <a:lnTo>
                  <a:pt x="36380" y="18000"/>
                </a:lnTo>
                <a:lnTo>
                  <a:pt x="36390" y="18000"/>
                </a:lnTo>
                <a:lnTo>
                  <a:pt x="36380" y="18010"/>
                </a:lnTo>
                <a:lnTo>
                  <a:pt x="36390" y="18010"/>
                </a:lnTo>
                <a:lnTo>
                  <a:pt x="36390" y="18000"/>
                </a:lnTo>
                <a:lnTo>
                  <a:pt x="36400" y="18000"/>
                </a:lnTo>
                <a:lnTo>
                  <a:pt x="36390" y="18000"/>
                </a:lnTo>
                <a:lnTo>
                  <a:pt x="36390" y="17990"/>
                </a:lnTo>
                <a:lnTo>
                  <a:pt x="36400" y="17990"/>
                </a:lnTo>
                <a:lnTo>
                  <a:pt x="36400" y="18000"/>
                </a:lnTo>
                <a:lnTo>
                  <a:pt x="36410" y="18000"/>
                </a:lnTo>
                <a:lnTo>
                  <a:pt x="36410" y="18010"/>
                </a:lnTo>
                <a:lnTo>
                  <a:pt x="36400" y="18010"/>
                </a:lnTo>
                <a:lnTo>
                  <a:pt x="36410" y="18010"/>
                </a:lnTo>
                <a:lnTo>
                  <a:pt x="36410" y="18020"/>
                </a:lnTo>
                <a:lnTo>
                  <a:pt x="36420" y="18030"/>
                </a:lnTo>
                <a:lnTo>
                  <a:pt x="36430" y="18030"/>
                </a:lnTo>
                <a:lnTo>
                  <a:pt x="36440" y="18030"/>
                </a:lnTo>
                <a:lnTo>
                  <a:pt x="36440" y="18040"/>
                </a:lnTo>
                <a:lnTo>
                  <a:pt x="36450" y="18040"/>
                </a:lnTo>
                <a:lnTo>
                  <a:pt x="36460" y="18040"/>
                </a:lnTo>
                <a:lnTo>
                  <a:pt x="36470" y="18040"/>
                </a:lnTo>
                <a:lnTo>
                  <a:pt x="36480" y="18040"/>
                </a:lnTo>
                <a:lnTo>
                  <a:pt x="36490" y="18040"/>
                </a:lnTo>
                <a:lnTo>
                  <a:pt x="36500" y="18040"/>
                </a:lnTo>
                <a:lnTo>
                  <a:pt x="36510" y="18030"/>
                </a:lnTo>
                <a:lnTo>
                  <a:pt x="36520" y="18030"/>
                </a:lnTo>
                <a:lnTo>
                  <a:pt x="36520" y="18020"/>
                </a:lnTo>
                <a:lnTo>
                  <a:pt x="36530" y="18020"/>
                </a:lnTo>
                <a:lnTo>
                  <a:pt x="36530" y="18010"/>
                </a:lnTo>
                <a:lnTo>
                  <a:pt x="36530" y="18000"/>
                </a:lnTo>
                <a:lnTo>
                  <a:pt x="36530" y="17990"/>
                </a:lnTo>
                <a:lnTo>
                  <a:pt x="36520" y="17990"/>
                </a:lnTo>
                <a:lnTo>
                  <a:pt x="36510" y="17990"/>
                </a:lnTo>
                <a:lnTo>
                  <a:pt x="36510" y="17980"/>
                </a:lnTo>
                <a:lnTo>
                  <a:pt x="36500" y="17980"/>
                </a:lnTo>
                <a:lnTo>
                  <a:pt x="36500" y="17970"/>
                </a:lnTo>
                <a:lnTo>
                  <a:pt x="36490" y="17970"/>
                </a:lnTo>
                <a:lnTo>
                  <a:pt x="36500" y="17970"/>
                </a:lnTo>
                <a:lnTo>
                  <a:pt x="36500" y="17960"/>
                </a:lnTo>
                <a:lnTo>
                  <a:pt x="36500" y="17950"/>
                </a:lnTo>
                <a:lnTo>
                  <a:pt x="36500" y="17940"/>
                </a:lnTo>
                <a:lnTo>
                  <a:pt x="36510" y="17940"/>
                </a:lnTo>
                <a:lnTo>
                  <a:pt x="36510" y="17930"/>
                </a:lnTo>
                <a:lnTo>
                  <a:pt x="36520" y="17930"/>
                </a:lnTo>
                <a:lnTo>
                  <a:pt x="36530" y="17920"/>
                </a:lnTo>
                <a:lnTo>
                  <a:pt x="36540" y="17920"/>
                </a:lnTo>
                <a:lnTo>
                  <a:pt x="36550" y="17920"/>
                </a:lnTo>
                <a:lnTo>
                  <a:pt x="36550" y="17930"/>
                </a:lnTo>
                <a:lnTo>
                  <a:pt x="36540" y="17930"/>
                </a:lnTo>
                <a:lnTo>
                  <a:pt x="36540" y="17940"/>
                </a:lnTo>
                <a:lnTo>
                  <a:pt x="36550" y="17940"/>
                </a:lnTo>
                <a:lnTo>
                  <a:pt x="36550" y="17950"/>
                </a:lnTo>
                <a:lnTo>
                  <a:pt x="36560" y="17950"/>
                </a:lnTo>
                <a:lnTo>
                  <a:pt x="36560" y="17940"/>
                </a:lnTo>
                <a:lnTo>
                  <a:pt x="36570" y="17940"/>
                </a:lnTo>
                <a:lnTo>
                  <a:pt x="36570" y="17930"/>
                </a:lnTo>
                <a:lnTo>
                  <a:pt x="36580" y="17930"/>
                </a:lnTo>
                <a:lnTo>
                  <a:pt x="36580" y="17940"/>
                </a:lnTo>
                <a:lnTo>
                  <a:pt x="36580" y="17950"/>
                </a:lnTo>
                <a:lnTo>
                  <a:pt x="36590" y="17950"/>
                </a:lnTo>
                <a:lnTo>
                  <a:pt x="36600" y="17950"/>
                </a:lnTo>
                <a:lnTo>
                  <a:pt x="36610" y="17950"/>
                </a:lnTo>
                <a:lnTo>
                  <a:pt x="36610" y="17960"/>
                </a:lnTo>
                <a:lnTo>
                  <a:pt x="36620" y="17960"/>
                </a:lnTo>
                <a:lnTo>
                  <a:pt x="36630" y="17960"/>
                </a:lnTo>
                <a:lnTo>
                  <a:pt x="36630" y="17970"/>
                </a:lnTo>
                <a:lnTo>
                  <a:pt x="36640" y="17970"/>
                </a:lnTo>
                <a:lnTo>
                  <a:pt x="36650" y="17970"/>
                </a:lnTo>
                <a:lnTo>
                  <a:pt x="36650" y="17980"/>
                </a:lnTo>
                <a:lnTo>
                  <a:pt x="36660" y="17980"/>
                </a:lnTo>
                <a:lnTo>
                  <a:pt x="36660" y="17990"/>
                </a:lnTo>
                <a:lnTo>
                  <a:pt x="36660" y="18000"/>
                </a:lnTo>
                <a:lnTo>
                  <a:pt x="36670" y="18010"/>
                </a:lnTo>
                <a:lnTo>
                  <a:pt x="36670" y="18020"/>
                </a:lnTo>
                <a:lnTo>
                  <a:pt x="36670" y="18030"/>
                </a:lnTo>
                <a:lnTo>
                  <a:pt x="36680" y="18030"/>
                </a:lnTo>
                <a:lnTo>
                  <a:pt x="36680" y="18040"/>
                </a:lnTo>
                <a:lnTo>
                  <a:pt x="36690" y="18040"/>
                </a:lnTo>
                <a:lnTo>
                  <a:pt x="36690" y="18050"/>
                </a:lnTo>
                <a:lnTo>
                  <a:pt x="36700" y="18050"/>
                </a:lnTo>
                <a:lnTo>
                  <a:pt x="36710" y="18050"/>
                </a:lnTo>
                <a:lnTo>
                  <a:pt x="36710" y="18060"/>
                </a:lnTo>
                <a:lnTo>
                  <a:pt x="36710" y="18070"/>
                </a:lnTo>
                <a:lnTo>
                  <a:pt x="36720" y="18070"/>
                </a:lnTo>
                <a:lnTo>
                  <a:pt x="36720" y="18080"/>
                </a:lnTo>
                <a:lnTo>
                  <a:pt x="36730" y="18080"/>
                </a:lnTo>
                <a:lnTo>
                  <a:pt x="36730" y="18090"/>
                </a:lnTo>
                <a:lnTo>
                  <a:pt x="36730" y="18100"/>
                </a:lnTo>
                <a:lnTo>
                  <a:pt x="36740" y="18100"/>
                </a:lnTo>
                <a:lnTo>
                  <a:pt x="36740" y="18110"/>
                </a:lnTo>
                <a:lnTo>
                  <a:pt x="36750" y="18110"/>
                </a:lnTo>
                <a:lnTo>
                  <a:pt x="36760" y="18120"/>
                </a:lnTo>
                <a:lnTo>
                  <a:pt x="36760" y="18110"/>
                </a:lnTo>
                <a:lnTo>
                  <a:pt x="36770" y="18110"/>
                </a:lnTo>
                <a:lnTo>
                  <a:pt x="36780" y="18110"/>
                </a:lnTo>
                <a:lnTo>
                  <a:pt x="36780" y="18100"/>
                </a:lnTo>
                <a:lnTo>
                  <a:pt x="36790" y="18100"/>
                </a:lnTo>
                <a:lnTo>
                  <a:pt x="36790" y="18090"/>
                </a:lnTo>
                <a:lnTo>
                  <a:pt x="36800" y="18090"/>
                </a:lnTo>
                <a:lnTo>
                  <a:pt x="36800" y="18080"/>
                </a:lnTo>
                <a:lnTo>
                  <a:pt x="36810" y="18080"/>
                </a:lnTo>
                <a:lnTo>
                  <a:pt x="36810" y="18070"/>
                </a:lnTo>
                <a:lnTo>
                  <a:pt x="36810" y="18060"/>
                </a:lnTo>
                <a:lnTo>
                  <a:pt x="36820" y="18060"/>
                </a:lnTo>
                <a:lnTo>
                  <a:pt x="36830" y="18060"/>
                </a:lnTo>
                <a:lnTo>
                  <a:pt x="36830" y="18050"/>
                </a:lnTo>
                <a:lnTo>
                  <a:pt x="36830" y="18040"/>
                </a:lnTo>
                <a:lnTo>
                  <a:pt x="36840" y="18040"/>
                </a:lnTo>
                <a:lnTo>
                  <a:pt x="36840" y="18030"/>
                </a:lnTo>
                <a:lnTo>
                  <a:pt x="36840" y="18040"/>
                </a:lnTo>
                <a:lnTo>
                  <a:pt x="36840" y="18050"/>
                </a:lnTo>
                <a:lnTo>
                  <a:pt x="36840" y="18060"/>
                </a:lnTo>
                <a:lnTo>
                  <a:pt x="36850" y="18060"/>
                </a:lnTo>
                <a:lnTo>
                  <a:pt x="36840" y="18070"/>
                </a:lnTo>
                <a:lnTo>
                  <a:pt x="36850" y="18070"/>
                </a:lnTo>
                <a:lnTo>
                  <a:pt x="36850" y="18080"/>
                </a:lnTo>
                <a:lnTo>
                  <a:pt x="36860" y="18090"/>
                </a:lnTo>
                <a:lnTo>
                  <a:pt x="36860" y="18100"/>
                </a:lnTo>
                <a:lnTo>
                  <a:pt x="36870" y="18100"/>
                </a:lnTo>
                <a:lnTo>
                  <a:pt x="36870" y="18110"/>
                </a:lnTo>
                <a:lnTo>
                  <a:pt x="36880" y="18110"/>
                </a:lnTo>
                <a:lnTo>
                  <a:pt x="36880" y="18120"/>
                </a:lnTo>
                <a:lnTo>
                  <a:pt x="36890" y="18130"/>
                </a:lnTo>
                <a:lnTo>
                  <a:pt x="36900" y="18130"/>
                </a:lnTo>
                <a:lnTo>
                  <a:pt x="36900" y="18140"/>
                </a:lnTo>
                <a:lnTo>
                  <a:pt x="36910" y="18140"/>
                </a:lnTo>
                <a:lnTo>
                  <a:pt x="36910" y="18150"/>
                </a:lnTo>
                <a:lnTo>
                  <a:pt x="36920" y="18150"/>
                </a:lnTo>
                <a:lnTo>
                  <a:pt x="36920" y="18160"/>
                </a:lnTo>
                <a:lnTo>
                  <a:pt x="36930" y="18160"/>
                </a:lnTo>
                <a:lnTo>
                  <a:pt x="36930" y="18150"/>
                </a:lnTo>
                <a:lnTo>
                  <a:pt x="36940" y="18150"/>
                </a:lnTo>
                <a:lnTo>
                  <a:pt x="36940" y="18140"/>
                </a:lnTo>
                <a:lnTo>
                  <a:pt x="36940" y="18150"/>
                </a:lnTo>
                <a:lnTo>
                  <a:pt x="36950" y="18150"/>
                </a:lnTo>
                <a:lnTo>
                  <a:pt x="36960" y="18150"/>
                </a:lnTo>
                <a:lnTo>
                  <a:pt x="36960" y="18160"/>
                </a:lnTo>
                <a:lnTo>
                  <a:pt x="36970" y="18160"/>
                </a:lnTo>
                <a:lnTo>
                  <a:pt x="36970" y="18170"/>
                </a:lnTo>
                <a:lnTo>
                  <a:pt x="36980" y="18170"/>
                </a:lnTo>
                <a:lnTo>
                  <a:pt x="36980" y="18180"/>
                </a:lnTo>
                <a:lnTo>
                  <a:pt x="36990" y="18170"/>
                </a:lnTo>
                <a:lnTo>
                  <a:pt x="36990" y="18160"/>
                </a:lnTo>
                <a:lnTo>
                  <a:pt x="37000" y="18160"/>
                </a:lnTo>
                <a:lnTo>
                  <a:pt x="37000" y="18150"/>
                </a:lnTo>
                <a:lnTo>
                  <a:pt x="37000" y="18160"/>
                </a:lnTo>
                <a:lnTo>
                  <a:pt x="37010" y="18160"/>
                </a:lnTo>
                <a:lnTo>
                  <a:pt x="37020" y="18160"/>
                </a:lnTo>
                <a:lnTo>
                  <a:pt x="37020" y="18150"/>
                </a:lnTo>
                <a:lnTo>
                  <a:pt x="37020" y="18160"/>
                </a:lnTo>
                <a:lnTo>
                  <a:pt x="37030" y="18160"/>
                </a:lnTo>
                <a:lnTo>
                  <a:pt x="37030" y="18150"/>
                </a:lnTo>
                <a:lnTo>
                  <a:pt x="37040" y="18150"/>
                </a:lnTo>
                <a:lnTo>
                  <a:pt x="37040" y="18140"/>
                </a:lnTo>
                <a:lnTo>
                  <a:pt x="37050" y="18140"/>
                </a:lnTo>
                <a:lnTo>
                  <a:pt x="37060" y="18140"/>
                </a:lnTo>
                <a:lnTo>
                  <a:pt x="37060" y="18150"/>
                </a:lnTo>
                <a:lnTo>
                  <a:pt x="37050" y="18150"/>
                </a:lnTo>
                <a:lnTo>
                  <a:pt x="37040" y="18160"/>
                </a:lnTo>
                <a:lnTo>
                  <a:pt x="37040" y="18170"/>
                </a:lnTo>
                <a:lnTo>
                  <a:pt x="37030" y="18170"/>
                </a:lnTo>
                <a:lnTo>
                  <a:pt x="37020" y="18170"/>
                </a:lnTo>
                <a:lnTo>
                  <a:pt x="37010" y="18170"/>
                </a:lnTo>
                <a:lnTo>
                  <a:pt x="37000" y="18170"/>
                </a:lnTo>
                <a:lnTo>
                  <a:pt x="37000" y="18180"/>
                </a:lnTo>
                <a:lnTo>
                  <a:pt x="36990" y="18180"/>
                </a:lnTo>
                <a:lnTo>
                  <a:pt x="36990" y="18190"/>
                </a:lnTo>
                <a:lnTo>
                  <a:pt x="36990" y="18180"/>
                </a:lnTo>
                <a:lnTo>
                  <a:pt x="36980" y="18180"/>
                </a:lnTo>
                <a:lnTo>
                  <a:pt x="36980" y="18190"/>
                </a:lnTo>
                <a:lnTo>
                  <a:pt x="36990" y="18190"/>
                </a:lnTo>
                <a:lnTo>
                  <a:pt x="37000" y="18190"/>
                </a:lnTo>
                <a:lnTo>
                  <a:pt x="37000" y="18200"/>
                </a:lnTo>
                <a:lnTo>
                  <a:pt x="37010" y="18200"/>
                </a:lnTo>
                <a:lnTo>
                  <a:pt x="37020" y="18200"/>
                </a:lnTo>
                <a:lnTo>
                  <a:pt x="37020" y="18190"/>
                </a:lnTo>
                <a:lnTo>
                  <a:pt x="37030" y="18190"/>
                </a:lnTo>
                <a:lnTo>
                  <a:pt x="37030" y="18200"/>
                </a:lnTo>
                <a:lnTo>
                  <a:pt x="37040" y="18200"/>
                </a:lnTo>
                <a:lnTo>
                  <a:pt x="37040" y="18210"/>
                </a:lnTo>
                <a:lnTo>
                  <a:pt x="37040" y="18200"/>
                </a:lnTo>
                <a:lnTo>
                  <a:pt x="37050" y="18200"/>
                </a:lnTo>
                <a:lnTo>
                  <a:pt x="37050" y="18190"/>
                </a:lnTo>
                <a:lnTo>
                  <a:pt x="37050" y="18180"/>
                </a:lnTo>
                <a:lnTo>
                  <a:pt x="37060" y="18180"/>
                </a:lnTo>
                <a:lnTo>
                  <a:pt x="37070" y="18180"/>
                </a:lnTo>
                <a:lnTo>
                  <a:pt x="37070" y="18170"/>
                </a:lnTo>
                <a:lnTo>
                  <a:pt x="37080" y="18170"/>
                </a:lnTo>
                <a:lnTo>
                  <a:pt x="37090" y="18170"/>
                </a:lnTo>
                <a:lnTo>
                  <a:pt x="37100" y="18170"/>
                </a:lnTo>
                <a:lnTo>
                  <a:pt x="37100" y="18160"/>
                </a:lnTo>
                <a:lnTo>
                  <a:pt x="37110" y="18160"/>
                </a:lnTo>
                <a:lnTo>
                  <a:pt x="37120" y="18160"/>
                </a:lnTo>
                <a:lnTo>
                  <a:pt x="37130" y="18160"/>
                </a:lnTo>
                <a:lnTo>
                  <a:pt x="37140" y="18160"/>
                </a:lnTo>
                <a:lnTo>
                  <a:pt x="37150" y="18160"/>
                </a:lnTo>
                <a:lnTo>
                  <a:pt x="37160" y="18160"/>
                </a:lnTo>
                <a:lnTo>
                  <a:pt x="37170" y="18160"/>
                </a:lnTo>
                <a:lnTo>
                  <a:pt x="37180" y="18160"/>
                </a:lnTo>
                <a:lnTo>
                  <a:pt x="37190" y="18160"/>
                </a:lnTo>
                <a:lnTo>
                  <a:pt x="37200" y="18160"/>
                </a:lnTo>
                <a:lnTo>
                  <a:pt x="37210" y="18160"/>
                </a:lnTo>
                <a:lnTo>
                  <a:pt x="37220" y="18160"/>
                </a:lnTo>
                <a:lnTo>
                  <a:pt x="37230" y="18160"/>
                </a:lnTo>
                <a:lnTo>
                  <a:pt x="37230" y="18150"/>
                </a:lnTo>
                <a:lnTo>
                  <a:pt x="37240" y="18150"/>
                </a:lnTo>
                <a:lnTo>
                  <a:pt x="37240" y="18160"/>
                </a:lnTo>
                <a:lnTo>
                  <a:pt x="37240" y="18150"/>
                </a:lnTo>
                <a:lnTo>
                  <a:pt x="37250" y="18150"/>
                </a:lnTo>
                <a:lnTo>
                  <a:pt x="37260" y="18150"/>
                </a:lnTo>
                <a:lnTo>
                  <a:pt x="37260" y="18160"/>
                </a:lnTo>
                <a:lnTo>
                  <a:pt x="37260" y="18170"/>
                </a:lnTo>
                <a:lnTo>
                  <a:pt x="37260" y="18180"/>
                </a:lnTo>
                <a:lnTo>
                  <a:pt x="37260" y="18190"/>
                </a:lnTo>
                <a:lnTo>
                  <a:pt x="37260" y="18200"/>
                </a:lnTo>
                <a:lnTo>
                  <a:pt x="37260" y="18210"/>
                </a:lnTo>
                <a:lnTo>
                  <a:pt x="37260" y="18220"/>
                </a:lnTo>
                <a:lnTo>
                  <a:pt x="37250" y="18220"/>
                </a:lnTo>
                <a:lnTo>
                  <a:pt x="37250" y="18230"/>
                </a:lnTo>
                <a:lnTo>
                  <a:pt x="37240" y="18240"/>
                </a:lnTo>
                <a:lnTo>
                  <a:pt x="37240" y="18250"/>
                </a:lnTo>
                <a:lnTo>
                  <a:pt x="37250" y="18250"/>
                </a:lnTo>
                <a:lnTo>
                  <a:pt x="37250" y="18260"/>
                </a:lnTo>
                <a:lnTo>
                  <a:pt x="37240" y="18260"/>
                </a:lnTo>
                <a:lnTo>
                  <a:pt x="37240" y="18270"/>
                </a:lnTo>
                <a:lnTo>
                  <a:pt x="37250" y="18270"/>
                </a:lnTo>
                <a:lnTo>
                  <a:pt x="37250" y="18280"/>
                </a:lnTo>
                <a:lnTo>
                  <a:pt x="37250" y="18290"/>
                </a:lnTo>
                <a:lnTo>
                  <a:pt x="37250" y="18300"/>
                </a:lnTo>
                <a:lnTo>
                  <a:pt x="37260" y="18300"/>
                </a:lnTo>
                <a:lnTo>
                  <a:pt x="37260" y="18310"/>
                </a:lnTo>
                <a:lnTo>
                  <a:pt x="37260" y="18320"/>
                </a:lnTo>
                <a:lnTo>
                  <a:pt x="37260" y="18330"/>
                </a:lnTo>
                <a:lnTo>
                  <a:pt x="37250" y="18330"/>
                </a:lnTo>
                <a:lnTo>
                  <a:pt x="37240" y="18330"/>
                </a:lnTo>
                <a:lnTo>
                  <a:pt x="37230" y="18340"/>
                </a:lnTo>
                <a:lnTo>
                  <a:pt x="37230" y="18330"/>
                </a:lnTo>
                <a:lnTo>
                  <a:pt x="37220" y="18330"/>
                </a:lnTo>
                <a:lnTo>
                  <a:pt x="37220" y="18340"/>
                </a:lnTo>
                <a:lnTo>
                  <a:pt x="37210" y="18340"/>
                </a:lnTo>
                <a:lnTo>
                  <a:pt x="37200" y="18340"/>
                </a:lnTo>
                <a:lnTo>
                  <a:pt x="37200" y="18330"/>
                </a:lnTo>
                <a:lnTo>
                  <a:pt x="37200" y="18340"/>
                </a:lnTo>
                <a:lnTo>
                  <a:pt x="37190" y="18340"/>
                </a:lnTo>
                <a:lnTo>
                  <a:pt x="37180" y="18340"/>
                </a:lnTo>
                <a:lnTo>
                  <a:pt x="37170" y="18340"/>
                </a:lnTo>
                <a:lnTo>
                  <a:pt x="37160" y="18350"/>
                </a:lnTo>
                <a:lnTo>
                  <a:pt x="37150" y="18360"/>
                </a:lnTo>
                <a:lnTo>
                  <a:pt x="37150" y="18370"/>
                </a:lnTo>
                <a:lnTo>
                  <a:pt x="37140" y="18380"/>
                </a:lnTo>
                <a:lnTo>
                  <a:pt x="37140" y="18390"/>
                </a:lnTo>
                <a:lnTo>
                  <a:pt x="37140" y="18400"/>
                </a:lnTo>
                <a:lnTo>
                  <a:pt x="37130" y="18400"/>
                </a:lnTo>
                <a:lnTo>
                  <a:pt x="37130" y="18410"/>
                </a:lnTo>
                <a:lnTo>
                  <a:pt x="37120" y="18410"/>
                </a:lnTo>
                <a:lnTo>
                  <a:pt x="37110" y="18420"/>
                </a:lnTo>
                <a:lnTo>
                  <a:pt x="37110" y="18430"/>
                </a:lnTo>
                <a:lnTo>
                  <a:pt x="37110" y="18440"/>
                </a:lnTo>
                <a:lnTo>
                  <a:pt x="37100" y="18450"/>
                </a:lnTo>
                <a:lnTo>
                  <a:pt x="37110" y="18450"/>
                </a:lnTo>
                <a:lnTo>
                  <a:pt x="37110" y="18460"/>
                </a:lnTo>
                <a:lnTo>
                  <a:pt x="37110" y="18470"/>
                </a:lnTo>
                <a:lnTo>
                  <a:pt x="37120" y="18490"/>
                </a:lnTo>
                <a:lnTo>
                  <a:pt x="37120" y="18500"/>
                </a:lnTo>
                <a:lnTo>
                  <a:pt x="37120" y="18510"/>
                </a:lnTo>
                <a:lnTo>
                  <a:pt x="37120" y="18520"/>
                </a:lnTo>
                <a:lnTo>
                  <a:pt x="37130" y="18520"/>
                </a:lnTo>
                <a:lnTo>
                  <a:pt x="37130" y="18530"/>
                </a:lnTo>
                <a:lnTo>
                  <a:pt x="37140" y="18530"/>
                </a:lnTo>
                <a:lnTo>
                  <a:pt x="37140" y="18540"/>
                </a:lnTo>
                <a:lnTo>
                  <a:pt x="37140" y="18550"/>
                </a:lnTo>
                <a:lnTo>
                  <a:pt x="37150" y="18550"/>
                </a:lnTo>
                <a:lnTo>
                  <a:pt x="37150" y="18560"/>
                </a:lnTo>
                <a:lnTo>
                  <a:pt x="37160" y="18570"/>
                </a:lnTo>
                <a:lnTo>
                  <a:pt x="37170" y="18570"/>
                </a:lnTo>
                <a:lnTo>
                  <a:pt x="37170" y="18560"/>
                </a:lnTo>
                <a:lnTo>
                  <a:pt x="37180" y="18560"/>
                </a:lnTo>
                <a:lnTo>
                  <a:pt x="37180" y="18550"/>
                </a:lnTo>
                <a:lnTo>
                  <a:pt x="37170" y="18550"/>
                </a:lnTo>
                <a:lnTo>
                  <a:pt x="37170" y="18540"/>
                </a:lnTo>
                <a:lnTo>
                  <a:pt x="37170" y="18530"/>
                </a:lnTo>
                <a:lnTo>
                  <a:pt x="37160" y="18530"/>
                </a:lnTo>
                <a:lnTo>
                  <a:pt x="37160" y="18520"/>
                </a:lnTo>
                <a:lnTo>
                  <a:pt x="37170" y="18520"/>
                </a:lnTo>
                <a:lnTo>
                  <a:pt x="37170" y="18530"/>
                </a:lnTo>
                <a:lnTo>
                  <a:pt x="37180" y="18530"/>
                </a:lnTo>
                <a:lnTo>
                  <a:pt x="37180" y="18540"/>
                </a:lnTo>
                <a:lnTo>
                  <a:pt x="37180" y="18550"/>
                </a:lnTo>
                <a:lnTo>
                  <a:pt x="37190" y="18550"/>
                </a:lnTo>
                <a:lnTo>
                  <a:pt x="37190" y="18540"/>
                </a:lnTo>
                <a:lnTo>
                  <a:pt x="37190" y="18530"/>
                </a:lnTo>
                <a:lnTo>
                  <a:pt x="37190" y="18520"/>
                </a:lnTo>
                <a:lnTo>
                  <a:pt x="37200" y="18520"/>
                </a:lnTo>
                <a:lnTo>
                  <a:pt x="37200" y="18510"/>
                </a:lnTo>
                <a:lnTo>
                  <a:pt x="37190" y="18510"/>
                </a:lnTo>
                <a:lnTo>
                  <a:pt x="37180" y="18500"/>
                </a:lnTo>
                <a:lnTo>
                  <a:pt x="37180" y="18490"/>
                </a:lnTo>
                <a:lnTo>
                  <a:pt x="37170" y="18490"/>
                </a:lnTo>
                <a:lnTo>
                  <a:pt x="37170" y="18480"/>
                </a:lnTo>
                <a:lnTo>
                  <a:pt x="37160" y="18480"/>
                </a:lnTo>
                <a:lnTo>
                  <a:pt x="37160" y="18470"/>
                </a:lnTo>
                <a:lnTo>
                  <a:pt x="37150" y="18470"/>
                </a:lnTo>
                <a:lnTo>
                  <a:pt x="37150" y="18460"/>
                </a:lnTo>
                <a:lnTo>
                  <a:pt x="37140" y="18460"/>
                </a:lnTo>
                <a:lnTo>
                  <a:pt x="37140" y="18450"/>
                </a:lnTo>
                <a:lnTo>
                  <a:pt x="37130" y="18450"/>
                </a:lnTo>
                <a:lnTo>
                  <a:pt x="37140" y="18440"/>
                </a:lnTo>
                <a:lnTo>
                  <a:pt x="37150" y="18440"/>
                </a:lnTo>
                <a:lnTo>
                  <a:pt x="37150" y="18450"/>
                </a:lnTo>
                <a:lnTo>
                  <a:pt x="37160" y="18450"/>
                </a:lnTo>
                <a:lnTo>
                  <a:pt x="37160" y="18460"/>
                </a:lnTo>
                <a:lnTo>
                  <a:pt x="37170" y="18460"/>
                </a:lnTo>
                <a:lnTo>
                  <a:pt x="37170" y="18470"/>
                </a:lnTo>
                <a:lnTo>
                  <a:pt x="37180" y="18470"/>
                </a:lnTo>
                <a:lnTo>
                  <a:pt x="37180" y="18480"/>
                </a:lnTo>
                <a:lnTo>
                  <a:pt x="37190" y="18480"/>
                </a:lnTo>
                <a:lnTo>
                  <a:pt x="37200" y="18480"/>
                </a:lnTo>
                <a:lnTo>
                  <a:pt x="37210" y="18480"/>
                </a:lnTo>
                <a:lnTo>
                  <a:pt x="37210" y="18490"/>
                </a:lnTo>
                <a:lnTo>
                  <a:pt x="37220" y="18490"/>
                </a:lnTo>
                <a:lnTo>
                  <a:pt x="37220" y="18500"/>
                </a:lnTo>
                <a:lnTo>
                  <a:pt x="37230" y="18500"/>
                </a:lnTo>
                <a:lnTo>
                  <a:pt x="37230" y="18510"/>
                </a:lnTo>
                <a:lnTo>
                  <a:pt x="37240" y="18510"/>
                </a:lnTo>
                <a:lnTo>
                  <a:pt x="37250" y="18510"/>
                </a:lnTo>
                <a:lnTo>
                  <a:pt x="37250" y="18520"/>
                </a:lnTo>
                <a:lnTo>
                  <a:pt x="37260" y="18520"/>
                </a:lnTo>
                <a:lnTo>
                  <a:pt x="37260" y="18510"/>
                </a:lnTo>
                <a:lnTo>
                  <a:pt x="37270" y="18510"/>
                </a:lnTo>
                <a:lnTo>
                  <a:pt x="37270" y="18500"/>
                </a:lnTo>
                <a:lnTo>
                  <a:pt x="37280" y="18490"/>
                </a:lnTo>
                <a:lnTo>
                  <a:pt x="37290" y="18490"/>
                </a:lnTo>
                <a:lnTo>
                  <a:pt x="37300" y="18490"/>
                </a:lnTo>
                <a:lnTo>
                  <a:pt x="37310" y="18490"/>
                </a:lnTo>
                <a:lnTo>
                  <a:pt x="37320" y="18490"/>
                </a:lnTo>
                <a:lnTo>
                  <a:pt x="37330" y="18490"/>
                </a:lnTo>
                <a:lnTo>
                  <a:pt x="37340" y="18490"/>
                </a:lnTo>
                <a:lnTo>
                  <a:pt x="37340" y="18480"/>
                </a:lnTo>
                <a:lnTo>
                  <a:pt x="37350" y="18480"/>
                </a:lnTo>
                <a:lnTo>
                  <a:pt x="37350" y="18490"/>
                </a:lnTo>
                <a:lnTo>
                  <a:pt x="37360" y="18490"/>
                </a:lnTo>
                <a:lnTo>
                  <a:pt x="37370" y="18490"/>
                </a:lnTo>
                <a:lnTo>
                  <a:pt x="37370" y="18480"/>
                </a:lnTo>
                <a:lnTo>
                  <a:pt x="37370" y="18470"/>
                </a:lnTo>
                <a:lnTo>
                  <a:pt x="37370" y="18460"/>
                </a:lnTo>
                <a:lnTo>
                  <a:pt x="37370" y="18450"/>
                </a:lnTo>
                <a:lnTo>
                  <a:pt x="37360" y="18450"/>
                </a:lnTo>
                <a:lnTo>
                  <a:pt x="37360" y="18440"/>
                </a:lnTo>
                <a:lnTo>
                  <a:pt x="37350" y="18440"/>
                </a:lnTo>
                <a:lnTo>
                  <a:pt x="37350" y="18430"/>
                </a:lnTo>
                <a:lnTo>
                  <a:pt x="37340" y="18430"/>
                </a:lnTo>
                <a:lnTo>
                  <a:pt x="37340" y="18420"/>
                </a:lnTo>
                <a:lnTo>
                  <a:pt x="37340" y="18410"/>
                </a:lnTo>
                <a:lnTo>
                  <a:pt x="37330" y="18410"/>
                </a:lnTo>
                <a:lnTo>
                  <a:pt x="37330" y="18400"/>
                </a:lnTo>
                <a:lnTo>
                  <a:pt x="37330" y="18390"/>
                </a:lnTo>
                <a:lnTo>
                  <a:pt x="37340" y="18390"/>
                </a:lnTo>
                <a:lnTo>
                  <a:pt x="37350" y="18390"/>
                </a:lnTo>
                <a:lnTo>
                  <a:pt x="37350" y="18380"/>
                </a:lnTo>
                <a:lnTo>
                  <a:pt x="37360" y="18380"/>
                </a:lnTo>
                <a:lnTo>
                  <a:pt x="37360" y="18370"/>
                </a:lnTo>
                <a:lnTo>
                  <a:pt x="37360" y="18360"/>
                </a:lnTo>
                <a:lnTo>
                  <a:pt x="37370" y="18370"/>
                </a:lnTo>
                <a:lnTo>
                  <a:pt x="37380" y="18380"/>
                </a:lnTo>
                <a:lnTo>
                  <a:pt x="37380" y="18390"/>
                </a:lnTo>
                <a:lnTo>
                  <a:pt x="37390" y="18390"/>
                </a:lnTo>
                <a:lnTo>
                  <a:pt x="37390" y="18400"/>
                </a:lnTo>
                <a:lnTo>
                  <a:pt x="37390" y="18410"/>
                </a:lnTo>
                <a:lnTo>
                  <a:pt x="37380" y="18410"/>
                </a:lnTo>
                <a:lnTo>
                  <a:pt x="37380" y="18420"/>
                </a:lnTo>
                <a:lnTo>
                  <a:pt x="37380" y="18430"/>
                </a:lnTo>
                <a:lnTo>
                  <a:pt x="37390" y="18430"/>
                </a:lnTo>
                <a:lnTo>
                  <a:pt x="37400" y="18430"/>
                </a:lnTo>
                <a:lnTo>
                  <a:pt x="37410" y="18430"/>
                </a:lnTo>
                <a:lnTo>
                  <a:pt x="37410" y="18420"/>
                </a:lnTo>
                <a:lnTo>
                  <a:pt x="37420" y="18420"/>
                </a:lnTo>
                <a:lnTo>
                  <a:pt x="37420" y="18410"/>
                </a:lnTo>
                <a:lnTo>
                  <a:pt x="37420" y="18400"/>
                </a:lnTo>
                <a:lnTo>
                  <a:pt x="37420" y="18390"/>
                </a:lnTo>
                <a:lnTo>
                  <a:pt x="37420" y="18380"/>
                </a:lnTo>
                <a:lnTo>
                  <a:pt x="37420" y="18370"/>
                </a:lnTo>
                <a:lnTo>
                  <a:pt x="37430" y="18370"/>
                </a:lnTo>
                <a:lnTo>
                  <a:pt x="37430" y="18360"/>
                </a:lnTo>
                <a:lnTo>
                  <a:pt x="37430" y="18350"/>
                </a:lnTo>
                <a:lnTo>
                  <a:pt x="37440" y="18350"/>
                </a:lnTo>
                <a:lnTo>
                  <a:pt x="37440" y="18340"/>
                </a:lnTo>
                <a:lnTo>
                  <a:pt x="37450" y="18340"/>
                </a:lnTo>
                <a:lnTo>
                  <a:pt x="37450" y="18330"/>
                </a:lnTo>
                <a:lnTo>
                  <a:pt x="37440" y="18330"/>
                </a:lnTo>
                <a:lnTo>
                  <a:pt x="37440" y="18340"/>
                </a:lnTo>
                <a:lnTo>
                  <a:pt x="37430" y="18330"/>
                </a:lnTo>
                <a:lnTo>
                  <a:pt x="37440" y="18330"/>
                </a:lnTo>
                <a:lnTo>
                  <a:pt x="37440" y="18320"/>
                </a:lnTo>
                <a:lnTo>
                  <a:pt x="37450" y="18320"/>
                </a:lnTo>
                <a:lnTo>
                  <a:pt x="37460" y="18320"/>
                </a:lnTo>
                <a:lnTo>
                  <a:pt x="37460" y="18310"/>
                </a:lnTo>
                <a:lnTo>
                  <a:pt x="37450" y="18310"/>
                </a:lnTo>
                <a:lnTo>
                  <a:pt x="37460" y="18310"/>
                </a:lnTo>
                <a:lnTo>
                  <a:pt x="37470" y="18310"/>
                </a:lnTo>
                <a:lnTo>
                  <a:pt x="37460" y="18310"/>
                </a:lnTo>
                <a:lnTo>
                  <a:pt x="37450" y="18310"/>
                </a:lnTo>
                <a:lnTo>
                  <a:pt x="37450" y="18300"/>
                </a:lnTo>
                <a:lnTo>
                  <a:pt x="37460" y="18300"/>
                </a:lnTo>
                <a:lnTo>
                  <a:pt x="37460" y="18310"/>
                </a:lnTo>
                <a:lnTo>
                  <a:pt x="37470" y="18310"/>
                </a:lnTo>
                <a:lnTo>
                  <a:pt x="37470" y="18300"/>
                </a:lnTo>
                <a:lnTo>
                  <a:pt x="37480" y="18300"/>
                </a:lnTo>
                <a:lnTo>
                  <a:pt x="37470" y="18300"/>
                </a:lnTo>
                <a:lnTo>
                  <a:pt x="37470" y="18290"/>
                </a:lnTo>
                <a:lnTo>
                  <a:pt x="37480" y="18290"/>
                </a:lnTo>
                <a:lnTo>
                  <a:pt x="37490" y="18290"/>
                </a:lnTo>
                <a:lnTo>
                  <a:pt x="37490" y="18280"/>
                </a:lnTo>
                <a:lnTo>
                  <a:pt x="37490" y="18270"/>
                </a:lnTo>
                <a:lnTo>
                  <a:pt x="37480" y="18260"/>
                </a:lnTo>
                <a:lnTo>
                  <a:pt x="37490" y="18250"/>
                </a:lnTo>
                <a:lnTo>
                  <a:pt x="37490" y="18260"/>
                </a:lnTo>
                <a:lnTo>
                  <a:pt x="37490" y="18250"/>
                </a:lnTo>
                <a:lnTo>
                  <a:pt x="37500" y="18250"/>
                </a:lnTo>
                <a:lnTo>
                  <a:pt x="37500" y="18240"/>
                </a:lnTo>
                <a:lnTo>
                  <a:pt x="37490" y="18240"/>
                </a:lnTo>
                <a:lnTo>
                  <a:pt x="37480" y="18240"/>
                </a:lnTo>
                <a:lnTo>
                  <a:pt x="37470" y="18240"/>
                </a:lnTo>
                <a:lnTo>
                  <a:pt x="37480" y="18240"/>
                </a:lnTo>
                <a:lnTo>
                  <a:pt x="37490" y="18240"/>
                </a:lnTo>
                <a:lnTo>
                  <a:pt x="37500" y="18240"/>
                </a:lnTo>
                <a:lnTo>
                  <a:pt x="37510" y="18240"/>
                </a:lnTo>
                <a:lnTo>
                  <a:pt x="37500" y="18240"/>
                </a:lnTo>
                <a:lnTo>
                  <a:pt x="37490" y="18230"/>
                </a:lnTo>
                <a:lnTo>
                  <a:pt x="37480" y="18230"/>
                </a:lnTo>
                <a:lnTo>
                  <a:pt x="37490" y="18230"/>
                </a:lnTo>
                <a:lnTo>
                  <a:pt x="37500" y="18230"/>
                </a:lnTo>
                <a:lnTo>
                  <a:pt x="37510" y="18240"/>
                </a:lnTo>
                <a:lnTo>
                  <a:pt x="37500" y="18230"/>
                </a:lnTo>
                <a:lnTo>
                  <a:pt x="37490" y="18230"/>
                </a:lnTo>
                <a:lnTo>
                  <a:pt x="37480" y="18230"/>
                </a:lnTo>
                <a:lnTo>
                  <a:pt x="37490" y="18230"/>
                </a:lnTo>
                <a:lnTo>
                  <a:pt x="37500" y="18230"/>
                </a:lnTo>
                <a:lnTo>
                  <a:pt x="37510" y="18230"/>
                </a:lnTo>
                <a:lnTo>
                  <a:pt x="37520" y="18230"/>
                </a:lnTo>
                <a:lnTo>
                  <a:pt x="37520" y="18220"/>
                </a:lnTo>
                <a:lnTo>
                  <a:pt x="37520" y="18210"/>
                </a:lnTo>
                <a:lnTo>
                  <a:pt x="37530" y="18210"/>
                </a:lnTo>
                <a:lnTo>
                  <a:pt x="37530" y="18200"/>
                </a:lnTo>
                <a:lnTo>
                  <a:pt x="37540" y="18200"/>
                </a:lnTo>
                <a:lnTo>
                  <a:pt x="37540" y="18190"/>
                </a:lnTo>
                <a:lnTo>
                  <a:pt x="37540" y="18180"/>
                </a:lnTo>
                <a:lnTo>
                  <a:pt x="37550" y="18180"/>
                </a:lnTo>
                <a:lnTo>
                  <a:pt x="37550" y="18170"/>
                </a:lnTo>
                <a:lnTo>
                  <a:pt x="37550" y="18160"/>
                </a:lnTo>
                <a:lnTo>
                  <a:pt x="37560" y="18150"/>
                </a:lnTo>
                <a:lnTo>
                  <a:pt x="37560" y="18160"/>
                </a:lnTo>
                <a:lnTo>
                  <a:pt x="37570" y="18160"/>
                </a:lnTo>
                <a:lnTo>
                  <a:pt x="37570" y="18150"/>
                </a:lnTo>
                <a:lnTo>
                  <a:pt x="37570" y="18140"/>
                </a:lnTo>
                <a:lnTo>
                  <a:pt x="37580" y="18140"/>
                </a:lnTo>
                <a:lnTo>
                  <a:pt x="37570" y="18130"/>
                </a:lnTo>
                <a:lnTo>
                  <a:pt x="37580" y="18120"/>
                </a:lnTo>
                <a:lnTo>
                  <a:pt x="37580" y="18130"/>
                </a:lnTo>
                <a:lnTo>
                  <a:pt x="37590" y="18130"/>
                </a:lnTo>
                <a:lnTo>
                  <a:pt x="37590" y="18120"/>
                </a:lnTo>
                <a:lnTo>
                  <a:pt x="37590" y="18110"/>
                </a:lnTo>
                <a:lnTo>
                  <a:pt x="37600" y="18110"/>
                </a:lnTo>
                <a:lnTo>
                  <a:pt x="37600" y="18100"/>
                </a:lnTo>
                <a:lnTo>
                  <a:pt x="37610" y="18100"/>
                </a:lnTo>
                <a:lnTo>
                  <a:pt x="37610" y="18090"/>
                </a:lnTo>
                <a:lnTo>
                  <a:pt x="37620" y="18090"/>
                </a:lnTo>
                <a:lnTo>
                  <a:pt x="37620" y="18080"/>
                </a:lnTo>
                <a:lnTo>
                  <a:pt x="37630" y="18080"/>
                </a:lnTo>
                <a:lnTo>
                  <a:pt x="37630" y="18070"/>
                </a:lnTo>
                <a:lnTo>
                  <a:pt x="37630" y="18060"/>
                </a:lnTo>
                <a:lnTo>
                  <a:pt x="37630" y="18050"/>
                </a:lnTo>
                <a:lnTo>
                  <a:pt x="37630" y="18040"/>
                </a:lnTo>
                <a:lnTo>
                  <a:pt x="37640" y="18040"/>
                </a:lnTo>
                <a:lnTo>
                  <a:pt x="37630" y="18030"/>
                </a:lnTo>
                <a:lnTo>
                  <a:pt x="37640" y="18030"/>
                </a:lnTo>
                <a:lnTo>
                  <a:pt x="37650" y="18030"/>
                </a:lnTo>
                <a:lnTo>
                  <a:pt x="37650" y="18020"/>
                </a:lnTo>
                <a:lnTo>
                  <a:pt x="37640" y="18020"/>
                </a:lnTo>
                <a:lnTo>
                  <a:pt x="37630" y="18020"/>
                </a:lnTo>
                <a:lnTo>
                  <a:pt x="37620" y="18020"/>
                </a:lnTo>
                <a:lnTo>
                  <a:pt x="37610" y="18020"/>
                </a:lnTo>
                <a:lnTo>
                  <a:pt x="37610" y="18010"/>
                </a:lnTo>
                <a:lnTo>
                  <a:pt x="37620" y="18020"/>
                </a:lnTo>
                <a:lnTo>
                  <a:pt x="37630" y="18020"/>
                </a:lnTo>
                <a:lnTo>
                  <a:pt x="37640" y="18020"/>
                </a:lnTo>
                <a:lnTo>
                  <a:pt x="37650" y="18020"/>
                </a:lnTo>
                <a:lnTo>
                  <a:pt x="37640" y="18020"/>
                </a:lnTo>
                <a:lnTo>
                  <a:pt x="37630" y="18020"/>
                </a:lnTo>
                <a:lnTo>
                  <a:pt x="37640" y="18020"/>
                </a:lnTo>
                <a:lnTo>
                  <a:pt x="37650" y="18020"/>
                </a:lnTo>
                <a:lnTo>
                  <a:pt x="37650" y="18010"/>
                </a:lnTo>
                <a:lnTo>
                  <a:pt x="37640" y="18010"/>
                </a:lnTo>
                <a:lnTo>
                  <a:pt x="37650" y="18010"/>
                </a:lnTo>
                <a:lnTo>
                  <a:pt x="37650" y="18000"/>
                </a:lnTo>
                <a:lnTo>
                  <a:pt x="37650" y="17990"/>
                </a:lnTo>
                <a:lnTo>
                  <a:pt x="37660" y="17990"/>
                </a:lnTo>
                <a:lnTo>
                  <a:pt x="37660" y="17980"/>
                </a:lnTo>
                <a:lnTo>
                  <a:pt x="37660" y="17970"/>
                </a:lnTo>
                <a:lnTo>
                  <a:pt x="37660" y="17960"/>
                </a:lnTo>
                <a:lnTo>
                  <a:pt x="37660" y="17950"/>
                </a:lnTo>
                <a:lnTo>
                  <a:pt x="37670" y="17940"/>
                </a:lnTo>
                <a:lnTo>
                  <a:pt x="37660" y="17940"/>
                </a:lnTo>
                <a:lnTo>
                  <a:pt x="37670" y="17940"/>
                </a:lnTo>
                <a:lnTo>
                  <a:pt x="37670" y="17930"/>
                </a:lnTo>
                <a:lnTo>
                  <a:pt x="37670" y="17920"/>
                </a:lnTo>
                <a:lnTo>
                  <a:pt x="37670" y="17910"/>
                </a:lnTo>
                <a:lnTo>
                  <a:pt x="37670" y="17900"/>
                </a:lnTo>
                <a:lnTo>
                  <a:pt x="37670" y="17890"/>
                </a:lnTo>
                <a:lnTo>
                  <a:pt x="37680" y="17890"/>
                </a:lnTo>
                <a:lnTo>
                  <a:pt x="37680" y="17880"/>
                </a:lnTo>
                <a:lnTo>
                  <a:pt x="37690" y="17880"/>
                </a:lnTo>
                <a:lnTo>
                  <a:pt x="37690" y="17870"/>
                </a:lnTo>
                <a:lnTo>
                  <a:pt x="37690" y="17860"/>
                </a:lnTo>
                <a:lnTo>
                  <a:pt x="37690" y="17850"/>
                </a:lnTo>
                <a:lnTo>
                  <a:pt x="37690" y="17840"/>
                </a:lnTo>
                <a:lnTo>
                  <a:pt x="37690" y="17830"/>
                </a:lnTo>
                <a:lnTo>
                  <a:pt x="37700" y="17830"/>
                </a:lnTo>
                <a:lnTo>
                  <a:pt x="37700" y="17820"/>
                </a:lnTo>
                <a:lnTo>
                  <a:pt x="37690" y="17820"/>
                </a:lnTo>
                <a:lnTo>
                  <a:pt x="37690" y="17810"/>
                </a:lnTo>
                <a:lnTo>
                  <a:pt x="37680" y="17800"/>
                </a:lnTo>
                <a:lnTo>
                  <a:pt x="37670" y="17800"/>
                </a:lnTo>
                <a:lnTo>
                  <a:pt x="37660" y="17800"/>
                </a:lnTo>
                <a:lnTo>
                  <a:pt x="37660" y="17790"/>
                </a:lnTo>
                <a:lnTo>
                  <a:pt x="37650" y="17790"/>
                </a:lnTo>
                <a:lnTo>
                  <a:pt x="37640" y="17790"/>
                </a:lnTo>
                <a:lnTo>
                  <a:pt x="37640" y="17800"/>
                </a:lnTo>
                <a:lnTo>
                  <a:pt x="37630" y="17800"/>
                </a:lnTo>
                <a:lnTo>
                  <a:pt x="37630" y="17810"/>
                </a:lnTo>
                <a:lnTo>
                  <a:pt x="37620" y="17810"/>
                </a:lnTo>
                <a:lnTo>
                  <a:pt x="37620" y="17820"/>
                </a:lnTo>
                <a:lnTo>
                  <a:pt x="37620" y="17830"/>
                </a:lnTo>
                <a:lnTo>
                  <a:pt x="37620" y="17840"/>
                </a:lnTo>
                <a:lnTo>
                  <a:pt x="37620" y="17850"/>
                </a:lnTo>
                <a:lnTo>
                  <a:pt x="37610" y="17850"/>
                </a:lnTo>
                <a:lnTo>
                  <a:pt x="37610" y="17860"/>
                </a:lnTo>
                <a:lnTo>
                  <a:pt x="37610" y="17870"/>
                </a:lnTo>
                <a:lnTo>
                  <a:pt x="37600" y="17870"/>
                </a:lnTo>
                <a:lnTo>
                  <a:pt x="37600" y="17880"/>
                </a:lnTo>
                <a:lnTo>
                  <a:pt x="37590" y="17880"/>
                </a:lnTo>
                <a:lnTo>
                  <a:pt x="37580" y="17880"/>
                </a:lnTo>
                <a:lnTo>
                  <a:pt x="37580" y="17890"/>
                </a:lnTo>
                <a:lnTo>
                  <a:pt x="37590" y="17890"/>
                </a:lnTo>
                <a:lnTo>
                  <a:pt x="37590" y="17900"/>
                </a:lnTo>
                <a:lnTo>
                  <a:pt x="37580" y="17900"/>
                </a:lnTo>
                <a:lnTo>
                  <a:pt x="37570" y="17900"/>
                </a:lnTo>
                <a:lnTo>
                  <a:pt x="37560" y="17900"/>
                </a:lnTo>
                <a:lnTo>
                  <a:pt x="37560" y="17890"/>
                </a:lnTo>
                <a:lnTo>
                  <a:pt x="37570" y="17890"/>
                </a:lnTo>
                <a:lnTo>
                  <a:pt x="37570" y="17880"/>
                </a:lnTo>
                <a:lnTo>
                  <a:pt x="37580" y="17880"/>
                </a:lnTo>
                <a:lnTo>
                  <a:pt x="37580" y="17870"/>
                </a:lnTo>
                <a:lnTo>
                  <a:pt x="37590" y="17870"/>
                </a:lnTo>
                <a:lnTo>
                  <a:pt x="37590" y="17860"/>
                </a:lnTo>
                <a:lnTo>
                  <a:pt x="37590" y="17850"/>
                </a:lnTo>
                <a:lnTo>
                  <a:pt x="37590" y="17840"/>
                </a:lnTo>
                <a:lnTo>
                  <a:pt x="37580" y="17840"/>
                </a:lnTo>
                <a:lnTo>
                  <a:pt x="37580" y="17830"/>
                </a:lnTo>
                <a:lnTo>
                  <a:pt x="37590" y="17830"/>
                </a:lnTo>
                <a:lnTo>
                  <a:pt x="37590" y="17840"/>
                </a:lnTo>
                <a:lnTo>
                  <a:pt x="37600" y="17840"/>
                </a:lnTo>
                <a:lnTo>
                  <a:pt x="37600" y="17830"/>
                </a:lnTo>
                <a:lnTo>
                  <a:pt x="37600" y="17820"/>
                </a:lnTo>
                <a:lnTo>
                  <a:pt x="37600" y="17810"/>
                </a:lnTo>
                <a:lnTo>
                  <a:pt x="37610" y="17810"/>
                </a:lnTo>
                <a:lnTo>
                  <a:pt x="37610" y="17800"/>
                </a:lnTo>
                <a:lnTo>
                  <a:pt x="37610" y="17790"/>
                </a:lnTo>
                <a:lnTo>
                  <a:pt x="37620" y="17780"/>
                </a:lnTo>
                <a:lnTo>
                  <a:pt x="37610" y="17780"/>
                </a:lnTo>
                <a:lnTo>
                  <a:pt x="37610" y="17770"/>
                </a:lnTo>
                <a:lnTo>
                  <a:pt x="37620" y="17770"/>
                </a:lnTo>
                <a:lnTo>
                  <a:pt x="37620" y="17760"/>
                </a:lnTo>
                <a:lnTo>
                  <a:pt x="37630" y="17760"/>
                </a:lnTo>
                <a:lnTo>
                  <a:pt x="37630" y="17750"/>
                </a:lnTo>
                <a:lnTo>
                  <a:pt x="37640" y="17750"/>
                </a:lnTo>
                <a:lnTo>
                  <a:pt x="37640" y="17740"/>
                </a:lnTo>
                <a:lnTo>
                  <a:pt x="37630" y="17740"/>
                </a:lnTo>
                <a:lnTo>
                  <a:pt x="37640" y="17740"/>
                </a:lnTo>
                <a:lnTo>
                  <a:pt x="37640" y="17730"/>
                </a:lnTo>
                <a:lnTo>
                  <a:pt x="37640" y="17720"/>
                </a:lnTo>
                <a:lnTo>
                  <a:pt x="37650" y="17710"/>
                </a:lnTo>
                <a:lnTo>
                  <a:pt x="37650" y="17700"/>
                </a:lnTo>
                <a:lnTo>
                  <a:pt x="37640" y="17700"/>
                </a:lnTo>
                <a:lnTo>
                  <a:pt x="37650" y="17700"/>
                </a:lnTo>
                <a:lnTo>
                  <a:pt x="37650" y="17690"/>
                </a:lnTo>
                <a:lnTo>
                  <a:pt x="37640" y="17690"/>
                </a:lnTo>
                <a:lnTo>
                  <a:pt x="37650" y="17690"/>
                </a:lnTo>
                <a:lnTo>
                  <a:pt x="37650" y="17680"/>
                </a:lnTo>
                <a:lnTo>
                  <a:pt x="37650" y="17670"/>
                </a:lnTo>
                <a:lnTo>
                  <a:pt x="37660" y="17670"/>
                </a:lnTo>
                <a:lnTo>
                  <a:pt x="37650" y="17670"/>
                </a:lnTo>
                <a:lnTo>
                  <a:pt x="37650" y="17660"/>
                </a:lnTo>
                <a:lnTo>
                  <a:pt x="37650" y="17670"/>
                </a:lnTo>
                <a:lnTo>
                  <a:pt x="37660" y="17670"/>
                </a:lnTo>
                <a:lnTo>
                  <a:pt x="37660" y="17660"/>
                </a:lnTo>
                <a:lnTo>
                  <a:pt x="37660" y="17650"/>
                </a:lnTo>
                <a:lnTo>
                  <a:pt x="37670" y="17650"/>
                </a:lnTo>
                <a:lnTo>
                  <a:pt x="37660" y="17650"/>
                </a:lnTo>
                <a:lnTo>
                  <a:pt x="37660" y="17640"/>
                </a:lnTo>
                <a:lnTo>
                  <a:pt x="37670" y="17640"/>
                </a:lnTo>
                <a:lnTo>
                  <a:pt x="37670" y="17630"/>
                </a:lnTo>
                <a:lnTo>
                  <a:pt x="37680" y="17630"/>
                </a:lnTo>
                <a:lnTo>
                  <a:pt x="37680" y="17620"/>
                </a:lnTo>
                <a:lnTo>
                  <a:pt x="37680" y="17610"/>
                </a:lnTo>
                <a:lnTo>
                  <a:pt x="37690" y="17610"/>
                </a:lnTo>
                <a:lnTo>
                  <a:pt x="37680" y="17610"/>
                </a:lnTo>
                <a:lnTo>
                  <a:pt x="37680" y="17600"/>
                </a:lnTo>
                <a:lnTo>
                  <a:pt x="37690" y="17600"/>
                </a:lnTo>
                <a:lnTo>
                  <a:pt x="37690" y="17590"/>
                </a:lnTo>
                <a:lnTo>
                  <a:pt x="37680" y="17590"/>
                </a:lnTo>
                <a:lnTo>
                  <a:pt x="37680" y="17580"/>
                </a:lnTo>
                <a:lnTo>
                  <a:pt x="37680" y="17570"/>
                </a:lnTo>
                <a:lnTo>
                  <a:pt x="37690" y="17570"/>
                </a:lnTo>
                <a:lnTo>
                  <a:pt x="37690" y="17560"/>
                </a:lnTo>
                <a:lnTo>
                  <a:pt x="37690" y="17550"/>
                </a:lnTo>
                <a:lnTo>
                  <a:pt x="37700" y="17550"/>
                </a:lnTo>
                <a:lnTo>
                  <a:pt x="37700" y="17540"/>
                </a:lnTo>
                <a:lnTo>
                  <a:pt x="37690" y="17540"/>
                </a:lnTo>
                <a:lnTo>
                  <a:pt x="37700" y="17540"/>
                </a:lnTo>
                <a:lnTo>
                  <a:pt x="37700" y="17550"/>
                </a:lnTo>
                <a:lnTo>
                  <a:pt x="37710" y="17550"/>
                </a:lnTo>
                <a:lnTo>
                  <a:pt x="37720" y="17550"/>
                </a:lnTo>
                <a:lnTo>
                  <a:pt x="37720" y="17560"/>
                </a:lnTo>
                <a:lnTo>
                  <a:pt x="37730" y="17560"/>
                </a:lnTo>
                <a:lnTo>
                  <a:pt x="37720" y="17560"/>
                </a:lnTo>
                <a:lnTo>
                  <a:pt x="37730" y="17560"/>
                </a:lnTo>
                <a:lnTo>
                  <a:pt x="37730" y="17550"/>
                </a:lnTo>
                <a:lnTo>
                  <a:pt x="37730" y="17540"/>
                </a:lnTo>
                <a:lnTo>
                  <a:pt x="37730" y="17550"/>
                </a:lnTo>
                <a:lnTo>
                  <a:pt x="37740" y="17550"/>
                </a:lnTo>
                <a:lnTo>
                  <a:pt x="37740" y="17540"/>
                </a:lnTo>
                <a:lnTo>
                  <a:pt x="37740" y="17530"/>
                </a:lnTo>
                <a:lnTo>
                  <a:pt x="37740" y="17520"/>
                </a:lnTo>
                <a:lnTo>
                  <a:pt x="37730" y="17520"/>
                </a:lnTo>
                <a:lnTo>
                  <a:pt x="37730" y="17510"/>
                </a:lnTo>
                <a:lnTo>
                  <a:pt x="37730" y="17500"/>
                </a:lnTo>
                <a:lnTo>
                  <a:pt x="37720" y="17490"/>
                </a:lnTo>
                <a:lnTo>
                  <a:pt x="37720" y="17480"/>
                </a:lnTo>
                <a:lnTo>
                  <a:pt x="37720" y="17470"/>
                </a:lnTo>
                <a:lnTo>
                  <a:pt x="37730" y="17460"/>
                </a:lnTo>
                <a:lnTo>
                  <a:pt x="37730" y="17450"/>
                </a:lnTo>
                <a:lnTo>
                  <a:pt x="37720" y="17450"/>
                </a:lnTo>
                <a:lnTo>
                  <a:pt x="37720" y="17440"/>
                </a:lnTo>
                <a:lnTo>
                  <a:pt x="37710" y="17440"/>
                </a:lnTo>
                <a:lnTo>
                  <a:pt x="37720" y="17440"/>
                </a:lnTo>
                <a:lnTo>
                  <a:pt x="37720" y="17430"/>
                </a:lnTo>
                <a:lnTo>
                  <a:pt x="37720" y="17440"/>
                </a:lnTo>
                <a:lnTo>
                  <a:pt x="37720" y="17430"/>
                </a:lnTo>
                <a:lnTo>
                  <a:pt x="37730" y="17430"/>
                </a:lnTo>
                <a:lnTo>
                  <a:pt x="37730" y="17420"/>
                </a:lnTo>
                <a:lnTo>
                  <a:pt x="37720" y="17420"/>
                </a:lnTo>
                <a:lnTo>
                  <a:pt x="37720" y="17410"/>
                </a:lnTo>
                <a:lnTo>
                  <a:pt x="37710" y="17410"/>
                </a:lnTo>
                <a:lnTo>
                  <a:pt x="37710" y="17400"/>
                </a:lnTo>
                <a:lnTo>
                  <a:pt x="37710" y="17390"/>
                </a:lnTo>
                <a:lnTo>
                  <a:pt x="37710" y="17380"/>
                </a:lnTo>
                <a:lnTo>
                  <a:pt x="37710" y="17370"/>
                </a:lnTo>
                <a:lnTo>
                  <a:pt x="37710" y="17360"/>
                </a:lnTo>
                <a:lnTo>
                  <a:pt x="37700" y="17360"/>
                </a:lnTo>
                <a:lnTo>
                  <a:pt x="37700" y="17350"/>
                </a:lnTo>
                <a:lnTo>
                  <a:pt x="37700" y="17340"/>
                </a:lnTo>
                <a:lnTo>
                  <a:pt x="37700" y="17330"/>
                </a:lnTo>
                <a:lnTo>
                  <a:pt x="37690" y="17330"/>
                </a:lnTo>
                <a:lnTo>
                  <a:pt x="37690" y="17320"/>
                </a:lnTo>
                <a:lnTo>
                  <a:pt x="37680" y="17320"/>
                </a:lnTo>
                <a:lnTo>
                  <a:pt x="37670" y="17320"/>
                </a:lnTo>
                <a:lnTo>
                  <a:pt x="37670" y="17310"/>
                </a:lnTo>
                <a:lnTo>
                  <a:pt x="37670" y="17300"/>
                </a:lnTo>
                <a:lnTo>
                  <a:pt x="37660" y="17300"/>
                </a:lnTo>
                <a:lnTo>
                  <a:pt x="37660" y="17290"/>
                </a:lnTo>
                <a:lnTo>
                  <a:pt x="37660" y="17280"/>
                </a:lnTo>
                <a:lnTo>
                  <a:pt x="37650" y="17280"/>
                </a:lnTo>
                <a:lnTo>
                  <a:pt x="37650" y="17270"/>
                </a:lnTo>
                <a:lnTo>
                  <a:pt x="37650" y="17260"/>
                </a:lnTo>
                <a:lnTo>
                  <a:pt x="37640" y="17260"/>
                </a:lnTo>
                <a:lnTo>
                  <a:pt x="37640" y="17250"/>
                </a:lnTo>
                <a:lnTo>
                  <a:pt x="37640" y="17240"/>
                </a:lnTo>
                <a:lnTo>
                  <a:pt x="37640" y="17230"/>
                </a:lnTo>
                <a:lnTo>
                  <a:pt x="37640" y="17220"/>
                </a:lnTo>
                <a:lnTo>
                  <a:pt x="37630" y="17220"/>
                </a:lnTo>
                <a:lnTo>
                  <a:pt x="37630" y="17210"/>
                </a:lnTo>
                <a:lnTo>
                  <a:pt x="37630" y="17200"/>
                </a:lnTo>
                <a:lnTo>
                  <a:pt x="37630" y="17190"/>
                </a:lnTo>
                <a:lnTo>
                  <a:pt x="37630" y="17180"/>
                </a:lnTo>
                <a:lnTo>
                  <a:pt x="37620" y="17180"/>
                </a:lnTo>
                <a:lnTo>
                  <a:pt x="37620" y="17170"/>
                </a:lnTo>
                <a:lnTo>
                  <a:pt x="37610" y="17160"/>
                </a:lnTo>
                <a:lnTo>
                  <a:pt x="37610" y="17150"/>
                </a:lnTo>
                <a:lnTo>
                  <a:pt x="37600" y="17150"/>
                </a:lnTo>
                <a:lnTo>
                  <a:pt x="37600" y="17140"/>
                </a:lnTo>
                <a:lnTo>
                  <a:pt x="37590" y="17130"/>
                </a:lnTo>
                <a:lnTo>
                  <a:pt x="37590" y="17120"/>
                </a:lnTo>
                <a:lnTo>
                  <a:pt x="37590" y="17110"/>
                </a:lnTo>
                <a:lnTo>
                  <a:pt x="37580" y="17110"/>
                </a:lnTo>
                <a:lnTo>
                  <a:pt x="37580" y="17100"/>
                </a:lnTo>
                <a:lnTo>
                  <a:pt x="37580" y="17090"/>
                </a:lnTo>
                <a:lnTo>
                  <a:pt x="37580" y="17080"/>
                </a:lnTo>
                <a:lnTo>
                  <a:pt x="37580" y="17070"/>
                </a:lnTo>
                <a:lnTo>
                  <a:pt x="37580" y="17060"/>
                </a:lnTo>
                <a:lnTo>
                  <a:pt x="37570" y="17060"/>
                </a:lnTo>
                <a:lnTo>
                  <a:pt x="37570" y="17050"/>
                </a:lnTo>
                <a:lnTo>
                  <a:pt x="37570" y="17040"/>
                </a:lnTo>
                <a:lnTo>
                  <a:pt x="37570" y="17030"/>
                </a:lnTo>
                <a:lnTo>
                  <a:pt x="37570" y="17020"/>
                </a:lnTo>
                <a:lnTo>
                  <a:pt x="37560" y="17020"/>
                </a:lnTo>
                <a:lnTo>
                  <a:pt x="37560" y="17010"/>
                </a:lnTo>
                <a:lnTo>
                  <a:pt x="37560" y="17000"/>
                </a:lnTo>
                <a:lnTo>
                  <a:pt x="37560" y="16990"/>
                </a:lnTo>
                <a:lnTo>
                  <a:pt x="37560" y="16980"/>
                </a:lnTo>
                <a:lnTo>
                  <a:pt x="37550" y="16970"/>
                </a:lnTo>
                <a:lnTo>
                  <a:pt x="37550" y="16960"/>
                </a:lnTo>
                <a:lnTo>
                  <a:pt x="37550" y="16950"/>
                </a:lnTo>
                <a:lnTo>
                  <a:pt x="37550" y="16940"/>
                </a:lnTo>
                <a:lnTo>
                  <a:pt x="37540" y="16940"/>
                </a:lnTo>
                <a:lnTo>
                  <a:pt x="37540" y="16930"/>
                </a:lnTo>
                <a:lnTo>
                  <a:pt x="37540" y="16920"/>
                </a:lnTo>
                <a:lnTo>
                  <a:pt x="37530" y="16910"/>
                </a:lnTo>
                <a:lnTo>
                  <a:pt x="37530" y="16900"/>
                </a:lnTo>
                <a:lnTo>
                  <a:pt x="37520" y="16890"/>
                </a:lnTo>
                <a:lnTo>
                  <a:pt x="37510" y="16890"/>
                </a:lnTo>
                <a:lnTo>
                  <a:pt x="37510" y="16880"/>
                </a:lnTo>
                <a:lnTo>
                  <a:pt x="37500" y="16880"/>
                </a:lnTo>
                <a:lnTo>
                  <a:pt x="37490" y="16870"/>
                </a:lnTo>
                <a:lnTo>
                  <a:pt x="37480" y="16870"/>
                </a:lnTo>
                <a:lnTo>
                  <a:pt x="37470" y="16860"/>
                </a:lnTo>
                <a:lnTo>
                  <a:pt x="37460" y="16860"/>
                </a:lnTo>
                <a:lnTo>
                  <a:pt x="37460" y="16850"/>
                </a:lnTo>
                <a:lnTo>
                  <a:pt x="37450" y="16850"/>
                </a:lnTo>
                <a:lnTo>
                  <a:pt x="37440" y="16840"/>
                </a:lnTo>
                <a:lnTo>
                  <a:pt x="37430" y="16840"/>
                </a:lnTo>
                <a:lnTo>
                  <a:pt x="37430" y="16830"/>
                </a:lnTo>
                <a:lnTo>
                  <a:pt x="37420" y="16830"/>
                </a:lnTo>
                <a:lnTo>
                  <a:pt x="37420" y="16820"/>
                </a:lnTo>
                <a:lnTo>
                  <a:pt x="37410" y="16820"/>
                </a:lnTo>
                <a:lnTo>
                  <a:pt x="37410" y="16810"/>
                </a:lnTo>
                <a:lnTo>
                  <a:pt x="37400" y="16810"/>
                </a:lnTo>
                <a:lnTo>
                  <a:pt x="37390" y="16810"/>
                </a:lnTo>
                <a:lnTo>
                  <a:pt x="37380" y="16810"/>
                </a:lnTo>
                <a:lnTo>
                  <a:pt x="37370" y="16810"/>
                </a:lnTo>
                <a:lnTo>
                  <a:pt x="37370" y="16800"/>
                </a:lnTo>
                <a:lnTo>
                  <a:pt x="37360" y="16800"/>
                </a:lnTo>
                <a:lnTo>
                  <a:pt x="37350" y="16800"/>
                </a:lnTo>
                <a:lnTo>
                  <a:pt x="37340" y="16800"/>
                </a:lnTo>
                <a:lnTo>
                  <a:pt x="37330" y="16800"/>
                </a:lnTo>
                <a:lnTo>
                  <a:pt x="37330" y="16790"/>
                </a:lnTo>
                <a:lnTo>
                  <a:pt x="37320" y="16800"/>
                </a:lnTo>
                <a:lnTo>
                  <a:pt x="37310" y="16800"/>
                </a:lnTo>
                <a:lnTo>
                  <a:pt x="37300" y="16800"/>
                </a:lnTo>
                <a:lnTo>
                  <a:pt x="37300" y="16790"/>
                </a:lnTo>
                <a:lnTo>
                  <a:pt x="37250" y="16770"/>
                </a:lnTo>
                <a:lnTo>
                  <a:pt x="37210" y="16710"/>
                </a:lnTo>
                <a:lnTo>
                  <a:pt x="37200" y="16710"/>
                </a:lnTo>
                <a:lnTo>
                  <a:pt x="37190" y="16710"/>
                </a:lnTo>
                <a:lnTo>
                  <a:pt x="37170" y="16710"/>
                </a:lnTo>
                <a:lnTo>
                  <a:pt x="37170" y="16760"/>
                </a:lnTo>
                <a:lnTo>
                  <a:pt x="37170" y="16770"/>
                </a:lnTo>
                <a:lnTo>
                  <a:pt x="37180" y="16770"/>
                </a:lnTo>
                <a:lnTo>
                  <a:pt x="37180" y="16780"/>
                </a:lnTo>
                <a:lnTo>
                  <a:pt x="37190" y="16780"/>
                </a:lnTo>
                <a:lnTo>
                  <a:pt x="37190" y="16790"/>
                </a:lnTo>
                <a:lnTo>
                  <a:pt x="37190" y="16800"/>
                </a:lnTo>
                <a:lnTo>
                  <a:pt x="37190" y="16790"/>
                </a:lnTo>
                <a:lnTo>
                  <a:pt x="37200" y="16800"/>
                </a:lnTo>
                <a:lnTo>
                  <a:pt x="37190" y="16800"/>
                </a:lnTo>
                <a:lnTo>
                  <a:pt x="37180" y="16780"/>
                </a:lnTo>
                <a:lnTo>
                  <a:pt x="37180" y="16790"/>
                </a:lnTo>
                <a:lnTo>
                  <a:pt x="37170" y="16780"/>
                </a:lnTo>
                <a:lnTo>
                  <a:pt x="37180" y="16780"/>
                </a:lnTo>
                <a:lnTo>
                  <a:pt x="37170" y="16770"/>
                </a:lnTo>
                <a:lnTo>
                  <a:pt x="37160" y="16760"/>
                </a:lnTo>
                <a:lnTo>
                  <a:pt x="37140" y="16730"/>
                </a:lnTo>
                <a:lnTo>
                  <a:pt x="37130" y="16730"/>
                </a:lnTo>
                <a:lnTo>
                  <a:pt x="37130" y="16710"/>
                </a:lnTo>
                <a:lnTo>
                  <a:pt x="37130" y="16680"/>
                </a:lnTo>
                <a:lnTo>
                  <a:pt x="37130" y="16660"/>
                </a:lnTo>
                <a:lnTo>
                  <a:pt x="37120" y="16650"/>
                </a:lnTo>
                <a:lnTo>
                  <a:pt x="37110" y="16640"/>
                </a:lnTo>
                <a:lnTo>
                  <a:pt x="37100" y="16630"/>
                </a:lnTo>
                <a:lnTo>
                  <a:pt x="37090" y="16620"/>
                </a:lnTo>
                <a:lnTo>
                  <a:pt x="37090" y="16610"/>
                </a:lnTo>
                <a:lnTo>
                  <a:pt x="37080" y="16610"/>
                </a:lnTo>
                <a:lnTo>
                  <a:pt x="37080" y="16600"/>
                </a:lnTo>
                <a:lnTo>
                  <a:pt x="37070" y="16600"/>
                </a:lnTo>
                <a:lnTo>
                  <a:pt x="37060" y="16590"/>
                </a:lnTo>
                <a:lnTo>
                  <a:pt x="37050" y="16580"/>
                </a:lnTo>
                <a:lnTo>
                  <a:pt x="37040" y="16580"/>
                </a:lnTo>
                <a:lnTo>
                  <a:pt x="37040" y="16570"/>
                </a:lnTo>
                <a:lnTo>
                  <a:pt x="37030" y="16570"/>
                </a:lnTo>
                <a:lnTo>
                  <a:pt x="37020" y="16570"/>
                </a:lnTo>
                <a:lnTo>
                  <a:pt x="37010" y="16560"/>
                </a:lnTo>
                <a:lnTo>
                  <a:pt x="37010" y="16550"/>
                </a:lnTo>
                <a:lnTo>
                  <a:pt x="37000" y="16550"/>
                </a:lnTo>
                <a:lnTo>
                  <a:pt x="37000" y="16540"/>
                </a:lnTo>
                <a:lnTo>
                  <a:pt x="36990" y="16540"/>
                </a:lnTo>
                <a:lnTo>
                  <a:pt x="36980" y="16540"/>
                </a:lnTo>
                <a:lnTo>
                  <a:pt x="36980" y="16530"/>
                </a:lnTo>
                <a:lnTo>
                  <a:pt x="36970" y="16530"/>
                </a:lnTo>
                <a:lnTo>
                  <a:pt x="36960" y="16530"/>
                </a:lnTo>
                <a:lnTo>
                  <a:pt x="36960" y="16520"/>
                </a:lnTo>
                <a:lnTo>
                  <a:pt x="36950" y="16510"/>
                </a:lnTo>
                <a:lnTo>
                  <a:pt x="36950" y="16500"/>
                </a:lnTo>
                <a:lnTo>
                  <a:pt x="36940" y="16500"/>
                </a:lnTo>
                <a:lnTo>
                  <a:pt x="36940" y="16490"/>
                </a:lnTo>
                <a:lnTo>
                  <a:pt x="36930" y="16490"/>
                </a:lnTo>
                <a:lnTo>
                  <a:pt x="36920" y="16490"/>
                </a:lnTo>
                <a:lnTo>
                  <a:pt x="36920" y="16480"/>
                </a:lnTo>
                <a:lnTo>
                  <a:pt x="36920" y="16470"/>
                </a:lnTo>
                <a:lnTo>
                  <a:pt x="36910" y="16470"/>
                </a:lnTo>
                <a:lnTo>
                  <a:pt x="36910" y="16460"/>
                </a:lnTo>
                <a:lnTo>
                  <a:pt x="36900" y="16460"/>
                </a:lnTo>
                <a:lnTo>
                  <a:pt x="36900" y="16450"/>
                </a:lnTo>
                <a:lnTo>
                  <a:pt x="36900" y="16440"/>
                </a:lnTo>
                <a:lnTo>
                  <a:pt x="36890" y="16440"/>
                </a:lnTo>
                <a:lnTo>
                  <a:pt x="36890" y="16430"/>
                </a:lnTo>
                <a:lnTo>
                  <a:pt x="36880" y="16430"/>
                </a:lnTo>
                <a:lnTo>
                  <a:pt x="36880" y="16420"/>
                </a:lnTo>
                <a:lnTo>
                  <a:pt x="36870" y="16420"/>
                </a:lnTo>
                <a:lnTo>
                  <a:pt x="36870" y="16410"/>
                </a:lnTo>
                <a:lnTo>
                  <a:pt x="36860" y="16410"/>
                </a:lnTo>
                <a:lnTo>
                  <a:pt x="36860" y="16400"/>
                </a:lnTo>
                <a:lnTo>
                  <a:pt x="36860" y="16390"/>
                </a:lnTo>
                <a:lnTo>
                  <a:pt x="36850" y="16390"/>
                </a:lnTo>
                <a:lnTo>
                  <a:pt x="36850" y="16380"/>
                </a:lnTo>
                <a:lnTo>
                  <a:pt x="36850" y="16370"/>
                </a:lnTo>
                <a:lnTo>
                  <a:pt x="36840" y="16370"/>
                </a:lnTo>
                <a:lnTo>
                  <a:pt x="36840" y="16360"/>
                </a:lnTo>
                <a:lnTo>
                  <a:pt x="36840" y="16350"/>
                </a:lnTo>
                <a:lnTo>
                  <a:pt x="36830" y="16350"/>
                </a:lnTo>
                <a:lnTo>
                  <a:pt x="36830" y="16340"/>
                </a:lnTo>
                <a:lnTo>
                  <a:pt x="36820" y="16340"/>
                </a:lnTo>
                <a:lnTo>
                  <a:pt x="36820" y="16330"/>
                </a:lnTo>
                <a:lnTo>
                  <a:pt x="36800" y="16340"/>
                </a:lnTo>
                <a:lnTo>
                  <a:pt x="36770" y="16290"/>
                </a:lnTo>
                <a:lnTo>
                  <a:pt x="36770" y="16300"/>
                </a:lnTo>
                <a:lnTo>
                  <a:pt x="36760" y="16280"/>
                </a:lnTo>
                <a:lnTo>
                  <a:pt x="36740" y="16250"/>
                </a:lnTo>
                <a:lnTo>
                  <a:pt x="36730" y="16260"/>
                </a:lnTo>
                <a:lnTo>
                  <a:pt x="36740" y="16260"/>
                </a:lnTo>
                <a:lnTo>
                  <a:pt x="36750" y="16290"/>
                </a:lnTo>
                <a:lnTo>
                  <a:pt x="36750" y="16300"/>
                </a:lnTo>
                <a:lnTo>
                  <a:pt x="36750" y="16290"/>
                </a:lnTo>
                <a:lnTo>
                  <a:pt x="36740" y="16290"/>
                </a:lnTo>
                <a:lnTo>
                  <a:pt x="36740" y="16280"/>
                </a:lnTo>
                <a:lnTo>
                  <a:pt x="36740" y="16270"/>
                </a:lnTo>
                <a:lnTo>
                  <a:pt x="36730" y="16270"/>
                </a:lnTo>
                <a:lnTo>
                  <a:pt x="36730" y="16260"/>
                </a:lnTo>
                <a:lnTo>
                  <a:pt x="36730" y="16250"/>
                </a:lnTo>
                <a:lnTo>
                  <a:pt x="36720" y="16240"/>
                </a:lnTo>
                <a:lnTo>
                  <a:pt x="36720" y="16230"/>
                </a:lnTo>
                <a:lnTo>
                  <a:pt x="36720" y="16220"/>
                </a:lnTo>
                <a:lnTo>
                  <a:pt x="36680" y="16150"/>
                </a:lnTo>
                <a:lnTo>
                  <a:pt x="36670" y="16160"/>
                </a:lnTo>
                <a:lnTo>
                  <a:pt x="36670" y="16150"/>
                </a:lnTo>
                <a:lnTo>
                  <a:pt x="36660" y="16150"/>
                </a:lnTo>
                <a:lnTo>
                  <a:pt x="36600" y="16180"/>
                </a:lnTo>
                <a:lnTo>
                  <a:pt x="36600" y="16170"/>
                </a:lnTo>
                <a:lnTo>
                  <a:pt x="36620" y="16170"/>
                </a:lnTo>
                <a:lnTo>
                  <a:pt x="36640" y="16160"/>
                </a:lnTo>
                <a:lnTo>
                  <a:pt x="36650" y="16150"/>
                </a:lnTo>
                <a:lnTo>
                  <a:pt x="36670" y="16150"/>
                </a:lnTo>
                <a:lnTo>
                  <a:pt x="36670" y="16140"/>
                </a:lnTo>
                <a:lnTo>
                  <a:pt x="36680" y="16140"/>
                </a:lnTo>
                <a:lnTo>
                  <a:pt x="36680" y="16130"/>
                </a:lnTo>
                <a:lnTo>
                  <a:pt x="36680" y="16120"/>
                </a:lnTo>
                <a:lnTo>
                  <a:pt x="36680" y="16110"/>
                </a:lnTo>
                <a:lnTo>
                  <a:pt x="36670" y="16110"/>
                </a:lnTo>
                <a:lnTo>
                  <a:pt x="36670" y="16100"/>
                </a:lnTo>
                <a:lnTo>
                  <a:pt x="36670" y="16090"/>
                </a:lnTo>
                <a:lnTo>
                  <a:pt x="36660" y="16090"/>
                </a:lnTo>
                <a:lnTo>
                  <a:pt x="36650" y="16090"/>
                </a:lnTo>
                <a:lnTo>
                  <a:pt x="36650" y="16080"/>
                </a:lnTo>
                <a:lnTo>
                  <a:pt x="36650" y="16070"/>
                </a:lnTo>
                <a:lnTo>
                  <a:pt x="36650" y="16060"/>
                </a:lnTo>
                <a:lnTo>
                  <a:pt x="36650" y="16050"/>
                </a:lnTo>
                <a:lnTo>
                  <a:pt x="36650" y="16040"/>
                </a:lnTo>
                <a:lnTo>
                  <a:pt x="36650" y="16030"/>
                </a:lnTo>
                <a:lnTo>
                  <a:pt x="36650" y="16020"/>
                </a:lnTo>
                <a:lnTo>
                  <a:pt x="36650" y="16010"/>
                </a:lnTo>
                <a:lnTo>
                  <a:pt x="36640" y="16010"/>
                </a:lnTo>
                <a:lnTo>
                  <a:pt x="36640" y="16000"/>
                </a:lnTo>
                <a:lnTo>
                  <a:pt x="36640" y="15990"/>
                </a:lnTo>
                <a:lnTo>
                  <a:pt x="36640" y="15980"/>
                </a:lnTo>
                <a:lnTo>
                  <a:pt x="36630" y="15980"/>
                </a:lnTo>
                <a:lnTo>
                  <a:pt x="36630" y="15970"/>
                </a:lnTo>
                <a:lnTo>
                  <a:pt x="36630" y="15960"/>
                </a:lnTo>
                <a:lnTo>
                  <a:pt x="36630" y="15950"/>
                </a:lnTo>
                <a:lnTo>
                  <a:pt x="36630" y="15940"/>
                </a:lnTo>
                <a:lnTo>
                  <a:pt x="36630" y="15930"/>
                </a:lnTo>
                <a:lnTo>
                  <a:pt x="36620" y="15920"/>
                </a:lnTo>
                <a:lnTo>
                  <a:pt x="36620" y="15910"/>
                </a:lnTo>
                <a:lnTo>
                  <a:pt x="36620" y="15900"/>
                </a:lnTo>
                <a:lnTo>
                  <a:pt x="36620" y="15890"/>
                </a:lnTo>
                <a:lnTo>
                  <a:pt x="36620" y="15880"/>
                </a:lnTo>
                <a:lnTo>
                  <a:pt x="36620" y="15870"/>
                </a:lnTo>
                <a:lnTo>
                  <a:pt x="36620" y="15860"/>
                </a:lnTo>
                <a:lnTo>
                  <a:pt x="36620" y="15850"/>
                </a:lnTo>
                <a:lnTo>
                  <a:pt x="36620" y="15840"/>
                </a:lnTo>
                <a:lnTo>
                  <a:pt x="36620" y="15830"/>
                </a:lnTo>
                <a:lnTo>
                  <a:pt x="36610" y="15820"/>
                </a:lnTo>
                <a:lnTo>
                  <a:pt x="36610" y="15810"/>
                </a:lnTo>
                <a:lnTo>
                  <a:pt x="36610" y="15800"/>
                </a:lnTo>
                <a:lnTo>
                  <a:pt x="36610" y="15790"/>
                </a:lnTo>
                <a:lnTo>
                  <a:pt x="36610" y="15780"/>
                </a:lnTo>
                <a:lnTo>
                  <a:pt x="36610" y="15770"/>
                </a:lnTo>
                <a:lnTo>
                  <a:pt x="36610" y="15760"/>
                </a:lnTo>
                <a:lnTo>
                  <a:pt x="36600" y="15750"/>
                </a:lnTo>
                <a:lnTo>
                  <a:pt x="36600" y="15740"/>
                </a:lnTo>
                <a:lnTo>
                  <a:pt x="36600" y="15730"/>
                </a:lnTo>
                <a:lnTo>
                  <a:pt x="36600" y="15720"/>
                </a:lnTo>
                <a:lnTo>
                  <a:pt x="36600" y="15710"/>
                </a:lnTo>
                <a:lnTo>
                  <a:pt x="36600" y="15700"/>
                </a:lnTo>
                <a:lnTo>
                  <a:pt x="36600" y="15690"/>
                </a:lnTo>
                <a:lnTo>
                  <a:pt x="36590" y="15690"/>
                </a:lnTo>
                <a:lnTo>
                  <a:pt x="36590" y="15680"/>
                </a:lnTo>
                <a:lnTo>
                  <a:pt x="36590" y="15670"/>
                </a:lnTo>
                <a:lnTo>
                  <a:pt x="36590" y="15660"/>
                </a:lnTo>
                <a:lnTo>
                  <a:pt x="36590" y="15650"/>
                </a:lnTo>
                <a:lnTo>
                  <a:pt x="36590" y="15640"/>
                </a:lnTo>
                <a:lnTo>
                  <a:pt x="36590" y="15630"/>
                </a:lnTo>
                <a:lnTo>
                  <a:pt x="36580" y="15620"/>
                </a:lnTo>
                <a:lnTo>
                  <a:pt x="36580" y="15610"/>
                </a:lnTo>
                <a:lnTo>
                  <a:pt x="36580" y="15600"/>
                </a:lnTo>
                <a:lnTo>
                  <a:pt x="36580" y="15590"/>
                </a:lnTo>
                <a:lnTo>
                  <a:pt x="36580" y="15580"/>
                </a:lnTo>
                <a:lnTo>
                  <a:pt x="36590" y="15580"/>
                </a:lnTo>
                <a:lnTo>
                  <a:pt x="36590" y="15570"/>
                </a:lnTo>
                <a:lnTo>
                  <a:pt x="36590" y="15560"/>
                </a:lnTo>
                <a:lnTo>
                  <a:pt x="36590" y="15550"/>
                </a:lnTo>
                <a:lnTo>
                  <a:pt x="36590" y="15540"/>
                </a:lnTo>
                <a:lnTo>
                  <a:pt x="36590" y="15530"/>
                </a:lnTo>
                <a:lnTo>
                  <a:pt x="36590" y="15520"/>
                </a:lnTo>
                <a:lnTo>
                  <a:pt x="36590" y="15510"/>
                </a:lnTo>
                <a:lnTo>
                  <a:pt x="36590" y="15500"/>
                </a:lnTo>
                <a:lnTo>
                  <a:pt x="36590" y="15490"/>
                </a:lnTo>
                <a:lnTo>
                  <a:pt x="36590" y="15480"/>
                </a:lnTo>
                <a:lnTo>
                  <a:pt x="36590" y="15470"/>
                </a:lnTo>
                <a:lnTo>
                  <a:pt x="36590" y="15460"/>
                </a:lnTo>
                <a:lnTo>
                  <a:pt x="36580" y="15450"/>
                </a:lnTo>
                <a:lnTo>
                  <a:pt x="36580" y="15440"/>
                </a:lnTo>
                <a:lnTo>
                  <a:pt x="36580" y="15430"/>
                </a:lnTo>
                <a:lnTo>
                  <a:pt x="36580" y="15420"/>
                </a:lnTo>
                <a:lnTo>
                  <a:pt x="36580" y="15410"/>
                </a:lnTo>
                <a:lnTo>
                  <a:pt x="36580" y="15400"/>
                </a:lnTo>
                <a:lnTo>
                  <a:pt x="36580" y="15390"/>
                </a:lnTo>
                <a:lnTo>
                  <a:pt x="36580" y="15380"/>
                </a:lnTo>
                <a:lnTo>
                  <a:pt x="36580" y="15370"/>
                </a:lnTo>
                <a:lnTo>
                  <a:pt x="36580" y="15360"/>
                </a:lnTo>
                <a:lnTo>
                  <a:pt x="36570" y="15360"/>
                </a:lnTo>
                <a:lnTo>
                  <a:pt x="36570" y="15350"/>
                </a:lnTo>
                <a:lnTo>
                  <a:pt x="36580" y="15350"/>
                </a:lnTo>
                <a:lnTo>
                  <a:pt x="36570" y="15350"/>
                </a:lnTo>
                <a:lnTo>
                  <a:pt x="36570" y="15340"/>
                </a:lnTo>
                <a:lnTo>
                  <a:pt x="36580" y="15340"/>
                </a:lnTo>
                <a:lnTo>
                  <a:pt x="36580" y="15330"/>
                </a:lnTo>
                <a:lnTo>
                  <a:pt x="36580" y="15320"/>
                </a:lnTo>
                <a:lnTo>
                  <a:pt x="36580" y="15310"/>
                </a:lnTo>
                <a:lnTo>
                  <a:pt x="36580" y="15300"/>
                </a:lnTo>
                <a:lnTo>
                  <a:pt x="36580" y="15290"/>
                </a:lnTo>
                <a:lnTo>
                  <a:pt x="36580" y="15280"/>
                </a:lnTo>
                <a:lnTo>
                  <a:pt x="36580" y="15270"/>
                </a:lnTo>
                <a:lnTo>
                  <a:pt x="36580" y="15260"/>
                </a:lnTo>
                <a:lnTo>
                  <a:pt x="36580" y="15250"/>
                </a:lnTo>
                <a:lnTo>
                  <a:pt x="36580" y="15240"/>
                </a:lnTo>
                <a:lnTo>
                  <a:pt x="36590" y="15240"/>
                </a:lnTo>
                <a:lnTo>
                  <a:pt x="36590" y="15230"/>
                </a:lnTo>
                <a:lnTo>
                  <a:pt x="36600" y="15230"/>
                </a:lnTo>
                <a:lnTo>
                  <a:pt x="36600" y="15220"/>
                </a:lnTo>
                <a:lnTo>
                  <a:pt x="36600" y="15210"/>
                </a:lnTo>
                <a:lnTo>
                  <a:pt x="36610" y="15210"/>
                </a:lnTo>
                <a:lnTo>
                  <a:pt x="36620" y="15210"/>
                </a:lnTo>
                <a:lnTo>
                  <a:pt x="36620" y="15200"/>
                </a:lnTo>
                <a:lnTo>
                  <a:pt x="36630" y="15200"/>
                </a:lnTo>
                <a:lnTo>
                  <a:pt x="36630" y="15190"/>
                </a:lnTo>
                <a:lnTo>
                  <a:pt x="36640" y="15190"/>
                </a:lnTo>
                <a:lnTo>
                  <a:pt x="36640" y="15180"/>
                </a:lnTo>
                <a:lnTo>
                  <a:pt x="36650" y="15180"/>
                </a:lnTo>
                <a:lnTo>
                  <a:pt x="36660" y="15180"/>
                </a:lnTo>
                <a:lnTo>
                  <a:pt x="36660" y="15170"/>
                </a:lnTo>
                <a:lnTo>
                  <a:pt x="36670" y="15170"/>
                </a:lnTo>
                <a:lnTo>
                  <a:pt x="36670" y="15180"/>
                </a:lnTo>
                <a:lnTo>
                  <a:pt x="36670" y="15170"/>
                </a:lnTo>
                <a:lnTo>
                  <a:pt x="36680" y="15170"/>
                </a:lnTo>
                <a:lnTo>
                  <a:pt x="36680" y="15180"/>
                </a:lnTo>
                <a:lnTo>
                  <a:pt x="36690" y="15180"/>
                </a:lnTo>
                <a:lnTo>
                  <a:pt x="36700" y="15180"/>
                </a:lnTo>
                <a:lnTo>
                  <a:pt x="36710" y="15190"/>
                </a:lnTo>
                <a:lnTo>
                  <a:pt x="36720" y="15190"/>
                </a:lnTo>
                <a:lnTo>
                  <a:pt x="36730" y="15190"/>
                </a:lnTo>
                <a:lnTo>
                  <a:pt x="36730" y="15200"/>
                </a:lnTo>
                <a:lnTo>
                  <a:pt x="36740" y="15200"/>
                </a:lnTo>
                <a:lnTo>
                  <a:pt x="36740" y="15210"/>
                </a:lnTo>
                <a:lnTo>
                  <a:pt x="36750" y="15210"/>
                </a:lnTo>
                <a:lnTo>
                  <a:pt x="36760" y="15220"/>
                </a:lnTo>
                <a:lnTo>
                  <a:pt x="36760" y="15230"/>
                </a:lnTo>
                <a:lnTo>
                  <a:pt x="36770" y="15230"/>
                </a:lnTo>
                <a:lnTo>
                  <a:pt x="36780" y="15230"/>
                </a:lnTo>
                <a:lnTo>
                  <a:pt x="36780" y="15240"/>
                </a:lnTo>
                <a:lnTo>
                  <a:pt x="36790" y="15240"/>
                </a:lnTo>
                <a:lnTo>
                  <a:pt x="36790" y="15250"/>
                </a:lnTo>
                <a:lnTo>
                  <a:pt x="36800" y="15250"/>
                </a:lnTo>
                <a:lnTo>
                  <a:pt x="36810" y="15250"/>
                </a:lnTo>
                <a:lnTo>
                  <a:pt x="36810" y="15260"/>
                </a:lnTo>
                <a:lnTo>
                  <a:pt x="36820" y="15260"/>
                </a:lnTo>
                <a:lnTo>
                  <a:pt x="36830" y="15260"/>
                </a:lnTo>
                <a:lnTo>
                  <a:pt x="36840" y="15260"/>
                </a:lnTo>
                <a:lnTo>
                  <a:pt x="36840" y="15270"/>
                </a:lnTo>
                <a:lnTo>
                  <a:pt x="36850" y="15270"/>
                </a:lnTo>
                <a:lnTo>
                  <a:pt x="36860" y="15270"/>
                </a:lnTo>
                <a:lnTo>
                  <a:pt x="36870" y="15280"/>
                </a:lnTo>
                <a:lnTo>
                  <a:pt x="36880" y="15280"/>
                </a:lnTo>
                <a:lnTo>
                  <a:pt x="36890" y="15280"/>
                </a:lnTo>
                <a:lnTo>
                  <a:pt x="36900" y="15280"/>
                </a:lnTo>
                <a:lnTo>
                  <a:pt x="36900" y="15290"/>
                </a:lnTo>
                <a:lnTo>
                  <a:pt x="36910" y="15290"/>
                </a:lnTo>
                <a:lnTo>
                  <a:pt x="36910" y="15300"/>
                </a:lnTo>
                <a:lnTo>
                  <a:pt x="36920" y="15310"/>
                </a:lnTo>
                <a:lnTo>
                  <a:pt x="36930" y="15320"/>
                </a:lnTo>
                <a:lnTo>
                  <a:pt x="36940" y="15320"/>
                </a:lnTo>
                <a:lnTo>
                  <a:pt x="36950" y="15320"/>
                </a:lnTo>
                <a:lnTo>
                  <a:pt x="36960" y="15330"/>
                </a:lnTo>
                <a:lnTo>
                  <a:pt x="36970" y="15330"/>
                </a:lnTo>
                <a:lnTo>
                  <a:pt x="36980" y="15330"/>
                </a:lnTo>
                <a:lnTo>
                  <a:pt x="36990" y="15330"/>
                </a:lnTo>
                <a:lnTo>
                  <a:pt x="37000" y="15330"/>
                </a:lnTo>
                <a:lnTo>
                  <a:pt x="37010" y="15330"/>
                </a:lnTo>
                <a:lnTo>
                  <a:pt x="37020" y="15330"/>
                </a:lnTo>
                <a:lnTo>
                  <a:pt x="37030" y="15330"/>
                </a:lnTo>
                <a:lnTo>
                  <a:pt x="37040" y="15330"/>
                </a:lnTo>
                <a:lnTo>
                  <a:pt x="37050" y="15330"/>
                </a:lnTo>
                <a:lnTo>
                  <a:pt x="37060" y="15330"/>
                </a:lnTo>
                <a:lnTo>
                  <a:pt x="37070" y="15320"/>
                </a:lnTo>
                <a:lnTo>
                  <a:pt x="37080" y="15320"/>
                </a:lnTo>
                <a:lnTo>
                  <a:pt x="37090" y="15320"/>
                </a:lnTo>
                <a:lnTo>
                  <a:pt x="37100" y="15320"/>
                </a:lnTo>
                <a:lnTo>
                  <a:pt x="37100" y="15310"/>
                </a:lnTo>
                <a:lnTo>
                  <a:pt x="37110" y="15310"/>
                </a:lnTo>
                <a:lnTo>
                  <a:pt x="37120" y="15310"/>
                </a:lnTo>
                <a:lnTo>
                  <a:pt x="37130" y="15310"/>
                </a:lnTo>
                <a:lnTo>
                  <a:pt x="37140" y="15310"/>
                </a:lnTo>
                <a:lnTo>
                  <a:pt x="37150" y="15310"/>
                </a:lnTo>
                <a:lnTo>
                  <a:pt x="37160" y="15310"/>
                </a:lnTo>
                <a:lnTo>
                  <a:pt x="37160" y="15320"/>
                </a:lnTo>
                <a:lnTo>
                  <a:pt x="37170" y="15320"/>
                </a:lnTo>
                <a:lnTo>
                  <a:pt x="37170" y="15330"/>
                </a:lnTo>
                <a:lnTo>
                  <a:pt x="37170" y="15340"/>
                </a:lnTo>
                <a:lnTo>
                  <a:pt x="37180" y="15340"/>
                </a:lnTo>
                <a:lnTo>
                  <a:pt x="37180" y="15350"/>
                </a:lnTo>
                <a:lnTo>
                  <a:pt x="37180" y="15360"/>
                </a:lnTo>
                <a:lnTo>
                  <a:pt x="37190" y="15360"/>
                </a:lnTo>
                <a:lnTo>
                  <a:pt x="37190" y="15370"/>
                </a:lnTo>
                <a:lnTo>
                  <a:pt x="37200" y="15370"/>
                </a:lnTo>
                <a:lnTo>
                  <a:pt x="37210" y="15380"/>
                </a:lnTo>
                <a:lnTo>
                  <a:pt x="37220" y="15390"/>
                </a:lnTo>
                <a:lnTo>
                  <a:pt x="37220" y="15400"/>
                </a:lnTo>
                <a:lnTo>
                  <a:pt x="37230" y="15400"/>
                </a:lnTo>
                <a:lnTo>
                  <a:pt x="37240" y="15400"/>
                </a:lnTo>
                <a:lnTo>
                  <a:pt x="37240" y="15410"/>
                </a:lnTo>
                <a:lnTo>
                  <a:pt x="37250" y="15410"/>
                </a:lnTo>
                <a:lnTo>
                  <a:pt x="37260" y="15410"/>
                </a:lnTo>
                <a:lnTo>
                  <a:pt x="37260" y="15420"/>
                </a:lnTo>
                <a:lnTo>
                  <a:pt x="37270" y="15420"/>
                </a:lnTo>
                <a:lnTo>
                  <a:pt x="37270" y="15430"/>
                </a:lnTo>
                <a:lnTo>
                  <a:pt x="37280" y="15430"/>
                </a:lnTo>
                <a:lnTo>
                  <a:pt x="37290" y="15430"/>
                </a:lnTo>
                <a:lnTo>
                  <a:pt x="37290" y="15440"/>
                </a:lnTo>
                <a:lnTo>
                  <a:pt x="37300" y="15440"/>
                </a:lnTo>
                <a:lnTo>
                  <a:pt x="37310" y="15450"/>
                </a:lnTo>
                <a:lnTo>
                  <a:pt x="37320" y="15450"/>
                </a:lnTo>
                <a:lnTo>
                  <a:pt x="37330" y="15460"/>
                </a:lnTo>
                <a:lnTo>
                  <a:pt x="37340" y="15460"/>
                </a:lnTo>
                <a:lnTo>
                  <a:pt x="37350" y="15460"/>
                </a:lnTo>
                <a:lnTo>
                  <a:pt x="37360" y="15470"/>
                </a:lnTo>
                <a:lnTo>
                  <a:pt x="37370" y="15470"/>
                </a:lnTo>
                <a:lnTo>
                  <a:pt x="37380" y="15470"/>
                </a:lnTo>
                <a:lnTo>
                  <a:pt x="37390" y="15470"/>
                </a:lnTo>
                <a:lnTo>
                  <a:pt x="37390" y="15480"/>
                </a:lnTo>
                <a:lnTo>
                  <a:pt x="37400" y="15480"/>
                </a:lnTo>
                <a:lnTo>
                  <a:pt x="37400" y="15490"/>
                </a:lnTo>
                <a:lnTo>
                  <a:pt x="37410" y="15490"/>
                </a:lnTo>
                <a:lnTo>
                  <a:pt x="37420" y="15490"/>
                </a:lnTo>
                <a:lnTo>
                  <a:pt x="37420" y="15500"/>
                </a:lnTo>
                <a:lnTo>
                  <a:pt x="37430" y="15500"/>
                </a:lnTo>
                <a:lnTo>
                  <a:pt x="37430" y="15510"/>
                </a:lnTo>
                <a:lnTo>
                  <a:pt x="37440" y="15510"/>
                </a:lnTo>
                <a:lnTo>
                  <a:pt x="37440" y="15520"/>
                </a:lnTo>
                <a:lnTo>
                  <a:pt x="37450" y="15520"/>
                </a:lnTo>
                <a:lnTo>
                  <a:pt x="37460" y="15510"/>
                </a:lnTo>
                <a:lnTo>
                  <a:pt x="37460" y="15520"/>
                </a:lnTo>
                <a:lnTo>
                  <a:pt x="37470" y="15520"/>
                </a:lnTo>
                <a:lnTo>
                  <a:pt x="37470" y="15530"/>
                </a:lnTo>
                <a:lnTo>
                  <a:pt x="37470" y="15540"/>
                </a:lnTo>
                <a:lnTo>
                  <a:pt x="37480" y="15540"/>
                </a:lnTo>
                <a:lnTo>
                  <a:pt x="37480" y="15550"/>
                </a:lnTo>
                <a:lnTo>
                  <a:pt x="37490" y="15550"/>
                </a:lnTo>
                <a:lnTo>
                  <a:pt x="37490" y="15560"/>
                </a:lnTo>
                <a:lnTo>
                  <a:pt x="37500" y="15560"/>
                </a:lnTo>
                <a:lnTo>
                  <a:pt x="37510" y="15560"/>
                </a:lnTo>
                <a:lnTo>
                  <a:pt x="37520" y="15560"/>
                </a:lnTo>
                <a:lnTo>
                  <a:pt x="37530" y="15560"/>
                </a:lnTo>
                <a:lnTo>
                  <a:pt x="37540" y="15560"/>
                </a:lnTo>
                <a:lnTo>
                  <a:pt x="37550" y="15560"/>
                </a:lnTo>
                <a:lnTo>
                  <a:pt x="37560" y="15560"/>
                </a:lnTo>
                <a:lnTo>
                  <a:pt x="37570" y="15560"/>
                </a:lnTo>
                <a:lnTo>
                  <a:pt x="37580" y="15560"/>
                </a:lnTo>
                <a:lnTo>
                  <a:pt x="37590" y="15560"/>
                </a:lnTo>
                <a:lnTo>
                  <a:pt x="37600" y="15560"/>
                </a:lnTo>
                <a:lnTo>
                  <a:pt x="37610" y="15560"/>
                </a:lnTo>
                <a:lnTo>
                  <a:pt x="37620" y="15560"/>
                </a:lnTo>
                <a:lnTo>
                  <a:pt x="37620" y="15570"/>
                </a:lnTo>
                <a:lnTo>
                  <a:pt x="37620" y="15580"/>
                </a:lnTo>
                <a:lnTo>
                  <a:pt x="37630" y="15580"/>
                </a:lnTo>
                <a:lnTo>
                  <a:pt x="37630" y="15590"/>
                </a:lnTo>
                <a:lnTo>
                  <a:pt x="37640" y="15590"/>
                </a:lnTo>
                <a:lnTo>
                  <a:pt x="37650" y="15590"/>
                </a:lnTo>
                <a:lnTo>
                  <a:pt x="37660" y="15590"/>
                </a:lnTo>
                <a:lnTo>
                  <a:pt x="37670" y="15590"/>
                </a:lnTo>
                <a:lnTo>
                  <a:pt x="37680" y="15590"/>
                </a:lnTo>
                <a:lnTo>
                  <a:pt x="37680" y="15600"/>
                </a:lnTo>
                <a:lnTo>
                  <a:pt x="37690" y="15600"/>
                </a:lnTo>
                <a:lnTo>
                  <a:pt x="37690" y="15610"/>
                </a:lnTo>
                <a:lnTo>
                  <a:pt x="37700" y="15610"/>
                </a:lnTo>
                <a:lnTo>
                  <a:pt x="37710" y="15610"/>
                </a:lnTo>
                <a:lnTo>
                  <a:pt x="37720" y="15610"/>
                </a:lnTo>
                <a:lnTo>
                  <a:pt x="37730" y="15610"/>
                </a:lnTo>
                <a:lnTo>
                  <a:pt x="37730" y="15620"/>
                </a:lnTo>
                <a:lnTo>
                  <a:pt x="37740" y="15620"/>
                </a:lnTo>
                <a:lnTo>
                  <a:pt x="37750" y="15620"/>
                </a:lnTo>
                <a:lnTo>
                  <a:pt x="37750" y="15630"/>
                </a:lnTo>
                <a:lnTo>
                  <a:pt x="37740" y="15630"/>
                </a:lnTo>
                <a:lnTo>
                  <a:pt x="37740" y="15640"/>
                </a:lnTo>
                <a:lnTo>
                  <a:pt x="37750" y="15640"/>
                </a:lnTo>
                <a:lnTo>
                  <a:pt x="37750" y="15650"/>
                </a:lnTo>
                <a:lnTo>
                  <a:pt x="37760" y="15660"/>
                </a:lnTo>
                <a:lnTo>
                  <a:pt x="37770" y="15660"/>
                </a:lnTo>
                <a:lnTo>
                  <a:pt x="37780" y="15660"/>
                </a:lnTo>
                <a:lnTo>
                  <a:pt x="37790" y="15660"/>
                </a:lnTo>
                <a:lnTo>
                  <a:pt x="37790" y="15670"/>
                </a:lnTo>
                <a:lnTo>
                  <a:pt x="37790" y="15680"/>
                </a:lnTo>
                <a:lnTo>
                  <a:pt x="37790" y="15690"/>
                </a:lnTo>
                <a:lnTo>
                  <a:pt x="37800" y="15690"/>
                </a:lnTo>
                <a:lnTo>
                  <a:pt x="37810" y="15690"/>
                </a:lnTo>
                <a:lnTo>
                  <a:pt x="37810" y="15700"/>
                </a:lnTo>
                <a:lnTo>
                  <a:pt x="37820" y="15700"/>
                </a:lnTo>
                <a:lnTo>
                  <a:pt x="37830" y="15700"/>
                </a:lnTo>
                <a:lnTo>
                  <a:pt x="37840" y="15700"/>
                </a:lnTo>
                <a:lnTo>
                  <a:pt x="37850" y="15700"/>
                </a:lnTo>
                <a:lnTo>
                  <a:pt x="37850" y="15710"/>
                </a:lnTo>
                <a:lnTo>
                  <a:pt x="37860" y="15710"/>
                </a:lnTo>
                <a:lnTo>
                  <a:pt x="37870" y="15710"/>
                </a:lnTo>
                <a:lnTo>
                  <a:pt x="37870" y="15720"/>
                </a:lnTo>
                <a:lnTo>
                  <a:pt x="37880" y="15720"/>
                </a:lnTo>
                <a:lnTo>
                  <a:pt x="37890" y="15720"/>
                </a:lnTo>
                <a:lnTo>
                  <a:pt x="37900" y="15720"/>
                </a:lnTo>
                <a:lnTo>
                  <a:pt x="37910" y="15720"/>
                </a:lnTo>
                <a:lnTo>
                  <a:pt x="37910" y="15730"/>
                </a:lnTo>
                <a:lnTo>
                  <a:pt x="37920" y="15730"/>
                </a:lnTo>
                <a:lnTo>
                  <a:pt x="37930" y="15740"/>
                </a:lnTo>
                <a:lnTo>
                  <a:pt x="37940" y="15740"/>
                </a:lnTo>
                <a:lnTo>
                  <a:pt x="37950" y="15740"/>
                </a:lnTo>
                <a:lnTo>
                  <a:pt x="37950" y="15750"/>
                </a:lnTo>
                <a:lnTo>
                  <a:pt x="37960" y="15750"/>
                </a:lnTo>
                <a:lnTo>
                  <a:pt x="37960" y="15760"/>
                </a:lnTo>
                <a:lnTo>
                  <a:pt x="37970" y="15760"/>
                </a:lnTo>
                <a:lnTo>
                  <a:pt x="37970" y="15770"/>
                </a:lnTo>
                <a:lnTo>
                  <a:pt x="37980" y="15770"/>
                </a:lnTo>
                <a:lnTo>
                  <a:pt x="37980" y="15780"/>
                </a:lnTo>
                <a:lnTo>
                  <a:pt x="37980" y="15790"/>
                </a:lnTo>
                <a:lnTo>
                  <a:pt x="37990" y="15790"/>
                </a:lnTo>
                <a:lnTo>
                  <a:pt x="38000" y="15790"/>
                </a:lnTo>
                <a:lnTo>
                  <a:pt x="38000" y="15800"/>
                </a:lnTo>
                <a:lnTo>
                  <a:pt x="38010" y="15800"/>
                </a:lnTo>
                <a:lnTo>
                  <a:pt x="38020" y="15800"/>
                </a:lnTo>
                <a:lnTo>
                  <a:pt x="38030" y="15800"/>
                </a:lnTo>
                <a:lnTo>
                  <a:pt x="38040" y="15800"/>
                </a:lnTo>
                <a:lnTo>
                  <a:pt x="38050" y="15800"/>
                </a:lnTo>
                <a:lnTo>
                  <a:pt x="38060" y="15800"/>
                </a:lnTo>
                <a:lnTo>
                  <a:pt x="38070" y="15800"/>
                </a:lnTo>
                <a:lnTo>
                  <a:pt x="38080" y="15810"/>
                </a:lnTo>
                <a:lnTo>
                  <a:pt x="38090" y="15810"/>
                </a:lnTo>
                <a:lnTo>
                  <a:pt x="38100" y="15810"/>
                </a:lnTo>
                <a:lnTo>
                  <a:pt x="38110" y="15810"/>
                </a:lnTo>
                <a:lnTo>
                  <a:pt x="38120" y="15810"/>
                </a:lnTo>
                <a:lnTo>
                  <a:pt x="38120" y="15820"/>
                </a:lnTo>
                <a:lnTo>
                  <a:pt x="38130" y="15820"/>
                </a:lnTo>
                <a:lnTo>
                  <a:pt x="38140" y="15820"/>
                </a:lnTo>
                <a:lnTo>
                  <a:pt x="38140" y="15830"/>
                </a:lnTo>
                <a:lnTo>
                  <a:pt x="38150" y="15830"/>
                </a:lnTo>
                <a:lnTo>
                  <a:pt x="38160" y="15830"/>
                </a:lnTo>
                <a:lnTo>
                  <a:pt x="38170" y="15830"/>
                </a:lnTo>
                <a:lnTo>
                  <a:pt x="38170" y="15840"/>
                </a:lnTo>
                <a:lnTo>
                  <a:pt x="38180" y="15840"/>
                </a:lnTo>
                <a:lnTo>
                  <a:pt x="38180" y="15850"/>
                </a:lnTo>
                <a:lnTo>
                  <a:pt x="38190" y="15850"/>
                </a:lnTo>
                <a:lnTo>
                  <a:pt x="38200" y="15850"/>
                </a:lnTo>
                <a:lnTo>
                  <a:pt x="38200" y="15860"/>
                </a:lnTo>
                <a:lnTo>
                  <a:pt x="38210" y="15860"/>
                </a:lnTo>
                <a:lnTo>
                  <a:pt x="38220" y="15860"/>
                </a:lnTo>
                <a:lnTo>
                  <a:pt x="38220" y="15870"/>
                </a:lnTo>
                <a:lnTo>
                  <a:pt x="38230" y="15870"/>
                </a:lnTo>
                <a:lnTo>
                  <a:pt x="38240" y="15870"/>
                </a:lnTo>
                <a:lnTo>
                  <a:pt x="38240" y="15880"/>
                </a:lnTo>
                <a:lnTo>
                  <a:pt x="38250" y="15880"/>
                </a:lnTo>
                <a:lnTo>
                  <a:pt x="38250" y="15890"/>
                </a:lnTo>
                <a:lnTo>
                  <a:pt x="38250" y="15900"/>
                </a:lnTo>
                <a:lnTo>
                  <a:pt x="38260" y="15900"/>
                </a:lnTo>
                <a:lnTo>
                  <a:pt x="38260" y="15910"/>
                </a:lnTo>
                <a:lnTo>
                  <a:pt x="38260" y="15920"/>
                </a:lnTo>
                <a:lnTo>
                  <a:pt x="38270" y="15920"/>
                </a:lnTo>
                <a:lnTo>
                  <a:pt x="38270" y="15930"/>
                </a:lnTo>
                <a:lnTo>
                  <a:pt x="38270" y="15940"/>
                </a:lnTo>
                <a:lnTo>
                  <a:pt x="38280" y="15940"/>
                </a:lnTo>
                <a:lnTo>
                  <a:pt x="38270" y="15940"/>
                </a:lnTo>
                <a:lnTo>
                  <a:pt x="38270" y="15950"/>
                </a:lnTo>
                <a:lnTo>
                  <a:pt x="38270" y="15960"/>
                </a:lnTo>
                <a:lnTo>
                  <a:pt x="38270" y="15970"/>
                </a:lnTo>
                <a:lnTo>
                  <a:pt x="38260" y="15970"/>
                </a:lnTo>
                <a:lnTo>
                  <a:pt x="38260" y="15980"/>
                </a:lnTo>
                <a:lnTo>
                  <a:pt x="38260" y="15990"/>
                </a:lnTo>
                <a:lnTo>
                  <a:pt x="38260" y="16000"/>
                </a:lnTo>
                <a:lnTo>
                  <a:pt x="38260" y="16010"/>
                </a:lnTo>
                <a:lnTo>
                  <a:pt x="38260" y="16020"/>
                </a:lnTo>
                <a:lnTo>
                  <a:pt x="38270" y="16020"/>
                </a:lnTo>
                <a:lnTo>
                  <a:pt x="38270" y="16030"/>
                </a:lnTo>
                <a:lnTo>
                  <a:pt x="38280" y="16040"/>
                </a:lnTo>
                <a:lnTo>
                  <a:pt x="38280" y="16050"/>
                </a:lnTo>
                <a:lnTo>
                  <a:pt x="38280" y="16060"/>
                </a:lnTo>
                <a:lnTo>
                  <a:pt x="38290" y="16060"/>
                </a:lnTo>
                <a:lnTo>
                  <a:pt x="38290" y="16070"/>
                </a:lnTo>
                <a:lnTo>
                  <a:pt x="38290" y="16080"/>
                </a:lnTo>
                <a:lnTo>
                  <a:pt x="38300" y="16080"/>
                </a:lnTo>
                <a:lnTo>
                  <a:pt x="38290" y="16090"/>
                </a:lnTo>
                <a:lnTo>
                  <a:pt x="38300" y="16090"/>
                </a:lnTo>
                <a:lnTo>
                  <a:pt x="38300" y="16100"/>
                </a:lnTo>
                <a:lnTo>
                  <a:pt x="38300" y="16110"/>
                </a:lnTo>
                <a:lnTo>
                  <a:pt x="38310" y="16110"/>
                </a:lnTo>
                <a:lnTo>
                  <a:pt x="38320" y="16120"/>
                </a:lnTo>
                <a:lnTo>
                  <a:pt x="38320" y="16130"/>
                </a:lnTo>
                <a:lnTo>
                  <a:pt x="38330" y="16130"/>
                </a:lnTo>
                <a:lnTo>
                  <a:pt x="38340" y="16130"/>
                </a:lnTo>
                <a:lnTo>
                  <a:pt x="38340" y="16140"/>
                </a:lnTo>
                <a:lnTo>
                  <a:pt x="38350" y="16140"/>
                </a:lnTo>
                <a:lnTo>
                  <a:pt x="38360" y="16150"/>
                </a:lnTo>
                <a:lnTo>
                  <a:pt x="38370" y="16150"/>
                </a:lnTo>
                <a:lnTo>
                  <a:pt x="38370" y="16160"/>
                </a:lnTo>
                <a:lnTo>
                  <a:pt x="38370" y="16170"/>
                </a:lnTo>
                <a:lnTo>
                  <a:pt x="38380" y="16170"/>
                </a:lnTo>
                <a:lnTo>
                  <a:pt x="38380" y="16180"/>
                </a:lnTo>
                <a:lnTo>
                  <a:pt x="38390" y="16180"/>
                </a:lnTo>
                <a:lnTo>
                  <a:pt x="38400" y="16190"/>
                </a:lnTo>
                <a:lnTo>
                  <a:pt x="38410" y="16190"/>
                </a:lnTo>
                <a:lnTo>
                  <a:pt x="38410" y="16200"/>
                </a:lnTo>
                <a:lnTo>
                  <a:pt x="38420" y="16200"/>
                </a:lnTo>
                <a:lnTo>
                  <a:pt x="38430" y="16200"/>
                </a:lnTo>
                <a:lnTo>
                  <a:pt x="38440" y="16200"/>
                </a:lnTo>
                <a:lnTo>
                  <a:pt x="38440" y="16210"/>
                </a:lnTo>
                <a:lnTo>
                  <a:pt x="38450" y="16210"/>
                </a:lnTo>
                <a:lnTo>
                  <a:pt x="38460" y="16210"/>
                </a:lnTo>
                <a:lnTo>
                  <a:pt x="38460" y="16220"/>
                </a:lnTo>
                <a:lnTo>
                  <a:pt x="38470" y="16220"/>
                </a:lnTo>
                <a:lnTo>
                  <a:pt x="38480" y="16220"/>
                </a:lnTo>
                <a:lnTo>
                  <a:pt x="38480" y="16230"/>
                </a:lnTo>
                <a:lnTo>
                  <a:pt x="38490" y="16230"/>
                </a:lnTo>
                <a:lnTo>
                  <a:pt x="38480" y="16230"/>
                </a:lnTo>
                <a:lnTo>
                  <a:pt x="38490" y="16240"/>
                </a:lnTo>
                <a:lnTo>
                  <a:pt x="38500" y="16240"/>
                </a:lnTo>
                <a:lnTo>
                  <a:pt x="38500" y="16250"/>
                </a:lnTo>
                <a:lnTo>
                  <a:pt x="38510" y="16250"/>
                </a:lnTo>
                <a:lnTo>
                  <a:pt x="38520" y="16250"/>
                </a:lnTo>
                <a:lnTo>
                  <a:pt x="38530" y="16250"/>
                </a:lnTo>
                <a:lnTo>
                  <a:pt x="38540" y="16250"/>
                </a:lnTo>
                <a:lnTo>
                  <a:pt x="38550" y="16250"/>
                </a:lnTo>
                <a:lnTo>
                  <a:pt x="38550" y="16260"/>
                </a:lnTo>
                <a:lnTo>
                  <a:pt x="38560" y="16260"/>
                </a:lnTo>
                <a:lnTo>
                  <a:pt x="38570" y="16260"/>
                </a:lnTo>
                <a:lnTo>
                  <a:pt x="38570" y="16270"/>
                </a:lnTo>
                <a:lnTo>
                  <a:pt x="38570" y="16280"/>
                </a:lnTo>
                <a:lnTo>
                  <a:pt x="38580" y="16280"/>
                </a:lnTo>
                <a:lnTo>
                  <a:pt x="38580" y="16290"/>
                </a:lnTo>
                <a:lnTo>
                  <a:pt x="38580" y="16300"/>
                </a:lnTo>
                <a:lnTo>
                  <a:pt x="38590" y="16300"/>
                </a:lnTo>
                <a:lnTo>
                  <a:pt x="38590" y="16310"/>
                </a:lnTo>
                <a:lnTo>
                  <a:pt x="38600" y="16310"/>
                </a:lnTo>
                <a:lnTo>
                  <a:pt x="38600" y="16320"/>
                </a:lnTo>
                <a:lnTo>
                  <a:pt x="38610" y="16320"/>
                </a:lnTo>
                <a:lnTo>
                  <a:pt x="38610" y="16330"/>
                </a:lnTo>
                <a:lnTo>
                  <a:pt x="38620" y="16330"/>
                </a:lnTo>
                <a:lnTo>
                  <a:pt x="38620" y="16340"/>
                </a:lnTo>
                <a:lnTo>
                  <a:pt x="38630" y="16340"/>
                </a:lnTo>
                <a:lnTo>
                  <a:pt x="38630" y="16350"/>
                </a:lnTo>
                <a:lnTo>
                  <a:pt x="38630" y="16360"/>
                </a:lnTo>
                <a:lnTo>
                  <a:pt x="38640" y="16360"/>
                </a:lnTo>
                <a:lnTo>
                  <a:pt x="38640" y="16370"/>
                </a:lnTo>
                <a:lnTo>
                  <a:pt x="38650" y="16370"/>
                </a:lnTo>
                <a:lnTo>
                  <a:pt x="38650" y="16380"/>
                </a:lnTo>
                <a:lnTo>
                  <a:pt x="38660" y="16390"/>
                </a:lnTo>
                <a:lnTo>
                  <a:pt x="38670" y="16390"/>
                </a:lnTo>
                <a:lnTo>
                  <a:pt x="38670" y="16400"/>
                </a:lnTo>
                <a:lnTo>
                  <a:pt x="38680" y="16400"/>
                </a:lnTo>
                <a:lnTo>
                  <a:pt x="38690" y="16400"/>
                </a:lnTo>
                <a:lnTo>
                  <a:pt x="38690" y="16410"/>
                </a:lnTo>
                <a:lnTo>
                  <a:pt x="38700" y="16410"/>
                </a:lnTo>
                <a:lnTo>
                  <a:pt x="38710" y="16420"/>
                </a:lnTo>
                <a:lnTo>
                  <a:pt x="38720" y="16420"/>
                </a:lnTo>
                <a:lnTo>
                  <a:pt x="38730" y="16420"/>
                </a:lnTo>
                <a:lnTo>
                  <a:pt x="38740" y="16420"/>
                </a:lnTo>
                <a:lnTo>
                  <a:pt x="38740" y="16430"/>
                </a:lnTo>
                <a:lnTo>
                  <a:pt x="38750" y="16430"/>
                </a:lnTo>
                <a:lnTo>
                  <a:pt x="38760" y="16440"/>
                </a:lnTo>
                <a:lnTo>
                  <a:pt x="38770" y="16440"/>
                </a:lnTo>
                <a:lnTo>
                  <a:pt x="38780" y="16440"/>
                </a:lnTo>
                <a:lnTo>
                  <a:pt x="38780" y="16450"/>
                </a:lnTo>
                <a:lnTo>
                  <a:pt x="38790" y="16450"/>
                </a:lnTo>
                <a:lnTo>
                  <a:pt x="38800" y="16460"/>
                </a:lnTo>
                <a:lnTo>
                  <a:pt x="38810" y="16460"/>
                </a:lnTo>
                <a:lnTo>
                  <a:pt x="38810" y="16470"/>
                </a:lnTo>
                <a:lnTo>
                  <a:pt x="38820" y="16470"/>
                </a:lnTo>
                <a:lnTo>
                  <a:pt x="38820" y="16480"/>
                </a:lnTo>
                <a:lnTo>
                  <a:pt x="38830" y="16480"/>
                </a:lnTo>
                <a:lnTo>
                  <a:pt x="38840" y="16480"/>
                </a:lnTo>
                <a:lnTo>
                  <a:pt x="38840" y="16490"/>
                </a:lnTo>
                <a:lnTo>
                  <a:pt x="38850" y="16490"/>
                </a:lnTo>
                <a:lnTo>
                  <a:pt x="38860" y="16490"/>
                </a:lnTo>
                <a:lnTo>
                  <a:pt x="38860" y="16500"/>
                </a:lnTo>
                <a:lnTo>
                  <a:pt x="38870" y="16500"/>
                </a:lnTo>
                <a:lnTo>
                  <a:pt x="38870" y="16510"/>
                </a:lnTo>
                <a:lnTo>
                  <a:pt x="38880" y="16510"/>
                </a:lnTo>
                <a:lnTo>
                  <a:pt x="38890" y="16510"/>
                </a:lnTo>
                <a:lnTo>
                  <a:pt x="38890" y="16520"/>
                </a:lnTo>
                <a:lnTo>
                  <a:pt x="38900" y="16520"/>
                </a:lnTo>
                <a:lnTo>
                  <a:pt x="38900" y="16530"/>
                </a:lnTo>
                <a:lnTo>
                  <a:pt x="38910" y="16530"/>
                </a:lnTo>
                <a:lnTo>
                  <a:pt x="38920" y="16530"/>
                </a:lnTo>
                <a:lnTo>
                  <a:pt x="38930" y="16530"/>
                </a:lnTo>
                <a:lnTo>
                  <a:pt x="38930" y="16540"/>
                </a:lnTo>
                <a:lnTo>
                  <a:pt x="38940" y="16540"/>
                </a:lnTo>
                <a:lnTo>
                  <a:pt x="38950" y="16540"/>
                </a:lnTo>
                <a:lnTo>
                  <a:pt x="38960" y="16540"/>
                </a:lnTo>
                <a:lnTo>
                  <a:pt x="38970" y="16540"/>
                </a:lnTo>
                <a:lnTo>
                  <a:pt x="38970" y="16550"/>
                </a:lnTo>
                <a:lnTo>
                  <a:pt x="38980" y="16550"/>
                </a:lnTo>
                <a:lnTo>
                  <a:pt x="38990" y="16550"/>
                </a:lnTo>
                <a:lnTo>
                  <a:pt x="39000" y="16550"/>
                </a:lnTo>
                <a:lnTo>
                  <a:pt x="39010" y="16550"/>
                </a:lnTo>
                <a:lnTo>
                  <a:pt x="39020" y="16550"/>
                </a:lnTo>
                <a:lnTo>
                  <a:pt x="39030" y="16550"/>
                </a:lnTo>
                <a:lnTo>
                  <a:pt x="39040" y="16550"/>
                </a:lnTo>
                <a:lnTo>
                  <a:pt x="39050" y="16550"/>
                </a:lnTo>
                <a:lnTo>
                  <a:pt x="39060" y="16550"/>
                </a:lnTo>
                <a:lnTo>
                  <a:pt x="39070" y="16550"/>
                </a:lnTo>
                <a:lnTo>
                  <a:pt x="39080" y="16550"/>
                </a:lnTo>
                <a:lnTo>
                  <a:pt x="39090" y="16550"/>
                </a:lnTo>
                <a:lnTo>
                  <a:pt x="39100" y="16550"/>
                </a:lnTo>
                <a:lnTo>
                  <a:pt x="39110" y="16550"/>
                </a:lnTo>
                <a:lnTo>
                  <a:pt x="39120" y="16550"/>
                </a:lnTo>
                <a:lnTo>
                  <a:pt x="39130" y="16540"/>
                </a:lnTo>
                <a:lnTo>
                  <a:pt x="39140" y="16540"/>
                </a:lnTo>
                <a:lnTo>
                  <a:pt x="39150" y="16540"/>
                </a:lnTo>
                <a:lnTo>
                  <a:pt x="39160" y="16540"/>
                </a:lnTo>
                <a:lnTo>
                  <a:pt x="39170" y="16540"/>
                </a:lnTo>
                <a:lnTo>
                  <a:pt x="39180" y="16540"/>
                </a:lnTo>
                <a:lnTo>
                  <a:pt x="39190" y="16540"/>
                </a:lnTo>
                <a:lnTo>
                  <a:pt x="39200" y="16540"/>
                </a:lnTo>
                <a:lnTo>
                  <a:pt x="39210" y="16530"/>
                </a:lnTo>
                <a:lnTo>
                  <a:pt x="39220" y="16530"/>
                </a:lnTo>
                <a:lnTo>
                  <a:pt x="39230" y="16530"/>
                </a:lnTo>
                <a:lnTo>
                  <a:pt x="39240" y="16530"/>
                </a:lnTo>
                <a:lnTo>
                  <a:pt x="39250" y="16530"/>
                </a:lnTo>
                <a:lnTo>
                  <a:pt x="39250" y="16520"/>
                </a:lnTo>
                <a:lnTo>
                  <a:pt x="39260" y="16520"/>
                </a:lnTo>
                <a:lnTo>
                  <a:pt x="39270" y="16520"/>
                </a:lnTo>
                <a:lnTo>
                  <a:pt x="39270" y="16510"/>
                </a:lnTo>
                <a:lnTo>
                  <a:pt x="39280" y="16510"/>
                </a:lnTo>
                <a:lnTo>
                  <a:pt x="39280" y="16500"/>
                </a:lnTo>
                <a:lnTo>
                  <a:pt x="39290" y="16500"/>
                </a:lnTo>
                <a:lnTo>
                  <a:pt x="39300" y="16500"/>
                </a:lnTo>
                <a:lnTo>
                  <a:pt x="39300" y="16490"/>
                </a:lnTo>
                <a:lnTo>
                  <a:pt x="39310" y="16490"/>
                </a:lnTo>
                <a:lnTo>
                  <a:pt x="39320" y="16490"/>
                </a:lnTo>
                <a:lnTo>
                  <a:pt x="39330" y="16490"/>
                </a:lnTo>
                <a:lnTo>
                  <a:pt x="39330" y="16480"/>
                </a:lnTo>
                <a:lnTo>
                  <a:pt x="39340" y="16480"/>
                </a:lnTo>
                <a:lnTo>
                  <a:pt x="39350" y="16480"/>
                </a:lnTo>
                <a:lnTo>
                  <a:pt x="39360" y="16480"/>
                </a:lnTo>
                <a:lnTo>
                  <a:pt x="39360" y="16470"/>
                </a:lnTo>
                <a:lnTo>
                  <a:pt x="39370" y="16470"/>
                </a:lnTo>
                <a:lnTo>
                  <a:pt x="39380" y="16470"/>
                </a:lnTo>
                <a:lnTo>
                  <a:pt x="39390" y="16470"/>
                </a:lnTo>
                <a:lnTo>
                  <a:pt x="39380" y="16470"/>
                </a:lnTo>
                <a:lnTo>
                  <a:pt x="39380" y="16480"/>
                </a:lnTo>
                <a:lnTo>
                  <a:pt x="39390" y="16480"/>
                </a:lnTo>
                <a:lnTo>
                  <a:pt x="39390" y="16470"/>
                </a:lnTo>
                <a:lnTo>
                  <a:pt x="39400" y="16470"/>
                </a:lnTo>
                <a:lnTo>
                  <a:pt x="39410" y="16470"/>
                </a:lnTo>
                <a:lnTo>
                  <a:pt x="39420" y="16470"/>
                </a:lnTo>
                <a:lnTo>
                  <a:pt x="39430" y="16460"/>
                </a:lnTo>
                <a:lnTo>
                  <a:pt x="39440" y="16460"/>
                </a:lnTo>
                <a:lnTo>
                  <a:pt x="39450" y="16460"/>
                </a:lnTo>
                <a:lnTo>
                  <a:pt x="39460" y="16450"/>
                </a:lnTo>
                <a:lnTo>
                  <a:pt x="39470" y="16450"/>
                </a:lnTo>
                <a:lnTo>
                  <a:pt x="39480" y="16440"/>
                </a:lnTo>
                <a:lnTo>
                  <a:pt x="39490" y="16440"/>
                </a:lnTo>
                <a:lnTo>
                  <a:pt x="39490" y="16430"/>
                </a:lnTo>
                <a:lnTo>
                  <a:pt x="39490" y="16420"/>
                </a:lnTo>
                <a:lnTo>
                  <a:pt x="39500" y="16420"/>
                </a:lnTo>
                <a:lnTo>
                  <a:pt x="39500" y="16410"/>
                </a:lnTo>
                <a:lnTo>
                  <a:pt x="39510" y="16400"/>
                </a:lnTo>
                <a:lnTo>
                  <a:pt x="39510" y="16390"/>
                </a:lnTo>
                <a:lnTo>
                  <a:pt x="39510" y="16380"/>
                </a:lnTo>
                <a:lnTo>
                  <a:pt x="39510" y="16370"/>
                </a:lnTo>
                <a:lnTo>
                  <a:pt x="39520" y="16370"/>
                </a:lnTo>
                <a:lnTo>
                  <a:pt x="39520" y="16360"/>
                </a:lnTo>
                <a:lnTo>
                  <a:pt x="39520" y="16350"/>
                </a:lnTo>
                <a:lnTo>
                  <a:pt x="39530" y="16340"/>
                </a:lnTo>
                <a:lnTo>
                  <a:pt x="39530" y="16330"/>
                </a:lnTo>
                <a:lnTo>
                  <a:pt x="39530" y="16320"/>
                </a:lnTo>
                <a:lnTo>
                  <a:pt x="39540" y="16320"/>
                </a:lnTo>
                <a:lnTo>
                  <a:pt x="39540" y="16310"/>
                </a:lnTo>
                <a:lnTo>
                  <a:pt x="39540" y="16300"/>
                </a:lnTo>
                <a:lnTo>
                  <a:pt x="39540" y="16290"/>
                </a:lnTo>
                <a:lnTo>
                  <a:pt x="39540" y="16280"/>
                </a:lnTo>
                <a:lnTo>
                  <a:pt x="39550" y="16270"/>
                </a:lnTo>
                <a:lnTo>
                  <a:pt x="39550" y="16260"/>
                </a:lnTo>
                <a:lnTo>
                  <a:pt x="39550" y="16250"/>
                </a:lnTo>
                <a:lnTo>
                  <a:pt x="39550" y="16240"/>
                </a:lnTo>
                <a:lnTo>
                  <a:pt x="39560" y="16240"/>
                </a:lnTo>
                <a:lnTo>
                  <a:pt x="39560" y="16230"/>
                </a:lnTo>
                <a:lnTo>
                  <a:pt x="39560" y="16220"/>
                </a:lnTo>
                <a:lnTo>
                  <a:pt x="39560" y="16210"/>
                </a:lnTo>
                <a:lnTo>
                  <a:pt x="39570" y="16210"/>
                </a:lnTo>
                <a:lnTo>
                  <a:pt x="39570" y="16200"/>
                </a:lnTo>
                <a:lnTo>
                  <a:pt x="39570" y="16190"/>
                </a:lnTo>
                <a:lnTo>
                  <a:pt x="39570" y="16180"/>
                </a:lnTo>
                <a:lnTo>
                  <a:pt x="39570" y="16170"/>
                </a:lnTo>
                <a:lnTo>
                  <a:pt x="39570" y="16160"/>
                </a:lnTo>
                <a:lnTo>
                  <a:pt x="39570" y="16150"/>
                </a:lnTo>
                <a:lnTo>
                  <a:pt x="39570" y="16140"/>
                </a:lnTo>
                <a:lnTo>
                  <a:pt x="39570" y="16130"/>
                </a:lnTo>
                <a:lnTo>
                  <a:pt x="39570" y="16120"/>
                </a:lnTo>
                <a:lnTo>
                  <a:pt x="39570" y="16110"/>
                </a:lnTo>
                <a:lnTo>
                  <a:pt x="39570" y="16100"/>
                </a:lnTo>
                <a:lnTo>
                  <a:pt x="39570" y="16090"/>
                </a:lnTo>
                <a:lnTo>
                  <a:pt x="39570" y="16080"/>
                </a:lnTo>
                <a:lnTo>
                  <a:pt x="39570" y="16070"/>
                </a:lnTo>
                <a:lnTo>
                  <a:pt x="39570" y="16060"/>
                </a:lnTo>
                <a:lnTo>
                  <a:pt x="39570" y="16050"/>
                </a:lnTo>
                <a:lnTo>
                  <a:pt x="39570" y="16040"/>
                </a:lnTo>
                <a:lnTo>
                  <a:pt x="39570" y="16030"/>
                </a:lnTo>
                <a:lnTo>
                  <a:pt x="39560" y="16030"/>
                </a:lnTo>
                <a:lnTo>
                  <a:pt x="39560" y="16020"/>
                </a:lnTo>
                <a:lnTo>
                  <a:pt x="39560" y="16010"/>
                </a:lnTo>
                <a:lnTo>
                  <a:pt x="39550" y="16010"/>
                </a:lnTo>
                <a:lnTo>
                  <a:pt x="39540" y="16010"/>
                </a:lnTo>
                <a:lnTo>
                  <a:pt x="39540" y="16000"/>
                </a:lnTo>
                <a:lnTo>
                  <a:pt x="39540" y="16010"/>
                </a:lnTo>
                <a:lnTo>
                  <a:pt x="39540" y="16020"/>
                </a:lnTo>
                <a:lnTo>
                  <a:pt x="39530" y="16020"/>
                </a:lnTo>
                <a:lnTo>
                  <a:pt x="39530" y="16010"/>
                </a:lnTo>
                <a:lnTo>
                  <a:pt x="39520" y="16000"/>
                </a:lnTo>
                <a:lnTo>
                  <a:pt x="39520" y="15990"/>
                </a:lnTo>
                <a:lnTo>
                  <a:pt x="39520" y="15980"/>
                </a:lnTo>
                <a:lnTo>
                  <a:pt x="39520" y="15970"/>
                </a:lnTo>
                <a:lnTo>
                  <a:pt x="39510" y="15960"/>
                </a:lnTo>
                <a:lnTo>
                  <a:pt x="39510" y="15950"/>
                </a:lnTo>
                <a:lnTo>
                  <a:pt x="39510" y="15940"/>
                </a:lnTo>
                <a:lnTo>
                  <a:pt x="39500" y="15930"/>
                </a:lnTo>
                <a:lnTo>
                  <a:pt x="39500" y="15920"/>
                </a:lnTo>
                <a:lnTo>
                  <a:pt x="39500" y="15910"/>
                </a:lnTo>
                <a:lnTo>
                  <a:pt x="39490" y="15900"/>
                </a:lnTo>
                <a:lnTo>
                  <a:pt x="39490" y="15890"/>
                </a:lnTo>
                <a:lnTo>
                  <a:pt x="39490" y="15880"/>
                </a:lnTo>
                <a:lnTo>
                  <a:pt x="39490" y="15870"/>
                </a:lnTo>
                <a:lnTo>
                  <a:pt x="39490" y="15860"/>
                </a:lnTo>
                <a:lnTo>
                  <a:pt x="39490" y="15850"/>
                </a:lnTo>
                <a:lnTo>
                  <a:pt x="39490" y="15840"/>
                </a:lnTo>
                <a:lnTo>
                  <a:pt x="39490" y="15830"/>
                </a:lnTo>
                <a:lnTo>
                  <a:pt x="39480" y="15830"/>
                </a:lnTo>
                <a:lnTo>
                  <a:pt x="39480" y="15820"/>
                </a:lnTo>
                <a:lnTo>
                  <a:pt x="39480" y="15810"/>
                </a:lnTo>
                <a:lnTo>
                  <a:pt x="39480" y="15800"/>
                </a:lnTo>
                <a:lnTo>
                  <a:pt x="39470" y="15800"/>
                </a:lnTo>
                <a:lnTo>
                  <a:pt x="39470" y="15790"/>
                </a:lnTo>
                <a:lnTo>
                  <a:pt x="39470" y="15780"/>
                </a:lnTo>
                <a:lnTo>
                  <a:pt x="39470" y="15770"/>
                </a:lnTo>
                <a:lnTo>
                  <a:pt x="39460" y="15770"/>
                </a:lnTo>
                <a:lnTo>
                  <a:pt x="39460" y="15760"/>
                </a:lnTo>
                <a:lnTo>
                  <a:pt x="39450" y="15750"/>
                </a:lnTo>
                <a:lnTo>
                  <a:pt x="39450" y="15740"/>
                </a:lnTo>
                <a:lnTo>
                  <a:pt x="39440" y="15740"/>
                </a:lnTo>
                <a:lnTo>
                  <a:pt x="39440" y="15730"/>
                </a:lnTo>
                <a:lnTo>
                  <a:pt x="39430" y="15720"/>
                </a:lnTo>
                <a:lnTo>
                  <a:pt x="39430" y="15710"/>
                </a:lnTo>
                <a:lnTo>
                  <a:pt x="39420" y="15710"/>
                </a:lnTo>
                <a:lnTo>
                  <a:pt x="39420" y="15700"/>
                </a:lnTo>
                <a:lnTo>
                  <a:pt x="39420" y="15690"/>
                </a:lnTo>
                <a:lnTo>
                  <a:pt x="39410" y="15680"/>
                </a:lnTo>
                <a:lnTo>
                  <a:pt x="39410" y="15670"/>
                </a:lnTo>
                <a:lnTo>
                  <a:pt x="39400" y="15660"/>
                </a:lnTo>
                <a:lnTo>
                  <a:pt x="39400" y="15650"/>
                </a:lnTo>
                <a:lnTo>
                  <a:pt x="39400" y="15640"/>
                </a:lnTo>
                <a:lnTo>
                  <a:pt x="39390" y="15640"/>
                </a:lnTo>
                <a:lnTo>
                  <a:pt x="39390" y="15630"/>
                </a:lnTo>
                <a:lnTo>
                  <a:pt x="39390" y="15620"/>
                </a:lnTo>
                <a:lnTo>
                  <a:pt x="39390" y="15610"/>
                </a:lnTo>
                <a:lnTo>
                  <a:pt x="39380" y="15610"/>
                </a:lnTo>
                <a:lnTo>
                  <a:pt x="39380" y="15600"/>
                </a:lnTo>
                <a:lnTo>
                  <a:pt x="39370" y="15590"/>
                </a:lnTo>
                <a:lnTo>
                  <a:pt x="39370" y="15580"/>
                </a:lnTo>
                <a:lnTo>
                  <a:pt x="39370" y="15570"/>
                </a:lnTo>
                <a:lnTo>
                  <a:pt x="39360" y="15560"/>
                </a:lnTo>
                <a:lnTo>
                  <a:pt x="39360" y="15550"/>
                </a:lnTo>
                <a:lnTo>
                  <a:pt x="39350" y="15550"/>
                </a:lnTo>
                <a:lnTo>
                  <a:pt x="39350" y="15540"/>
                </a:lnTo>
                <a:lnTo>
                  <a:pt x="39340" y="15540"/>
                </a:lnTo>
                <a:lnTo>
                  <a:pt x="39340" y="15530"/>
                </a:lnTo>
                <a:lnTo>
                  <a:pt x="39330" y="15530"/>
                </a:lnTo>
                <a:lnTo>
                  <a:pt x="39330" y="15520"/>
                </a:lnTo>
                <a:lnTo>
                  <a:pt x="39320" y="15520"/>
                </a:lnTo>
                <a:lnTo>
                  <a:pt x="39310" y="15520"/>
                </a:lnTo>
                <a:lnTo>
                  <a:pt x="39310" y="15510"/>
                </a:lnTo>
                <a:lnTo>
                  <a:pt x="39300" y="15510"/>
                </a:lnTo>
                <a:lnTo>
                  <a:pt x="39300" y="15500"/>
                </a:lnTo>
                <a:lnTo>
                  <a:pt x="39290" y="15500"/>
                </a:lnTo>
                <a:lnTo>
                  <a:pt x="39290" y="15490"/>
                </a:lnTo>
                <a:lnTo>
                  <a:pt x="39290" y="15480"/>
                </a:lnTo>
                <a:lnTo>
                  <a:pt x="39280" y="15480"/>
                </a:lnTo>
                <a:lnTo>
                  <a:pt x="39280" y="15470"/>
                </a:lnTo>
                <a:lnTo>
                  <a:pt x="39270" y="15470"/>
                </a:lnTo>
                <a:lnTo>
                  <a:pt x="39260" y="15470"/>
                </a:lnTo>
                <a:lnTo>
                  <a:pt x="39260" y="15460"/>
                </a:lnTo>
                <a:lnTo>
                  <a:pt x="39250" y="15460"/>
                </a:lnTo>
                <a:lnTo>
                  <a:pt x="39250" y="15450"/>
                </a:lnTo>
                <a:lnTo>
                  <a:pt x="39240" y="15450"/>
                </a:lnTo>
                <a:lnTo>
                  <a:pt x="39240" y="15440"/>
                </a:lnTo>
                <a:lnTo>
                  <a:pt x="39230" y="15440"/>
                </a:lnTo>
                <a:lnTo>
                  <a:pt x="39230" y="15430"/>
                </a:lnTo>
                <a:lnTo>
                  <a:pt x="39230" y="15420"/>
                </a:lnTo>
                <a:lnTo>
                  <a:pt x="39220" y="15410"/>
                </a:lnTo>
                <a:lnTo>
                  <a:pt x="39220" y="15400"/>
                </a:lnTo>
                <a:lnTo>
                  <a:pt x="39210" y="15400"/>
                </a:lnTo>
                <a:lnTo>
                  <a:pt x="39210" y="15390"/>
                </a:lnTo>
                <a:lnTo>
                  <a:pt x="39210" y="15380"/>
                </a:lnTo>
                <a:lnTo>
                  <a:pt x="39200" y="15370"/>
                </a:lnTo>
                <a:lnTo>
                  <a:pt x="39190" y="15370"/>
                </a:lnTo>
                <a:lnTo>
                  <a:pt x="39190" y="15360"/>
                </a:lnTo>
                <a:lnTo>
                  <a:pt x="39180" y="15350"/>
                </a:lnTo>
                <a:lnTo>
                  <a:pt x="39170" y="15350"/>
                </a:lnTo>
                <a:lnTo>
                  <a:pt x="39170" y="15340"/>
                </a:lnTo>
                <a:lnTo>
                  <a:pt x="39160" y="15340"/>
                </a:lnTo>
                <a:lnTo>
                  <a:pt x="39150" y="15350"/>
                </a:lnTo>
                <a:lnTo>
                  <a:pt x="39140" y="15350"/>
                </a:lnTo>
                <a:lnTo>
                  <a:pt x="39130" y="15350"/>
                </a:lnTo>
                <a:lnTo>
                  <a:pt x="39130" y="15340"/>
                </a:lnTo>
                <a:lnTo>
                  <a:pt x="39120" y="15340"/>
                </a:lnTo>
                <a:lnTo>
                  <a:pt x="39120" y="15330"/>
                </a:lnTo>
                <a:lnTo>
                  <a:pt x="39120" y="15320"/>
                </a:lnTo>
                <a:lnTo>
                  <a:pt x="39120" y="15310"/>
                </a:lnTo>
                <a:lnTo>
                  <a:pt x="39110" y="15310"/>
                </a:lnTo>
                <a:lnTo>
                  <a:pt x="39110" y="15300"/>
                </a:lnTo>
                <a:lnTo>
                  <a:pt x="39100" y="15290"/>
                </a:lnTo>
                <a:lnTo>
                  <a:pt x="39090" y="15280"/>
                </a:lnTo>
                <a:lnTo>
                  <a:pt x="39080" y="15280"/>
                </a:lnTo>
                <a:lnTo>
                  <a:pt x="39080" y="15270"/>
                </a:lnTo>
                <a:lnTo>
                  <a:pt x="39070" y="15270"/>
                </a:lnTo>
                <a:lnTo>
                  <a:pt x="39060" y="15270"/>
                </a:lnTo>
                <a:lnTo>
                  <a:pt x="39050" y="15270"/>
                </a:lnTo>
                <a:lnTo>
                  <a:pt x="39050" y="15280"/>
                </a:lnTo>
                <a:lnTo>
                  <a:pt x="39040" y="15280"/>
                </a:lnTo>
                <a:lnTo>
                  <a:pt x="39030" y="15280"/>
                </a:lnTo>
                <a:lnTo>
                  <a:pt x="39020" y="15280"/>
                </a:lnTo>
                <a:lnTo>
                  <a:pt x="39020" y="15290"/>
                </a:lnTo>
                <a:lnTo>
                  <a:pt x="39010" y="15290"/>
                </a:lnTo>
                <a:lnTo>
                  <a:pt x="39010" y="15300"/>
                </a:lnTo>
                <a:lnTo>
                  <a:pt x="39010" y="15290"/>
                </a:lnTo>
                <a:lnTo>
                  <a:pt x="39000" y="15290"/>
                </a:lnTo>
                <a:lnTo>
                  <a:pt x="39000" y="15280"/>
                </a:lnTo>
                <a:lnTo>
                  <a:pt x="39000" y="15270"/>
                </a:lnTo>
                <a:lnTo>
                  <a:pt x="38990" y="15270"/>
                </a:lnTo>
                <a:lnTo>
                  <a:pt x="38990" y="15260"/>
                </a:lnTo>
                <a:lnTo>
                  <a:pt x="38990" y="15250"/>
                </a:lnTo>
                <a:lnTo>
                  <a:pt x="38980" y="15240"/>
                </a:lnTo>
                <a:lnTo>
                  <a:pt x="38980" y="15230"/>
                </a:lnTo>
                <a:lnTo>
                  <a:pt x="38970" y="15230"/>
                </a:lnTo>
                <a:lnTo>
                  <a:pt x="38970" y="15220"/>
                </a:lnTo>
                <a:lnTo>
                  <a:pt x="38960" y="15220"/>
                </a:lnTo>
                <a:lnTo>
                  <a:pt x="38950" y="15220"/>
                </a:lnTo>
                <a:lnTo>
                  <a:pt x="38950" y="15230"/>
                </a:lnTo>
                <a:lnTo>
                  <a:pt x="38940" y="15230"/>
                </a:lnTo>
                <a:lnTo>
                  <a:pt x="38940" y="15220"/>
                </a:lnTo>
                <a:lnTo>
                  <a:pt x="38930" y="15220"/>
                </a:lnTo>
                <a:lnTo>
                  <a:pt x="38930" y="15210"/>
                </a:lnTo>
                <a:lnTo>
                  <a:pt x="38920" y="15210"/>
                </a:lnTo>
                <a:lnTo>
                  <a:pt x="38910" y="15210"/>
                </a:lnTo>
                <a:lnTo>
                  <a:pt x="38910" y="15200"/>
                </a:lnTo>
                <a:lnTo>
                  <a:pt x="38900" y="15200"/>
                </a:lnTo>
                <a:lnTo>
                  <a:pt x="38900" y="15190"/>
                </a:lnTo>
                <a:lnTo>
                  <a:pt x="38890" y="15180"/>
                </a:lnTo>
                <a:lnTo>
                  <a:pt x="38880" y="15180"/>
                </a:lnTo>
                <a:lnTo>
                  <a:pt x="38870" y="15180"/>
                </a:lnTo>
                <a:lnTo>
                  <a:pt x="38870" y="15190"/>
                </a:lnTo>
                <a:lnTo>
                  <a:pt x="38860" y="15190"/>
                </a:lnTo>
                <a:lnTo>
                  <a:pt x="38860" y="15200"/>
                </a:lnTo>
                <a:lnTo>
                  <a:pt x="38850" y="15200"/>
                </a:lnTo>
                <a:lnTo>
                  <a:pt x="38840" y="15200"/>
                </a:lnTo>
                <a:lnTo>
                  <a:pt x="38830" y="15200"/>
                </a:lnTo>
                <a:lnTo>
                  <a:pt x="38820" y="15200"/>
                </a:lnTo>
                <a:lnTo>
                  <a:pt x="38810" y="15200"/>
                </a:lnTo>
                <a:lnTo>
                  <a:pt x="38810" y="15190"/>
                </a:lnTo>
                <a:lnTo>
                  <a:pt x="38800" y="15190"/>
                </a:lnTo>
                <a:lnTo>
                  <a:pt x="38800" y="15180"/>
                </a:lnTo>
                <a:lnTo>
                  <a:pt x="38790" y="15190"/>
                </a:lnTo>
                <a:lnTo>
                  <a:pt x="38790" y="15180"/>
                </a:lnTo>
                <a:lnTo>
                  <a:pt x="38790" y="15170"/>
                </a:lnTo>
                <a:lnTo>
                  <a:pt x="38780" y="15170"/>
                </a:lnTo>
                <a:lnTo>
                  <a:pt x="38780" y="15160"/>
                </a:lnTo>
                <a:lnTo>
                  <a:pt x="38770" y="15160"/>
                </a:lnTo>
                <a:lnTo>
                  <a:pt x="38760" y="15160"/>
                </a:lnTo>
                <a:lnTo>
                  <a:pt x="38760" y="15150"/>
                </a:lnTo>
                <a:lnTo>
                  <a:pt x="38760" y="15140"/>
                </a:lnTo>
                <a:lnTo>
                  <a:pt x="38750" y="15140"/>
                </a:lnTo>
                <a:lnTo>
                  <a:pt x="38750" y="15130"/>
                </a:lnTo>
                <a:lnTo>
                  <a:pt x="38740" y="15130"/>
                </a:lnTo>
                <a:lnTo>
                  <a:pt x="38740" y="15120"/>
                </a:lnTo>
                <a:lnTo>
                  <a:pt x="38740" y="15110"/>
                </a:lnTo>
                <a:lnTo>
                  <a:pt x="38730" y="15110"/>
                </a:lnTo>
                <a:lnTo>
                  <a:pt x="38730" y="15100"/>
                </a:lnTo>
                <a:lnTo>
                  <a:pt x="38730" y="15090"/>
                </a:lnTo>
                <a:lnTo>
                  <a:pt x="38720" y="15090"/>
                </a:lnTo>
                <a:lnTo>
                  <a:pt x="38720" y="15080"/>
                </a:lnTo>
                <a:lnTo>
                  <a:pt x="38710" y="15080"/>
                </a:lnTo>
                <a:lnTo>
                  <a:pt x="38710" y="15070"/>
                </a:lnTo>
                <a:lnTo>
                  <a:pt x="38700" y="15070"/>
                </a:lnTo>
                <a:lnTo>
                  <a:pt x="38700" y="15080"/>
                </a:lnTo>
                <a:lnTo>
                  <a:pt x="38700" y="15070"/>
                </a:lnTo>
                <a:lnTo>
                  <a:pt x="38700" y="15060"/>
                </a:lnTo>
                <a:lnTo>
                  <a:pt x="38690" y="15060"/>
                </a:lnTo>
                <a:lnTo>
                  <a:pt x="38690" y="15050"/>
                </a:lnTo>
                <a:lnTo>
                  <a:pt x="38680" y="15050"/>
                </a:lnTo>
                <a:lnTo>
                  <a:pt x="38680" y="15040"/>
                </a:lnTo>
                <a:lnTo>
                  <a:pt x="38680" y="15030"/>
                </a:lnTo>
                <a:lnTo>
                  <a:pt x="38690" y="15030"/>
                </a:lnTo>
                <a:lnTo>
                  <a:pt x="38680" y="15030"/>
                </a:lnTo>
                <a:lnTo>
                  <a:pt x="38690" y="15030"/>
                </a:lnTo>
                <a:lnTo>
                  <a:pt x="38690" y="15020"/>
                </a:lnTo>
                <a:lnTo>
                  <a:pt x="38680" y="15020"/>
                </a:lnTo>
                <a:lnTo>
                  <a:pt x="38680" y="15010"/>
                </a:lnTo>
                <a:lnTo>
                  <a:pt x="38670" y="15010"/>
                </a:lnTo>
                <a:lnTo>
                  <a:pt x="38660" y="15010"/>
                </a:lnTo>
                <a:lnTo>
                  <a:pt x="38660" y="15000"/>
                </a:lnTo>
                <a:lnTo>
                  <a:pt x="38650" y="15000"/>
                </a:lnTo>
                <a:lnTo>
                  <a:pt x="38640" y="15000"/>
                </a:lnTo>
                <a:lnTo>
                  <a:pt x="38640" y="15010"/>
                </a:lnTo>
                <a:lnTo>
                  <a:pt x="38630" y="15010"/>
                </a:lnTo>
                <a:lnTo>
                  <a:pt x="38630" y="15000"/>
                </a:lnTo>
                <a:lnTo>
                  <a:pt x="38620" y="15000"/>
                </a:lnTo>
                <a:lnTo>
                  <a:pt x="38620" y="14990"/>
                </a:lnTo>
                <a:lnTo>
                  <a:pt x="38610" y="14990"/>
                </a:lnTo>
                <a:lnTo>
                  <a:pt x="38610" y="14980"/>
                </a:lnTo>
                <a:lnTo>
                  <a:pt x="38620" y="14980"/>
                </a:lnTo>
                <a:lnTo>
                  <a:pt x="38630" y="14980"/>
                </a:lnTo>
                <a:lnTo>
                  <a:pt x="38640" y="14980"/>
                </a:lnTo>
                <a:lnTo>
                  <a:pt x="38640" y="14990"/>
                </a:lnTo>
                <a:lnTo>
                  <a:pt x="38650" y="14990"/>
                </a:lnTo>
                <a:lnTo>
                  <a:pt x="38650" y="15000"/>
                </a:lnTo>
                <a:lnTo>
                  <a:pt x="38660" y="15000"/>
                </a:lnTo>
                <a:lnTo>
                  <a:pt x="38670" y="15000"/>
                </a:lnTo>
                <a:lnTo>
                  <a:pt x="38670" y="15010"/>
                </a:lnTo>
                <a:lnTo>
                  <a:pt x="38680" y="15010"/>
                </a:lnTo>
                <a:lnTo>
                  <a:pt x="38690" y="15010"/>
                </a:lnTo>
                <a:lnTo>
                  <a:pt x="38700" y="15010"/>
                </a:lnTo>
                <a:lnTo>
                  <a:pt x="38710" y="15010"/>
                </a:lnTo>
                <a:lnTo>
                  <a:pt x="38710" y="15000"/>
                </a:lnTo>
                <a:lnTo>
                  <a:pt x="38720" y="15000"/>
                </a:lnTo>
                <a:lnTo>
                  <a:pt x="38720" y="14990"/>
                </a:lnTo>
                <a:lnTo>
                  <a:pt x="38730" y="14990"/>
                </a:lnTo>
                <a:lnTo>
                  <a:pt x="38730" y="14980"/>
                </a:lnTo>
                <a:lnTo>
                  <a:pt x="38740" y="14980"/>
                </a:lnTo>
                <a:lnTo>
                  <a:pt x="38740" y="14970"/>
                </a:lnTo>
                <a:lnTo>
                  <a:pt x="38750" y="14970"/>
                </a:lnTo>
                <a:lnTo>
                  <a:pt x="38750" y="14960"/>
                </a:lnTo>
                <a:lnTo>
                  <a:pt x="38760" y="14950"/>
                </a:lnTo>
                <a:lnTo>
                  <a:pt x="38760" y="14940"/>
                </a:lnTo>
                <a:lnTo>
                  <a:pt x="38770" y="14930"/>
                </a:lnTo>
                <a:lnTo>
                  <a:pt x="38770" y="14920"/>
                </a:lnTo>
                <a:lnTo>
                  <a:pt x="38770" y="14910"/>
                </a:lnTo>
                <a:lnTo>
                  <a:pt x="38780" y="14910"/>
                </a:lnTo>
                <a:lnTo>
                  <a:pt x="38780" y="14900"/>
                </a:lnTo>
                <a:lnTo>
                  <a:pt x="38780" y="14890"/>
                </a:lnTo>
                <a:lnTo>
                  <a:pt x="38790" y="14890"/>
                </a:lnTo>
                <a:lnTo>
                  <a:pt x="38790" y="14880"/>
                </a:lnTo>
                <a:lnTo>
                  <a:pt x="38790" y="14870"/>
                </a:lnTo>
                <a:lnTo>
                  <a:pt x="38790" y="14860"/>
                </a:lnTo>
                <a:lnTo>
                  <a:pt x="38780" y="14850"/>
                </a:lnTo>
                <a:lnTo>
                  <a:pt x="38790" y="14850"/>
                </a:lnTo>
                <a:lnTo>
                  <a:pt x="38780" y="14850"/>
                </a:lnTo>
                <a:lnTo>
                  <a:pt x="38780" y="14840"/>
                </a:lnTo>
                <a:lnTo>
                  <a:pt x="38780" y="14830"/>
                </a:lnTo>
                <a:lnTo>
                  <a:pt x="38780" y="14820"/>
                </a:lnTo>
                <a:lnTo>
                  <a:pt x="38780" y="14810"/>
                </a:lnTo>
                <a:lnTo>
                  <a:pt x="38770" y="14810"/>
                </a:lnTo>
                <a:lnTo>
                  <a:pt x="38780" y="14810"/>
                </a:lnTo>
                <a:lnTo>
                  <a:pt x="38780" y="14800"/>
                </a:lnTo>
                <a:lnTo>
                  <a:pt x="38790" y="14800"/>
                </a:lnTo>
                <a:lnTo>
                  <a:pt x="38790" y="14790"/>
                </a:lnTo>
                <a:lnTo>
                  <a:pt x="38800" y="14790"/>
                </a:lnTo>
                <a:lnTo>
                  <a:pt x="38800" y="14780"/>
                </a:lnTo>
                <a:lnTo>
                  <a:pt x="38810" y="14780"/>
                </a:lnTo>
                <a:lnTo>
                  <a:pt x="38810" y="14770"/>
                </a:lnTo>
                <a:lnTo>
                  <a:pt x="38800" y="14770"/>
                </a:lnTo>
                <a:lnTo>
                  <a:pt x="38810" y="14770"/>
                </a:lnTo>
                <a:lnTo>
                  <a:pt x="38810" y="14760"/>
                </a:lnTo>
                <a:lnTo>
                  <a:pt x="38820" y="14760"/>
                </a:lnTo>
                <a:lnTo>
                  <a:pt x="38820" y="14750"/>
                </a:lnTo>
                <a:lnTo>
                  <a:pt x="38820" y="14740"/>
                </a:lnTo>
                <a:lnTo>
                  <a:pt x="38820" y="14730"/>
                </a:lnTo>
                <a:lnTo>
                  <a:pt x="38820" y="14720"/>
                </a:lnTo>
                <a:lnTo>
                  <a:pt x="38820" y="14730"/>
                </a:lnTo>
                <a:lnTo>
                  <a:pt x="38820" y="14740"/>
                </a:lnTo>
                <a:lnTo>
                  <a:pt x="38830" y="14740"/>
                </a:lnTo>
                <a:lnTo>
                  <a:pt x="38830" y="14750"/>
                </a:lnTo>
                <a:lnTo>
                  <a:pt x="38830" y="14760"/>
                </a:lnTo>
                <a:lnTo>
                  <a:pt x="38840" y="14760"/>
                </a:lnTo>
                <a:lnTo>
                  <a:pt x="38850" y="14760"/>
                </a:lnTo>
                <a:lnTo>
                  <a:pt x="38850" y="14750"/>
                </a:lnTo>
                <a:lnTo>
                  <a:pt x="38860" y="14750"/>
                </a:lnTo>
                <a:lnTo>
                  <a:pt x="38870" y="14750"/>
                </a:lnTo>
                <a:lnTo>
                  <a:pt x="38880" y="14750"/>
                </a:lnTo>
                <a:lnTo>
                  <a:pt x="38890" y="14750"/>
                </a:lnTo>
                <a:lnTo>
                  <a:pt x="38900" y="14750"/>
                </a:lnTo>
                <a:lnTo>
                  <a:pt x="38900" y="14760"/>
                </a:lnTo>
                <a:lnTo>
                  <a:pt x="38910" y="14760"/>
                </a:lnTo>
                <a:lnTo>
                  <a:pt x="38910" y="14770"/>
                </a:lnTo>
                <a:lnTo>
                  <a:pt x="38920" y="14770"/>
                </a:lnTo>
                <a:lnTo>
                  <a:pt x="38920" y="14760"/>
                </a:lnTo>
                <a:lnTo>
                  <a:pt x="38920" y="14770"/>
                </a:lnTo>
                <a:lnTo>
                  <a:pt x="38930" y="14770"/>
                </a:lnTo>
                <a:lnTo>
                  <a:pt x="38930" y="14760"/>
                </a:lnTo>
                <a:lnTo>
                  <a:pt x="38940" y="14760"/>
                </a:lnTo>
                <a:lnTo>
                  <a:pt x="38930" y="14760"/>
                </a:lnTo>
                <a:lnTo>
                  <a:pt x="38940" y="14760"/>
                </a:lnTo>
                <a:lnTo>
                  <a:pt x="38950" y="14760"/>
                </a:lnTo>
                <a:lnTo>
                  <a:pt x="38950" y="14750"/>
                </a:lnTo>
                <a:lnTo>
                  <a:pt x="38950" y="14760"/>
                </a:lnTo>
                <a:lnTo>
                  <a:pt x="38960" y="14760"/>
                </a:lnTo>
                <a:lnTo>
                  <a:pt x="38970" y="14760"/>
                </a:lnTo>
                <a:lnTo>
                  <a:pt x="38970" y="14750"/>
                </a:lnTo>
                <a:lnTo>
                  <a:pt x="38980" y="14750"/>
                </a:lnTo>
                <a:lnTo>
                  <a:pt x="38980" y="14760"/>
                </a:lnTo>
                <a:lnTo>
                  <a:pt x="38970" y="14760"/>
                </a:lnTo>
                <a:lnTo>
                  <a:pt x="38970" y="14770"/>
                </a:lnTo>
                <a:lnTo>
                  <a:pt x="38970" y="14780"/>
                </a:lnTo>
                <a:lnTo>
                  <a:pt x="38960" y="14780"/>
                </a:lnTo>
                <a:lnTo>
                  <a:pt x="38960" y="14790"/>
                </a:lnTo>
                <a:lnTo>
                  <a:pt x="38960" y="14800"/>
                </a:lnTo>
                <a:lnTo>
                  <a:pt x="38970" y="14800"/>
                </a:lnTo>
                <a:lnTo>
                  <a:pt x="38970" y="14810"/>
                </a:lnTo>
                <a:lnTo>
                  <a:pt x="38980" y="14810"/>
                </a:lnTo>
                <a:lnTo>
                  <a:pt x="38990" y="14810"/>
                </a:lnTo>
                <a:lnTo>
                  <a:pt x="38980" y="14810"/>
                </a:lnTo>
                <a:lnTo>
                  <a:pt x="38970" y="14810"/>
                </a:lnTo>
                <a:lnTo>
                  <a:pt x="38960" y="14810"/>
                </a:lnTo>
                <a:lnTo>
                  <a:pt x="38960" y="14820"/>
                </a:lnTo>
                <a:lnTo>
                  <a:pt x="38960" y="14830"/>
                </a:lnTo>
                <a:lnTo>
                  <a:pt x="38970" y="14830"/>
                </a:lnTo>
                <a:lnTo>
                  <a:pt x="38980" y="14830"/>
                </a:lnTo>
                <a:lnTo>
                  <a:pt x="38990" y="14830"/>
                </a:lnTo>
                <a:lnTo>
                  <a:pt x="38990" y="14840"/>
                </a:lnTo>
                <a:lnTo>
                  <a:pt x="38990" y="14830"/>
                </a:lnTo>
                <a:lnTo>
                  <a:pt x="38980" y="14830"/>
                </a:lnTo>
                <a:lnTo>
                  <a:pt x="38950" y="14830"/>
                </a:lnTo>
                <a:lnTo>
                  <a:pt x="38950" y="14840"/>
                </a:lnTo>
                <a:lnTo>
                  <a:pt x="38960" y="14850"/>
                </a:lnTo>
                <a:lnTo>
                  <a:pt x="38970" y="14850"/>
                </a:lnTo>
                <a:lnTo>
                  <a:pt x="38980" y="14840"/>
                </a:lnTo>
                <a:lnTo>
                  <a:pt x="38970" y="14850"/>
                </a:lnTo>
                <a:lnTo>
                  <a:pt x="38970" y="14860"/>
                </a:lnTo>
                <a:lnTo>
                  <a:pt x="38970" y="14850"/>
                </a:lnTo>
                <a:lnTo>
                  <a:pt x="38960" y="14850"/>
                </a:lnTo>
                <a:lnTo>
                  <a:pt x="38950" y="14850"/>
                </a:lnTo>
                <a:lnTo>
                  <a:pt x="38940" y="14850"/>
                </a:lnTo>
                <a:lnTo>
                  <a:pt x="38940" y="14860"/>
                </a:lnTo>
                <a:lnTo>
                  <a:pt x="38950" y="14860"/>
                </a:lnTo>
                <a:lnTo>
                  <a:pt x="38940" y="14860"/>
                </a:lnTo>
                <a:lnTo>
                  <a:pt x="38950" y="14860"/>
                </a:lnTo>
                <a:lnTo>
                  <a:pt x="38960" y="14860"/>
                </a:lnTo>
                <a:lnTo>
                  <a:pt x="38960" y="14870"/>
                </a:lnTo>
                <a:lnTo>
                  <a:pt x="38950" y="14870"/>
                </a:lnTo>
                <a:lnTo>
                  <a:pt x="38950" y="14880"/>
                </a:lnTo>
                <a:lnTo>
                  <a:pt x="38940" y="14880"/>
                </a:lnTo>
                <a:lnTo>
                  <a:pt x="38940" y="14870"/>
                </a:lnTo>
                <a:lnTo>
                  <a:pt x="38940" y="14880"/>
                </a:lnTo>
                <a:lnTo>
                  <a:pt x="38940" y="14870"/>
                </a:lnTo>
                <a:lnTo>
                  <a:pt x="38940" y="14880"/>
                </a:lnTo>
                <a:lnTo>
                  <a:pt x="38930" y="14880"/>
                </a:lnTo>
                <a:lnTo>
                  <a:pt x="38930" y="14890"/>
                </a:lnTo>
                <a:lnTo>
                  <a:pt x="38930" y="14900"/>
                </a:lnTo>
                <a:lnTo>
                  <a:pt x="38930" y="14910"/>
                </a:lnTo>
                <a:lnTo>
                  <a:pt x="38940" y="14910"/>
                </a:lnTo>
                <a:lnTo>
                  <a:pt x="38940" y="14920"/>
                </a:lnTo>
                <a:lnTo>
                  <a:pt x="38950" y="14930"/>
                </a:lnTo>
                <a:lnTo>
                  <a:pt x="38950" y="14940"/>
                </a:lnTo>
                <a:lnTo>
                  <a:pt x="38960" y="14940"/>
                </a:lnTo>
                <a:lnTo>
                  <a:pt x="38960" y="14950"/>
                </a:lnTo>
                <a:lnTo>
                  <a:pt x="38970" y="14950"/>
                </a:lnTo>
                <a:lnTo>
                  <a:pt x="38970" y="14960"/>
                </a:lnTo>
                <a:lnTo>
                  <a:pt x="38980" y="14960"/>
                </a:lnTo>
                <a:lnTo>
                  <a:pt x="38990" y="14970"/>
                </a:lnTo>
                <a:lnTo>
                  <a:pt x="39000" y="14970"/>
                </a:lnTo>
                <a:lnTo>
                  <a:pt x="39010" y="14970"/>
                </a:lnTo>
                <a:lnTo>
                  <a:pt x="39020" y="14970"/>
                </a:lnTo>
                <a:lnTo>
                  <a:pt x="39020" y="14980"/>
                </a:lnTo>
                <a:lnTo>
                  <a:pt x="39030" y="14980"/>
                </a:lnTo>
                <a:lnTo>
                  <a:pt x="39030" y="14990"/>
                </a:lnTo>
                <a:lnTo>
                  <a:pt x="39020" y="14990"/>
                </a:lnTo>
                <a:lnTo>
                  <a:pt x="39020" y="15000"/>
                </a:lnTo>
                <a:lnTo>
                  <a:pt x="39030" y="15000"/>
                </a:lnTo>
                <a:lnTo>
                  <a:pt x="39030" y="15010"/>
                </a:lnTo>
                <a:lnTo>
                  <a:pt x="39040" y="15010"/>
                </a:lnTo>
                <a:lnTo>
                  <a:pt x="39040" y="15020"/>
                </a:lnTo>
                <a:lnTo>
                  <a:pt x="39050" y="15020"/>
                </a:lnTo>
                <a:lnTo>
                  <a:pt x="39060" y="15030"/>
                </a:lnTo>
                <a:lnTo>
                  <a:pt x="39070" y="15030"/>
                </a:lnTo>
                <a:lnTo>
                  <a:pt x="39070" y="15040"/>
                </a:lnTo>
                <a:lnTo>
                  <a:pt x="39080" y="15040"/>
                </a:lnTo>
                <a:lnTo>
                  <a:pt x="39090" y="15040"/>
                </a:lnTo>
                <a:lnTo>
                  <a:pt x="39100" y="15040"/>
                </a:lnTo>
                <a:lnTo>
                  <a:pt x="39100" y="15050"/>
                </a:lnTo>
                <a:lnTo>
                  <a:pt x="39110" y="15050"/>
                </a:lnTo>
                <a:lnTo>
                  <a:pt x="39120" y="15050"/>
                </a:lnTo>
                <a:lnTo>
                  <a:pt x="39120" y="15060"/>
                </a:lnTo>
                <a:lnTo>
                  <a:pt x="39130" y="15060"/>
                </a:lnTo>
                <a:lnTo>
                  <a:pt x="39140" y="15060"/>
                </a:lnTo>
                <a:lnTo>
                  <a:pt x="39150" y="15070"/>
                </a:lnTo>
                <a:lnTo>
                  <a:pt x="39160" y="15070"/>
                </a:lnTo>
                <a:lnTo>
                  <a:pt x="39170" y="15070"/>
                </a:lnTo>
                <a:lnTo>
                  <a:pt x="39180" y="15080"/>
                </a:lnTo>
                <a:lnTo>
                  <a:pt x="39190" y="15080"/>
                </a:lnTo>
                <a:lnTo>
                  <a:pt x="39200" y="15080"/>
                </a:lnTo>
                <a:lnTo>
                  <a:pt x="39210" y="15080"/>
                </a:lnTo>
                <a:lnTo>
                  <a:pt x="39220" y="15080"/>
                </a:lnTo>
                <a:lnTo>
                  <a:pt x="39230" y="15080"/>
                </a:lnTo>
                <a:lnTo>
                  <a:pt x="39240" y="15080"/>
                </a:lnTo>
                <a:lnTo>
                  <a:pt x="39250" y="15080"/>
                </a:lnTo>
                <a:lnTo>
                  <a:pt x="39260" y="15080"/>
                </a:lnTo>
                <a:lnTo>
                  <a:pt x="39270" y="15080"/>
                </a:lnTo>
                <a:lnTo>
                  <a:pt x="39280" y="15080"/>
                </a:lnTo>
                <a:lnTo>
                  <a:pt x="39290" y="15080"/>
                </a:lnTo>
                <a:lnTo>
                  <a:pt x="39300" y="15080"/>
                </a:lnTo>
                <a:lnTo>
                  <a:pt x="39310" y="15080"/>
                </a:lnTo>
                <a:lnTo>
                  <a:pt x="39320" y="15080"/>
                </a:lnTo>
                <a:lnTo>
                  <a:pt x="39330" y="15080"/>
                </a:lnTo>
                <a:lnTo>
                  <a:pt x="39340" y="15070"/>
                </a:lnTo>
                <a:lnTo>
                  <a:pt x="39350" y="15070"/>
                </a:lnTo>
                <a:lnTo>
                  <a:pt x="39360" y="15070"/>
                </a:lnTo>
                <a:lnTo>
                  <a:pt x="39370" y="15070"/>
                </a:lnTo>
                <a:lnTo>
                  <a:pt x="39380" y="15070"/>
                </a:lnTo>
                <a:lnTo>
                  <a:pt x="39380" y="15060"/>
                </a:lnTo>
                <a:lnTo>
                  <a:pt x="39390" y="15060"/>
                </a:lnTo>
                <a:lnTo>
                  <a:pt x="39400" y="15060"/>
                </a:lnTo>
                <a:lnTo>
                  <a:pt x="39410" y="15050"/>
                </a:lnTo>
                <a:lnTo>
                  <a:pt x="39420" y="15050"/>
                </a:lnTo>
                <a:lnTo>
                  <a:pt x="39430" y="15040"/>
                </a:lnTo>
                <a:lnTo>
                  <a:pt x="39440" y="15030"/>
                </a:lnTo>
                <a:lnTo>
                  <a:pt x="39450" y="15020"/>
                </a:lnTo>
                <a:lnTo>
                  <a:pt x="39460" y="15010"/>
                </a:lnTo>
                <a:lnTo>
                  <a:pt x="39470" y="15000"/>
                </a:lnTo>
                <a:lnTo>
                  <a:pt x="39480" y="14990"/>
                </a:lnTo>
                <a:lnTo>
                  <a:pt x="39490" y="14990"/>
                </a:lnTo>
                <a:lnTo>
                  <a:pt x="39490" y="14980"/>
                </a:lnTo>
                <a:lnTo>
                  <a:pt x="39490" y="14970"/>
                </a:lnTo>
                <a:lnTo>
                  <a:pt x="39500" y="14970"/>
                </a:lnTo>
                <a:lnTo>
                  <a:pt x="39500" y="14960"/>
                </a:lnTo>
                <a:lnTo>
                  <a:pt x="39510" y="14960"/>
                </a:lnTo>
                <a:lnTo>
                  <a:pt x="39520" y="14960"/>
                </a:lnTo>
                <a:lnTo>
                  <a:pt x="39520" y="14950"/>
                </a:lnTo>
                <a:lnTo>
                  <a:pt x="39530" y="14950"/>
                </a:lnTo>
                <a:lnTo>
                  <a:pt x="39530" y="14940"/>
                </a:lnTo>
                <a:lnTo>
                  <a:pt x="39540" y="14940"/>
                </a:lnTo>
                <a:lnTo>
                  <a:pt x="39550" y="14940"/>
                </a:lnTo>
                <a:lnTo>
                  <a:pt x="39550" y="14930"/>
                </a:lnTo>
                <a:lnTo>
                  <a:pt x="39560" y="14930"/>
                </a:lnTo>
                <a:lnTo>
                  <a:pt x="39570" y="14930"/>
                </a:lnTo>
                <a:lnTo>
                  <a:pt x="39570" y="14920"/>
                </a:lnTo>
                <a:lnTo>
                  <a:pt x="39580" y="14920"/>
                </a:lnTo>
                <a:lnTo>
                  <a:pt x="39590" y="14920"/>
                </a:lnTo>
                <a:lnTo>
                  <a:pt x="39590" y="14910"/>
                </a:lnTo>
                <a:lnTo>
                  <a:pt x="39600" y="14910"/>
                </a:lnTo>
                <a:lnTo>
                  <a:pt x="39610" y="14910"/>
                </a:lnTo>
                <a:lnTo>
                  <a:pt x="39620" y="14910"/>
                </a:lnTo>
                <a:lnTo>
                  <a:pt x="39620" y="14900"/>
                </a:lnTo>
                <a:lnTo>
                  <a:pt x="39630" y="14900"/>
                </a:lnTo>
                <a:lnTo>
                  <a:pt x="39640" y="14900"/>
                </a:lnTo>
                <a:lnTo>
                  <a:pt x="39650" y="14900"/>
                </a:lnTo>
                <a:lnTo>
                  <a:pt x="39660" y="14900"/>
                </a:lnTo>
                <a:lnTo>
                  <a:pt x="39660" y="14890"/>
                </a:lnTo>
                <a:lnTo>
                  <a:pt x="39670" y="14890"/>
                </a:lnTo>
                <a:lnTo>
                  <a:pt x="39680" y="14890"/>
                </a:lnTo>
                <a:lnTo>
                  <a:pt x="39690" y="14880"/>
                </a:lnTo>
                <a:lnTo>
                  <a:pt x="39690" y="14870"/>
                </a:lnTo>
                <a:lnTo>
                  <a:pt x="39700" y="14870"/>
                </a:lnTo>
                <a:lnTo>
                  <a:pt x="39700" y="14860"/>
                </a:lnTo>
                <a:lnTo>
                  <a:pt x="39710" y="14860"/>
                </a:lnTo>
                <a:lnTo>
                  <a:pt x="39710" y="14850"/>
                </a:lnTo>
                <a:lnTo>
                  <a:pt x="39720" y="14840"/>
                </a:lnTo>
                <a:lnTo>
                  <a:pt x="39720" y="14830"/>
                </a:lnTo>
                <a:lnTo>
                  <a:pt x="39730" y="14830"/>
                </a:lnTo>
                <a:lnTo>
                  <a:pt x="39730" y="14820"/>
                </a:lnTo>
                <a:lnTo>
                  <a:pt x="39740" y="14820"/>
                </a:lnTo>
                <a:lnTo>
                  <a:pt x="39740" y="14810"/>
                </a:lnTo>
                <a:lnTo>
                  <a:pt x="39730" y="14810"/>
                </a:lnTo>
                <a:lnTo>
                  <a:pt x="39730" y="14800"/>
                </a:lnTo>
                <a:lnTo>
                  <a:pt x="39740" y="14800"/>
                </a:lnTo>
                <a:lnTo>
                  <a:pt x="39750" y="14800"/>
                </a:lnTo>
                <a:lnTo>
                  <a:pt x="39750" y="14790"/>
                </a:lnTo>
                <a:lnTo>
                  <a:pt x="39740" y="14790"/>
                </a:lnTo>
                <a:lnTo>
                  <a:pt x="39740" y="14780"/>
                </a:lnTo>
                <a:lnTo>
                  <a:pt x="39740" y="14770"/>
                </a:lnTo>
                <a:lnTo>
                  <a:pt x="39740" y="14780"/>
                </a:lnTo>
                <a:lnTo>
                  <a:pt x="39750" y="14780"/>
                </a:lnTo>
                <a:lnTo>
                  <a:pt x="39750" y="14790"/>
                </a:lnTo>
                <a:lnTo>
                  <a:pt x="39750" y="14800"/>
                </a:lnTo>
                <a:lnTo>
                  <a:pt x="39750" y="14810"/>
                </a:lnTo>
                <a:lnTo>
                  <a:pt x="39760" y="14810"/>
                </a:lnTo>
                <a:lnTo>
                  <a:pt x="39770" y="14810"/>
                </a:lnTo>
                <a:lnTo>
                  <a:pt x="39780" y="14810"/>
                </a:lnTo>
                <a:lnTo>
                  <a:pt x="39780" y="14800"/>
                </a:lnTo>
                <a:lnTo>
                  <a:pt x="39790" y="14800"/>
                </a:lnTo>
                <a:lnTo>
                  <a:pt x="39790" y="14790"/>
                </a:lnTo>
                <a:lnTo>
                  <a:pt x="39800" y="14790"/>
                </a:lnTo>
                <a:lnTo>
                  <a:pt x="39800" y="14800"/>
                </a:lnTo>
                <a:lnTo>
                  <a:pt x="39810" y="14800"/>
                </a:lnTo>
                <a:lnTo>
                  <a:pt x="39820" y="14800"/>
                </a:lnTo>
                <a:lnTo>
                  <a:pt x="39830" y="14800"/>
                </a:lnTo>
                <a:lnTo>
                  <a:pt x="39840" y="14800"/>
                </a:lnTo>
                <a:lnTo>
                  <a:pt x="39850" y="14800"/>
                </a:lnTo>
                <a:lnTo>
                  <a:pt x="39850" y="14790"/>
                </a:lnTo>
                <a:lnTo>
                  <a:pt x="39860" y="14790"/>
                </a:lnTo>
                <a:lnTo>
                  <a:pt x="39860" y="14800"/>
                </a:lnTo>
                <a:lnTo>
                  <a:pt x="39850" y="14800"/>
                </a:lnTo>
                <a:lnTo>
                  <a:pt x="39860" y="14800"/>
                </a:lnTo>
                <a:lnTo>
                  <a:pt x="39860" y="14810"/>
                </a:lnTo>
                <a:lnTo>
                  <a:pt x="39870" y="14810"/>
                </a:lnTo>
                <a:lnTo>
                  <a:pt x="39870" y="14820"/>
                </a:lnTo>
                <a:lnTo>
                  <a:pt x="39880" y="14820"/>
                </a:lnTo>
                <a:lnTo>
                  <a:pt x="39890" y="14820"/>
                </a:lnTo>
                <a:lnTo>
                  <a:pt x="39900" y="14820"/>
                </a:lnTo>
                <a:lnTo>
                  <a:pt x="39910" y="14810"/>
                </a:lnTo>
                <a:lnTo>
                  <a:pt x="39920" y="14810"/>
                </a:lnTo>
                <a:lnTo>
                  <a:pt x="39930" y="14810"/>
                </a:lnTo>
                <a:lnTo>
                  <a:pt x="39940" y="14810"/>
                </a:lnTo>
                <a:lnTo>
                  <a:pt x="39950" y="14810"/>
                </a:lnTo>
                <a:lnTo>
                  <a:pt x="39950" y="14800"/>
                </a:lnTo>
                <a:lnTo>
                  <a:pt x="39960" y="14800"/>
                </a:lnTo>
                <a:lnTo>
                  <a:pt x="39970" y="14800"/>
                </a:lnTo>
                <a:lnTo>
                  <a:pt x="39980" y="14800"/>
                </a:lnTo>
                <a:lnTo>
                  <a:pt x="39980" y="14790"/>
                </a:lnTo>
                <a:lnTo>
                  <a:pt x="39990" y="14790"/>
                </a:lnTo>
                <a:lnTo>
                  <a:pt x="40000" y="14790"/>
                </a:lnTo>
                <a:lnTo>
                  <a:pt x="40000" y="14780"/>
                </a:lnTo>
                <a:lnTo>
                  <a:pt x="40010" y="14780"/>
                </a:lnTo>
                <a:lnTo>
                  <a:pt x="40000" y="14760"/>
                </a:lnTo>
                <a:lnTo>
                  <a:pt x="40010" y="14780"/>
                </a:lnTo>
                <a:lnTo>
                  <a:pt x="40010" y="14760"/>
                </a:lnTo>
                <a:lnTo>
                  <a:pt x="40010" y="14770"/>
                </a:lnTo>
                <a:lnTo>
                  <a:pt x="40010" y="14780"/>
                </a:lnTo>
                <a:lnTo>
                  <a:pt x="40020" y="14780"/>
                </a:lnTo>
                <a:lnTo>
                  <a:pt x="40030" y="14780"/>
                </a:lnTo>
                <a:lnTo>
                  <a:pt x="40040" y="14770"/>
                </a:lnTo>
                <a:lnTo>
                  <a:pt x="40050" y="14770"/>
                </a:lnTo>
                <a:lnTo>
                  <a:pt x="40050" y="14760"/>
                </a:lnTo>
                <a:lnTo>
                  <a:pt x="40060" y="14760"/>
                </a:lnTo>
                <a:lnTo>
                  <a:pt x="40070" y="14760"/>
                </a:lnTo>
                <a:lnTo>
                  <a:pt x="40080" y="14750"/>
                </a:lnTo>
                <a:lnTo>
                  <a:pt x="40090" y="14750"/>
                </a:lnTo>
                <a:lnTo>
                  <a:pt x="40090" y="14740"/>
                </a:lnTo>
                <a:lnTo>
                  <a:pt x="40100" y="14740"/>
                </a:lnTo>
                <a:lnTo>
                  <a:pt x="40100" y="14730"/>
                </a:lnTo>
                <a:lnTo>
                  <a:pt x="40110" y="14730"/>
                </a:lnTo>
                <a:lnTo>
                  <a:pt x="40120" y="14720"/>
                </a:lnTo>
                <a:lnTo>
                  <a:pt x="40130" y="14710"/>
                </a:lnTo>
                <a:lnTo>
                  <a:pt x="40140" y="14710"/>
                </a:lnTo>
                <a:lnTo>
                  <a:pt x="40150" y="14700"/>
                </a:lnTo>
                <a:lnTo>
                  <a:pt x="40150" y="14690"/>
                </a:lnTo>
                <a:lnTo>
                  <a:pt x="40150" y="14680"/>
                </a:lnTo>
                <a:lnTo>
                  <a:pt x="40160" y="14680"/>
                </a:lnTo>
                <a:lnTo>
                  <a:pt x="40170" y="14670"/>
                </a:lnTo>
                <a:lnTo>
                  <a:pt x="40170" y="14660"/>
                </a:lnTo>
                <a:lnTo>
                  <a:pt x="40180" y="14660"/>
                </a:lnTo>
                <a:lnTo>
                  <a:pt x="40180" y="14650"/>
                </a:lnTo>
                <a:lnTo>
                  <a:pt x="40190" y="14650"/>
                </a:lnTo>
                <a:lnTo>
                  <a:pt x="40190" y="14640"/>
                </a:lnTo>
                <a:lnTo>
                  <a:pt x="40200" y="14640"/>
                </a:lnTo>
                <a:lnTo>
                  <a:pt x="40200" y="14630"/>
                </a:lnTo>
                <a:lnTo>
                  <a:pt x="40210" y="14630"/>
                </a:lnTo>
                <a:lnTo>
                  <a:pt x="40210" y="14620"/>
                </a:lnTo>
                <a:lnTo>
                  <a:pt x="40220" y="14610"/>
                </a:lnTo>
                <a:lnTo>
                  <a:pt x="40230" y="14600"/>
                </a:lnTo>
                <a:lnTo>
                  <a:pt x="40230" y="14590"/>
                </a:lnTo>
                <a:lnTo>
                  <a:pt x="40230" y="14580"/>
                </a:lnTo>
                <a:lnTo>
                  <a:pt x="40240" y="14580"/>
                </a:lnTo>
                <a:lnTo>
                  <a:pt x="40240" y="14570"/>
                </a:lnTo>
                <a:lnTo>
                  <a:pt x="40250" y="14570"/>
                </a:lnTo>
                <a:lnTo>
                  <a:pt x="40260" y="14570"/>
                </a:lnTo>
                <a:lnTo>
                  <a:pt x="40260" y="14580"/>
                </a:lnTo>
                <a:lnTo>
                  <a:pt x="40270" y="14580"/>
                </a:lnTo>
                <a:lnTo>
                  <a:pt x="40280" y="14580"/>
                </a:lnTo>
                <a:lnTo>
                  <a:pt x="40290" y="14580"/>
                </a:lnTo>
                <a:lnTo>
                  <a:pt x="40290" y="14590"/>
                </a:lnTo>
                <a:lnTo>
                  <a:pt x="40300" y="14580"/>
                </a:lnTo>
                <a:lnTo>
                  <a:pt x="40310" y="14580"/>
                </a:lnTo>
                <a:lnTo>
                  <a:pt x="40320" y="14570"/>
                </a:lnTo>
                <a:lnTo>
                  <a:pt x="40330" y="14570"/>
                </a:lnTo>
                <a:lnTo>
                  <a:pt x="40340" y="14560"/>
                </a:lnTo>
                <a:lnTo>
                  <a:pt x="40350" y="14560"/>
                </a:lnTo>
                <a:lnTo>
                  <a:pt x="40350" y="14550"/>
                </a:lnTo>
                <a:lnTo>
                  <a:pt x="40360" y="14550"/>
                </a:lnTo>
                <a:lnTo>
                  <a:pt x="40360" y="14540"/>
                </a:lnTo>
                <a:lnTo>
                  <a:pt x="40370" y="14540"/>
                </a:lnTo>
                <a:lnTo>
                  <a:pt x="40370" y="14530"/>
                </a:lnTo>
                <a:lnTo>
                  <a:pt x="40380" y="14520"/>
                </a:lnTo>
                <a:lnTo>
                  <a:pt x="40390" y="14520"/>
                </a:lnTo>
                <a:lnTo>
                  <a:pt x="40390" y="14510"/>
                </a:lnTo>
                <a:lnTo>
                  <a:pt x="40400" y="14510"/>
                </a:lnTo>
                <a:lnTo>
                  <a:pt x="40400" y="14500"/>
                </a:lnTo>
                <a:lnTo>
                  <a:pt x="40410" y="14500"/>
                </a:lnTo>
                <a:lnTo>
                  <a:pt x="40410" y="14490"/>
                </a:lnTo>
                <a:lnTo>
                  <a:pt x="40420" y="14490"/>
                </a:lnTo>
                <a:lnTo>
                  <a:pt x="40430" y="14480"/>
                </a:lnTo>
                <a:lnTo>
                  <a:pt x="40440" y="14480"/>
                </a:lnTo>
                <a:lnTo>
                  <a:pt x="40440" y="14470"/>
                </a:lnTo>
                <a:lnTo>
                  <a:pt x="40450" y="14470"/>
                </a:lnTo>
                <a:lnTo>
                  <a:pt x="40460" y="14460"/>
                </a:lnTo>
                <a:lnTo>
                  <a:pt x="40470" y="14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