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Loksa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Loks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0150" y="9560"/>
                </a:moveTo>
                <a:lnTo>
                  <a:pt x="60160" y="9560"/>
                </a:lnTo>
                <a:lnTo>
                  <a:pt x="60180" y="9590"/>
                </a:lnTo>
                <a:lnTo>
                  <a:pt x="60190" y="9610"/>
                </a:lnTo>
                <a:lnTo>
                  <a:pt x="60200" y="9620"/>
                </a:lnTo>
                <a:lnTo>
                  <a:pt x="60250" y="9630"/>
                </a:lnTo>
                <a:lnTo>
                  <a:pt x="60310" y="9640"/>
                </a:lnTo>
                <a:lnTo>
                  <a:pt x="60330" y="9650"/>
                </a:lnTo>
                <a:lnTo>
                  <a:pt x="60360" y="9640"/>
                </a:lnTo>
                <a:lnTo>
                  <a:pt x="60420" y="9600"/>
                </a:lnTo>
                <a:lnTo>
                  <a:pt x="60430" y="9600"/>
                </a:lnTo>
                <a:lnTo>
                  <a:pt x="60490" y="9640"/>
                </a:lnTo>
                <a:lnTo>
                  <a:pt x="60540" y="9680"/>
                </a:lnTo>
                <a:lnTo>
                  <a:pt x="60550" y="9680"/>
                </a:lnTo>
                <a:lnTo>
                  <a:pt x="60540" y="9720"/>
                </a:lnTo>
                <a:lnTo>
                  <a:pt x="60530" y="9740"/>
                </a:lnTo>
                <a:lnTo>
                  <a:pt x="60530" y="9750"/>
                </a:lnTo>
                <a:lnTo>
                  <a:pt x="60530" y="9760"/>
                </a:lnTo>
                <a:lnTo>
                  <a:pt x="60520" y="9770"/>
                </a:lnTo>
                <a:lnTo>
                  <a:pt x="60510" y="9780"/>
                </a:lnTo>
                <a:lnTo>
                  <a:pt x="60510" y="9790"/>
                </a:lnTo>
                <a:lnTo>
                  <a:pt x="60500" y="9800"/>
                </a:lnTo>
                <a:lnTo>
                  <a:pt x="60490" y="9810"/>
                </a:lnTo>
                <a:lnTo>
                  <a:pt x="60480" y="9830"/>
                </a:lnTo>
                <a:lnTo>
                  <a:pt x="60470" y="9840"/>
                </a:lnTo>
                <a:lnTo>
                  <a:pt x="60460" y="9860"/>
                </a:lnTo>
                <a:lnTo>
                  <a:pt x="60460" y="9870"/>
                </a:lnTo>
                <a:lnTo>
                  <a:pt x="60460" y="9880"/>
                </a:lnTo>
                <a:lnTo>
                  <a:pt x="60460" y="9890"/>
                </a:lnTo>
                <a:lnTo>
                  <a:pt x="60460" y="9900"/>
                </a:lnTo>
                <a:lnTo>
                  <a:pt x="60460" y="9920"/>
                </a:lnTo>
                <a:lnTo>
                  <a:pt x="60470" y="9920"/>
                </a:lnTo>
                <a:lnTo>
                  <a:pt x="60470" y="9930"/>
                </a:lnTo>
                <a:lnTo>
                  <a:pt x="60460" y="9940"/>
                </a:lnTo>
                <a:lnTo>
                  <a:pt x="60450" y="9950"/>
                </a:lnTo>
                <a:lnTo>
                  <a:pt x="60450" y="9960"/>
                </a:lnTo>
                <a:lnTo>
                  <a:pt x="60450" y="9980"/>
                </a:lnTo>
                <a:lnTo>
                  <a:pt x="60440" y="9980"/>
                </a:lnTo>
                <a:lnTo>
                  <a:pt x="60440" y="9990"/>
                </a:lnTo>
                <a:lnTo>
                  <a:pt x="60440" y="10000"/>
                </a:lnTo>
                <a:lnTo>
                  <a:pt x="60430" y="10000"/>
                </a:lnTo>
                <a:lnTo>
                  <a:pt x="60430" y="10010"/>
                </a:lnTo>
                <a:lnTo>
                  <a:pt x="60440" y="10010"/>
                </a:lnTo>
                <a:lnTo>
                  <a:pt x="60440" y="10020"/>
                </a:lnTo>
                <a:lnTo>
                  <a:pt x="60440" y="10030"/>
                </a:lnTo>
                <a:lnTo>
                  <a:pt x="60450" y="10040"/>
                </a:lnTo>
                <a:lnTo>
                  <a:pt x="60450" y="10050"/>
                </a:lnTo>
                <a:lnTo>
                  <a:pt x="60450" y="10060"/>
                </a:lnTo>
                <a:lnTo>
                  <a:pt x="60450" y="10070"/>
                </a:lnTo>
                <a:lnTo>
                  <a:pt x="60450" y="10080"/>
                </a:lnTo>
                <a:lnTo>
                  <a:pt x="60450" y="10090"/>
                </a:lnTo>
                <a:lnTo>
                  <a:pt x="60450" y="10100"/>
                </a:lnTo>
                <a:lnTo>
                  <a:pt x="60440" y="10100"/>
                </a:lnTo>
                <a:lnTo>
                  <a:pt x="60430" y="10100"/>
                </a:lnTo>
                <a:lnTo>
                  <a:pt x="60430" y="10110"/>
                </a:lnTo>
                <a:lnTo>
                  <a:pt x="60440" y="10110"/>
                </a:lnTo>
                <a:lnTo>
                  <a:pt x="60440" y="10120"/>
                </a:lnTo>
                <a:lnTo>
                  <a:pt x="60440" y="10110"/>
                </a:lnTo>
                <a:lnTo>
                  <a:pt x="60450" y="10110"/>
                </a:lnTo>
                <a:lnTo>
                  <a:pt x="60460" y="10110"/>
                </a:lnTo>
                <a:lnTo>
                  <a:pt x="60470" y="10110"/>
                </a:lnTo>
                <a:lnTo>
                  <a:pt x="60470" y="10120"/>
                </a:lnTo>
                <a:lnTo>
                  <a:pt x="60460" y="10120"/>
                </a:lnTo>
                <a:lnTo>
                  <a:pt x="60450" y="10120"/>
                </a:lnTo>
                <a:lnTo>
                  <a:pt x="60450" y="10130"/>
                </a:lnTo>
                <a:lnTo>
                  <a:pt x="60460" y="10130"/>
                </a:lnTo>
                <a:lnTo>
                  <a:pt x="60460" y="10140"/>
                </a:lnTo>
                <a:lnTo>
                  <a:pt x="60460" y="10150"/>
                </a:lnTo>
                <a:lnTo>
                  <a:pt x="60450" y="10150"/>
                </a:lnTo>
                <a:lnTo>
                  <a:pt x="60450" y="10160"/>
                </a:lnTo>
                <a:lnTo>
                  <a:pt x="60450" y="10170"/>
                </a:lnTo>
                <a:lnTo>
                  <a:pt x="60450" y="10180"/>
                </a:lnTo>
                <a:lnTo>
                  <a:pt x="60460" y="10180"/>
                </a:lnTo>
                <a:lnTo>
                  <a:pt x="60460" y="10190"/>
                </a:lnTo>
                <a:lnTo>
                  <a:pt x="60470" y="10190"/>
                </a:lnTo>
                <a:lnTo>
                  <a:pt x="60470" y="10200"/>
                </a:lnTo>
                <a:lnTo>
                  <a:pt x="60460" y="10200"/>
                </a:lnTo>
                <a:lnTo>
                  <a:pt x="60460" y="10210"/>
                </a:lnTo>
                <a:lnTo>
                  <a:pt x="60460" y="10220"/>
                </a:lnTo>
                <a:lnTo>
                  <a:pt x="60450" y="10220"/>
                </a:lnTo>
                <a:lnTo>
                  <a:pt x="60440" y="10220"/>
                </a:lnTo>
                <a:lnTo>
                  <a:pt x="60440" y="10230"/>
                </a:lnTo>
                <a:lnTo>
                  <a:pt x="60440" y="10240"/>
                </a:lnTo>
                <a:lnTo>
                  <a:pt x="60450" y="10240"/>
                </a:lnTo>
                <a:lnTo>
                  <a:pt x="60450" y="10250"/>
                </a:lnTo>
                <a:lnTo>
                  <a:pt x="60460" y="10250"/>
                </a:lnTo>
                <a:lnTo>
                  <a:pt x="60460" y="10260"/>
                </a:lnTo>
                <a:lnTo>
                  <a:pt x="60460" y="10270"/>
                </a:lnTo>
                <a:lnTo>
                  <a:pt x="60470" y="10270"/>
                </a:lnTo>
                <a:lnTo>
                  <a:pt x="60480" y="10270"/>
                </a:lnTo>
                <a:lnTo>
                  <a:pt x="60480" y="10280"/>
                </a:lnTo>
                <a:lnTo>
                  <a:pt x="60470" y="10290"/>
                </a:lnTo>
                <a:lnTo>
                  <a:pt x="60460" y="10290"/>
                </a:lnTo>
                <a:lnTo>
                  <a:pt x="60450" y="10290"/>
                </a:lnTo>
                <a:lnTo>
                  <a:pt x="60450" y="10300"/>
                </a:lnTo>
                <a:lnTo>
                  <a:pt x="60440" y="10300"/>
                </a:lnTo>
                <a:lnTo>
                  <a:pt x="60440" y="10310"/>
                </a:lnTo>
                <a:lnTo>
                  <a:pt x="60430" y="10310"/>
                </a:lnTo>
                <a:lnTo>
                  <a:pt x="60420" y="10310"/>
                </a:lnTo>
                <a:lnTo>
                  <a:pt x="60390" y="10310"/>
                </a:lnTo>
                <a:lnTo>
                  <a:pt x="60310" y="10320"/>
                </a:lnTo>
                <a:lnTo>
                  <a:pt x="60270" y="10330"/>
                </a:lnTo>
                <a:lnTo>
                  <a:pt x="60260" y="10330"/>
                </a:lnTo>
                <a:lnTo>
                  <a:pt x="60200" y="10340"/>
                </a:lnTo>
                <a:lnTo>
                  <a:pt x="60190" y="10310"/>
                </a:lnTo>
                <a:lnTo>
                  <a:pt x="60180" y="10280"/>
                </a:lnTo>
                <a:lnTo>
                  <a:pt x="60170" y="10250"/>
                </a:lnTo>
                <a:lnTo>
                  <a:pt x="60160" y="10220"/>
                </a:lnTo>
                <a:lnTo>
                  <a:pt x="60150" y="10210"/>
                </a:lnTo>
                <a:lnTo>
                  <a:pt x="60140" y="10190"/>
                </a:lnTo>
                <a:lnTo>
                  <a:pt x="60140" y="10180"/>
                </a:lnTo>
                <a:lnTo>
                  <a:pt x="60150" y="10170"/>
                </a:lnTo>
                <a:lnTo>
                  <a:pt x="60080" y="10130"/>
                </a:lnTo>
                <a:lnTo>
                  <a:pt x="60070" y="10120"/>
                </a:lnTo>
                <a:lnTo>
                  <a:pt x="60060" y="10120"/>
                </a:lnTo>
                <a:lnTo>
                  <a:pt x="60060" y="10110"/>
                </a:lnTo>
                <a:lnTo>
                  <a:pt x="60050" y="10110"/>
                </a:lnTo>
                <a:lnTo>
                  <a:pt x="60050" y="10100"/>
                </a:lnTo>
                <a:lnTo>
                  <a:pt x="60050" y="10090"/>
                </a:lnTo>
                <a:lnTo>
                  <a:pt x="60060" y="10090"/>
                </a:lnTo>
                <a:lnTo>
                  <a:pt x="60070" y="10080"/>
                </a:lnTo>
                <a:lnTo>
                  <a:pt x="60070" y="10070"/>
                </a:lnTo>
                <a:lnTo>
                  <a:pt x="60080" y="10070"/>
                </a:lnTo>
                <a:lnTo>
                  <a:pt x="60080" y="10060"/>
                </a:lnTo>
                <a:lnTo>
                  <a:pt x="60090" y="10060"/>
                </a:lnTo>
                <a:lnTo>
                  <a:pt x="60090" y="10050"/>
                </a:lnTo>
                <a:lnTo>
                  <a:pt x="60100" y="10040"/>
                </a:lnTo>
                <a:lnTo>
                  <a:pt x="60110" y="10030"/>
                </a:lnTo>
                <a:lnTo>
                  <a:pt x="60110" y="10020"/>
                </a:lnTo>
                <a:lnTo>
                  <a:pt x="60120" y="10020"/>
                </a:lnTo>
                <a:lnTo>
                  <a:pt x="60120" y="10010"/>
                </a:lnTo>
                <a:lnTo>
                  <a:pt x="60130" y="10000"/>
                </a:lnTo>
                <a:lnTo>
                  <a:pt x="60130" y="9990"/>
                </a:lnTo>
                <a:lnTo>
                  <a:pt x="60140" y="9990"/>
                </a:lnTo>
                <a:lnTo>
                  <a:pt x="60140" y="9980"/>
                </a:lnTo>
                <a:lnTo>
                  <a:pt x="60140" y="9970"/>
                </a:lnTo>
                <a:lnTo>
                  <a:pt x="60150" y="9970"/>
                </a:lnTo>
                <a:lnTo>
                  <a:pt x="60150" y="9960"/>
                </a:lnTo>
                <a:lnTo>
                  <a:pt x="60150" y="9950"/>
                </a:lnTo>
                <a:lnTo>
                  <a:pt x="60160" y="9950"/>
                </a:lnTo>
                <a:lnTo>
                  <a:pt x="60160" y="9940"/>
                </a:lnTo>
                <a:lnTo>
                  <a:pt x="60160" y="9930"/>
                </a:lnTo>
                <a:lnTo>
                  <a:pt x="60170" y="9920"/>
                </a:lnTo>
                <a:lnTo>
                  <a:pt x="60170" y="9910"/>
                </a:lnTo>
                <a:lnTo>
                  <a:pt x="60170" y="9900"/>
                </a:lnTo>
                <a:lnTo>
                  <a:pt x="60170" y="9890"/>
                </a:lnTo>
                <a:lnTo>
                  <a:pt x="60170" y="9870"/>
                </a:lnTo>
                <a:lnTo>
                  <a:pt x="60170" y="9860"/>
                </a:lnTo>
                <a:lnTo>
                  <a:pt x="60170" y="9850"/>
                </a:lnTo>
                <a:lnTo>
                  <a:pt x="60160" y="9840"/>
                </a:lnTo>
                <a:lnTo>
                  <a:pt x="60150" y="9840"/>
                </a:lnTo>
                <a:lnTo>
                  <a:pt x="60150" y="9830"/>
                </a:lnTo>
                <a:lnTo>
                  <a:pt x="60140" y="9840"/>
                </a:lnTo>
                <a:lnTo>
                  <a:pt x="60070" y="9830"/>
                </a:lnTo>
                <a:lnTo>
                  <a:pt x="60090" y="9830"/>
                </a:lnTo>
                <a:lnTo>
                  <a:pt x="60110" y="9840"/>
                </a:lnTo>
                <a:lnTo>
                  <a:pt x="60140" y="9840"/>
                </a:lnTo>
                <a:lnTo>
                  <a:pt x="60150" y="9820"/>
                </a:lnTo>
                <a:lnTo>
                  <a:pt x="60150" y="9810"/>
                </a:lnTo>
                <a:lnTo>
                  <a:pt x="60160" y="9800"/>
                </a:lnTo>
                <a:lnTo>
                  <a:pt x="60150" y="9800"/>
                </a:lnTo>
                <a:lnTo>
                  <a:pt x="60140" y="9810"/>
                </a:lnTo>
                <a:lnTo>
                  <a:pt x="60120" y="9790"/>
                </a:lnTo>
                <a:lnTo>
                  <a:pt x="60110" y="9780"/>
                </a:lnTo>
                <a:lnTo>
                  <a:pt x="60080" y="9770"/>
                </a:lnTo>
                <a:lnTo>
                  <a:pt x="60060" y="9790"/>
                </a:lnTo>
                <a:lnTo>
                  <a:pt x="60060" y="9800"/>
                </a:lnTo>
                <a:lnTo>
                  <a:pt x="60050" y="9800"/>
                </a:lnTo>
                <a:lnTo>
                  <a:pt x="60050" y="9810"/>
                </a:lnTo>
                <a:lnTo>
                  <a:pt x="60040" y="9810"/>
                </a:lnTo>
                <a:lnTo>
                  <a:pt x="60050" y="9800"/>
                </a:lnTo>
                <a:lnTo>
                  <a:pt x="60050" y="9790"/>
                </a:lnTo>
                <a:lnTo>
                  <a:pt x="60060" y="9790"/>
                </a:lnTo>
                <a:lnTo>
                  <a:pt x="60060" y="9780"/>
                </a:lnTo>
                <a:lnTo>
                  <a:pt x="60070" y="9770"/>
                </a:lnTo>
                <a:lnTo>
                  <a:pt x="60080" y="9760"/>
                </a:lnTo>
                <a:lnTo>
                  <a:pt x="60090" y="9760"/>
                </a:lnTo>
                <a:lnTo>
                  <a:pt x="60090" y="9750"/>
                </a:lnTo>
                <a:lnTo>
                  <a:pt x="60100" y="9740"/>
                </a:lnTo>
                <a:lnTo>
                  <a:pt x="60100" y="9730"/>
                </a:lnTo>
                <a:lnTo>
                  <a:pt x="60110" y="9730"/>
                </a:lnTo>
                <a:lnTo>
                  <a:pt x="60110" y="9720"/>
                </a:lnTo>
                <a:lnTo>
                  <a:pt x="60120" y="9720"/>
                </a:lnTo>
                <a:lnTo>
                  <a:pt x="60120" y="9710"/>
                </a:lnTo>
                <a:lnTo>
                  <a:pt x="60120" y="9700"/>
                </a:lnTo>
                <a:lnTo>
                  <a:pt x="60120" y="9690"/>
                </a:lnTo>
                <a:lnTo>
                  <a:pt x="60130" y="9690"/>
                </a:lnTo>
                <a:lnTo>
                  <a:pt x="60130" y="9680"/>
                </a:lnTo>
                <a:lnTo>
                  <a:pt x="60130" y="9670"/>
                </a:lnTo>
                <a:lnTo>
                  <a:pt x="60140" y="9670"/>
                </a:lnTo>
                <a:lnTo>
                  <a:pt x="60140" y="9660"/>
                </a:lnTo>
                <a:lnTo>
                  <a:pt x="60150" y="9650"/>
                </a:lnTo>
                <a:lnTo>
                  <a:pt x="60150" y="9640"/>
                </a:lnTo>
                <a:lnTo>
                  <a:pt x="60150" y="9630"/>
                </a:lnTo>
                <a:lnTo>
                  <a:pt x="60140" y="9630"/>
                </a:lnTo>
                <a:lnTo>
                  <a:pt x="60140" y="9620"/>
                </a:lnTo>
                <a:lnTo>
                  <a:pt x="60140" y="9610"/>
                </a:lnTo>
                <a:lnTo>
                  <a:pt x="60140" y="9600"/>
                </a:lnTo>
                <a:lnTo>
                  <a:pt x="60140" y="9590"/>
                </a:lnTo>
                <a:lnTo>
                  <a:pt x="60150" y="9590"/>
                </a:lnTo>
                <a:lnTo>
                  <a:pt x="60140" y="9590"/>
                </a:lnTo>
                <a:lnTo>
                  <a:pt x="60140" y="9580"/>
                </a:lnTo>
                <a:lnTo>
                  <a:pt x="60140" y="9570"/>
                </a:lnTo>
                <a:lnTo>
                  <a:pt x="60140" y="9580"/>
                </a:lnTo>
                <a:lnTo>
                  <a:pt x="60140" y="9570"/>
                </a:lnTo>
                <a:lnTo>
                  <a:pt x="60150" y="9570"/>
                </a:lnTo>
                <a:lnTo>
                  <a:pt x="60150" y="9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