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Kuusalu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Kuusal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5500" y="11540"/>
                </a:moveTo>
                <a:lnTo>
                  <a:pt x="55510" y="11540"/>
                </a:lnTo>
                <a:lnTo>
                  <a:pt x="55510" y="11550"/>
                </a:lnTo>
                <a:lnTo>
                  <a:pt x="55520" y="11550"/>
                </a:lnTo>
                <a:lnTo>
                  <a:pt x="55520" y="11560"/>
                </a:lnTo>
                <a:lnTo>
                  <a:pt x="55520" y="11570"/>
                </a:lnTo>
                <a:lnTo>
                  <a:pt x="55510" y="11570"/>
                </a:lnTo>
                <a:lnTo>
                  <a:pt x="55510" y="11580"/>
                </a:lnTo>
                <a:lnTo>
                  <a:pt x="55520" y="11580"/>
                </a:lnTo>
                <a:lnTo>
                  <a:pt x="55510" y="11580"/>
                </a:lnTo>
                <a:lnTo>
                  <a:pt x="55520" y="11580"/>
                </a:lnTo>
                <a:lnTo>
                  <a:pt x="55520" y="11590"/>
                </a:lnTo>
                <a:lnTo>
                  <a:pt x="55520" y="11600"/>
                </a:lnTo>
                <a:lnTo>
                  <a:pt x="55530" y="11600"/>
                </a:lnTo>
                <a:lnTo>
                  <a:pt x="55530" y="11610"/>
                </a:lnTo>
                <a:lnTo>
                  <a:pt x="55540" y="11610"/>
                </a:lnTo>
                <a:lnTo>
                  <a:pt x="55540" y="11620"/>
                </a:lnTo>
                <a:lnTo>
                  <a:pt x="55550" y="11620"/>
                </a:lnTo>
                <a:lnTo>
                  <a:pt x="55560" y="11630"/>
                </a:lnTo>
                <a:lnTo>
                  <a:pt x="55560" y="11640"/>
                </a:lnTo>
                <a:lnTo>
                  <a:pt x="55560" y="11650"/>
                </a:lnTo>
                <a:lnTo>
                  <a:pt x="55550" y="11650"/>
                </a:lnTo>
                <a:lnTo>
                  <a:pt x="55550" y="11660"/>
                </a:lnTo>
                <a:lnTo>
                  <a:pt x="55540" y="11660"/>
                </a:lnTo>
                <a:lnTo>
                  <a:pt x="55540" y="11670"/>
                </a:lnTo>
                <a:lnTo>
                  <a:pt x="55530" y="11670"/>
                </a:lnTo>
                <a:lnTo>
                  <a:pt x="55530" y="11680"/>
                </a:lnTo>
                <a:lnTo>
                  <a:pt x="55530" y="11690"/>
                </a:lnTo>
                <a:lnTo>
                  <a:pt x="55540" y="11690"/>
                </a:lnTo>
                <a:lnTo>
                  <a:pt x="55540" y="11700"/>
                </a:lnTo>
                <a:lnTo>
                  <a:pt x="55550" y="11710"/>
                </a:lnTo>
                <a:lnTo>
                  <a:pt x="55550" y="11720"/>
                </a:lnTo>
                <a:lnTo>
                  <a:pt x="55560" y="11730"/>
                </a:lnTo>
                <a:lnTo>
                  <a:pt x="55560" y="11740"/>
                </a:lnTo>
                <a:lnTo>
                  <a:pt x="55570" y="11750"/>
                </a:lnTo>
                <a:lnTo>
                  <a:pt x="55570" y="11760"/>
                </a:lnTo>
                <a:lnTo>
                  <a:pt x="55580" y="11770"/>
                </a:lnTo>
                <a:lnTo>
                  <a:pt x="55580" y="11780"/>
                </a:lnTo>
                <a:lnTo>
                  <a:pt x="55590" y="11780"/>
                </a:lnTo>
                <a:lnTo>
                  <a:pt x="55590" y="11790"/>
                </a:lnTo>
                <a:lnTo>
                  <a:pt x="55590" y="11800"/>
                </a:lnTo>
                <a:lnTo>
                  <a:pt x="55590" y="11810"/>
                </a:lnTo>
                <a:lnTo>
                  <a:pt x="55590" y="11820"/>
                </a:lnTo>
                <a:lnTo>
                  <a:pt x="55590" y="11830"/>
                </a:lnTo>
                <a:lnTo>
                  <a:pt x="55590" y="11840"/>
                </a:lnTo>
                <a:lnTo>
                  <a:pt x="55590" y="11850"/>
                </a:lnTo>
                <a:lnTo>
                  <a:pt x="55580" y="11850"/>
                </a:lnTo>
                <a:lnTo>
                  <a:pt x="55580" y="11860"/>
                </a:lnTo>
                <a:lnTo>
                  <a:pt x="55580" y="11870"/>
                </a:lnTo>
                <a:lnTo>
                  <a:pt x="55580" y="11880"/>
                </a:lnTo>
                <a:lnTo>
                  <a:pt x="55570" y="11880"/>
                </a:lnTo>
                <a:lnTo>
                  <a:pt x="55570" y="11890"/>
                </a:lnTo>
                <a:lnTo>
                  <a:pt x="55560" y="11890"/>
                </a:lnTo>
                <a:lnTo>
                  <a:pt x="55550" y="11890"/>
                </a:lnTo>
                <a:lnTo>
                  <a:pt x="55540" y="11900"/>
                </a:lnTo>
                <a:lnTo>
                  <a:pt x="55530" y="11900"/>
                </a:lnTo>
                <a:lnTo>
                  <a:pt x="55530" y="11910"/>
                </a:lnTo>
                <a:lnTo>
                  <a:pt x="55520" y="11920"/>
                </a:lnTo>
                <a:lnTo>
                  <a:pt x="55520" y="11930"/>
                </a:lnTo>
                <a:lnTo>
                  <a:pt x="55510" y="11940"/>
                </a:lnTo>
                <a:lnTo>
                  <a:pt x="55510" y="11950"/>
                </a:lnTo>
                <a:lnTo>
                  <a:pt x="55510" y="11960"/>
                </a:lnTo>
                <a:lnTo>
                  <a:pt x="55500" y="11960"/>
                </a:lnTo>
                <a:lnTo>
                  <a:pt x="55500" y="11970"/>
                </a:lnTo>
                <a:lnTo>
                  <a:pt x="55500" y="11980"/>
                </a:lnTo>
                <a:lnTo>
                  <a:pt x="55510" y="11990"/>
                </a:lnTo>
                <a:lnTo>
                  <a:pt x="55510" y="12000"/>
                </a:lnTo>
                <a:lnTo>
                  <a:pt x="55510" y="11990"/>
                </a:lnTo>
                <a:lnTo>
                  <a:pt x="55500" y="11990"/>
                </a:lnTo>
                <a:lnTo>
                  <a:pt x="55500" y="11980"/>
                </a:lnTo>
                <a:lnTo>
                  <a:pt x="55490" y="11970"/>
                </a:lnTo>
                <a:lnTo>
                  <a:pt x="55490" y="11960"/>
                </a:lnTo>
                <a:lnTo>
                  <a:pt x="55480" y="11960"/>
                </a:lnTo>
                <a:lnTo>
                  <a:pt x="55480" y="11950"/>
                </a:lnTo>
                <a:lnTo>
                  <a:pt x="55480" y="11940"/>
                </a:lnTo>
                <a:lnTo>
                  <a:pt x="55470" y="11930"/>
                </a:lnTo>
                <a:lnTo>
                  <a:pt x="55470" y="11920"/>
                </a:lnTo>
                <a:lnTo>
                  <a:pt x="55470" y="11910"/>
                </a:lnTo>
                <a:lnTo>
                  <a:pt x="55480" y="11900"/>
                </a:lnTo>
                <a:lnTo>
                  <a:pt x="55480" y="11890"/>
                </a:lnTo>
                <a:lnTo>
                  <a:pt x="55480" y="11880"/>
                </a:lnTo>
                <a:lnTo>
                  <a:pt x="55480" y="11870"/>
                </a:lnTo>
                <a:lnTo>
                  <a:pt x="55480" y="11860"/>
                </a:lnTo>
                <a:lnTo>
                  <a:pt x="55480" y="11840"/>
                </a:lnTo>
                <a:lnTo>
                  <a:pt x="55470" y="11830"/>
                </a:lnTo>
                <a:lnTo>
                  <a:pt x="55470" y="11820"/>
                </a:lnTo>
                <a:lnTo>
                  <a:pt x="55470" y="11810"/>
                </a:lnTo>
                <a:lnTo>
                  <a:pt x="55460" y="11810"/>
                </a:lnTo>
                <a:lnTo>
                  <a:pt x="55460" y="11800"/>
                </a:lnTo>
                <a:lnTo>
                  <a:pt x="55450" y="11800"/>
                </a:lnTo>
                <a:lnTo>
                  <a:pt x="55440" y="11800"/>
                </a:lnTo>
                <a:lnTo>
                  <a:pt x="55430" y="11800"/>
                </a:lnTo>
                <a:lnTo>
                  <a:pt x="55420" y="11790"/>
                </a:lnTo>
                <a:lnTo>
                  <a:pt x="55420" y="11780"/>
                </a:lnTo>
                <a:lnTo>
                  <a:pt x="55420" y="11770"/>
                </a:lnTo>
                <a:lnTo>
                  <a:pt x="55420" y="11760"/>
                </a:lnTo>
                <a:lnTo>
                  <a:pt x="55410" y="11760"/>
                </a:lnTo>
                <a:lnTo>
                  <a:pt x="55410" y="11740"/>
                </a:lnTo>
                <a:lnTo>
                  <a:pt x="55400" y="11730"/>
                </a:lnTo>
                <a:lnTo>
                  <a:pt x="55390" y="11720"/>
                </a:lnTo>
                <a:lnTo>
                  <a:pt x="55380" y="11710"/>
                </a:lnTo>
                <a:lnTo>
                  <a:pt x="55380" y="11700"/>
                </a:lnTo>
                <a:lnTo>
                  <a:pt x="55370" y="11700"/>
                </a:lnTo>
                <a:lnTo>
                  <a:pt x="55360" y="11700"/>
                </a:lnTo>
                <a:lnTo>
                  <a:pt x="55350" y="11700"/>
                </a:lnTo>
                <a:lnTo>
                  <a:pt x="55340" y="11690"/>
                </a:lnTo>
                <a:lnTo>
                  <a:pt x="55330" y="11690"/>
                </a:lnTo>
                <a:lnTo>
                  <a:pt x="55320" y="11690"/>
                </a:lnTo>
                <a:lnTo>
                  <a:pt x="55310" y="11690"/>
                </a:lnTo>
                <a:lnTo>
                  <a:pt x="55310" y="11680"/>
                </a:lnTo>
                <a:lnTo>
                  <a:pt x="55310" y="11670"/>
                </a:lnTo>
                <a:lnTo>
                  <a:pt x="55300" y="11660"/>
                </a:lnTo>
                <a:lnTo>
                  <a:pt x="55310" y="11660"/>
                </a:lnTo>
                <a:lnTo>
                  <a:pt x="55310" y="11650"/>
                </a:lnTo>
                <a:lnTo>
                  <a:pt x="55320" y="11650"/>
                </a:lnTo>
                <a:lnTo>
                  <a:pt x="55320" y="11640"/>
                </a:lnTo>
                <a:lnTo>
                  <a:pt x="55330" y="11640"/>
                </a:lnTo>
                <a:lnTo>
                  <a:pt x="55330" y="11630"/>
                </a:lnTo>
                <a:lnTo>
                  <a:pt x="55340" y="11630"/>
                </a:lnTo>
                <a:lnTo>
                  <a:pt x="55340" y="11620"/>
                </a:lnTo>
                <a:lnTo>
                  <a:pt x="55350" y="11620"/>
                </a:lnTo>
                <a:lnTo>
                  <a:pt x="55360" y="11620"/>
                </a:lnTo>
                <a:lnTo>
                  <a:pt x="55360" y="11610"/>
                </a:lnTo>
                <a:lnTo>
                  <a:pt x="55370" y="11610"/>
                </a:lnTo>
                <a:lnTo>
                  <a:pt x="55380" y="11610"/>
                </a:lnTo>
                <a:lnTo>
                  <a:pt x="55390" y="11610"/>
                </a:lnTo>
                <a:lnTo>
                  <a:pt x="55400" y="11600"/>
                </a:lnTo>
                <a:lnTo>
                  <a:pt x="55410" y="11600"/>
                </a:lnTo>
                <a:lnTo>
                  <a:pt x="55410" y="11590"/>
                </a:lnTo>
                <a:lnTo>
                  <a:pt x="55410" y="11580"/>
                </a:lnTo>
                <a:lnTo>
                  <a:pt x="55420" y="11580"/>
                </a:lnTo>
                <a:lnTo>
                  <a:pt x="55430" y="11580"/>
                </a:lnTo>
                <a:lnTo>
                  <a:pt x="55440" y="11570"/>
                </a:lnTo>
                <a:lnTo>
                  <a:pt x="55450" y="11570"/>
                </a:lnTo>
                <a:lnTo>
                  <a:pt x="55450" y="11560"/>
                </a:lnTo>
                <a:lnTo>
                  <a:pt x="55450" y="11550"/>
                </a:lnTo>
                <a:lnTo>
                  <a:pt x="55460" y="11550"/>
                </a:lnTo>
                <a:lnTo>
                  <a:pt x="55460" y="11540"/>
                </a:lnTo>
                <a:lnTo>
                  <a:pt x="55470" y="11540"/>
                </a:lnTo>
                <a:lnTo>
                  <a:pt x="55470" y="11530"/>
                </a:lnTo>
                <a:lnTo>
                  <a:pt x="55480" y="11530"/>
                </a:lnTo>
                <a:lnTo>
                  <a:pt x="55490" y="11520"/>
                </a:lnTo>
                <a:lnTo>
                  <a:pt x="55490" y="11530"/>
                </a:lnTo>
                <a:lnTo>
                  <a:pt x="55500" y="11530"/>
                </a:lnTo>
                <a:lnTo>
                  <a:pt x="55500" y="11540"/>
                </a:lnTo>
                <a:close/>
                <a:moveTo>
                  <a:pt x="61640" y="9910"/>
                </a:moveTo>
                <a:lnTo>
                  <a:pt x="61650" y="9910"/>
                </a:lnTo>
                <a:lnTo>
                  <a:pt x="61650" y="9920"/>
                </a:lnTo>
                <a:lnTo>
                  <a:pt x="61660" y="9920"/>
                </a:lnTo>
                <a:lnTo>
                  <a:pt x="61670" y="9930"/>
                </a:lnTo>
                <a:lnTo>
                  <a:pt x="61670" y="9940"/>
                </a:lnTo>
                <a:lnTo>
                  <a:pt x="61660" y="9940"/>
                </a:lnTo>
                <a:lnTo>
                  <a:pt x="61650" y="9940"/>
                </a:lnTo>
                <a:lnTo>
                  <a:pt x="61660" y="9930"/>
                </a:lnTo>
                <a:lnTo>
                  <a:pt x="61650" y="9930"/>
                </a:lnTo>
                <a:lnTo>
                  <a:pt x="61650" y="9920"/>
                </a:lnTo>
                <a:lnTo>
                  <a:pt x="61640" y="9920"/>
                </a:lnTo>
                <a:lnTo>
                  <a:pt x="61640" y="9910"/>
                </a:lnTo>
                <a:close/>
                <a:moveTo>
                  <a:pt x="61450" y="9890"/>
                </a:moveTo>
                <a:lnTo>
                  <a:pt x="61440" y="9890"/>
                </a:lnTo>
                <a:lnTo>
                  <a:pt x="61440" y="9900"/>
                </a:lnTo>
                <a:lnTo>
                  <a:pt x="61430" y="9900"/>
                </a:lnTo>
                <a:lnTo>
                  <a:pt x="61430" y="9890"/>
                </a:lnTo>
                <a:lnTo>
                  <a:pt x="61440" y="9890"/>
                </a:lnTo>
                <a:lnTo>
                  <a:pt x="61440" y="9880"/>
                </a:lnTo>
                <a:lnTo>
                  <a:pt x="61450" y="9880"/>
                </a:lnTo>
                <a:lnTo>
                  <a:pt x="61450" y="9890"/>
                </a:lnTo>
                <a:close/>
                <a:moveTo>
                  <a:pt x="61500" y="9850"/>
                </a:moveTo>
                <a:lnTo>
                  <a:pt x="61500" y="9860"/>
                </a:lnTo>
                <a:lnTo>
                  <a:pt x="61490" y="9860"/>
                </a:lnTo>
                <a:lnTo>
                  <a:pt x="61490" y="9870"/>
                </a:lnTo>
                <a:lnTo>
                  <a:pt x="61490" y="9860"/>
                </a:lnTo>
                <a:lnTo>
                  <a:pt x="61480" y="9860"/>
                </a:lnTo>
                <a:lnTo>
                  <a:pt x="61490" y="9860"/>
                </a:lnTo>
                <a:lnTo>
                  <a:pt x="61490" y="9850"/>
                </a:lnTo>
                <a:lnTo>
                  <a:pt x="61500" y="9850"/>
                </a:lnTo>
                <a:close/>
                <a:moveTo>
                  <a:pt x="59080" y="9810"/>
                </a:moveTo>
                <a:lnTo>
                  <a:pt x="59080" y="9820"/>
                </a:lnTo>
                <a:lnTo>
                  <a:pt x="59080" y="9830"/>
                </a:lnTo>
                <a:lnTo>
                  <a:pt x="59070" y="9830"/>
                </a:lnTo>
                <a:lnTo>
                  <a:pt x="59060" y="9830"/>
                </a:lnTo>
                <a:lnTo>
                  <a:pt x="59060" y="9840"/>
                </a:lnTo>
                <a:lnTo>
                  <a:pt x="59050" y="9840"/>
                </a:lnTo>
                <a:lnTo>
                  <a:pt x="59050" y="9830"/>
                </a:lnTo>
                <a:lnTo>
                  <a:pt x="59040" y="9830"/>
                </a:lnTo>
                <a:lnTo>
                  <a:pt x="59030" y="9830"/>
                </a:lnTo>
                <a:lnTo>
                  <a:pt x="59030" y="9820"/>
                </a:lnTo>
                <a:lnTo>
                  <a:pt x="59020" y="9820"/>
                </a:lnTo>
                <a:lnTo>
                  <a:pt x="59010" y="9820"/>
                </a:lnTo>
                <a:lnTo>
                  <a:pt x="59000" y="9820"/>
                </a:lnTo>
                <a:lnTo>
                  <a:pt x="59000" y="9810"/>
                </a:lnTo>
                <a:lnTo>
                  <a:pt x="58990" y="9810"/>
                </a:lnTo>
                <a:lnTo>
                  <a:pt x="58990" y="9800"/>
                </a:lnTo>
                <a:lnTo>
                  <a:pt x="58980" y="9800"/>
                </a:lnTo>
                <a:lnTo>
                  <a:pt x="58980" y="9790"/>
                </a:lnTo>
                <a:lnTo>
                  <a:pt x="58980" y="9780"/>
                </a:lnTo>
                <a:lnTo>
                  <a:pt x="58980" y="9770"/>
                </a:lnTo>
                <a:lnTo>
                  <a:pt x="58980" y="9760"/>
                </a:lnTo>
                <a:lnTo>
                  <a:pt x="58990" y="9760"/>
                </a:lnTo>
                <a:lnTo>
                  <a:pt x="58990" y="9750"/>
                </a:lnTo>
                <a:lnTo>
                  <a:pt x="58990" y="9740"/>
                </a:lnTo>
                <a:lnTo>
                  <a:pt x="59000" y="9730"/>
                </a:lnTo>
                <a:lnTo>
                  <a:pt x="59010" y="9730"/>
                </a:lnTo>
                <a:lnTo>
                  <a:pt x="59020" y="9740"/>
                </a:lnTo>
                <a:lnTo>
                  <a:pt x="59030" y="9740"/>
                </a:lnTo>
                <a:lnTo>
                  <a:pt x="59030" y="9750"/>
                </a:lnTo>
                <a:lnTo>
                  <a:pt x="59040" y="9760"/>
                </a:lnTo>
                <a:lnTo>
                  <a:pt x="59050" y="9760"/>
                </a:lnTo>
                <a:lnTo>
                  <a:pt x="59050" y="9770"/>
                </a:lnTo>
                <a:lnTo>
                  <a:pt x="59060" y="9770"/>
                </a:lnTo>
                <a:lnTo>
                  <a:pt x="59060" y="9780"/>
                </a:lnTo>
                <a:lnTo>
                  <a:pt x="59060" y="9790"/>
                </a:lnTo>
                <a:lnTo>
                  <a:pt x="59070" y="9790"/>
                </a:lnTo>
                <a:lnTo>
                  <a:pt x="59070" y="9800"/>
                </a:lnTo>
                <a:lnTo>
                  <a:pt x="59080" y="9810"/>
                </a:lnTo>
                <a:close/>
                <a:moveTo>
                  <a:pt x="61220" y="9350"/>
                </a:moveTo>
                <a:lnTo>
                  <a:pt x="61210" y="9350"/>
                </a:lnTo>
                <a:lnTo>
                  <a:pt x="61210" y="9340"/>
                </a:lnTo>
                <a:lnTo>
                  <a:pt x="61220" y="9340"/>
                </a:lnTo>
                <a:lnTo>
                  <a:pt x="61220" y="9330"/>
                </a:lnTo>
                <a:lnTo>
                  <a:pt x="61230" y="9330"/>
                </a:lnTo>
                <a:lnTo>
                  <a:pt x="61230" y="9340"/>
                </a:lnTo>
                <a:lnTo>
                  <a:pt x="61230" y="9350"/>
                </a:lnTo>
                <a:lnTo>
                  <a:pt x="61220" y="9350"/>
                </a:lnTo>
                <a:close/>
                <a:moveTo>
                  <a:pt x="61120" y="9180"/>
                </a:moveTo>
                <a:lnTo>
                  <a:pt x="61110" y="9180"/>
                </a:lnTo>
                <a:lnTo>
                  <a:pt x="61110" y="9170"/>
                </a:lnTo>
                <a:lnTo>
                  <a:pt x="61120" y="9170"/>
                </a:lnTo>
                <a:lnTo>
                  <a:pt x="61130" y="9170"/>
                </a:lnTo>
                <a:lnTo>
                  <a:pt x="61120" y="9180"/>
                </a:lnTo>
                <a:close/>
                <a:moveTo>
                  <a:pt x="61030" y="8370"/>
                </a:moveTo>
                <a:lnTo>
                  <a:pt x="61040" y="8370"/>
                </a:lnTo>
                <a:lnTo>
                  <a:pt x="61040" y="8380"/>
                </a:lnTo>
                <a:lnTo>
                  <a:pt x="61040" y="8390"/>
                </a:lnTo>
                <a:lnTo>
                  <a:pt x="61030" y="8390"/>
                </a:lnTo>
                <a:lnTo>
                  <a:pt x="61030" y="8400"/>
                </a:lnTo>
                <a:lnTo>
                  <a:pt x="61030" y="8410"/>
                </a:lnTo>
                <a:lnTo>
                  <a:pt x="61020" y="8410"/>
                </a:lnTo>
                <a:lnTo>
                  <a:pt x="61030" y="8420"/>
                </a:lnTo>
                <a:lnTo>
                  <a:pt x="61030" y="8430"/>
                </a:lnTo>
                <a:lnTo>
                  <a:pt x="61020" y="8420"/>
                </a:lnTo>
                <a:lnTo>
                  <a:pt x="61010" y="8420"/>
                </a:lnTo>
                <a:lnTo>
                  <a:pt x="61010" y="8430"/>
                </a:lnTo>
                <a:lnTo>
                  <a:pt x="61000" y="8430"/>
                </a:lnTo>
                <a:lnTo>
                  <a:pt x="61000" y="8420"/>
                </a:lnTo>
                <a:lnTo>
                  <a:pt x="60990" y="8420"/>
                </a:lnTo>
                <a:lnTo>
                  <a:pt x="61000" y="8420"/>
                </a:lnTo>
                <a:lnTo>
                  <a:pt x="61000" y="8410"/>
                </a:lnTo>
                <a:lnTo>
                  <a:pt x="61000" y="8400"/>
                </a:lnTo>
                <a:lnTo>
                  <a:pt x="61000" y="8390"/>
                </a:lnTo>
                <a:lnTo>
                  <a:pt x="60990" y="8390"/>
                </a:lnTo>
                <a:lnTo>
                  <a:pt x="60980" y="8390"/>
                </a:lnTo>
                <a:lnTo>
                  <a:pt x="60980" y="8380"/>
                </a:lnTo>
                <a:lnTo>
                  <a:pt x="60970" y="8380"/>
                </a:lnTo>
                <a:lnTo>
                  <a:pt x="60980" y="8380"/>
                </a:lnTo>
                <a:lnTo>
                  <a:pt x="60980" y="8370"/>
                </a:lnTo>
                <a:lnTo>
                  <a:pt x="60990" y="8370"/>
                </a:lnTo>
                <a:lnTo>
                  <a:pt x="60990" y="8360"/>
                </a:lnTo>
                <a:lnTo>
                  <a:pt x="61000" y="8360"/>
                </a:lnTo>
                <a:lnTo>
                  <a:pt x="61000" y="8350"/>
                </a:lnTo>
                <a:lnTo>
                  <a:pt x="61010" y="8350"/>
                </a:lnTo>
                <a:lnTo>
                  <a:pt x="61010" y="8340"/>
                </a:lnTo>
                <a:lnTo>
                  <a:pt x="61020" y="8340"/>
                </a:lnTo>
                <a:lnTo>
                  <a:pt x="61020" y="8330"/>
                </a:lnTo>
                <a:lnTo>
                  <a:pt x="61030" y="8330"/>
                </a:lnTo>
                <a:lnTo>
                  <a:pt x="61040" y="8330"/>
                </a:lnTo>
                <a:lnTo>
                  <a:pt x="61040" y="8340"/>
                </a:lnTo>
                <a:lnTo>
                  <a:pt x="61030" y="8340"/>
                </a:lnTo>
                <a:lnTo>
                  <a:pt x="61030" y="8350"/>
                </a:lnTo>
                <a:lnTo>
                  <a:pt x="61030" y="8360"/>
                </a:lnTo>
                <a:lnTo>
                  <a:pt x="61030" y="8370"/>
                </a:lnTo>
                <a:close/>
                <a:moveTo>
                  <a:pt x="60240" y="7460"/>
                </a:moveTo>
                <a:lnTo>
                  <a:pt x="60250" y="7460"/>
                </a:lnTo>
                <a:lnTo>
                  <a:pt x="60250" y="7470"/>
                </a:lnTo>
                <a:lnTo>
                  <a:pt x="60260" y="7470"/>
                </a:lnTo>
                <a:lnTo>
                  <a:pt x="60260" y="7480"/>
                </a:lnTo>
                <a:lnTo>
                  <a:pt x="60270" y="7480"/>
                </a:lnTo>
                <a:lnTo>
                  <a:pt x="60260" y="7490"/>
                </a:lnTo>
                <a:lnTo>
                  <a:pt x="60260" y="7480"/>
                </a:lnTo>
                <a:lnTo>
                  <a:pt x="60250" y="7480"/>
                </a:lnTo>
                <a:lnTo>
                  <a:pt x="60250" y="7470"/>
                </a:lnTo>
                <a:lnTo>
                  <a:pt x="60240" y="7470"/>
                </a:lnTo>
                <a:lnTo>
                  <a:pt x="60230" y="7470"/>
                </a:lnTo>
                <a:lnTo>
                  <a:pt x="60220" y="7470"/>
                </a:lnTo>
                <a:lnTo>
                  <a:pt x="60210" y="7470"/>
                </a:lnTo>
                <a:lnTo>
                  <a:pt x="60210" y="7460"/>
                </a:lnTo>
                <a:lnTo>
                  <a:pt x="60220" y="7460"/>
                </a:lnTo>
                <a:lnTo>
                  <a:pt x="60230" y="7460"/>
                </a:lnTo>
                <a:lnTo>
                  <a:pt x="60230" y="7450"/>
                </a:lnTo>
                <a:lnTo>
                  <a:pt x="60230" y="7460"/>
                </a:lnTo>
                <a:lnTo>
                  <a:pt x="60230" y="7450"/>
                </a:lnTo>
                <a:lnTo>
                  <a:pt x="60230" y="7460"/>
                </a:lnTo>
                <a:lnTo>
                  <a:pt x="60240" y="7460"/>
                </a:lnTo>
                <a:close/>
                <a:moveTo>
                  <a:pt x="61410" y="17780"/>
                </a:moveTo>
                <a:lnTo>
                  <a:pt x="61410" y="17770"/>
                </a:lnTo>
                <a:lnTo>
                  <a:pt x="61400" y="17770"/>
                </a:lnTo>
                <a:lnTo>
                  <a:pt x="61400" y="17760"/>
                </a:lnTo>
                <a:lnTo>
                  <a:pt x="61400" y="17750"/>
                </a:lnTo>
                <a:lnTo>
                  <a:pt x="61400" y="17740"/>
                </a:lnTo>
                <a:lnTo>
                  <a:pt x="61410" y="17740"/>
                </a:lnTo>
                <a:lnTo>
                  <a:pt x="61410" y="17730"/>
                </a:lnTo>
                <a:lnTo>
                  <a:pt x="61410" y="17720"/>
                </a:lnTo>
                <a:lnTo>
                  <a:pt x="61410" y="17710"/>
                </a:lnTo>
                <a:lnTo>
                  <a:pt x="61400" y="17710"/>
                </a:lnTo>
                <a:lnTo>
                  <a:pt x="61390" y="17710"/>
                </a:lnTo>
                <a:lnTo>
                  <a:pt x="61390" y="17700"/>
                </a:lnTo>
                <a:lnTo>
                  <a:pt x="61390" y="17690"/>
                </a:lnTo>
                <a:lnTo>
                  <a:pt x="61380" y="17690"/>
                </a:lnTo>
                <a:lnTo>
                  <a:pt x="61370" y="17690"/>
                </a:lnTo>
                <a:lnTo>
                  <a:pt x="61360" y="17690"/>
                </a:lnTo>
                <a:lnTo>
                  <a:pt x="61360" y="17680"/>
                </a:lnTo>
                <a:lnTo>
                  <a:pt x="61360" y="17670"/>
                </a:lnTo>
                <a:lnTo>
                  <a:pt x="61350" y="17670"/>
                </a:lnTo>
                <a:lnTo>
                  <a:pt x="61360" y="17670"/>
                </a:lnTo>
                <a:lnTo>
                  <a:pt x="61370" y="17660"/>
                </a:lnTo>
                <a:lnTo>
                  <a:pt x="61360" y="17660"/>
                </a:lnTo>
                <a:lnTo>
                  <a:pt x="61360" y="17650"/>
                </a:lnTo>
                <a:lnTo>
                  <a:pt x="61360" y="17640"/>
                </a:lnTo>
                <a:lnTo>
                  <a:pt x="61360" y="17630"/>
                </a:lnTo>
                <a:lnTo>
                  <a:pt x="61350" y="17630"/>
                </a:lnTo>
                <a:lnTo>
                  <a:pt x="61360" y="17630"/>
                </a:lnTo>
                <a:lnTo>
                  <a:pt x="61360" y="17620"/>
                </a:lnTo>
                <a:lnTo>
                  <a:pt x="61350" y="17620"/>
                </a:lnTo>
                <a:lnTo>
                  <a:pt x="61360" y="17610"/>
                </a:lnTo>
                <a:lnTo>
                  <a:pt x="61360" y="17600"/>
                </a:lnTo>
                <a:lnTo>
                  <a:pt x="61370" y="17600"/>
                </a:lnTo>
                <a:lnTo>
                  <a:pt x="61370" y="17590"/>
                </a:lnTo>
                <a:lnTo>
                  <a:pt x="61370" y="17580"/>
                </a:lnTo>
                <a:lnTo>
                  <a:pt x="61370" y="17570"/>
                </a:lnTo>
                <a:lnTo>
                  <a:pt x="61370" y="17560"/>
                </a:lnTo>
                <a:lnTo>
                  <a:pt x="61370" y="17550"/>
                </a:lnTo>
                <a:lnTo>
                  <a:pt x="61370" y="17540"/>
                </a:lnTo>
                <a:lnTo>
                  <a:pt x="61380" y="17540"/>
                </a:lnTo>
                <a:lnTo>
                  <a:pt x="61380" y="17530"/>
                </a:lnTo>
                <a:lnTo>
                  <a:pt x="61380" y="17520"/>
                </a:lnTo>
                <a:lnTo>
                  <a:pt x="61380" y="17510"/>
                </a:lnTo>
                <a:lnTo>
                  <a:pt x="61390" y="17510"/>
                </a:lnTo>
                <a:lnTo>
                  <a:pt x="61390" y="17500"/>
                </a:lnTo>
                <a:lnTo>
                  <a:pt x="61390" y="17490"/>
                </a:lnTo>
                <a:lnTo>
                  <a:pt x="61390" y="17480"/>
                </a:lnTo>
                <a:lnTo>
                  <a:pt x="61390" y="17470"/>
                </a:lnTo>
                <a:lnTo>
                  <a:pt x="61400" y="17460"/>
                </a:lnTo>
                <a:lnTo>
                  <a:pt x="61400" y="17450"/>
                </a:lnTo>
                <a:lnTo>
                  <a:pt x="61410" y="17450"/>
                </a:lnTo>
                <a:lnTo>
                  <a:pt x="61410" y="17440"/>
                </a:lnTo>
                <a:lnTo>
                  <a:pt x="61410" y="17430"/>
                </a:lnTo>
                <a:lnTo>
                  <a:pt x="61400" y="17430"/>
                </a:lnTo>
                <a:lnTo>
                  <a:pt x="61400" y="17420"/>
                </a:lnTo>
                <a:lnTo>
                  <a:pt x="61390" y="17420"/>
                </a:lnTo>
                <a:lnTo>
                  <a:pt x="61380" y="17420"/>
                </a:lnTo>
                <a:lnTo>
                  <a:pt x="61370" y="17420"/>
                </a:lnTo>
                <a:lnTo>
                  <a:pt x="61370" y="17430"/>
                </a:lnTo>
                <a:lnTo>
                  <a:pt x="61370" y="17440"/>
                </a:lnTo>
                <a:lnTo>
                  <a:pt x="61360" y="17440"/>
                </a:lnTo>
                <a:lnTo>
                  <a:pt x="61350" y="17440"/>
                </a:lnTo>
                <a:lnTo>
                  <a:pt x="61340" y="17440"/>
                </a:lnTo>
                <a:lnTo>
                  <a:pt x="61330" y="17440"/>
                </a:lnTo>
                <a:lnTo>
                  <a:pt x="61330" y="17450"/>
                </a:lnTo>
                <a:lnTo>
                  <a:pt x="61320" y="17450"/>
                </a:lnTo>
                <a:lnTo>
                  <a:pt x="61310" y="17450"/>
                </a:lnTo>
                <a:lnTo>
                  <a:pt x="61310" y="17440"/>
                </a:lnTo>
                <a:lnTo>
                  <a:pt x="61300" y="17440"/>
                </a:lnTo>
                <a:lnTo>
                  <a:pt x="61300" y="17430"/>
                </a:lnTo>
                <a:lnTo>
                  <a:pt x="61290" y="17430"/>
                </a:lnTo>
                <a:lnTo>
                  <a:pt x="61290" y="17420"/>
                </a:lnTo>
                <a:lnTo>
                  <a:pt x="61290" y="17430"/>
                </a:lnTo>
                <a:lnTo>
                  <a:pt x="61290" y="17420"/>
                </a:lnTo>
                <a:lnTo>
                  <a:pt x="61280" y="17420"/>
                </a:lnTo>
                <a:lnTo>
                  <a:pt x="61280" y="17410"/>
                </a:lnTo>
                <a:lnTo>
                  <a:pt x="61270" y="17410"/>
                </a:lnTo>
                <a:lnTo>
                  <a:pt x="61270" y="17400"/>
                </a:lnTo>
                <a:lnTo>
                  <a:pt x="61270" y="17390"/>
                </a:lnTo>
                <a:lnTo>
                  <a:pt x="61270" y="17380"/>
                </a:lnTo>
                <a:lnTo>
                  <a:pt x="61270" y="17370"/>
                </a:lnTo>
                <a:lnTo>
                  <a:pt x="61260" y="17370"/>
                </a:lnTo>
                <a:lnTo>
                  <a:pt x="61260" y="17360"/>
                </a:lnTo>
                <a:lnTo>
                  <a:pt x="61250" y="17360"/>
                </a:lnTo>
                <a:lnTo>
                  <a:pt x="61250" y="17350"/>
                </a:lnTo>
                <a:lnTo>
                  <a:pt x="61250" y="17340"/>
                </a:lnTo>
                <a:lnTo>
                  <a:pt x="61250" y="17330"/>
                </a:lnTo>
                <a:lnTo>
                  <a:pt x="61260" y="17330"/>
                </a:lnTo>
                <a:lnTo>
                  <a:pt x="61260" y="17320"/>
                </a:lnTo>
                <a:lnTo>
                  <a:pt x="61250" y="17310"/>
                </a:lnTo>
                <a:lnTo>
                  <a:pt x="61240" y="17320"/>
                </a:lnTo>
                <a:lnTo>
                  <a:pt x="61240" y="17310"/>
                </a:lnTo>
                <a:lnTo>
                  <a:pt x="61240" y="17300"/>
                </a:lnTo>
                <a:lnTo>
                  <a:pt x="61230" y="17300"/>
                </a:lnTo>
                <a:lnTo>
                  <a:pt x="61230" y="17290"/>
                </a:lnTo>
                <a:lnTo>
                  <a:pt x="61230" y="17280"/>
                </a:lnTo>
                <a:lnTo>
                  <a:pt x="61220" y="17280"/>
                </a:lnTo>
                <a:lnTo>
                  <a:pt x="61220" y="17270"/>
                </a:lnTo>
                <a:lnTo>
                  <a:pt x="61230" y="17270"/>
                </a:lnTo>
                <a:lnTo>
                  <a:pt x="61220" y="17260"/>
                </a:lnTo>
                <a:lnTo>
                  <a:pt x="61220" y="17250"/>
                </a:lnTo>
                <a:lnTo>
                  <a:pt x="61210" y="17250"/>
                </a:lnTo>
                <a:lnTo>
                  <a:pt x="61220" y="17250"/>
                </a:lnTo>
                <a:lnTo>
                  <a:pt x="61210" y="17250"/>
                </a:lnTo>
                <a:lnTo>
                  <a:pt x="61210" y="17240"/>
                </a:lnTo>
                <a:lnTo>
                  <a:pt x="61200" y="17240"/>
                </a:lnTo>
                <a:lnTo>
                  <a:pt x="61200" y="17230"/>
                </a:lnTo>
                <a:lnTo>
                  <a:pt x="61200" y="17220"/>
                </a:lnTo>
                <a:lnTo>
                  <a:pt x="61210" y="17220"/>
                </a:lnTo>
                <a:lnTo>
                  <a:pt x="61200" y="17220"/>
                </a:lnTo>
                <a:lnTo>
                  <a:pt x="61190" y="17220"/>
                </a:lnTo>
                <a:lnTo>
                  <a:pt x="61190" y="17210"/>
                </a:lnTo>
                <a:lnTo>
                  <a:pt x="61200" y="17210"/>
                </a:lnTo>
                <a:lnTo>
                  <a:pt x="61200" y="17200"/>
                </a:lnTo>
                <a:lnTo>
                  <a:pt x="61190" y="17200"/>
                </a:lnTo>
                <a:lnTo>
                  <a:pt x="61180" y="17200"/>
                </a:lnTo>
                <a:lnTo>
                  <a:pt x="61180" y="17190"/>
                </a:lnTo>
                <a:lnTo>
                  <a:pt x="61170" y="17190"/>
                </a:lnTo>
                <a:lnTo>
                  <a:pt x="61170" y="17180"/>
                </a:lnTo>
                <a:lnTo>
                  <a:pt x="61160" y="17180"/>
                </a:lnTo>
                <a:lnTo>
                  <a:pt x="61160" y="17190"/>
                </a:lnTo>
                <a:lnTo>
                  <a:pt x="61150" y="17190"/>
                </a:lnTo>
                <a:lnTo>
                  <a:pt x="61150" y="17180"/>
                </a:lnTo>
                <a:lnTo>
                  <a:pt x="61140" y="17180"/>
                </a:lnTo>
                <a:lnTo>
                  <a:pt x="61140" y="17170"/>
                </a:lnTo>
                <a:lnTo>
                  <a:pt x="61130" y="17170"/>
                </a:lnTo>
                <a:lnTo>
                  <a:pt x="61130" y="17160"/>
                </a:lnTo>
                <a:lnTo>
                  <a:pt x="61140" y="17160"/>
                </a:lnTo>
                <a:lnTo>
                  <a:pt x="61140" y="17150"/>
                </a:lnTo>
                <a:lnTo>
                  <a:pt x="61130" y="17150"/>
                </a:lnTo>
                <a:lnTo>
                  <a:pt x="61120" y="17150"/>
                </a:lnTo>
                <a:lnTo>
                  <a:pt x="61130" y="17150"/>
                </a:lnTo>
                <a:lnTo>
                  <a:pt x="61130" y="17140"/>
                </a:lnTo>
                <a:lnTo>
                  <a:pt x="61140" y="17140"/>
                </a:lnTo>
                <a:lnTo>
                  <a:pt x="61130" y="17140"/>
                </a:lnTo>
                <a:lnTo>
                  <a:pt x="61140" y="17140"/>
                </a:lnTo>
                <a:lnTo>
                  <a:pt x="61140" y="17130"/>
                </a:lnTo>
                <a:lnTo>
                  <a:pt x="61130" y="17130"/>
                </a:lnTo>
                <a:lnTo>
                  <a:pt x="61120" y="17130"/>
                </a:lnTo>
                <a:lnTo>
                  <a:pt x="61110" y="17130"/>
                </a:lnTo>
                <a:lnTo>
                  <a:pt x="61110" y="17120"/>
                </a:lnTo>
                <a:lnTo>
                  <a:pt x="61100" y="17120"/>
                </a:lnTo>
                <a:lnTo>
                  <a:pt x="61100" y="17130"/>
                </a:lnTo>
                <a:lnTo>
                  <a:pt x="61100" y="17120"/>
                </a:lnTo>
                <a:lnTo>
                  <a:pt x="61100" y="17110"/>
                </a:lnTo>
                <a:lnTo>
                  <a:pt x="61090" y="17110"/>
                </a:lnTo>
                <a:lnTo>
                  <a:pt x="61080" y="17110"/>
                </a:lnTo>
                <a:lnTo>
                  <a:pt x="61080" y="17100"/>
                </a:lnTo>
                <a:lnTo>
                  <a:pt x="61070" y="17100"/>
                </a:lnTo>
                <a:lnTo>
                  <a:pt x="61070" y="17110"/>
                </a:lnTo>
                <a:lnTo>
                  <a:pt x="61060" y="17110"/>
                </a:lnTo>
                <a:lnTo>
                  <a:pt x="61060" y="17100"/>
                </a:lnTo>
                <a:lnTo>
                  <a:pt x="61070" y="17100"/>
                </a:lnTo>
                <a:lnTo>
                  <a:pt x="61070" y="17090"/>
                </a:lnTo>
                <a:lnTo>
                  <a:pt x="61060" y="17090"/>
                </a:lnTo>
                <a:lnTo>
                  <a:pt x="61050" y="17090"/>
                </a:lnTo>
                <a:lnTo>
                  <a:pt x="61050" y="17080"/>
                </a:lnTo>
                <a:lnTo>
                  <a:pt x="61050" y="17090"/>
                </a:lnTo>
                <a:lnTo>
                  <a:pt x="61050" y="17100"/>
                </a:lnTo>
                <a:lnTo>
                  <a:pt x="61040" y="17090"/>
                </a:lnTo>
                <a:lnTo>
                  <a:pt x="61030" y="17090"/>
                </a:lnTo>
                <a:lnTo>
                  <a:pt x="61030" y="17080"/>
                </a:lnTo>
                <a:lnTo>
                  <a:pt x="61020" y="17080"/>
                </a:lnTo>
                <a:lnTo>
                  <a:pt x="61010" y="17080"/>
                </a:lnTo>
                <a:lnTo>
                  <a:pt x="61010" y="17070"/>
                </a:lnTo>
                <a:lnTo>
                  <a:pt x="61010" y="17080"/>
                </a:lnTo>
                <a:lnTo>
                  <a:pt x="61000" y="17080"/>
                </a:lnTo>
                <a:lnTo>
                  <a:pt x="61000" y="17090"/>
                </a:lnTo>
                <a:lnTo>
                  <a:pt x="61000" y="17080"/>
                </a:lnTo>
                <a:lnTo>
                  <a:pt x="60990" y="17080"/>
                </a:lnTo>
                <a:lnTo>
                  <a:pt x="60980" y="17080"/>
                </a:lnTo>
                <a:lnTo>
                  <a:pt x="60980" y="17070"/>
                </a:lnTo>
                <a:lnTo>
                  <a:pt x="60990" y="17070"/>
                </a:lnTo>
                <a:lnTo>
                  <a:pt x="60990" y="17060"/>
                </a:lnTo>
                <a:lnTo>
                  <a:pt x="60990" y="17050"/>
                </a:lnTo>
                <a:lnTo>
                  <a:pt x="60980" y="17050"/>
                </a:lnTo>
                <a:lnTo>
                  <a:pt x="60980" y="17040"/>
                </a:lnTo>
                <a:lnTo>
                  <a:pt x="60970" y="17040"/>
                </a:lnTo>
                <a:lnTo>
                  <a:pt x="60970" y="17050"/>
                </a:lnTo>
                <a:lnTo>
                  <a:pt x="60960" y="17050"/>
                </a:lnTo>
                <a:lnTo>
                  <a:pt x="60960" y="17040"/>
                </a:lnTo>
                <a:lnTo>
                  <a:pt x="60950" y="17040"/>
                </a:lnTo>
                <a:lnTo>
                  <a:pt x="60950" y="17030"/>
                </a:lnTo>
                <a:lnTo>
                  <a:pt x="60950" y="17020"/>
                </a:lnTo>
                <a:lnTo>
                  <a:pt x="60940" y="17020"/>
                </a:lnTo>
                <a:lnTo>
                  <a:pt x="60940" y="17010"/>
                </a:lnTo>
                <a:lnTo>
                  <a:pt x="60940" y="17000"/>
                </a:lnTo>
                <a:lnTo>
                  <a:pt x="60930" y="17000"/>
                </a:lnTo>
                <a:lnTo>
                  <a:pt x="60930" y="16990"/>
                </a:lnTo>
                <a:lnTo>
                  <a:pt x="60930" y="16980"/>
                </a:lnTo>
                <a:lnTo>
                  <a:pt x="60920" y="16980"/>
                </a:lnTo>
                <a:lnTo>
                  <a:pt x="60920" y="16970"/>
                </a:lnTo>
                <a:lnTo>
                  <a:pt x="60920" y="16960"/>
                </a:lnTo>
                <a:lnTo>
                  <a:pt x="60920" y="16950"/>
                </a:lnTo>
                <a:lnTo>
                  <a:pt x="60930" y="16950"/>
                </a:lnTo>
                <a:lnTo>
                  <a:pt x="60920" y="16950"/>
                </a:lnTo>
                <a:lnTo>
                  <a:pt x="60920" y="16940"/>
                </a:lnTo>
                <a:lnTo>
                  <a:pt x="60920" y="16930"/>
                </a:lnTo>
                <a:lnTo>
                  <a:pt x="60920" y="16920"/>
                </a:lnTo>
                <a:lnTo>
                  <a:pt x="60910" y="16910"/>
                </a:lnTo>
                <a:lnTo>
                  <a:pt x="60910" y="16920"/>
                </a:lnTo>
                <a:lnTo>
                  <a:pt x="60900" y="16920"/>
                </a:lnTo>
                <a:lnTo>
                  <a:pt x="60900" y="16910"/>
                </a:lnTo>
                <a:lnTo>
                  <a:pt x="60890" y="16910"/>
                </a:lnTo>
                <a:lnTo>
                  <a:pt x="60890" y="16900"/>
                </a:lnTo>
                <a:lnTo>
                  <a:pt x="60890" y="16890"/>
                </a:lnTo>
                <a:lnTo>
                  <a:pt x="60890" y="16880"/>
                </a:lnTo>
                <a:lnTo>
                  <a:pt x="60880" y="16880"/>
                </a:lnTo>
                <a:lnTo>
                  <a:pt x="60880" y="16870"/>
                </a:lnTo>
                <a:lnTo>
                  <a:pt x="60880" y="16860"/>
                </a:lnTo>
                <a:lnTo>
                  <a:pt x="60890" y="16860"/>
                </a:lnTo>
                <a:lnTo>
                  <a:pt x="60890" y="16850"/>
                </a:lnTo>
                <a:lnTo>
                  <a:pt x="60880" y="16850"/>
                </a:lnTo>
                <a:lnTo>
                  <a:pt x="60870" y="16850"/>
                </a:lnTo>
                <a:lnTo>
                  <a:pt x="60870" y="16840"/>
                </a:lnTo>
                <a:lnTo>
                  <a:pt x="60860" y="16840"/>
                </a:lnTo>
                <a:lnTo>
                  <a:pt x="60860" y="16830"/>
                </a:lnTo>
                <a:lnTo>
                  <a:pt x="60860" y="16820"/>
                </a:lnTo>
                <a:lnTo>
                  <a:pt x="60850" y="16820"/>
                </a:lnTo>
                <a:lnTo>
                  <a:pt x="60840" y="16820"/>
                </a:lnTo>
                <a:lnTo>
                  <a:pt x="60840" y="16810"/>
                </a:lnTo>
                <a:lnTo>
                  <a:pt x="60840" y="16800"/>
                </a:lnTo>
                <a:lnTo>
                  <a:pt x="60850" y="16800"/>
                </a:lnTo>
                <a:lnTo>
                  <a:pt x="60850" y="16790"/>
                </a:lnTo>
                <a:lnTo>
                  <a:pt x="60840" y="16790"/>
                </a:lnTo>
                <a:lnTo>
                  <a:pt x="60830" y="16780"/>
                </a:lnTo>
                <a:lnTo>
                  <a:pt x="60830" y="16770"/>
                </a:lnTo>
                <a:lnTo>
                  <a:pt x="60830" y="16780"/>
                </a:lnTo>
                <a:lnTo>
                  <a:pt x="60820" y="16780"/>
                </a:lnTo>
                <a:lnTo>
                  <a:pt x="60820" y="16790"/>
                </a:lnTo>
                <a:lnTo>
                  <a:pt x="60820" y="16780"/>
                </a:lnTo>
                <a:lnTo>
                  <a:pt x="60810" y="16780"/>
                </a:lnTo>
                <a:lnTo>
                  <a:pt x="60810" y="16770"/>
                </a:lnTo>
                <a:lnTo>
                  <a:pt x="60810" y="16760"/>
                </a:lnTo>
                <a:lnTo>
                  <a:pt x="60800" y="16760"/>
                </a:lnTo>
                <a:lnTo>
                  <a:pt x="60800" y="16770"/>
                </a:lnTo>
                <a:lnTo>
                  <a:pt x="60800" y="16760"/>
                </a:lnTo>
                <a:lnTo>
                  <a:pt x="60790" y="16760"/>
                </a:lnTo>
                <a:lnTo>
                  <a:pt x="60780" y="16760"/>
                </a:lnTo>
                <a:lnTo>
                  <a:pt x="60780" y="16770"/>
                </a:lnTo>
                <a:lnTo>
                  <a:pt x="60770" y="16770"/>
                </a:lnTo>
                <a:lnTo>
                  <a:pt x="60760" y="16770"/>
                </a:lnTo>
                <a:lnTo>
                  <a:pt x="60760" y="16760"/>
                </a:lnTo>
                <a:lnTo>
                  <a:pt x="60760" y="16750"/>
                </a:lnTo>
                <a:lnTo>
                  <a:pt x="60750" y="16750"/>
                </a:lnTo>
                <a:lnTo>
                  <a:pt x="60750" y="16740"/>
                </a:lnTo>
                <a:lnTo>
                  <a:pt x="60750" y="16730"/>
                </a:lnTo>
                <a:lnTo>
                  <a:pt x="60750" y="16720"/>
                </a:lnTo>
                <a:lnTo>
                  <a:pt x="60740" y="16720"/>
                </a:lnTo>
                <a:lnTo>
                  <a:pt x="60730" y="16720"/>
                </a:lnTo>
                <a:lnTo>
                  <a:pt x="60730" y="16730"/>
                </a:lnTo>
                <a:lnTo>
                  <a:pt x="60720" y="16730"/>
                </a:lnTo>
                <a:lnTo>
                  <a:pt x="60710" y="16720"/>
                </a:lnTo>
                <a:lnTo>
                  <a:pt x="60720" y="16710"/>
                </a:lnTo>
                <a:lnTo>
                  <a:pt x="60710" y="16710"/>
                </a:lnTo>
                <a:lnTo>
                  <a:pt x="60710" y="16700"/>
                </a:lnTo>
                <a:lnTo>
                  <a:pt x="60700" y="16700"/>
                </a:lnTo>
                <a:lnTo>
                  <a:pt x="60700" y="16710"/>
                </a:lnTo>
                <a:lnTo>
                  <a:pt x="60700" y="16700"/>
                </a:lnTo>
                <a:lnTo>
                  <a:pt x="60700" y="16690"/>
                </a:lnTo>
                <a:lnTo>
                  <a:pt x="60710" y="16690"/>
                </a:lnTo>
                <a:lnTo>
                  <a:pt x="60710" y="16680"/>
                </a:lnTo>
                <a:lnTo>
                  <a:pt x="60710" y="16670"/>
                </a:lnTo>
                <a:lnTo>
                  <a:pt x="60710" y="16660"/>
                </a:lnTo>
                <a:lnTo>
                  <a:pt x="60710" y="16650"/>
                </a:lnTo>
                <a:lnTo>
                  <a:pt x="60710" y="16640"/>
                </a:lnTo>
                <a:lnTo>
                  <a:pt x="60710" y="16630"/>
                </a:lnTo>
                <a:lnTo>
                  <a:pt x="60700" y="16630"/>
                </a:lnTo>
                <a:lnTo>
                  <a:pt x="60700" y="16640"/>
                </a:lnTo>
                <a:lnTo>
                  <a:pt x="60690" y="16640"/>
                </a:lnTo>
                <a:lnTo>
                  <a:pt x="60680" y="16640"/>
                </a:lnTo>
                <a:lnTo>
                  <a:pt x="60680" y="16630"/>
                </a:lnTo>
                <a:lnTo>
                  <a:pt x="60690" y="16630"/>
                </a:lnTo>
                <a:lnTo>
                  <a:pt x="60690" y="16620"/>
                </a:lnTo>
                <a:lnTo>
                  <a:pt x="60680" y="16620"/>
                </a:lnTo>
                <a:lnTo>
                  <a:pt x="60680" y="16610"/>
                </a:lnTo>
                <a:lnTo>
                  <a:pt x="60670" y="16600"/>
                </a:lnTo>
                <a:lnTo>
                  <a:pt x="60670" y="16590"/>
                </a:lnTo>
                <a:lnTo>
                  <a:pt x="60660" y="16590"/>
                </a:lnTo>
                <a:lnTo>
                  <a:pt x="60650" y="16590"/>
                </a:lnTo>
                <a:lnTo>
                  <a:pt x="60640" y="16590"/>
                </a:lnTo>
                <a:lnTo>
                  <a:pt x="60630" y="16580"/>
                </a:lnTo>
                <a:lnTo>
                  <a:pt x="60620" y="16580"/>
                </a:lnTo>
                <a:lnTo>
                  <a:pt x="60620" y="16570"/>
                </a:lnTo>
                <a:lnTo>
                  <a:pt x="60610" y="16570"/>
                </a:lnTo>
                <a:lnTo>
                  <a:pt x="60600" y="16570"/>
                </a:lnTo>
                <a:lnTo>
                  <a:pt x="60590" y="16570"/>
                </a:lnTo>
                <a:lnTo>
                  <a:pt x="60590" y="16560"/>
                </a:lnTo>
                <a:lnTo>
                  <a:pt x="60580" y="16560"/>
                </a:lnTo>
                <a:lnTo>
                  <a:pt x="60590" y="16560"/>
                </a:lnTo>
                <a:lnTo>
                  <a:pt x="60590" y="16550"/>
                </a:lnTo>
                <a:lnTo>
                  <a:pt x="60590" y="16540"/>
                </a:lnTo>
                <a:lnTo>
                  <a:pt x="60580" y="16540"/>
                </a:lnTo>
                <a:lnTo>
                  <a:pt x="60580" y="16550"/>
                </a:lnTo>
                <a:lnTo>
                  <a:pt x="60570" y="16550"/>
                </a:lnTo>
                <a:lnTo>
                  <a:pt x="60570" y="16540"/>
                </a:lnTo>
                <a:lnTo>
                  <a:pt x="60560" y="16540"/>
                </a:lnTo>
                <a:lnTo>
                  <a:pt x="60550" y="16540"/>
                </a:lnTo>
                <a:lnTo>
                  <a:pt x="60550" y="16530"/>
                </a:lnTo>
                <a:lnTo>
                  <a:pt x="60550" y="16520"/>
                </a:lnTo>
                <a:lnTo>
                  <a:pt x="60540" y="16520"/>
                </a:lnTo>
                <a:lnTo>
                  <a:pt x="60540" y="16510"/>
                </a:lnTo>
                <a:lnTo>
                  <a:pt x="60530" y="16510"/>
                </a:lnTo>
                <a:lnTo>
                  <a:pt x="60530" y="16500"/>
                </a:lnTo>
                <a:lnTo>
                  <a:pt x="60520" y="16500"/>
                </a:lnTo>
                <a:lnTo>
                  <a:pt x="60520" y="16510"/>
                </a:lnTo>
                <a:lnTo>
                  <a:pt x="60510" y="16510"/>
                </a:lnTo>
                <a:lnTo>
                  <a:pt x="60520" y="16510"/>
                </a:lnTo>
                <a:lnTo>
                  <a:pt x="60510" y="16510"/>
                </a:lnTo>
                <a:lnTo>
                  <a:pt x="60510" y="16520"/>
                </a:lnTo>
                <a:lnTo>
                  <a:pt x="60500" y="16510"/>
                </a:lnTo>
                <a:lnTo>
                  <a:pt x="60490" y="16500"/>
                </a:lnTo>
                <a:lnTo>
                  <a:pt x="60490" y="16490"/>
                </a:lnTo>
                <a:lnTo>
                  <a:pt x="60490" y="16500"/>
                </a:lnTo>
                <a:lnTo>
                  <a:pt x="60480" y="16500"/>
                </a:lnTo>
                <a:lnTo>
                  <a:pt x="60470" y="16500"/>
                </a:lnTo>
                <a:lnTo>
                  <a:pt x="60470" y="16490"/>
                </a:lnTo>
                <a:lnTo>
                  <a:pt x="60460" y="16490"/>
                </a:lnTo>
                <a:lnTo>
                  <a:pt x="60460" y="16480"/>
                </a:lnTo>
                <a:lnTo>
                  <a:pt x="60450" y="16480"/>
                </a:lnTo>
                <a:lnTo>
                  <a:pt x="60440" y="16480"/>
                </a:lnTo>
                <a:lnTo>
                  <a:pt x="60430" y="16480"/>
                </a:lnTo>
                <a:lnTo>
                  <a:pt x="60430" y="16470"/>
                </a:lnTo>
                <a:lnTo>
                  <a:pt x="60440" y="16460"/>
                </a:lnTo>
                <a:lnTo>
                  <a:pt x="60430" y="16460"/>
                </a:lnTo>
                <a:lnTo>
                  <a:pt x="60440" y="16460"/>
                </a:lnTo>
                <a:lnTo>
                  <a:pt x="60440" y="16450"/>
                </a:lnTo>
                <a:lnTo>
                  <a:pt x="60430" y="16450"/>
                </a:lnTo>
                <a:lnTo>
                  <a:pt x="60430" y="16440"/>
                </a:lnTo>
                <a:lnTo>
                  <a:pt x="60440" y="16440"/>
                </a:lnTo>
                <a:lnTo>
                  <a:pt x="60430" y="16440"/>
                </a:lnTo>
                <a:lnTo>
                  <a:pt x="60430" y="16430"/>
                </a:lnTo>
                <a:lnTo>
                  <a:pt x="60420" y="16430"/>
                </a:lnTo>
                <a:lnTo>
                  <a:pt x="60420" y="16420"/>
                </a:lnTo>
                <a:lnTo>
                  <a:pt x="60420" y="16410"/>
                </a:lnTo>
                <a:lnTo>
                  <a:pt x="60410" y="16400"/>
                </a:lnTo>
                <a:lnTo>
                  <a:pt x="60400" y="16400"/>
                </a:lnTo>
                <a:lnTo>
                  <a:pt x="60400" y="16390"/>
                </a:lnTo>
                <a:lnTo>
                  <a:pt x="60400" y="16380"/>
                </a:lnTo>
                <a:lnTo>
                  <a:pt x="60410" y="16380"/>
                </a:lnTo>
                <a:lnTo>
                  <a:pt x="60410" y="16370"/>
                </a:lnTo>
                <a:lnTo>
                  <a:pt x="60400" y="16370"/>
                </a:lnTo>
                <a:lnTo>
                  <a:pt x="60390" y="16370"/>
                </a:lnTo>
                <a:lnTo>
                  <a:pt x="60380" y="16370"/>
                </a:lnTo>
                <a:lnTo>
                  <a:pt x="60380" y="16360"/>
                </a:lnTo>
                <a:lnTo>
                  <a:pt x="60370" y="16360"/>
                </a:lnTo>
                <a:lnTo>
                  <a:pt x="60370" y="16350"/>
                </a:lnTo>
                <a:lnTo>
                  <a:pt x="60360" y="16350"/>
                </a:lnTo>
                <a:lnTo>
                  <a:pt x="60360" y="16360"/>
                </a:lnTo>
                <a:lnTo>
                  <a:pt x="60350" y="16360"/>
                </a:lnTo>
                <a:lnTo>
                  <a:pt x="60340" y="16360"/>
                </a:lnTo>
                <a:lnTo>
                  <a:pt x="60330" y="16360"/>
                </a:lnTo>
                <a:lnTo>
                  <a:pt x="60330" y="16350"/>
                </a:lnTo>
                <a:lnTo>
                  <a:pt x="60320" y="16350"/>
                </a:lnTo>
                <a:lnTo>
                  <a:pt x="60320" y="16360"/>
                </a:lnTo>
                <a:lnTo>
                  <a:pt x="60320" y="16370"/>
                </a:lnTo>
                <a:lnTo>
                  <a:pt x="60310" y="16370"/>
                </a:lnTo>
                <a:lnTo>
                  <a:pt x="60310" y="16380"/>
                </a:lnTo>
                <a:lnTo>
                  <a:pt x="60310" y="16370"/>
                </a:lnTo>
                <a:lnTo>
                  <a:pt x="60300" y="16370"/>
                </a:lnTo>
                <a:lnTo>
                  <a:pt x="60290" y="16370"/>
                </a:lnTo>
                <a:lnTo>
                  <a:pt x="60290" y="16360"/>
                </a:lnTo>
                <a:lnTo>
                  <a:pt x="60300" y="16360"/>
                </a:lnTo>
                <a:lnTo>
                  <a:pt x="60300" y="16350"/>
                </a:lnTo>
                <a:lnTo>
                  <a:pt x="60290" y="16350"/>
                </a:lnTo>
                <a:lnTo>
                  <a:pt x="60290" y="16340"/>
                </a:lnTo>
                <a:lnTo>
                  <a:pt x="60280" y="16340"/>
                </a:lnTo>
                <a:lnTo>
                  <a:pt x="60280" y="16330"/>
                </a:lnTo>
                <a:lnTo>
                  <a:pt x="60280" y="16320"/>
                </a:lnTo>
                <a:lnTo>
                  <a:pt x="60270" y="16320"/>
                </a:lnTo>
                <a:lnTo>
                  <a:pt x="60260" y="16320"/>
                </a:lnTo>
                <a:lnTo>
                  <a:pt x="60260" y="16330"/>
                </a:lnTo>
                <a:lnTo>
                  <a:pt x="60260" y="16320"/>
                </a:lnTo>
                <a:lnTo>
                  <a:pt x="60260" y="16310"/>
                </a:lnTo>
                <a:lnTo>
                  <a:pt x="60260" y="16300"/>
                </a:lnTo>
                <a:lnTo>
                  <a:pt x="60250" y="16300"/>
                </a:lnTo>
                <a:lnTo>
                  <a:pt x="60240" y="16300"/>
                </a:lnTo>
                <a:lnTo>
                  <a:pt x="60230" y="16300"/>
                </a:lnTo>
                <a:lnTo>
                  <a:pt x="60230" y="16290"/>
                </a:lnTo>
                <a:lnTo>
                  <a:pt x="60220" y="16290"/>
                </a:lnTo>
                <a:lnTo>
                  <a:pt x="60210" y="16290"/>
                </a:lnTo>
                <a:lnTo>
                  <a:pt x="60210" y="16280"/>
                </a:lnTo>
                <a:lnTo>
                  <a:pt x="60200" y="16270"/>
                </a:lnTo>
                <a:lnTo>
                  <a:pt x="60200" y="16260"/>
                </a:lnTo>
                <a:lnTo>
                  <a:pt x="60190" y="16260"/>
                </a:lnTo>
                <a:lnTo>
                  <a:pt x="60190" y="16250"/>
                </a:lnTo>
                <a:lnTo>
                  <a:pt x="60190" y="16260"/>
                </a:lnTo>
                <a:lnTo>
                  <a:pt x="60180" y="16260"/>
                </a:lnTo>
                <a:lnTo>
                  <a:pt x="60180" y="16250"/>
                </a:lnTo>
                <a:lnTo>
                  <a:pt x="60180" y="16240"/>
                </a:lnTo>
                <a:lnTo>
                  <a:pt x="60180" y="16230"/>
                </a:lnTo>
                <a:lnTo>
                  <a:pt x="60170" y="16230"/>
                </a:lnTo>
                <a:lnTo>
                  <a:pt x="60170" y="16220"/>
                </a:lnTo>
                <a:lnTo>
                  <a:pt x="60170" y="16210"/>
                </a:lnTo>
                <a:lnTo>
                  <a:pt x="60160" y="16210"/>
                </a:lnTo>
                <a:lnTo>
                  <a:pt x="60160" y="16200"/>
                </a:lnTo>
                <a:lnTo>
                  <a:pt x="60150" y="16190"/>
                </a:lnTo>
                <a:lnTo>
                  <a:pt x="60140" y="16190"/>
                </a:lnTo>
                <a:lnTo>
                  <a:pt x="60140" y="16180"/>
                </a:lnTo>
                <a:lnTo>
                  <a:pt x="60140" y="16170"/>
                </a:lnTo>
                <a:lnTo>
                  <a:pt x="60130" y="16170"/>
                </a:lnTo>
                <a:lnTo>
                  <a:pt x="60130" y="16180"/>
                </a:lnTo>
                <a:lnTo>
                  <a:pt x="60120" y="16180"/>
                </a:lnTo>
                <a:lnTo>
                  <a:pt x="60110" y="16180"/>
                </a:lnTo>
                <a:lnTo>
                  <a:pt x="60110" y="16170"/>
                </a:lnTo>
                <a:lnTo>
                  <a:pt x="60120" y="16170"/>
                </a:lnTo>
                <a:lnTo>
                  <a:pt x="60120" y="16160"/>
                </a:lnTo>
                <a:lnTo>
                  <a:pt x="60110" y="16160"/>
                </a:lnTo>
                <a:lnTo>
                  <a:pt x="60110" y="16150"/>
                </a:lnTo>
                <a:lnTo>
                  <a:pt x="60120" y="16140"/>
                </a:lnTo>
                <a:lnTo>
                  <a:pt x="60110" y="16140"/>
                </a:lnTo>
                <a:lnTo>
                  <a:pt x="60110" y="16130"/>
                </a:lnTo>
                <a:lnTo>
                  <a:pt x="60120" y="16120"/>
                </a:lnTo>
                <a:lnTo>
                  <a:pt x="60120" y="16110"/>
                </a:lnTo>
                <a:lnTo>
                  <a:pt x="60110" y="16110"/>
                </a:lnTo>
                <a:lnTo>
                  <a:pt x="60100" y="16110"/>
                </a:lnTo>
                <a:lnTo>
                  <a:pt x="60090" y="16110"/>
                </a:lnTo>
                <a:lnTo>
                  <a:pt x="60090" y="16100"/>
                </a:lnTo>
                <a:lnTo>
                  <a:pt x="60090" y="16110"/>
                </a:lnTo>
                <a:lnTo>
                  <a:pt x="60080" y="16100"/>
                </a:lnTo>
                <a:lnTo>
                  <a:pt x="60070" y="16100"/>
                </a:lnTo>
                <a:lnTo>
                  <a:pt x="60070" y="16090"/>
                </a:lnTo>
                <a:lnTo>
                  <a:pt x="60070" y="16080"/>
                </a:lnTo>
                <a:lnTo>
                  <a:pt x="60060" y="16070"/>
                </a:lnTo>
                <a:lnTo>
                  <a:pt x="60050" y="16070"/>
                </a:lnTo>
                <a:lnTo>
                  <a:pt x="60040" y="16070"/>
                </a:lnTo>
                <a:lnTo>
                  <a:pt x="60040" y="16060"/>
                </a:lnTo>
                <a:lnTo>
                  <a:pt x="60030" y="16060"/>
                </a:lnTo>
                <a:lnTo>
                  <a:pt x="60020" y="16060"/>
                </a:lnTo>
                <a:lnTo>
                  <a:pt x="60020" y="16050"/>
                </a:lnTo>
                <a:lnTo>
                  <a:pt x="60020" y="16040"/>
                </a:lnTo>
                <a:lnTo>
                  <a:pt x="60030" y="16040"/>
                </a:lnTo>
                <a:lnTo>
                  <a:pt x="60020" y="16040"/>
                </a:lnTo>
                <a:lnTo>
                  <a:pt x="60020" y="16030"/>
                </a:lnTo>
                <a:lnTo>
                  <a:pt x="60030" y="16020"/>
                </a:lnTo>
                <a:lnTo>
                  <a:pt x="60020" y="16020"/>
                </a:lnTo>
                <a:lnTo>
                  <a:pt x="60020" y="16010"/>
                </a:lnTo>
                <a:lnTo>
                  <a:pt x="60010" y="16010"/>
                </a:lnTo>
                <a:lnTo>
                  <a:pt x="60000" y="16010"/>
                </a:lnTo>
                <a:lnTo>
                  <a:pt x="60000" y="16000"/>
                </a:lnTo>
                <a:lnTo>
                  <a:pt x="59990" y="16000"/>
                </a:lnTo>
                <a:lnTo>
                  <a:pt x="59990" y="15990"/>
                </a:lnTo>
                <a:lnTo>
                  <a:pt x="59990" y="15980"/>
                </a:lnTo>
                <a:lnTo>
                  <a:pt x="59990" y="15970"/>
                </a:lnTo>
                <a:lnTo>
                  <a:pt x="59980" y="15960"/>
                </a:lnTo>
                <a:lnTo>
                  <a:pt x="59990" y="15950"/>
                </a:lnTo>
                <a:lnTo>
                  <a:pt x="60000" y="15950"/>
                </a:lnTo>
                <a:lnTo>
                  <a:pt x="60000" y="15940"/>
                </a:lnTo>
                <a:lnTo>
                  <a:pt x="59990" y="15940"/>
                </a:lnTo>
                <a:lnTo>
                  <a:pt x="59990" y="15930"/>
                </a:lnTo>
                <a:lnTo>
                  <a:pt x="59980" y="15930"/>
                </a:lnTo>
                <a:lnTo>
                  <a:pt x="59980" y="15920"/>
                </a:lnTo>
                <a:lnTo>
                  <a:pt x="59980" y="15910"/>
                </a:lnTo>
                <a:lnTo>
                  <a:pt x="59970" y="15910"/>
                </a:lnTo>
                <a:lnTo>
                  <a:pt x="59970" y="15900"/>
                </a:lnTo>
                <a:lnTo>
                  <a:pt x="59980" y="15900"/>
                </a:lnTo>
                <a:lnTo>
                  <a:pt x="59980" y="15890"/>
                </a:lnTo>
                <a:lnTo>
                  <a:pt x="59980" y="15880"/>
                </a:lnTo>
                <a:lnTo>
                  <a:pt x="59970" y="15880"/>
                </a:lnTo>
                <a:lnTo>
                  <a:pt x="59970" y="15870"/>
                </a:lnTo>
                <a:lnTo>
                  <a:pt x="59980" y="15860"/>
                </a:lnTo>
                <a:lnTo>
                  <a:pt x="59970" y="15860"/>
                </a:lnTo>
                <a:lnTo>
                  <a:pt x="59970" y="15850"/>
                </a:lnTo>
                <a:lnTo>
                  <a:pt x="59980" y="15850"/>
                </a:lnTo>
                <a:lnTo>
                  <a:pt x="59980" y="15840"/>
                </a:lnTo>
                <a:lnTo>
                  <a:pt x="59990" y="15840"/>
                </a:lnTo>
                <a:lnTo>
                  <a:pt x="59990" y="15830"/>
                </a:lnTo>
                <a:lnTo>
                  <a:pt x="59980" y="15830"/>
                </a:lnTo>
                <a:lnTo>
                  <a:pt x="59990" y="15820"/>
                </a:lnTo>
                <a:lnTo>
                  <a:pt x="60000" y="15820"/>
                </a:lnTo>
                <a:lnTo>
                  <a:pt x="59990" y="15820"/>
                </a:lnTo>
                <a:lnTo>
                  <a:pt x="59990" y="15810"/>
                </a:lnTo>
                <a:lnTo>
                  <a:pt x="60000" y="15800"/>
                </a:lnTo>
                <a:lnTo>
                  <a:pt x="60010" y="15790"/>
                </a:lnTo>
                <a:lnTo>
                  <a:pt x="60020" y="15800"/>
                </a:lnTo>
                <a:lnTo>
                  <a:pt x="60020" y="15790"/>
                </a:lnTo>
                <a:lnTo>
                  <a:pt x="60030" y="15790"/>
                </a:lnTo>
                <a:lnTo>
                  <a:pt x="60020" y="15790"/>
                </a:lnTo>
                <a:lnTo>
                  <a:pt x="60020" y="15780"/>
                </a:lnTo>
                <a:lnTo>
                  <a:pt x="60020" y="15770"/>
                </a:lnTo>
                <a:lnTo>
                  <a:pt x="60030" y="15770"/>
                </a:lnTo>
                <a:lnTo>
                  <a:pt x="60040" y="15770"/>
                </a:lnTo>
                <a:lnTo>
                  <a:pt x="60040" y="15760"/>
                </a:lnTo>
                <a:lnTo>
                  <a:pt x="60050" y="15760"/>
                </a:lnTo>
                <a:lnTo>
                  <a:pt x="60060" y="15760"/>
                </a:lnTo>
                <a:lnTo>
                  <a:pt x="60060" y="15750"/>
                </a:lnTo>
                <a:lnTo>
                  <a:pt x="60070" y="15750"/>
                </a:lnTo>
                <a:lnTo>
                  <a:pt x="60080" y="15740"/>
                </a:lnTo>
                <a:lnTo>
                  <a:pt x="60070" y="15730"/>
                </a:lnTo>
                <a:lnTo>
                  <a:pt x="60080" y="15730"/>
                </a:lnTo>
                <a:lnTo>
                  <a:pt x="60080" y="15720"/>
                </a:lnTo>
                <a:lnTo>
                  <a:pt x="60070" y="15720"/>
                </a:lnTo>
                <a:lnTo>
                  <a:pt x="60080" y="15710"/>
                </a:lnTo>
                <a:lnTo>
                  <a:pt x="60070" y="15710"/>
                </a:lnTo>
                <a:lnTo>
                  <a:pt x="60080" y="15710"/>
                </a:lnTo>
                <a:lnTo>
                  <a:pt x="60080" y="15700"/>
                </a:lnTo>
                <a:lnTo>
                  <a:pt x="60090" y="15700"/>
                </a:lnTo>
                <a:lnTo>
                  <a:pt x="60090" y="15710"/>
                </a:lnTo>
                <a:lnTo>
                  <a:pt x="60090" y="15700"/>
                </a:lnTo>
                <a:lnTo>
                  <a:pt x="60100" y="15700"/>
                </a:lnTo>
                <a:lnTo>
                  <a:pt x="60090" y="15690"/>
                </a:lnTo>
                <a:lnTo>
                  <a:pt x="60090" y="15680"/>
                </a:lnTo>
                <a:lnTo>
                  <a:pt x="60080" y="15670"/>
                </a:lnTo>
                <a:lnTo>
                  <a:pt x="60080" y="15680"/>
                </a:lnTo>
                <a:lnTo>
                  <a:pt x="60070" y="15680"/>
                </a:lnTo>
                <a:lnTo>
                  <a:pt x="60060" y="15680"/>
                </a:lnTo>
                <a:lnTo>
                  <a:pt x="60060" y="15670"/>
                </a:lnTo>
                <a:lnTo>
                  <a:pt x="60060" y="15660"/>
                </a:lnTo>
                <a:lnTo>
                  <a:pt x="60060" y="15650"/>
                </a:lnTo>
                <a:lnTo>
                  <a:pt x="60070" y="15640"/>
                </a:lnTo>
                <a:lnTo>
                  <a:pt x="60060" y="15640"/>
                </a:lnTo>
                <a:lnTo>
                  <a:pt x="60060" y="15630"/>
                </a:lnTo>
                <a:lnTo>
                  <a:pt x="60060" y="15620"/>
                </a:lnTo>
                <a:lnTo>
                  <a:pt x="60060" y="15610"/>
                </a:lnTo>
                <a:lnTo>
                  <a:pt x="60060" y="15600"/>
                </a:lnTo>
                <a:lnTo>
                  <a:pt x="60050" y="15600"/>
                </a:lnTo>
                <a:lnTo>
                  <a:pt x="60050" y="15590"/>
                </a:lnTo>
                <a:lnTo>
                  <a:pt x="60050" y="15580"/>
                </a:lnTo>
                <a:lnTo>
                  <a:pt x="60060" y="15580"/>
                </a:lnTo>
                <a:lnTo>
                  <a:pt x="60060" y="15570"/>
                </a:lnTo>
                <a:lnTo>
                  <a:pt x="60050" y="15570"/>
                </a:lnTo>
                <a:lnTo>
                  <a:pt x="60050" y="15560"/>
                </a:lnTo>
                <a:lnTo>
                  <a:pt x="60050" y="15550"/>
                </a:lnTo>
                <a:lnTo>
                  <a:pt x="60050" y="15540"/>
                </a:lnTo>
                <a:lnTo>
                  <a:pt x="60060" y="15540"/>
                </a:lnTo>
                <a:lnTo>
                  <a:pt x="60060" y="15530"/>
                </a:lnTo>
                <a:lnTo>
                  <a:pt x="60060" y="15520"/>
                </a:lnTo>
                <a:lnTo>
                  <a:pt x="60050" y="15520"/>
                </a:lnTo>
                <a:lnTo>
                  <a:pt x="60050" y="15510"/>
                </a:lnTo>
                <a:lnTo>
                  <a:pt x="60060" y="15510"/>
                </a:lnTo>
                <a:lnTo>
                  <a:pt x="60060" y="15500"/>
                </a:lnTo>
                <a:lnTo>
                  <a:pt x="60070" y="15500"/>
                </a:lnTo>
                <a:lnTo>
                  <a:pt x="60070" y="15510"/>
                </a:lnTo>
                <a:lnTo>
                  <a:pt x="60070" y="15500"/>
                </a:lnTo>
                <a:lnTo>
                  <a:pt x="60070" y="15490"/>
                </a:lnTo>
                <a:lnTo>
                  <a:pt x="60070" y="15480"/>
                </a:lnTo>
                <a:lnTo>
                  <a:pt x="60060" y="15480"/>
                </a:lnTo>
                <a:lnTo>
                  <a:pt x="60060" y="15470"/>
                </a:lnTo>
                <a:lnTo>
                  <a:pt x="60070" y="15470"/>
                </a:lnTo>
                <a:lnTo>
                  <a:pt x="60070" y="15460"/>
                </a:lnTo>
                <a:lnTo>
                  <a:pt x="60070" y="15450"/>
                </a:lnTo>
                <a:lnTo>
                  <a:pt x="60070" y="15440"/>
                </a:lnTo>
                <a:lnTo>
                  <a:pt x="60070" y="15430"/>
                </a:lnTo>
                <a:lnTo>
                  <a:pt x="60060" y="15430"/>
                </a:lnTo>
                <a:lnTo>
                  <a:pt x="60060" y="15420"/>
                </a:lnTo>
                <a:lnTo>
                  <a:pt x="60060" y="15410"/>
                </a:lnTo>
                <a:lnTo>
                  <a:pt x="60060" y="15400"/>
                </a:lnTo>
                <a:lnTo>
                  <a:pt x="60050" y="15400"/>
                </a:lnTo>
                <a:lnTo>
                  <a:pt x="60050" y="15410"/>
                </a:lnTo>
                <a:lnTo>
                  <a:pt x="60040" y="15410"/>
                </a:lnTo>
                <a:lnTo>
                  <a:pt x="60040" y="15400"/>
                </a:lnTo>
                <a:lnTo>
                  <a:pt x="60030" y="15400"/>
                </a:lnTo>
                <a:lnTo>
                  <a:pt x="60020" y="15400"/>
                </a:lnTo>
                <a:lnTo>
                  <a:pt x="60010" y="15400"/>
                </a:lnTo>
                <a:lnTo>
                  <a:pt x="60010" y="15390"/>
                </a:lnTo>
                <a:lnTo>
                  <a:pt x="60000" y="15390"/>
                </a:lnTo>
                <a:lnTo>
                  <a:pt x="60000" y="15400"/>
                </a:lnTo>
                <a:lnTo>
                  <a:pt x="60000" y="15410"/>
                </a:lnTo>
                <a:lnTo>
                  <a:pt x="59990" y="15410"/>
                </a:lnTo>
                <a:lnTo>
                  <a:pt x="59990" y="15400"/>
                </a:lnTo>
                <a:lnTo>
                  <a:pt x="59980" y="15400"/>
                </a:lnTo>
                <a:lnTo>
                  <a:pt x="59970" y="15400"/>
                </a:lnTo>
                <a:lnTo>
                  <a:pt x="59970" y="15390"/>
                </a:lnTo>
                <a:lnTo>
                  <a:pt x="59970" y="15380"/>
                </a:lnTo>
                <a:lnTo>
                  <a:pt x="59960" y="15380"/>
                </a:lnTo>
                <a:lnTo>
                  <a:pt x="59960" y="15370"/>
                </a:lnTo>
                <a:lnTo>
                  <a:pt x="59950" y="15370"/>
                </a:lnTo>
                <a:lnTo>
                  <a:pt x="59950" y="15360"/>
                </a:lnTo>
                <a:lnTo>
                  <a:pt x="59940" y="15360"/>
                </a:lnTo>
                <a:lnTo>
                  <a:pt x="59940" y="15350"/>
                </a:lnTo>
                <a:lnTo>
                  <a:pt x="59930" y="15350"/>
                </a:lnTo>
                <a:lnTo>
                  <a:pt x="59930" y="15340"/>
                </a:lnTo>
                <a:lnTo>
                  <a:pt x="59920" y="15340"/>
                </a:lnTo>
                <a:lnTo>
                  <a:pt x="59920" y="15330"/>
                </a:lnTo>
                <a:lnTo>
                  <a:pt x="59930" y="15330"/>
                </a:lnTo>
                <a:lnTo>
                  <a:pt x="59940" y="15330"/>
                </a:lnTo>
                <a:lnTo>
                  <a:pt x="59940" y="15320"/>
                </a:lnTo>
                <a:lnTo>
                  <a:pt x="59930" y="15320"/>
                </a:lnTo>
                <a:lnTo>
                  <a:pt x="59930" y="15310"/>
                </a:lnTo>
                <a:lnTo>
                  <a:pt x="59920" y="15310"/>
                </a:lnTo>
                <a:lnTo>
                  <a:pt x="59920" y="15300"/>
                </a:lnTo>
                <a:lnTo>
                  <a:pt x="59910" y="15300"/>
                </a:lnTo>
                <a:lnTo>
                  <a:pt x="59910" y="15290"/>
                </a:lnTo>
                <a:lnTo>
                  <a:pt x="59910" y="15300"/>
                </a:lnTo>
                <a:lnTo>
                  <a:pt x="59900" y="15300"/>
                </a:lnTo>
                <a:lnTo>
                  <a:pt x="59890" y="15300"/>
                </a:lnTo>
                <a:lnTo>
                  <a:pt x="59890" y="15290"/>
                </a:lnTo>
                <a:lnTo>
                  <a:pt x="59890" y="15280"/>
                </a:lnTo>
                <a:lnTo>
                  <a:pt x="59880" y="15280"/>
                </a:lnTo>
                <a:lnTo>
                  <a:pt x="59880" y="15270"/>
                </a:lnTo>
                <a:lnTo>
                  <a:pt x="59870" y="15270"/>
                </a:lnTo>
                <a:lnTo>
                  <a:pt x="59870" y="15260"/>
                </a:lnTo>
                <a:lnTo>
                  <a:pt x="59870" y="15270"/>
                </a:lnTo>
                <a:lnTo>
                  <a:pt x="59860" y="15270"/>
                </a:lnTo>
                <a:lnTo>
                  <a:pt x="59860" y="15260"/>
                </a:lnTo>
                <a:lnTo>
                  <a:pt x="59850" y="15260"/>
                </a:lnTo>
                <a:lnTo>
                  <a:pt x="59840" y="15260"/>
                </a:lnTo>
                <a:lnTo>
                  <a:pt x="59840" y="15270"/>
                </a:lnTo>
                <a:lnTo>
                  <a:pt x="59840" y="15260"/>
                </a:lnTo>
                <a:lnTo>
                  <a:pt x="59830" y="15260"/>
                </a:lnTo>
                <a:lnTo>
                  <a:pt x="59830" y="15250"/>
                </a:lnTo>
                <a:lnTo>
                  <a:pt x="59820" y="15250"/>
                </a:lnTo>
                <a:lnTo>
                  <a:pt x="59830" y="15240"/>
                </a:lnTo>
                <a:lnTo>
                  <a:pt x="59830" y="15230"/>
                </a:lnTo>
                <a:lnTo>
                  <a:pt x="59820" y="15230"/>
                </a:lnTo>
                <a:lnTo>
                  <a:pt x="59810" y="15230"/>
                </a:lnTo>
                <a:lnTo>
                  <a:pt x="59810" y="15220"/>
                </a:lnTo>
                <a:lnTo>
                  <a:pt x="59810" y="15210"/>
                </a:lnTo>
                <a:lnTo>
                  <a:pt x="59810" y="15200"/>
                </a:lnTo>
                <a:lnTo>
                  <a:pt x="59800" y="15190"/>
                </a:lnTo>
                <a:lnTo>
                  <a:pt x="59790" y="15190"/>
                </a:lnTo>
                <a:lnTo>
                  <a:pt x="59790" y="15180"/>
                </a:lnTo>
                <a:lnTo>
                  <a:pt x="59780" y="15180"/>
                </a:lnTo>
                <a:lnTo>
                  <a:pt x="59770" y="15180"/>
                </a:lnTo>
                <a:lnTo>
                  <a:pt x="59770" y="15170"/>
                </a:lnTo>
                <a:lnTo>
                  <a:pt x="59760" y="15160"/>
                </a:lnTo>
                <a:lnTo>
                  <a:pt x="59750" y="15160"/>
                </a:lnTo>
                <a:lnTo>
                  <a:pt x="59740" y="15160"/>
                </a:lnTo>
                <a:lnTo>
                  <a:pt x="59730" y="15150"/>
                </a:lnTo>
                <a:lnTo>
                  <a:pt x="59730" y="15160"/>
                </a:lnTo>
                <a:lnTo>
                  <a:pt x="59720" y="15160"/>
                </a:lnTo>
                <a:lnTo>
                  <a:pt x="59710" y="15160"/>
                </a:lnTo>
                <a:lnTo>
                  <a:pt x="59710" y="15150"/>
                </a:lnTo>
                <a:lnTo>
                  <a:pt x="59700" y="15150"/>
                </a:lnTo>
                <a:lnTo>
                  <a:pt x="59700" y="15140"/>
                </a:lnTo>
                <a:lnTo>
                  <a:pt x="59690" y="15140"/>
                </a:lnTo>
                <a:lnTo>
                  <a:pt x="59680" y="15140"/>
                </a:lnTo>
                <a:lnTo>
                  <a:pt x="59670" y="15140"/>
                </a:lnTo>
                <a:lnTo>
                  <a:pt x="59670" y="15130"/>
                </a:lnTo>
                <a:lnTo>
                  <a:pt x="59670" y="15120"/>
                </a:lnTo>
                <a:lnTo>
                  <a:pt x="59660" y="15120"/>
                </a:lnTo>
                <a:lnTo>
                  <a:pt x="59660" y="15110"/>
                </a:lnTo>
                <a:lnTo>
                  <a:pt x="59650" y="15110"/>
                </a:lnTo>
                <a:lnTo>
                  <a:pt x="59640" y="15110"/>
                </a:lnTo>
                <a:lnTo>
                  <a:pt x="59640" y="15100"/>
                </a:lnTo>
                <a:lnTo>
                  <a:pt x="59640" y="15090"/>
                </a:lnTo>
                <a:lnTo>
                  <a:pt x="59630" y="15080"/>
                </a:lnTo>
                <a:lnTo>
                  <a:pt x="59620" y="15080"/>
                </a:lnTo>
                <a:lnTo>
                  <a:pt x="59610" y="15080"/>
                </a:lnTo>
                <a:lnTo>
                  <a:pt x="59600" y="15080"/>
                </a:lnTo>
                <a:lnTo>
                  <a:pt x="59590" y="15080"/>
                </a:lnTo>
                <a:lnTo>
                  <a:pt x="59590" y="15070"/>
                </a:lnTo>
                <a:lnTo>
                  <a:pt x="59590" y="15060"/>
                </a:lnTo>
                <a:lnTo>
                  <a:pt x="59580" y="15070"/>
                </a:lnTo>
                <a:lnTo>
                  <a:pt x="59580" y="15080"/>
                </a:lnTo>
                <a:lnTo>
                  <a:pt x="59570" y="15080"/>
                </a:lnTo>
                <a:lnTo>
                  <a:pt x="59560" y="15070"/>
                </a:lnTo>
                <a:lnTo>
                  <a:pt x="59550" y="15070"/>
                </a:lnTo>
                <a:lnTo>
                  <a:pt x="59550" y="15060"/>
                </a:lnTo>
                <a:lnTo>
                  <a:pt x="59550" y="15070"/>
                </a:lnTo>
                <a:lnTo>
                  <a:pt x="59540" y="15070"/>
                </a:lnTo>
                <a:lnTo>
                  <a:pt x="59540" y="15060"/>
                </a:lnTo>
                <a:lnTo>
                  <a:pt x="59530" y="15060"/>
                </a:lnTo>
                <a:lnTo>
                  <a:pt x="59520" y="15060"/>
                </a:lnTo>
                <a:lnTo>
                  <a:pt x="59520" y="15050"/>
                </a:lnTo>
                <a:lnTo>
                  <a:pt x="59530" y="15040"/>
                </a:lnTo>
                <a:lnTo>
                  <a:pt x="59520" y="15040"/>
                </a:lnTo>
                <a:lnTo>
                  <a:pt x="59520" y="15030"/>
                </a:lnTo>
                <a:lnTo>
                  <a:pt x="59520" y="15020"/>
                </a:lnTo>
                <a:lnTo>
                  <a:pt x="59510" y="15020"/>
                </a:lnTo>
                <a:lnTo>
                  <a:pt x="59510" y="15010"/>
                </a:lnTo>
                <a:lnTo>
                  <a:pt x="59510" y="15000"/>
                </a:lnTo>
                <a:lnTo>
                  <a:pt x="59500" y="15000"/>
                </a:lnTo>
                <a:lnTo>
                  <a:pt x="59500" y="14990"/>
                </a:lnTo>
                <a:lnTo>
                  <a:pt x="59500" y="14980"/>
                </a:lnTo>
                <a:lnTo>
                  <a:pt x="59490" y="14980"/>
                </a:lnTo>
                <a:lnTo>
                  <a:pt x="59480" y="14970"/>
                </a:lnTo>
                <a:lnTo>
                  <a:pt x="59470" y="14970"/>
                </a:lnTo>
                <a:lnTo>
                  <a:pt x="59470" y="14980"/>
                </a:lnTo>
                <a:lnTo>
                  <a:pt x="59470" y="14990"/>
                </a:lnTo>
                <a:lnTo>
                  <a:pt x="59460" y="14990"/>
                </a:lnTo>
                <a:lnTo>
                  <a:pt x="59450" y="14990"/>
                </a:lnTo>
                <a:lnTo>
                  <a:pt x="59450" y="15000"/>
                </a:lnTo>
                <a:lnTo>
                  <a:pt x="59450" y="15010"/>
                </a:lnTo>
                <a:lnTo>
                  <a:pt x="59440" y="15010"/>
                </a:lnTo>
                <a:lnTo>
                  <a:pt x="59430" y="15010"/>
                </a:lnTo>
                <a:lnTo>
                  <a:pt x="59430" y="15000"/>
                </a:lnTo>
                <a:lnTo>
                  <a:pt x="59430" y="15010"/>
                </a:lnTo>
                <a:lnTo>
                  <a:pt x="59420" y="15010"/>
                </a:lnTo>
                <a:lnTo>
                  <a:pt x="59410" y="15010"/>
                </a:lnTo>
                <a:lnTo>
                  <a:pt x="59410" y="15000"/>
                </a:lnTo>
                <a:lnTo>
                  <a:pt x="59400" y="15000"/>
                </a:lnTo>
                <a:lnTo>
                  <a:pt x="59400" y="15010"/>
                </a:lnTo>
                <a:lnTo>
                  <a:pt x="59400" y="15020"/>
                </a:lnTo>
                <a:lnTo>
                  <a:pt x="59390" y="15020"/>
                </a:lnTo>
                <a:lnTo>
                  <a:pt x="59390" y="15010"/>
                </a:lnTo>
                <a:lnTo>
                  <a:pt x="59380" y="15010"/>
                </a:lnTo>
                <a:lnTo>
                  <a:pt x="59380" y="15020"/>
                </a:lnTo>
                <a:lnTo>
                  <a:pt x="59370" y="15020"/>
                </a:lnTo>
                <a:lnTo>
                  <a:pt x="59360" y="15020"/>
                </a:lnTo>
                <a:lnTo>
                  <a:pt x="59350" y="15010"/>
                </a:lnTo>
                <a:lnTo>
                  <a:pt x="59340" y="15010"/>
                </a:lnTo>
                <a:lnTo>
                  <a:pt x="59330" y="15000"/>
                </a:lnTo>
                <a:lnTo>
                  <a:pt x="59330" y="14990"/>
                </a:lnTo>
                <a:lnTo>
                  <a:pt x="59330" y="15000"/>
                </a:lnTo>
                <a:lnTo>
                  <a:pt x="59320" y="15000"/>
                </a:lnTo>
                <a:lnTo>
                  <a:pt x="59320" y="14990"/>
                </a:lnTo>
                <a:lnTo>
                  <a:pt x="59320" y="14980"/>
                </a:lnTo>
                <a:lnTo>
                  <a:pt x="59310" y="14980"/>
                </a:lnTo>
                <a:lnTo>
                  <a:pt x="59300" y="14980"/>
                </a:lnTo>
                <a:lnTo>
                  <a:pt x="59290" y="14980"/>
                </a:lnTo>
                <a:lnTo>
                  <a:pt x="59300" y="14980"/>
                </a:lnTo>
                <a:lnTo>
                  <a:pt x="59300" y="14990"/>
                </a:lnTo>
                <a:lnTo>
                  <a:pt x="59290" y="14990"/>
                </a:lnTo>
                <a:lnTo>
                  <a:pt x="59280" y="14990"/>
                </a:lnTo>
                <a:lnTo>
                  <a:pt x="59270" y="14990"/>
                </a:lnTo>
                <a:lnTo>
                  <a:pt x="59270" y="15000"/>
                </a:lnTo>
                <a:lnTo>
                  <a:pt x="59270" y="15010"/>
                </a:lnTo>
                <a:lnTo>
                  <a:pt x="59260" y="15010"/>
                </a:lnTo>
                <a:lnTo>
                  <a:pt x="59250" y="15010"/>
                </a:lnTo>
                <a:lnTo>
                  <a:pt x="59240" y="15010"/>
                </a:lnTo>
                <a:lnTo>
                  <a:pt x="59230" y="15010"/>
                </a:lnTo>
                <a:lnTo>
                  <a:pt x="59230" y="15000"/>
                </a:lnTo>
                <a:lnTo>
                  <a:pt x="59220" y="15000"/>
                </a:lnTo>
                <a:lnTo>
                  <a:pt x="59220" y="14990"/>
                </a:lnTo>
                <a:lnTo>
                  <a:pt x="59230" y="14990"/>
                </a:lnTo>
                <a:lnTo>
                  <a:pt x="59220" y="14990"/>
                </a:lnTo>
                <a:lnTo>
                  <a:pt x="59210" y="14990"/>
                </a:lnTo>
                <a:lnTo>
                  <a:pt x="59200" y="14990"/>
                </a:lnTo>
                <a:lnTo>
                  <a:pt x="59210" y="14980"/>
                </a:lnTo>
                <a:lnTo>
                  <a:pt x="59200" y="14980"/>
                </a:lnTo>
                <a:lnTo>
                  <a:pt x="59200" y="14970"/>
                </a:lnTo>
                <a:lnTo>
                  <a:pt x="59190" y="14970"/>
                </a:lnTo>
                <a:lnTo>
                  <a:pt x="59190" y="14980"/>
                </a:lnTo>
                <a:lnTo>
                  <a:pt x="59180" y="14980"/>
                </a:lnTo>
                <a:lnTo>
                  <a:pt x="59170" y="14980"/>
                </a:lnTo>
                <a:lnTo>
                  <a:pt x="59160" y="14980"/>
                </a:lnTo>
                <a:lnTo>
                  <a:pt x="59160" y="14970"/>
                </a:lnTo>
                <a:lnTo>
                  <a:pt x="59150" y="14970"/>
                </a:lnTo>
                <a:lnTo>
                  <a:pt x="59140" y="14970"/>
                </a:lnTo>
                <a:lnTo>
                  <a:pt x="59130" y="14970"/>
                </a:lnTo>
                <a:lnTo>
                  <a:pt x="59130" y="14960"/>
                </a:lnTo>
                <a:lnTo>
                  <a:pt x="59120" y="14960"/>
                </a:lnTo>
                <a:lnTo>
                  <a:pt x="59110" y="14960"/>
                </a:lnTo>
                <a:lnTo>
                  <a:pt x="59110" y="14970"/>
                </a:lnTo>
                <a:lnTo>
                  <a:pt x="59100" y="14970"/>
                </a:lnTo>
                <a:lnTo>
                  <a:pt x="59090" y="14970"/>
                </a:lnTo>
                <a:lnTo>
                  <a:pt x="59090" y="14960"/>
                </a:lnTo>
                <a:lnTo>
                  <a:pt x="59080" y="14960"/>
                </a:lnTo>
                <a:lnTo>
                  <a:pt x="59080" y="14970"/>
                </a:lnTo>
                <a:lnTo>
                  <a:pt x="59080" y="14980"/>
                </a:lnTo>
                <a:lnTo>
                  <a:pt x="59070" y="14990"/>
                </a:lnTo>
                <a:lnTo>
                  <a:pt x="59060" y="14980"/>
                </a:lnTo>
                <a:lnTo>
                  <a:pt x="59050" y="14980"/>
                </a:lnTo>
                <a:lnTo>
                  <a:pt x="59040" y="14980"/>
                </a:lnTo>
                <a:lnTo>
                  <a:pt x="59040" y="14970"/>
                </a:lnTo>
                <a:lnTo>
                  <a:pt x="59030" y="14970"/>
                </a:lnTo>
                <a:lnTo>
                  <a:pt x="59030" y="14960"/>
                </a:lnTo>
                <a:lnTo>
                  <a:pt x="59020" y="14960"/>
                </a:lnTo>
                <a:lnTo>
                  <a:pt x="59010" y="14960"/>
                </a:lnTo>
                <a:lnTo>
                  <a:pt x="59000" y="14960"/>
                </a:lnTo>
                <a:lnTo>
                  <a:pt x="59000" y="14950"/>
                </a:lnTo>
                <a:lnTo>
                  <a:pt x="58990" y="14950"/>
                </a:lnTo>
                <a:lnTo>
                  <a:pt x="58990" y="14940"/>
                </a:lnTo>
                <a:lnTo>
                  <a:pt x="58990" y="14950"/>
                </a:lnTo>
                <a:lnTo>
                  <a:pt x="58980" y="14950"/>
                </a:lnTo>
                <a:lnTo>
                  <a:pt x="58970" y="14950"/>
                </a:lnTo>
                <a:lnTo>
                  <a:pt x="58970" y="14960"/>
                </a:lnTo>
                <a:lnTo>
                  <a:pt x="58970" y="14970"/>
                </a:lnTo>
                <a:lnTo>
                  <a:pt x="58970" y="14980"/>
                </a:lnTo>
                <a:lnTo>
                  <a:pt x="58960" y="14980"/>
                </a:lnTo>
                <a:lnTo>
                  <a:pt x="58950" y="14980"/>
                </a:lnTo>
                <a:lnTo>
                  <a:pt x="58950" y="14990"/>
                </a:lnTo>
                <a:lnTo>
                  <a:pt x="58950" y="15000"/>
                </a:lnTo>
                <a:lnTo>
                  <a:pt x="58950" y="15010"/>
                </a:lnTo>
                <a:lnTo>
                  <a:pt x="58940" y="15010"/>
                </a:lnTo>
                <a:lnTo>
                  <a:pt x="58930" y="15010"/>
                </a:lnTo>
                <a:lnTo>
                  <a:pt x="58920" y="15000"/>
                </a:lnTo>
                <a:lnTo>
                  <a:pt x="58920" y="15010"/>
                </a:lnTo>
                <a:lnTo>
                  <a:pt x="58910" y="15010"/>
                </a:lnTo>
                <a:lnTo>
                  <a:pt x="58910" y="15020"/>
                </a:lnTo>
                <a:lnTo>
                  <a:pt x="58920" y="15020"/>
                </a:lnTo>
                <a:lnTo>
                  <a:pt x="58920" y="15030"/>
                </a:lnTo>
                <a:lnTo>
                  <a:pt x="58910" y="15030"/>
                </a:lnTo>
                <a:lnTo>
                  <a:pt x="58900" y="15030"/>
                </a:lnTo>
                <a:lnTo>
                  <a:pt x="58900" y="15020"/>
                </a:lnTo>
                <a:lnTo>
                  <a:pt x="58890" y="15020"/>
                </a:lnTo>
                <a:lnTo>
                  <a:pt x="58890" y="15010"/>
                </a:lnTo>
                <a:lnTo>
                  <a:pt x="58880" y="15010"/>
                </a:lnTo>
                <a:lnTo>
                  <a:pt x="58870" y="15010"/>
                </a:lnTo>
                <a:lnTo>
                  <a:pt x="58870" y="15020"/>
                </a:lnTo>
                <a:lnTo>
                  <a:pt x="58870" y="15030"/>
                </a:lnTo>
                <a:lnTo>
                  <a:pt x="58880" y="15030"/>
                </a:lnTo>
                <a:lnTo>
                  <a:pt x="58870" y="15030"/>
                </a:lnTo>
                <a:lnTo>
                  <a:pt x="58860" y="15030"/>
                </a:lnTo>
                <a:lnTo>
                  <a:pt x="58850" y="15030"/>
                </a:lnTo>
                <a:lnTo>
                  <a:pt x="58850" y="15040"/>
                </a:lnTo>
                <a:lnTo>
                  <a:pt x="58850" y="15030"/>
                </a:lnTo>
                <a:lnTo>
                  <a:pt x="58850" y="15020"/>
                </a:lnTo>
                <a:lnTo>
                  <a:pt x="58850" y="15010"/>
                </a:lnTo>
                <a:lnTo>
                  <a:pt x="58840" y="15010"/>
                </a:lnTo>
                <a:lnTo>
                  <a:pt x="58830" y="15010"/>
                </a:lnTo>
                <a:lnTo>
                  <a:pt x="58830" y="15020"/>
                </a:lnTo>
                <a:lnTo>
                  <a:pt x="58820" y="15030"/>
                </a:lnTo>
                <a:lnTo>
                  <a:pt x="58810" y="15030"/>
                </a:lnTo>
                <a:lnTo>
                  <a:pt x="58810" y="15000"/>
                </a:lnTo>
                <a:lnTo>
                  <a:pt x="58810" y="14990"/>
                </a:lnTo>
                <a:lnTo>
                  <a:pt x="58810" y="14980"/>
                </a:lnTo>
                <a:lnTo>
                  <a:pt x="58800" y="14980"/>
                </a:lnTo>
                <a:lnTo>
                  <a:pt x="58720" y="14980"/>
                </a:lnTo>
                <a:lnTo>
                  <a:pt x="58680" y="14980"/>
                </a:lnTo>
                <a:lnTo>
                  <a:pt x="58680" y="15000"/>
                </a:lnTo>
                <a:lnTo>
                  <a:pt x="58660" y="15000"/>
                </a:lnTo>
                <a:lnTo>
                  <a:pt x="58660" y="14980"/>
                </a:lnTo>
                <a:lnTo>
                  <a:pt x="58640" y="14990"/>
                </a:lnTo>
                <a:lnTo>
                  <a:pt x="58600" y="14990"/>
                </a:lnTo>
                <a:lnTo>
                  <a:pt x="58530" y="14990"/>
                </a:lnTo>
                <a:lnTo>
                  <a:pt x="58510" y="14980"/>
                </a:lnTo>
                <a:lnTo>
                  <a:pt x="58500" y="14970"/>
                </a:lnTo>
                <a:lnTo>
                  <a:pt x="58490" y="14960"/>
                </a:lnTo>
                <a:lnTo>
                  <a:pt x="58480" y="14950"/>
                </a:lnTo>
                <a:lnTo>
                  <a:pt x="58340" y="14940"/>
                </a:lnTo>
                <a:lnTo>
                  <a:pt x="58330" y="14940"/>
                </a:lnTo>
                <a:lnTo>
                  <a:pt x="58280" y="14970"/>
                </a:lnTo>
                <a:lnTo>
                  <a:pt x="58220" y="14970"/>
                </a:lnTo>
                <a:lnTo>
                  <a:pt x="58200" y="14930"/>
                </a:lnTo>
                <a:lnTo>
                  <a:pt x="58170" y="14990"/>
                </a:lnTo>
                <a:lnTo>
                  <a:pt x="58140" y="15000"/>
                </a:lnTo>
                <a:lnTo>
                  <a:pt x="58100" y="15030"/>
                </a:lnTo>
                <a:lnTo>
                  <a:pt x="58060" y="15020"/>
                </a:lnTo>
                <a:lnTo>
                  <a:pt x="58030" y="15050"/>
                </a:lnTo>
                <a:lnTo>
                  <a:pt x="57920" y="15110"/>
                </a:lnTo>
                <a:lnTo>
                  <a:pt x="57770" y="15130"/>
                </a:lnTo>
                <a:lnTo>
                  <a:pt x="57760" y="15120"/>
                </a:lnTo>
                <a:lnTo>
                  <a:pt x="57680" y="15090"/>
                </a:lnTo>
                <a:lnTo>
                  <a:pt x="57540" y="15100"/>
                </a:lnTo>
                <a:lnTo>
                  <a:pt x="57530" y="15070"/>
                </a:lnTo>
                <a:lnTo>
                  <a:pt x="57510" y="15030"/>
                </a:lnTo>
                <a:lnTo>
                  <a:pt x="57410" y="15060"/>
                </a:lnTo>
                <a:lnTo>
                  <a:pt x="57430" y="15200"/>
                </a:lnTo>
                <a:lnTo>
                  <a:pt x="57390" y="15270"/>
                </a:lnTo>
                <a:lnTo>
                  <a:pt x="57310" y="15320"/>
                </a:lnTo>
                <a:lnTo>
                  <a:pt x="57290" y="15330"/>
                </a:lnTo>
                <a:lnTo>
                  <a:pt x="57210" y="15320"/>
                </a:lnTo>
                <a:lnTo>
                  <a:pt x="57170" y="15310"/>
                </a:lnTo>
                <a:lnTo>
                  <a:pt x="57140" y="15290"/>
                </a:lnTo>
                <a:lnTo>
                  <a:pt x="57060" y="15250"/>
                </a:lnTo>
                <a:lnTo>
                  <a:pt x="57010" y="15230"/>
                </a:lnTo>
                <a:lnTo>
                  <a:pt x="56970" y="15230"/>
                </a:lnTo>
                <a:lnTo>
                  <a:pt x="56910" y="15230"/>
                </a:lnTo>
                <a:lnTo>
                  <a:pt x="56910" y="15220"/>
                </a:lnTo>
                <a:lnTo>
                  <a:pt x="56900" y="15050"/>
                </a:lnTo>
                <a:lnTo>
                  <a:pt x="56900" y="15040"/>
                </a:lnTo>
                <a:lnTo>
                  <a:pt x="56900" y="15030"/>
                </a:lnTo>
                <a:lnTo>
                  <a:pt x="56890" y="15020"/>
                </a:lnTo>
                <a:lnTo>
                  <a:pt x="56840" y="14960"/>
                </a:lnTo>
                <a:lnTo>
                  <a:pt x="56800" y="14920"/>
                </a:lnTo>
                <a:lnTo>
                  <a:pt x="56790" y="14910"/>
                </a:lnTo>
                <a:lnTo>
                  <a:pt x="56770" y="14880"/>
                </a:lnTo>
                <a:lnTo>
                  <a:pt x="56760" y="14870"/>
                </a:lnTo>
                <a:lnTo>
                  <a:pt x="56730" y="14840"/>
                </a:lnTo>
                <a:lnTo>
                  <a:pt x="56680" y="14850"/>
                </a:lnTo>
                <a:lnTo>
                  <a:pt x="56650" y="14850"/>
                </a:lnTo>
                <a:lnTo>
                  <a:pt x="56580" y="14860"/>
                </a:lnTo>
                <a:lnTo>
                  <a:pt x="56560" y="14860"/>
                </a:lnTo>
                <a:lnTo>
                  <a:pt x="56550" y="14860"/>
                </a:lnTo>
                <a:lnTo>
                  <a:pt x="56490" y="14830"/>
                </a:lnTo>
                <a:lnTo>
                  <a:pt x="56440" y="14860"/>
                </a:lnTo>
                <a:lnTo>
                  <a:pt x="56410" y="14870"/>
                </a:lnTo>
                <a:lnTo>
                  <a:pt x="56390" y="14880"/>
                </a:lnTo>
                <a:lnTo>
                  <a:pt x="56350" y="14880"/>
                </a:lnTo>
                <a:lnTo>
                  <a:pt x="56340" y="14880"/>
                </a:lnTo>
                <a:lnTo>
                  <a:pt x="56330" y="14880"/>
                </a:lnTo>
                <a:lnTo>
                  <a:pt x="56310" y="14890"/>
                </a:lnTo>
                <a:lnTo>
                  <a:pt x="56330" y="14930"/>
                </a:lnTo>
                <a:lnTo>
                  <a:pt x="56320" y="14930"/>
                </a:lnTo>
                <a:lnTo>
                  <a:pt x="56230" y="14900"/>
                </a:lnTo>
                <a:lnTo>
                  <a:pt x="56210" y="14890"/>
                </a:lnTo>
                <a:lnTo>
                  <a:pt x="56200" y="14890"/>
                </a:lnTo>
                <a:lnTo>
                  <a:pt x="56190" y="14890"/>
                </a:lnTo>
                <a:lnTo>
                  <a:pt x="56180" y="14880"/>
                </a:lnTo>
                <a:lnTo>
                  <a:pt x="55960" y="14910"/>
                </a:lnTo>
                <a:lnTo>
                  <a:pt x="55930" y="14910"/>
                </a:lnTo>
                <a:lnTo>
                  <a:pt x="55770" y="14790"/>
                </a:lnTo>
                <a:lnTo>
                  <a:pt x="55740" y="14770"/>
                </a:lnTo>
                <a:lnTo>
                  <a:pt x="55700" y="14770"/>
                </a:lnTo>
                <a:lnTo>
                  <a:pt x="55680" y="14770"/>
                </a:lnTo>
                <a:lnTo>
                  <a:pt x="55660" y="14770"/>
                </a:lnTo>
                <a:lnTo>
                  <a:pt x="55590" y="14720"/>
                </a:lnTo>
                <a:lnTo>
                  <a:pt x="55510" y="14690"/>
                </a:lnTo>
                <a:lnTo>
                  <a:pt x="55500" y="14680"/>
                </a:lnTo>
                <a:lnTo>
                  <a:pt x="55450" y="14670"/>
                </a:lnTo>
                <a:lnTo>
                  <a:pt x="55260" y="14630"/>
                </a:lnTo>
                <a:lnTo>
                  <a:pt x="55230" y="14630"/>
                </a:lnTo>
                <a:lnTo>
                  <a:pt x="55220" y="14630"/>
                </a:lnTo>
                <a:lnTo>
                  <a:pt x="55200" y="14630"/>
                </a:lnTo>
                <a:lnTo>
                  <a:pt x="55160" y="14640"/>
                </a:lnTo>
                <a:lnTo>
                  <a:pt x="55140" y="14650"/>
                </a:lnTo>
                <a:lnTo>
                  <a:pt x="55070" y="14680"/>
                </a:lnTo>
                <a:lnTo>
                  <a:pt x="55060" y="14680"/>
                </a:lnTo>
                <a:lnTo>
                  <a:pt x="55020" y="14700"/>
                </a:lnTo>
                <a:lnTo>
                  <a:pt x="54970" y="14730"/>
                </a:lnTo>
                <a:lnTo>
                  <a:pt x="54910" y="14770"/>
                </a:lnTo>
                <a:lnTo>
                  <a:pt x="54860" y="14800"/>
                </a:lnTo>
                <a:lnTo>
                  <a:pt x="54780" y="14840"/>
                </a:lnTo>
                <a:lnTo>
                  <a:pt x="54770" y="14840"/>
                </a:lnTo>
                <a:lnTo>
                  <a:pt x="54760" y="14840"/>
                </a:lnTo>
                <a:lnTo>
                  <a:pt x="54760" y="14850"/>
                </a:lnTo>
                <a:lnTo>
                  <a:pt x="54750" y="14850"/>
                </a:lnTo>
                <a:lnTo>
                  <a:pt x="54740" y="14860"/>
                </a:lnTo>
                <a:lnTo>
                  <a:pt x="54730" y="14860"/>
                </a:lnTo>
                <a:lnTo>
                  <a:pt x="54730" y="14870"/>
                </a:lnTo>
                <a:lnTo>
                  <a:pt x="54720" y="14870"/>
                </a:lnTo>
                <a:lnTo>
                  <a:pt x="54710" y="14880"/>
                </a:lnTo>
                <a:lnTo>
                  <a:pt x="54700" y="14880"/>
                </a:lnTo>
                <a:lnTo>
                  <a:pt x="54700" y="14890"/>
                </a:lnTo>
                <a:lnTo>
                  <a:pt x="54690" y="14890"/>
                </a:lnTo>
                <a:lnTo>
                  <a:pt x="54680" y="14890"/>
                </a:lnTo>
                <a:lnTo>
                  <a:pt x="54670" y="14890"/>
                </a:lnTo>
                <a:lnTo>
                  <a:pt x="54670" y="14900"/>
                </a:lnTo>
                <a:lnTo>
                  <a:pt x="54660" y="14900"/>
                </a:lnTo>
                <a:lnTo>
                  <a:pt x="54660" y="14910"/>
                </a:lnTo>
                <a:lnTo>
                  <a:pt x="54660" y="14920"/>
                </a:lnTo>
                <a:lnTo>
                  <a:pt x="54650" y="14920"/>
                </a:lnTo>
                <a:lnTo>
                  <a:pt x="54660" y="14920"/>
                </a:lnTo>
                <a:lnTo>
                  <a:pt x="54650" y="14920"/>
                </a:lnTo>
                <a:lnTo>
                  <a:pt x="54650" y="14930"/>
                </a:lnTo>
                <a:lnTo>
                  <a:pt x="54660" y="14930"/>
                </a:lnTo>
                <a:lnTo>
                  <a:pt x="54660" y="14940"/>
                </a:lnTo>
                <a:lnTo>
                  <a:pt x="54650" y="14940"/>
                </a:lnTo>
                <a:lnTo>
                  <a:pt x="54640" y="14940"/>
                </a:lnTo>
                <a:lnTo>
                  <a:pt x="54650" y="14940"/>
                </a:lnTo>
                <a:lnTo>
                  <a:pt x="54640" y="14950"/>
                </a:lnTo>
                <a:lnTo>
                  <a:pt x="54620" y="14960"/>
                </a:lnTo>
                <a:lnTo>
                  <a:pt x="54610" y="14960"/>
                </a:lnTo>
                <a:lnTo>
                  <a:pt x="54600" y="14950"/>
                </a:lnTo>
                <a:lnTo>
                  <a:pt x="54590" y="14940"/>
                </a:lnTo>
                <a:lnTo>
                  <a:pt x="54580" y="14930"/>
                </a:lnTo>
                <a:lnTo>
                  <a:pt x="54570" y="14920"/>
                </a:lnTo>
                <a:lnTo>
                  <a:pt x="54560" y="14920"/>
                </a:lnTo>
                <a:lnTo>
                  <a:pt x="54550" y="14920"/>
                </a:lnTo>
                <a:lnTo>
                  <a:pt x="54540" y="14920"/>
                </a:lnTo>
                <a:lnTo>
                  <a:pt x="54530" y="14920"/>
                </a:lnTo>
                <a:lnTo>
                  <a:pt x="54520" y="14920"/>
                </a:lnTo>
                <a:lnTo>
                  <a:pt x="54510" y="14910"/>
                </a:lnTo>
                <a:lnTo>
                  <a:pt x="54500" y="14910"/>
                </a:lnTo>
                <a:lnTo>
                  <a:pt x="54500" y="14900"/>
                </a:lnTo>
                <a:lnTo>
                  <a:pt x="54490" y="14900"/>
                </a:lnTo>
                <a:lnTo>
                  <a:pt x="54490" y="14890"/>
                </a:lnTo>
                <a:lnTo>
                  <a:pt x="54490" y="14880"/>
                </a:lnTo>
                <a:lnTo>
                  <a:pt x="54480" y="14880"/>
                </a:lnTo>
                <a:lnTo>
                  <a:pt x="54480" y="14870"/>
                </a:lnTo>
                <a:lnTo>
                  <a:pt x="54480" y="14860"/>
                </a:lnTo>
                <a:lnTo>
                  <a:pt x="54470" y="14860"/>
                </a:lnTo>
                <a:lnTo>
                  <a:pt x="54470" y="14850"/>
                </a:lnTo>
                <a:lnTo>
                  <a:pt x="54470" y="14840"/>
                </a:lnTo>
                <a:lnTo>
                  <a:pt x="54470" y="14820"/>
                </a:lnTo>
                <a:lnTo>
                  <a:pt x="54470" y="14810"/>
                </a:lnTo>
                <a:lnTo>
                  <a:pt x="54470" y="14800"/>
                </a:lnTo>
                <a:lnTo>
                  <a:pt x="54460" y="14800"/>
                </a:lnTo>
                <a:lnTo>
                  <a:pt x="54450" y="14800"/>
                </a:lnTo>
                <a:lnTo>
                  <a:pt x="54410" y="14800"/>
                </a:lnTo>
                <a:lnTo>
                  <a:pt x="54410" y="14790"/>
                </a:lnTo>
                <a:lnTo>
                  <a:pt x="54400" y="14790"/>
                </a:lnTo>
                <a:lnTo>
                  <a:pt x="54400" y="14780"/>
                </a:lnTo>
                <a:lnTo>
                  <a:pt x="54390" y="14780"/>
                </a:lnTo>
                <a:lnTo>
                  <a:pt x="54390" y="14770"/>
                </a:lnTo>
                <a:lnTo>
                  <a:pt x="54380" y="14750"/>
                </a:lnTo>
                <a:lnTo>
                  <a:pt x="54370" y="14750"/>
                </a:lnTo>
                <a:lnTo>
                  <a:pt x="54370" y="14740"/>
                </a:lnTo>
                <a:lnTo>
                  <a:pt x="54360" y="14730"/>
                </a:lnTo>
                <a:lnTo>
                  <a:pt x="54350" y="14730"/>
                </a:lnTo>
                <a:lnTo>
                  <a:pt x="54340" y="14730"/>
                </a:lnTo>
                <a:lnTo>
                  <a:pt x="54330" y="14730"/>
                </a:lnTo>
                <a:lnTo>
                  <a:pt x="54300" y="14730"/>
                </a:lnTo>
                <a:lnTo>
                  <a:pt x="54290" y="14740"/>
                </a:lnTo>
                <a:lnTo>
                  <a:pt x="54270" y="14750"/>
                </a:lnTo>
                <a:lnTo>
                  <a:pt x="54260" y="14750"/>
                </a:lnTo>
                <a:lnTo>
                  <a:pt x="54250" y="14740"/>
                </a:lnTo>
                <a:lnTo>
                  <a:pt x="54250" y="14730"/>
                </a:lnTo>
                <a:lnTo>
                  <a:pt x="54250" y="14710"/>
                </a:lnTo>
                <a:lnTo>
                  <a:pt x="54250" y="14690"/>
                </a:lnTo>
                <a:lnTo>
                  <a:pt x="54250" y="14680"/>
                </a:lnTo>
                <a:lnTo>
                  <a:pt x="54250" y="14670"/>
                </a:lnTo>
                <a:lnTo>
                  <a:pt x="54240" y="14670"/>
                </a:lnTo>
                <a:lnTo>
                  <a:pt x="54230" y="14670"/>
                </a:lnTo>
                <a:lnTo>
                  <a:pt x="54230" y="14660"/>
                </a:lnTo>
                <a:lnTo>
                  <a:pt x="54220" y="14650"/>
                </a:lnTo>
                <a:lnTo>
                  <a:pt x="54210" y="14640"/>
                </a:lnTo>
                <a:lnTo>
                  <a:pt x="54200" y="14640"/>
                </a:lnTo>
                <a:lnTo>
                  <a:pt x="54200" y="14630"/>
                </a:lnTo>
                <a:lnTo>
                  <a:pt x="54190" y="14630"/>
                </a:lnTo>
                <a:lnTo>
                  <a:pt x="54180" y="14630"/>
                </a:lnTo>
                <a:lnTo>
                  <a:pt x="54170" y="14630"/>
                </a:lnTo>
                <a:lnTo>
                  <a:pt x="54170" y="14640"/>
                </a:lnTo>
                <a:lnTo>
                  <a:pt x="54160" y="14640"/>
                </a:lnTo>
                <a:lnTo>
                  <a:pt x="54150" y="14640"/>
                </a:lnTo>
                <a:lnTo>
                  <a:pt x="54140" y="14630"/>
                </a:lnTo>
                <a:lnTo>
                  <a:pt x="54130" y="14610"/>
                </a:lnTo>
                <a:lnTo>
                  <a:pt x="54120" y="14600"/>
                </a:lnTo>
                <a:lnTo>
                  <a:pt x="54120" y="14590"/>
                </a:lnTo>
                <a:lnTo>
                  <a:pt x="54100" y="14580"/>
                </a:lnTo>
                <a:lnTo>
                  <a:pt x="54090" y="14570"/>
                </a:lnTo>
                <a:lnTo>
                  <a:pt x="54070" y="14570"/>
                </a:lnTo>
                <a:lnTo>
                  <a:pt x="54050" y="14560"/>
                </a:lnTo>
                <a:lnTo>
                  <a:pt x="54050" y="14550"/>
                </a:lnTo>
                <a:lnTo>
                  <a:pt x="54070" y="14520"/>
                </a:lnTo>
                <a:lnTo>
                  <a:pt x="54080" y="14480"/>
                </a:lnTo>
                <a:lnTo>
                  <a:pt x="54100" y="14440"/>
                </a:lnTo>
                <a:lnTo>
                  <a:pt x="54110" y="14430"/>
                </a:lnTo>
                <a:lnTo>
                  <a:pt x="54130" y="14390"/>
                </a:lnTo>
                <a:lnTo>
                  <a:pt x="54160" y="14340"/>
                </a:lnTo>
                <a:lnTo>
                  <a:pt x="54120" y="14260"/>
                </a:lnTo>
                <a:lnTo>
                  <a:pt x="54090" y="14200"/>
                </a:lnTo>
                <a:lnTo>
                  <a:pt x="54090" y="14160"/>
                </a:lnTo>
                <a:lnTo>
                  <a:pt x="54100" y="14090"/>
                </a:lnTo>
                <a:lnTo>
                  <a:pt x="54100" y="14030"/>
                </a:lnTo>
                <a:lnTo>
                  <a:pt x="54100" y="13990"/>
                </a:lnTo>
                <a:lnTo>
                  <a:pt x="53990" y="13950"/>
                </a:lnTo>
                <a:lnTo>
                  <a:pt x="53970" y="13940"/>
                </a:lnTo>
                <a:lnTo>
                  <a:pt x="53890" y="13910"/>
                </a:lnTo>
                <a:lnTo>
                  <a:pt x="53900" y="13890"/>
                </a:lnTo>
                <a:lnTo>
                  <a:pt x="53900" y="13870"/>
                </a:lnTo>
                <a:lnTo>
                  <a:pt x="53900" y="13860"/>
                </a:lnTo>
                <a:lnTo>
                  <a:pt x="53910" y="13850"/>
                </a:lnTo>
                <a:lnTo>
                  <a:pt x="53910" y="13840"/>
                </a:lnTo>
                <a:lnTo>
                  <a:pt x="53910" y="13830"/>
                </a:lnTo>
                <a:lnTo>
                  <a:pt x="53920" y="13820"/>
                </a:lnTo>
                <a:lnTo>
                  <a:pt x="53940" y="13780"/>
                </a:lnTo>
                <a:lnTo>
                  <a:pt x="53950" y="13770"/>
                </a:lnTo>
                <a:lnTo>
                  <a:pt x="53990" y="13710"/>
                </a:lnTo>
                <a:lnTo>
                  <a:pt x="53980" y="13710"/>
                </a:lnTo>
                <a:lnTo>
                  <a:pt x="53960" y="13670"/>
                </a:lnTo>
                <a:lnTo>
                  <a:pt x="53940" y="13650"/>
                </a:lnTo>
                <a:lnTo>
                  <a:pt x="53930" y="13630"/>
                </a:lnTo>
                <a:lnTo>
                  <a:pt x="53930" y="13620"/>
                </a:lnTo>
                <a:lnTo>
                  <a:pt x="53920" y="13610"/>
                </a:lnTo>
                <a:lnTo>
                  <a:pt x="53910" y="13600"/>
                </a:lnTo>
                <a:lnTo>
                  <a:pt x="53890" y="13550"/>
                </a:lnTo>
                <a:lnTo>
                  <a:pt x="53870" y="13480"/>
                </a:lnTo>
                <a:lnTo>
                  <a:pt x="53840" y="13450"/>
                </a:lnTo>
                <a:lnTo>
                  <a:pt x="53840" y="13440"/>
                </a:lnTo>
                <a:lnTo>
                  <a:pt x="53840" y="13420"/>
                </a:lnTo>
                <a:lnTo>
                  <a:pt x="53840" y="13410"/>
                </a:lnTo>
                <a:lnTo>
                  <a:pt x="53840" y="13360"/>
                </a:lnTo>
                <a:lnTo>
                  <a:pt x="53840" y="13350"/>
                </a:lnTo>
                <a:lnTo>
                  <a:pt x="53830" y="13340"/>
                </a:lnTo>
                <a:lnTo>
                  <a:pt x="53820" y="13330"/>
                </a:lnTo>
                <a:lnTo>
                  <a:pt x="53810" y="13320"/>
                </a:lnTo>
                <a:lnTo>
                  <a:pt x="53800" y="13300"/>
                </a:lnTo>
                <a:lnTo>
                  <a:pt x="53790" y="13260"/>
                </a:lnTo>
                <a:lnTo>
                  <a:pt x="53780" y="13230"/>
                </a:lnTo>
                <a:lnTo>
                  <a:pt x="53760" y="13210"/>
                </a:lnTo>
                <a:lnTo>
                  <a:pt x="53720" y="13180"/>
                </a:lnTo>
                <a:lnTo>
                  <a:pt x="53690" y="13180"/>
                </a:lnTo>
                <a:lnTo>
                  <a:pt x="53660" y="13180"/>
                </a:lnTo>
                <a:lnTo>
                  <a:pt x="53640" y="13170"/>
                </a:lnTo>
                <a:lnTo>
                  <a:pt x="53620" y="13170"/>
                </a:lnTo>
                <a:lnTo>
                  <a:pt x="53570" y="13170"/>
                </a:lnTo>
                <a:lnTo>
                  <a:pt x="53560" y="13170"/>
                </a:lnTo>
                <a:lnTo>
                  <a:pt x="53560" y="13160"/>
                </a:lnTo>
                <a:lnTo>
                  <a:pt x="53540" y="13160"/>
                </a:lnTo>
                <a:lnTo>
                  <a:pt x="53550" y="13150"/>
                </a:lnTo>
                <a:lnTo>
                  <a:pt x="53560" y="13140"/>
                </a:lnTo>
                <a:lnTo>
                  <a:pt x="53560" y="13130"/>
                </a:lnTo>
                <a:lnTo>
                  <a:pt x="53560" y="13110"/>
                </a:lnTo>
                <a:lnTo>
                  <a:pt x="53570" y="13110"/>
                </a:lnTo>
                <a:lnTo>
                  <a:pt x="53570" y="13100"/>
                </a:lnTo>
                <a:lnTo>
                  <a:pt x="53570" y="13090"/>
                </a:lnTo>
                <a:lnTo>
                  <a:pt x="53570" y="13070"/>
                </a:lnTo>
                <a:lnTo>
                  <a:pt x="53570" y="13060"/>
                </a:lnTo>
                <a:lnTo>
                  <a:pt x="53570" y="13040"/>
                </a:lnTo>
                <a:lnTo>
                  <a:pt x="53580" y="13030"/>
                </a:lnTo>
                <a:lnTo>
                  <a:pt x="53580" y="13020"/>
                </a:lnTo>
                <a:lnTo>
                  <a:pt x="53590" y="13010"/>
                </a:lnTo>
                <a:lnTo>
                  <a:pt x="53600" y="13000"/>
                </a:lnTo>
                <a:lnTo>
                  <a:pt x="53610" y="12990"/>
                </a:lnTo>
                <a:lnTo>
                  <a:pt x="53630" y="12970"/>
                </a:lnTo>
                <a:lnTo>
                  <a:pt x="53660" y="12940"/>
                </a:lnTo>
                <a:lnTo>
                  <a:pt x="53690" y="12910"/>
                </a:lnTo>
                <a:lnTo>
                  <a:pt x="53690" y="12890"/>
                </a:lnTo>
                <a:lnTo>
                  <a:pt x="53700" y="12880"/>
                </a:lnTo>
                <a:lnTo>
                  <a:pt x="53710" y="12840"/>
                </a:lnTo>
                <a:lnTo>
                  <a:pt x="53710" y="12830"/>
                </a:lnTo>
                <a:lnTo>
                  <a:pt x="53710" y="12820"/>
                </a:lnTo>
                <a:lnTo>
                  <a:pt x="53700" y="12770"/>
                </a:lnTo>
                <a:lnTo>
                  <a:pt x="53730" y="12700"/>
                </a:lnTo>
                <a:lnTo>
                  <a:pt x="53790" y="12650"/>
                </a:lnTo>
                <a:lnTo>
                  <a:pt x="53840" y="12610"/>
                </a:lnTo>
                <a:lnTo>
                  <a:pt x="53840" y="12600"/>
                </a:lnTo>
                <a:lnTo>
                  <a:pt x="53850" y="12600"/>
                </a:lnTo>
                <a:lnTo>
                  <a:pt x="53920" y="12560"/>
                </a:lnTo>
                <a:lnTo>
                  <a:pt x="53940" y="12550"/>
                </a:lnTo>
                <a:lnTo>
                  <a:pt x="53960" y="12540"/>
                </a:lnTo>
                <a:lnTo>
                  <a:pt x="53970" y="12530"/>
                </a:lnTo>
                <a:lnTo>
                  <a:pt x="54020" y="12510"/>
                </a:lnTo>
                <a:lnTo>
                  <a:pt x="54020" y="12500"/>
                </a:lnTo>
                <a:lnTo>
                  <a:pt x="54060" y="12460"/>
                </a:lnTo>
                <a:lnTo>
                  <a:pt x="54080" y="12440"/>
                </a:lnTo>
                <a:lnTo>
                  <a:pt x="54080" y="12430"/>
                </a:lnTo>
                <a:lnTo>
                  <a:pt x="54090" y="12420"/>
                </a:lnTo>
                <a:lnTo>
                  <a:pt x="54100" y="12410"/>
                </a:lnTo>
                <a:lnTo>
                  <a:pt x="54110" y="12410"/>
                </a:lnTo>
                <a:lnTo>
                  <a:pt x="54110" y="12400"/>
                </a:lnTo>
                <a:lnTo>
                  <a:pt x="54120" y="12390"/>
                </a:lnTo>
                <a:lnTo>
                  <a:pt x="54130" y="12380"/>
                </a:lnTo>
                <a:lnTo>
                  <a:pt x="54140" y="12370"/>
                </a:lnTo>
                <a:lnTo>
                  <a:pt x="54160" y="12370"/>
                </a:lnTo>
                <a:lnTo>
                  <a:pt x="54170" y="12360"/>
                </a:lnTo>
                <a:lnTo>
                  <a:pt x="54210" y="12330"/>
                </a:lnTo>
                <a:lnTo>
                  <a:pt x="54210" y="12340"/>
                </a:lnTo>
                <a:lnTo>
                  <a:pt x="54220" y="12480"/>
                </a:lnTo>
                <a:lnTo>
                  <a:pt x="54230" y="12510"/>
                </a:lnTo>
                <a:lnTo>
                  <a:pt x="54230" y="12560"/>
                </a:lnTo>
                <a:lnTo>
                  <a:pt x="54250" y="12570"/>
                </a:lnTo>
                <a:lnTo>
                  <a:pt x="54310" y="12600"/>
                </a:lnTo>
                <a:lnTo>
                  <a:pt x="54330" y="12610"/>
                </a:lnTo>
                <a:lnTo>
                  <a:pt x="54360" y="12630"/>
                </a:lnTo>
                <a:lnTo>
                  <a:pt x="54410" y="12630"/>
                </a:lnTo>
                <a:lnTo>
                  <a:pt x="54450" y="12640"/>
                </a:lnTo>
                <a:lnTo>
                  <a:pt x="54480" y="12630"/>
                </a:lnTo>
                <a:lnTo>
                  <a:pt x="54560" y="12610"/>
                </a:lnTo>
                <a:lnTo>
                  <a:pt x="54590" y="12600"/>
                </a:lnTo>
                <a:lnTo>
                  <a:pt x="54670" y="12580"/>
                </a:lnTo>
                <a:lnTo>
                  <a:pt x="54690" y="12530"/>
                </a:lnTo>
                <a:lnTo>
                  <a:pt x="54700" y="12530"/>
                </a:lnTo>
                <a:lnTo>
                  <a:pt x="54690" y="12520"/>
                </a:lnTo>
                <a:lnTo>
                  <a:pt x="54670" y="12500"/>
                </a:lnTo>
                <a:lnTo>
                  <a:pt x="54630" y="12460"/>
                </a:lnTo>
                <a:lnTo>
                  <a:pt x="54620" y="12420"/>
                </a:lnTo>
                <a:lnTo>
                  <a:pt x="54600" y="12420"/>
                </a:lnTo>
                <a:lnTo>
                  <a:pt x="54610" y="12390"/>
                </a:lnTo>
                <a:lnTo>
                  <a:pt x="54620" y="12350"/>
                </a:lnTo>
                <a:lnTo>
                  <a:pt x="54670" y="12360"/>
                </a:lnTo>
                <a:lnTo>
                  <a:pt x="54680" y="12370"/>
                </a:lnTo>
                <a:lnTo>
                  <a:pt x="54700" y="12370"/>
                </a:lnTo>
                <a:lnTo>
                  <a:pt x="54720" y="12370"/>
                </a:lnTo>
                <a:lnTo>
                  <a:pt x="54740" y="12370"/>
                </a:lnTo>
                <a:lnTo>
                  <a:pt x="54790" y="12380"/>
                </a:lnTo>
                <a:lnTo>
                  <a:pt x="54810" y="12390"/>
                </a:lnTo>
                <a:lnTo>
                  <a:pt x="54840" y="12390"/>
                </a:lnTo>
                <a:lnTo>
                  <a:pt x="54860" y="12400"/>
                </a:lnTo>
                <a:lnTo>
                  <a:pt x="54870" y="12400"/>
                </a:lnTo>
                <a:lnTo>
                  <a:pt x="54870" y="12390"/>
                </a:lnTo>
                <a:lnTo>
                  <a:pt x="54880" y="12390"/>
                </a:lnTo>
                <a:lnTo>
                  <a:pt x="54880" y="12380"/>
                </a:lnTo>
                <a:lnTo>
                  <a:pt x="54870" y="12380"/>
                </a:lnTo>
                <a:lnTo>
                  <a:pt x="54880" y="12370"/>
                </a:lnTo>
                <a:lnTo>
                  <a:pt x="54870" y="12370"/>
                </a:lnTo>
                <a:lnTo>
                  <a:pt x="54870" y="12360"/>
                </a:lnTo>
                <a:lnTo>
                  <a:pt x="54880" y="12360"/>
                </a:lnTo>
                <a:lnTo>
                  <a:pt x="54880" y="12350"/>
                </a:lnTo>
                <a:lnTo>
                  <a:pt x="54890" y="12350"/>
                </a:lnTo>
                <a:lnTo>
                  <a:pt x="54890" y="12340"/>
                </a:lnTo>
                <a:lnTo>
                  <a:pt x="54890" y="12330"/>
                </a:lnTo>
                <a:lnTo>
                  <a:pt x="54900" y="12330"/>
                </a:lnTo>
                <a:lnTo>
                  <a:pt x="54900" y="12320"/>
                </a:lnTo>
                <a:lnTo>
                  <a:pt x="54910" y="12320"/>
                </a:lnTo>
                <a:lnTo>
                  <a:pt x="54910" y="12310"/>
                </a:lnTo>
                <a:lnTo>
                  <a:pt x="54920" y="12310"/>
                </a:lnTo>
                <a:lnTo>
                  <a:pt x="54920" y="12300"/>
                </a:lnTo>
                <a:lnTo>
                  <a:pt x="54930" y="12300"/>
                </a:lnTo>
                <a:lnTo>
                  <a:pt x="54940" y="12300"/>
                </a:lnTo>
                <a:lnTo>
                  <a:pt x="54950" y="12300"/>
                </a:lnTo>
                <a:lnTo>
                  <a:pt x="54960" y="12300"/>
                </a:lnTo>
                <a:lnTo>
                  <a:pt x="54970" y="12300"/>
                </a:lnTo>
                <a:lnTo>
                  <a:pt x="54980" y="12300"/>
                </a:lnTo>
                <a:lnTo>
                  <a:pt x="54990" y="12300"/>
                </a:lnTo>
                <a:lnTo>
                  <a:pt x="55000" y="12300"/>
                </a:lnTo>
                <a:lnTo>
                  <a:pt x="55000" y="12310"/>
                </a:lnTo>
                <a:lnTo>
                  <a:pt x="55000" y="12300"/>
                </a:lnTo>
                <a:lnTo>
                  <a:pt x="55010" y="12300"/>
                </a:lnTo>
                <a:lnTo>
                  <a:pt x="55020" y="12300"/>
                </a:lnTo>
                <a:lnTo>
                  <a:pt x="55030" y="12300"/>
                </a:lnTo>
                <a:lnTo>
                  <a:pt x="55040" y="12300"/>
                </a:lnTo>
                <a:lnTo>
                  <a:pt x="55050" y="12300"/>
                </a:lnTo>
                <a:lnTo>
                  <a:pt x="55060" y="12300"/>
                </a:lnTo>
                <a:lnTo>
                  <a:pt x="55070" y="12300"/>
                </a:lnTo>
                <a:lnTo>
                  <a:pt x="55070" y="12290"/>
                </a:lnTo>
                <a:lnTo>
                  <a:pt x="55080" y="12290"/>
                </a:lnTo>
                <a:lnTo>
                  <a:pt x="55090" y="12290"/>
                </a:lnTo>
                <a:lnTo>
                  <a:pt x="55100" y="12290"/>
                </a:lnTo>
                <a:lnTo>
                  <a:pt x="55110" y="12290"/>
                </a:lnTo>
                <a:lnTo>
                  <a:pt x="55120" y="12290"/>
                </a:lnTo>
                <a:lnTo>
                  <a:pt x="55130" y="12290"/>
                </a:lnTo>
                <a:lnTo>
                  <a:pt x="55140" y="12280"/>
                </a:lnTo>
                <a:lnTo>
                  <a:pt x="55150" y="12280"/>
                </a:lnTo>
                <a:lnTo>
                  <a:pt x="55160" y="12280"/>
                </a:lnTo>
                <a:lnTo>
                  <a:pt x="55170" y="12270"/>
                </a:lnTo>
                <a:lnTo>
                  <a:pt x="55180" y="12270"/>
                </a:lnTo>
                <a:lnTo>
                  <a:pt x="55190" y="12270"/>
                </a:lnTo>
                <a:lnTo>
                  <a:pt x="55200" y="12270"/>
                </a:lnTo>
                <a:lnTo>
                  <a:pt x="55210" y="12270"/>
                </a:lnTo>
                <a:lnTo>
                  <a:pt x="55220" y="12260"/>
                </a:lnTo>
                <a:lnTo>
                  <a:pt x="55230" y="12260"/>
                </a:lnTo>
                <a:lnTo>
                  <a:pt x="55240" y="12260"/>
                </a:lnTo>
                <a:lnTo>
                  <a:pt x="55250" y="12250"/>
                </a:lnTo>
                <a:lnTo>
                  <a:pt x="55260" y="12250"/>
                </a:lnTo>
                <a:lnTo>
                  <a:pt x="55270" y="12250"/>
                </a:lnTo>
                <a:lnTo>
                  <a:pt x="55280" y="12250"/>
                </a:lnTo>
                <a:lnTo>
                  <a:pt x="55290" y="12240"/>
                </a:lnTo>
                <a:lnTo>
                  <a:pt x="55300" y="12240"/>
                </a:lnTo>
                <a:lnTo>
                  <a:pt x="55310" y="12240"/>
                </a:lnTo>
                <a:lnTo>
                  <a:pt x="55320" y="12230"/>
                </a:lnTo>
                <a:lnTo>
                  <a:pt x="55330" y="12230"/>
                </a:lnTo>
                <a:lnTo>
                  <a:pt x="55340" y="12230"/>
                </a:lnTo>
                <a:lnTo>
                  <a:pt x="55340" y="12220"/>
                </a:lnTo>
                <a:lnTo>
                  <a:pt x="55350" y="12220"/>
                </a:lnTo>
                <a:lnTo>
                  <a:pt x="55350" y="12210"/>
                </a:lnTo>
                <a:lnTo>
                  <a:pt x="55350" y="12200"/>
                </a:lnTo>
                <a:lnTo>
                  <a:pt x="55360" y="12200"/>
                </a:lnTo>
                <a:lnTo>
                  <a:pt x="55370" y="12200"/>
                </a:lnTo>
                <a:lnTo>
                  <a:pt x="55360" y="12210"/>
                </a:lnTo>
                <a:lnTo>
                  <a:pt x="55350" y="12210"/>
                </a:lnTo>
                <a:lnTo>
                  <a:pt x="55350" y="12220"/>
                </a:lnTo>
                <a:lnTo>
                  <a:pt x="55360" y="12220"/>
                </a:lnTo>
                <a:lnTo>
                  <a:pt x="55370" y="12220"/>
                </a:lnTo>
                <a:lnTo>
                  <a:pt x="55370" y="12210"/>
                </a:lnTo>
                <a:lnTo>
                  <a:pt x="55380" y="12220"/>
                </a:lnTo>
                <a:lnTo>
                  <a:pt x="55390" y="12220"/>
                </a:lnTo>
                <a:lnTo>
                  <a:pt x="55390" y="12230"/>
                </a:lnTo>
                <a:lnTo>
                  <a:pt x="55400" y="12230"/>
                </a:lnTo>
                <a:lnTo>
                  <a:pt x="55410" y="12230"/>
                </a:lnTo>
                <a:lnTo>
                  <a:pt x="55410" y="12240"/>
                </a:lnTo>
                <a:lnTo>
                  <a:pt x="55410" y="12250"/>
                </a:lnTo>
                <a:lnTo>
                  <a:pt x="55420" y="12250"/>
                </a:lnTo>
                <a:lnTo>
                  <a:pt x="55420" y="12260"/>
                </a:lnTo>
                <a:lnTo>
                  <a:pt x="55430" y="12260"/>
                </a:lnTo>
                <a:lnTo>
                  <a:pt x="55440" y="12260"/>
                </a:lnTo>
                <a:lnTo>
                  <a:pt x="55450" y="12260"/>
                </a:lnTo>
                <a:lnTo>
                  <a:pt x="55460" y="12260"/>
                </a:lnTo>
                <a:lnTo>
                  <a:pt x="55470" y="12260"/>
                </a:lnTo>
                <a:lnTo>
                  <a:pt x="55470" y="12270"/>
                </a:lnTo>
                <a:lnTo>
                  <a:pt x="55480" y="12270"/>
                </a:lnTo>
                <a:lnTo>
                  <a:pt x="55490" y="12270"/>
                </a:lnTo>
                <a:lnTo>
                  <a:pt x="55500" y="12270"/>
                </a:lnTo>
                <a:lnTo>
                  <a:pt x="55510" y="12270"/>
                </a:lnTo>
                <a:lnTo>
                  <a:pt x="55510" y="12280"/>
                </a:lnTo>
                <a:lnTo>
                  <a:pt x="55520" y="12280"/>
                </a:lnTo>
                <a:lnTo>
                  <a:pt x="55510" y="12280"/>
                </a:lnTo>
                <a:lnTo>
                  <a:pt x="55520" y="12280"/>
                </a:lnTo>
                <a:lnTo>
                  <a:pt x="55520" y="12290"/>
                </a:lnTo>
                <a:lnTo>
                  <a:pt x="55520" y="12300"/>
                </a:lnTo>
                <a:lnTo>
                  <a:pt x="55520" y="12310"/>
                </a:lnTo>
                <a:lnTo>
                  <a:pt x="55530" y="12310"/>
                </a:lnTo>
                <a:lnTo>
                  <a:pt x="55530" y="12320"/>
                </a:lnTo>
                <a:lnTo>
                  <a:pt x="55540" y="12320"/>
                </a:lnTo>
                <a:lnTo>
                  <a:pt x="55550" y="12320"/>
                </a:lnTo>
                <a:lnTo>
                  <a:pt x="55560" y="12320"/>
                </a:lnTo>
                <a:lnTo>
                  <a:pt x="55570" y="12320"/>
                </a:lnTo>
                <a:lnTo>
                  <a:pt x="55580" y="12320"/>
                </a:lnTo>
                <a:lnTo>
                  <a:pt x="55580" y="12310"/>
                </a:lnTo>
                <a:lnTo>
                  <a:pt x="55590" y="12310"/>
                </a:lnTo>
                <a:lnTo>
                  <a:pt x="55590" y="12320"/>
                </a:lnTo>
                <a:lnTo>
                  <a:pt x="55600" y="12320"/>
                </a:lnTo>
                <a:lnTo>
                  <a:pt x="55600" y="12330"/>
                </a:lnTo>
                <a:lnTo>
                  <a:pt x="55610" y="12330"/>
                </a:lnTo>
                <a:lnTo>
                  <a:pt x="55620" y="12330"/>
                </a:lnTo>
                <a:lnTo>
                  <a:pt x="55620" y="12340"/>
                </a:lnTo>
                <a:lnTo>
                  <a:pt x="55630" y="12340"/>
                </a:lnTo>
                <a:lnTo>
                  <a:pt x="55640" y="12340"/>
                </a:lnTo>
                <a:lnTo>
                  <a:pt x="55650" y="12340"/>
                </a:lnTo>
                <a:lnTo>
                  <a:pt x="55660" y="12340"/>
                </a:lnTo>
                <a:lnTo>
                  <a:pt x="55670" y="12340"/>
                </a:lnTo>
                <a:lnTo>
                  <a:pt x="55670" y="12330"/>
                </a:lnTo>
                <a:lnTo>
                  <a:pt x="55680" y="12330"/>
                </a:lnTo>
                <a:lnTo>
                  <a:pt x="55690" y="12330"/>
                </a:lnTo>
                <a:lnTo>
                  <a:pt x="55690" y="12340"/>
                </a:lnTo>
                <a:lnTo>
                  <a:pt x="55690" y="12330"/>
                </a:lnTo>
                <a:lnTo>
                  <a:pt x="55700" y="12330"/>
                </a:lnTo>
                <a:lnTo>
                  <a:pt x="55700" y="12340"/>
                </a:lnTo>
                <a:lnTo>
                  <a:pt x="55710" y="12340"/>
                </a:lnTo>
                <a:lnTo>
                  <a:pt x="55720" y="12340"/>
                </a:lnTo>
                <a:lnTo>
                  <a:pt x="55720" y="12350"/>
                </a:lnTo>
                <a:lnTo>
                  <a:pt x="55730" y="12350"/>
                </a:lnTo>
                <a:lnTo>
                  <a:pt x="55740" y="12350"/>
                </a:lnTo>
                <a:lnTo>
                  <a:pt x="55750" y="12350"/>
                </a:lnTo>
                <a:lnTo>
                  <a:pt x="55750" y="12360"/>
                </a:lnTo>
                <a:lnTo>
                  <a:pt x="55760" y="12370"/>
                </a:lnTo>
                <a:lnTo>
                  <a:pt x="55770" y="12370"/>
                </a:lnTo>
                <a:lnTo>
                  <a:pt x="55760" y="12370"/>
                </a:lnTo>
                <a:lnTo>
                  <a:pt x="55760" y="12380"/>
                </a:lnTo>
                <a:lnTo>
                  <a:pt x="55770" y="12380"/>
                </a:lnTo>
                <a:lnTo>
                  <a:pt x="55780" y="12380"/>
                </a:lnTo>
                <a:lnTo>
                  <a:pt x="55790" y="12390"/>
                </a:lnTo>
                <a:lnTo>
                  <a:pt x="55800" y="12390"/>
                </a:lnTo>
                <a:lnTo>
                  <a:pt x="55810" y="12390"/>
                </a:lnTo>
                <a:lnTo>
                  <a:pt x="55800" y="12390"/>
                </a:lnTo>
                <a:lnTo>
                  <a:pt x="55800" y="12400"/>
                </a:lnTo>
                <a:lnTo>
                  <a:pt x="55810" y="12400"/>
                </a:lnTo>
                <a:lnTo>
                  <a:pt x="55810" y="12390"/>
                </a:lnTo>
                <a:lnTo>
                  <a:pt x="55820" y="12390"/>
                </a:lnTo>
                <a:lnTo>
                  <a:pt x="55830" y="12390"/>
                </a:lnTo>
                <a:lnTo>
                  <a:pt x="55840" y="12390"/>
                </a:lnTo>
                <a:lnTo>
                  <a:pt x="55840" y="12400"/>
                </a:lnTo>
                <a:lnTo>
                  <a:pt x="55840" y="12390"/>
                </a:lnTo>
                <a:lnTo>
                  <a:pt x="55850" y="12390"/>
                </a:lnTo>
                <a:lnTo>
                  <a:pt x="55860" y="12390"/>
                </a:lnTo>
                <a:lnTo>
                  <a:pt x="55870" y="12390"/>
                </a:lnTo>
                <a:lnTo>
                  <a:pt x="55880" y="12390"/>
                </a:lnTo>
                <a:lnTo>
                  <a:pt x="55890" y="12390"/>
                </a:lnTo>
                <a:lnTo>
                  <a:pt x="55890" y="12400"/>
                </a:lnTo>
                <a:lnTo>
                  <a:pt x="55900" y="12400"/>
                </a:lnTo>
                <a:lnTo>
                  <a:pt x="55890" y="12400"/>
                </a:lnTo>
                <a:lnTo>
                  <a:pt x="55880" y="12400"/>
                </a:lnTo>
                <a:lnTo>
                  <a:pt x="55870" y="12400"/>
                </a:lnTo>
                <a:lnTo>
                  <a:pt x="55870" y="12410"/>
                </a:lnTo>
                <a:lnTo>
                  <a:pt x="55880" y="12410"/>
                </a:lnTo>
                <a:lnTo>
                  <a:pt x="55890" y="12410"/>
                </a:lnTo>
                <a:lnTo>
                  <a:pt x="55900" y="12410"/>
                </a:lnTo>
                <a:lnTo>
                  <a:pt x="55910" y="12410"/>
                </a:lnTo>
                <a:lnTo>
                  <a:pt x="55920" y="12410"/>
                </a:lnTo>
                <a:lnTo>
                  <a:pt x="55920" y="12400"/>
                </a:lnTo>
                <a:lnTo>
                  <a:pt x="55930" y="12400"/>
                </a:lnTo>
                <a:lnTo>
                  <a:pt x="55940" y="12400"/>
                </a:lnTo>
                <a:lnTo>
                  <a:pt x="55940" y="12390"/>
                </a:lnTo>
                <a:lnTo>
                  <a:pt x="55950" y="12390"/>
                </a:lnTo>
                <a:lnTo>
                  <a:pt x="55960" y="12390"/>
                </a:lnTo>
                <a:lnTo>
                  <a:pt x="55970" y="12390"/>
                </a:lnTo>
                <a:lnTo>
                  <a:pt x="55980" y="12390"/>
                </a:lnTo>
                <a:lnTo>
                  <a:pt x="55980" y="12380"/>
                </a:lnTo>
                <a:lnTo>
                  <a:pt x="55980" y="12370"/>
                </a:lnTo>
                <a:lnTo>
                  <a:pt x="55980" y="12360"/>
                </a:lnTo>
                <a:lnTo>
                  <a:pt x="55990" y="12360"/>
                </a:lnTo>
                <a:lnTo>
                  <a:pt x="56000" y="12360"/>
                </a:lnTo>
                <a:lnTo>
                  <a:pt x="56010" y="12360"/>
                </a:lnTo>
                <a:lnTo>
                  <a:pt x="56010" y="12370"/>
                </a:lnTo>
                <a:lnTo>
                  <a:pt x="56000" y="12370"/>
                </a:lnTo>
                <a:lnTo>
                  <a:pt x="56010" y="12370"/>
                </a:lnTo>
                <a:lnTo>
                  <a:pt x="56000" y="12370"/>
                </a:lnTo>
                <a:lnTo>
                  <a:pt x="56000" y="12380"/>
                </a:lnTo>
                <a:lnTo>
                  <a:pt x="56000" y="12390"/>
                </a:lnTo>
                <a:lnTo>
                  <a:pt x="56010" y="12390"/>
                </a:lnTo>
                <a:lnTo>
                  <a:pt x="56010" y="12400"/>
                </a:lnTo>
                <a:lnTo>
                  <a:pt x="56010" y="12410"/>
                </a:lnTo>
                <a:lnTo>
                  <a:pt x="56020" y="12410"/>
                </a:lnTo>
                <a:lnTo>
                  <a:pt x="56020" y="12400"/>
                </a:lnTo>
                <a:lnTo>
                  <a:pt x="56020" y="12410"/>
                </a:lnTo>
                <a:lnTo>
                  <a:pt x="56020" y="12400"/>
                </a:lnTo>
                <a:lnTo>
                  <a:pt x="56030" y="12400"/>
                </a:lnTo>
                <a:lnTo>
                  <a:pt x="56030" y="12410"/>
                </a:lnTo>
                <a:lnTo>
                  <a:pt x="56020" y="12410"/>
                </a:lnTo>
                <a:lnTo>
                  <a:pt x="56030" y="12410"/>
                </a:lnTo>
                <a:lnTo>
                  <a:pt x="56030" y="12420"/>
                </a:lnTo>
                <a:lnTo>
                  <a:pt x="56040" y="12430"/>
                </a:lnTo>
                <a:lnTo>
                  <a:pt x="56040" y="12420"/>
                </a:lnTo>
                <a:lnTo>
                  <a:pt x="56050" y="12420"/>
                </a:lnTo>
                <a:lnTo>
                  <a:pt x="56040" y="12420"/>
                </a:lnTo>
                <a:lnTo>
                  <a:pt x="56050" y="12410"/>
                </a:lnTo>
                <a:lnTo>
                  <a:pt x="56040" y="12410"/>
                </a:lnTo>
                <a:lnTo>
                  <a:pt x="56050" y="12410"/>
                </a:lnTo>
                <a:lnTo>
                  <a:pt x="56050" y="12400"/>
                </a:lnTo>
                <a:lnTo>
                  <a:pt x="56060" y="12400"/>
                </a:lnTo>
                <a:lnTo>
                  <a:pt x="56060" y="12410"/>
                </a:lnTo>
                <a:lnTo>
                  <a:pt x="56060" y="12400"/>
                </a:lnTo>
                <a:lnTo>
                  <a:pt x="56070" y="12400"/>
                </a:lnTo>
                <a:lnTo>
                  <a:pt x="56080" y="12400"/>
                </a:lnTo>
                <a:lnTo>
                  <a:pt x="56080" y="12410"/>
                </a:lnTo>
                <a:lnTo>
                  <a:pt x="56080" y="12400"/>
                </a:lnTo>
                <a:lnTo>
                  <a:pt x="56080" y="12410"/>
                </a:lnTo>
                <a:lnTo>
                  <a:pt x="56090" y="12410"/>
                </a:lnTo>
                <a:lnTo>
                  <a:pt x="56100" y="12410"/>
                </a:lnTo>
                <a:lnTo>
                  <a:pt x="56100" y="12400"/>
                </a:lnTo>
                <a:lnTo>
                  <a:pt x="56110" y="12400"/>
                </a:lnTo>
                <a:lnTo>
                  <a:pt x="56120" y="12400"/>
                </a:lnTo>
                <a:lnTo>
                  <a:pt x="56130" y="12400"/>
                </a:lnTo>
                <a:lnTo>
                  <a:pt x="56130" y="12410"/>
                </a:lnTo>
                <a:lnTo>
                  <a:pt x="56140" y="12410"/>
                </a:lnTo>
                <a:lnTo>
                  <a:pt x="56140" y="12420"/>
                </a:lnTo>
                <a:lnTo>
                  <a:pt x="56150" y="12420"/>
                </a:lnTo>
                <a:lnTo>
                  <a:pt x="56160" y="12420"/>
                </a:lnTo>
                <a:lnTo>
                  <a:pt x="56170" y="12410"/>
                </a:lnTo>
                <a:lnTo>
                  <a:pt x="56170" y="12420"/>
                </a:lnTo>
                <a:lnTo>
                  <a:pt x="56170" y="12430"/>
                </a:lnTo>
                <a:lnTo>
                  <a:pt x="56170" y="12420"/>
                </a:lnTo>
                <a:lnTo>
                  <a:pt x="56180" y="12420"/>
                </a:lnTo>
                <a:lnTo>
                  <a:pt x="56180" y="12410"/>
                </a:lnTo>
                <a:lnTo>
                  <a:pt x="56190" y="12410"/>
                </a:lnTo>
                <a:lnTo>
                  <a:pt x="56190" y="12400"/>
                </a:lnTo>
                <a:lnTo>
                  <a:pt x="56200" y="12400"/>
                </a:lnTo>
                <a:lnTo>
                  <a:pt x="56200" y="12410"/>
                </a:lnTo>
                <a:lnTo>
                  <a:pt x="56190" y="12410"/>
                </a:lnTo>
                <a:lnTo>
                  <a:pt x="56190" y="12420"/>
                </a:lnTo>
                <a:lnTo>
                  <a:pt x="56200" y="12420"/>
                </a:lnTo>
                <a:lnTo>
                  <a:pt x="56200" y="12410"/>
                </a:lnTo>
                <a:lnTo>
                  <a:pt x="56210" y="12410"/>
                </a:lnTo>
                <a:lnTo>
                  <a:pt x="56210" y="12400"/>
                </a:lnTo>
                <a:lnTo>
                  <a:pt x="56210" y="12390"/>
                </a:lnTo>
                <a:lnTo>
                  <a:pt x="56220" y="12390"/>
                </a:lnTo>
                <a:lnTo>
                  <a:pt x="56230" y="12390"/>
                </a:lnTo>
                <a:lnTo>
                  <a:pt x="56230" y="12380"/>
                </a:lnTo>
                <a:lnTo>
                  <a:pt x="56240" y="12380"/>
                </a:lnTo>
                <a:lnTo>
                  <a:pt x="56250" y="12390"/>
                </a:lnTo>
                <a:lnTo>
                  <a:pt x="56250" y="12380"/>
                </a:lnTo>
                <a:lnTo>
                  <a:pt x="56260" y="12380"/>
                </a:lnTo>
                <a:lnTo>
                  <a:pt x="56260" y="12390"/>
                </a:lnTo>
                <a:lnTo>
                  <a:pt x="56270" y="12390"/>
                </a:lnTo>
                <a:lnTo>
                  <a:pt x="56280" y="12390"/>
                </a:lnTo>
                <a:lnTo>
                  <a:pt x="56280" y="12380"/>
                </a:lnTo>
                <a:lnTo>
                  <a:pt x="56290" y="12380"/>
                </a:lnTo>
                <a:lnTo>
                  <a:pt x="56300" y="12380"/>
                </a:lnTo>
                <a:lnTo>
                  <a:pt x="56300" y="12390"/>
                </a:lnTo>
                <a:lnTo>
                  <a:pt x="56310" y="12380"/>
                </a:lnTo>
                <a:lnTo>
                  <a:pt x="56310" y="12370"/>
                </a:lnTo>
                <a:lnTo>
                  <a:pt x="56320" y="12370"/>
                </a:lnTo>
                <a:lnTo>
                  <a:pt x="56320" y="12360"/>
                </a:lnTo>
                <a:lnTo>
                  <a:pt x="56330" y="12360"/>
                </a:lnTo>
                <a:lnTo>
                  <a:pt x="56330" y="12350"/>
                </a:lnTo>
                <a:lnTo>
                  <a:pt x="56340" y="12350"/>
                </a:lnTo>
                <a:lnTo>
                  <a:pt x="56340" y="12360"/>
                </a:lnTo>
                <a:lnTo>
                  <a:pt x="56340" y="12350"/>
                </a:lnTo>
                <a:lnTo>
                  <a:pt x="56350" y="12350"/>
                </a:lnTo>
                <a:lnTo>
                  <a:pt x="56360" y="12350"/>
                </a:lnTo>
                <a:lnTo>
                  <a:pt x="56370" y="12350"/>
                </a:lnTo>
                <a:lnTo>
                  <a:pt x="56370" y="12340"/>
                </a:lnTo>
                <a:lnTo>
                  <a:pt x="56380" y="12340"/>
                </a:lnTo>
                <a:lnTo>
                  <a:pt x="56370" y="12340"/>
                </a:lnTo>
                <a:lnTo>
                  <a:pt x="56370" y="12330"/>
                </a:lnTo>
                <a:lnTo>
                  <a:pt x="56380" y="12330"/>
                </a:lnTo>
                <a:lnTo>
                  <a:pt x="56380" y="12320"/>
                </a:lnTo>
                <a:lnTo>
                  <a:pt x="56370" y="12320"/>
                </a:lnTo>
                <a:lnTo>
                  <a:pt x="56380" y="12320"/>
                </a:lnTo>
                <a:lnTo>
                  <a:pt x="56380" y="12330"/>
                </a:lnTo>
                <a:lnTo>
                  <a:pt x="56390" y="12340"/>
                </a:lnTo>
                <a:lnTo>
                  <a:pt x="56400" y="12340"/>
                </a:lnTo>
                <a:lnTo>
                  <a:pt x="56410" y="12330"/>
                </a:lnTo>
                <a:lnTo>
                  <a:pt x="56420" y="12330"/>
                </a:lnTo>
                <a:lnTo>
                  <a:pt x="56430" y="12320"/>
                </a:lnTo>
                <a:lnTo>
                  <a:pt x="56420" y="12320"/>
                </a:lnTo>
                <a:lnTo>
                  <a:pt x="56430" y="12320"/>
                </a:lnTo>
                <a:lnTo>
                  <a:pt x="56430" y="12310"/>
                </a:lnTo>
                <a:lnTo>
                  <a:pt x="56440" y="12310"/>
                </a:lnTo>
                <a:lnTo>
                  <a:pt x="56450" y="12310"/>
                </a:lnTo>
                <a:lnTo>
                  <a:pt x="56460" y="12310"/>
                </a:lnTo>
                <a:lnTo>
                  <a:pt x="56460" y="12300"/>
                </a:lnTo>
                <a:lnTo>
                  <a:pt x="56470" y="12300"/>
                </a:lnTo>
                <a:lnTo>
                  <a:pt x="56470" y="12290"/>
                </a:lnTo>
                <a:lnTo>
                  <a:pt x="56480" y="12290"/>
                </a:lnTo>
                <a:lnTo>
                  <a:pt x="56490" y="12290"/>
                </a:lnTo>
                <a:lnTo>
                  <a:pt x="56490" y="12280"/>
                </a:lnTo>
                <a:lnTo>
                  <a:pt x="56500" y="12280"/>
                </a:lnTo>
                <a:lnTo>
                  <a:pt x="56510" y="12280"/>
                </a:lnTo>
                <a:lnTo>
                  <a:pt x="56510" y="12270"/>
                </a:lnTo>
                <a:lnTo>
                  <a:pt x="56520" y="12270"/>
                </a:lnTo>
                <a:lnTo>
                  <a:pt x="56530" y="12270"/>
                </a:lnTo>
                <a:lnTo>
                  <a:pt x="56530" y="12260"/>
                </a:lnTo>
                <a:lnTo>
                  <a:pt x="56540" y="12260"/>
                </a:lnTo>
                <a:lnTo>
                  <a:pt x="56540" y="12250"/>
                </a:lnTo>
                <a:lnTo>
                  <a:pt x="56550" y="12250"/>
                </a:lnTo>
                <a:lnTo>
                  <a:pt x="56550" y="12240"/>
                </a:lnTo>
                <a:lnTo>
                  <a:pt x="56560" y="12240"/>
                </a:lnTo>
                <a:lnTo>
                  <a:pt x="56570" y="12240"/>
                </a:lnTo>
                <a:lnTo>
                  <a:pt x="56570" y="12230"/>
                </a:lnTo>
                <a:lnTo>
                  <a:pt x="56580" y="12230"/>
                </a:lnTo>
                <a:lnTo>
                  <a:pt x="56580" y="12220"/>
                </a:lnTo>
                <a:lnTo>
                  <a:pt x="56590" y="12220"/>
                </a:lnTo>
                <a:lnTo>
                  <a:pt x="56590" y="12210"/>
                </a:lnTo>
                <a:lnTo>
                  <a:pt x="56600" y="12210"/>
                </a:lnTo>
                <a:lnTo>
                  <a:pt x="56600" y="12200"/>
                </a:lnTo>
                <a:lnTo>
                  <a:pt x="56610" y="12200"/>
                </a:lnTo>
                <a:lnTo>
                  <a:pt x="56620" y="12200"/>
                </a:lnTo>
                <a:lnTo>
                  <a:pt x="56620" y="12190"/>
                </a:lnTo>
                <a:lnTo>
                  <a:pt x="56630" y="12190"/>
                </a:lnTo>
                <a:lnTo>
                  <a:pt x="56630" y="12180"/>
                </a:lnTo>
                <a:lnTo>
                  <a:pt x="56640" y="12180"/>
                </a:lnTo>
                <a:lnTo>
                  <a:pt x="56640" y="12170"/>
                </a:lnTo>
                <a:lnTo>
                  <a:pt x="56640" y="12160"/>
                </a:lnTo>
                <a:lnTo>
                  <a:pt x="56650" y="12160"/>
                </a:lnTo>
                <a:lnTo>
                  <a:pt x="56650" y="12150"/>
                </a:lnTo>
                <a:lnTo>
                  <a:pt x="56650" y="12140"/>
                </a:lnTo>
                <a:lnTo>
                  <a:pt x="56650" y="12130"/>
                </a:lnTo>
                <a:lnTo>
                  <a:pt x="56660" y="12130"/>
                </a:lnTo>
                <a:lnTo>
                  <a:pt x="56660" y="12120"/>
                </a:lnTo>
                <a:lnTo>
                  <a:pt x="56650" y="12120"/>
                </a:lnTo>
                <a:lnTo>
                  <a:pt x="56650" y="12110"/>
                </a:lnTo>
                <a:lnTo>
                  <a:pt x="56650" y="12100"/>
                </a:lnTo>
                <a:lnTo>
                  <a:pt x="56650" y="12090"/>
                </a:lnTo>
                <a:lnTo>
                  <a:pt x="56640" y="12090"/>
                </a:lnTo>
                <a:lnTo>
                  <a:pt x="56650" y="12090"/>
                </a:lnTo>
                <a:lnTo>
                  <a:pt x="56650" y="12080"/>
                </a:lnTo>
                <a:lnTo>
                  <a:pt x="56650" y="12070"/>
                </a:lnTo>
                <a:lnTo>
                  <a:pt x="56650" y="12080"/>
                </a:lnTo>
                <a:lnTo>
                  <a:pt x="56640" y="12080"/>
                </a:lnTo>
                <a:lnTo>
                  <a:pt x="56640" y="12090"/>
                </a:lnTo>
                <a:lnTo>
                  <a:pt x="56630" y="12090"/>
                </a:lnTo>
                <a:lnTo>
                  <a:pt x="56630" y="12080"/>
                </a:lnTo>
                <a:lnTo>
                  <a:pt x="56640" y="12080"/>
                </a:lnTo>
                <a:lnTo>
                  <a:pt x="56640" y="12070"/>
                </a:lnTo>
                <a:lnTo>
                  <a:pt x="56640" y="12060"/>
                </a:lnTo>
                <a:lnTo>
                  <a:pt x="56640" y="12050"/>
                </a:lnTo>
                <a:lnTo>
                  <a:pt x="56650" y="12050"/>
                </a:lnTo>
                <a:lnTo>
                  <a:pt x="56660" y="12060"/>
                </a:lnTo>
                <a:lnTo>
                  <a:pt x="56660" y="12070"/>
                </a:lnTo>
                <a:lnTo>
                  <a:pt x="56670" y="12070"/>
                </a:lnTo>
                <a:lnTo>
                  <a:pt x="56680" y="12070"/>
                </a:lnTo>
                <a:lnTo>
                  <a:pt x="56690" y="12070"/>
                </a:lnTo>
                <a:lnTo>
                  <a:pt x="56690" y="12060"/>
                </a:lnTo>
                <a:lnTo>
                  <a:pt x="56700" y="12060"/>
                </a:lnTo>
                <a:lnTo>
                  <a:pt x="56700" y="12050"/>
                </a:lnTo>
                <a:lnTo>
                  <a:pt x="56710" y="12050"/>
                </a:lnTo>
                <a:lnTo>
                  <a:pt x="56710" y="12040"/>
                </a:lnTo>
                <a:lnTo>
                  <a:pt x="56710" y="12030"/>
                </a:lnTo>
                <a:lnTo>
                  <a:pt x="56710" y="12020"/>
                </a:lnTo>
                <a:lnTo>
                  <a:pt x="56710" y="12010"/>
                </a:lnTo>
                <a:lnTo>
                  <a:pt x="56710" y="12000"/>
                </a:lnTo>
                <a:lnTo>
                  <a:pt x="56720" y="12000"/>
                </a:lnTo>
                <a:lnTo>
                  <a:pt x="56720" y="11990"/>
                </a:lnTo>
                <a:lnTo>
                  <a:pt x="56720" y="11980"/>
                </a:lnTo>
                <a:lnTo>
                  <a:pt x="56720" y="11970"/>
                </a:lnTo>
                <a:lnTo>
                  <a:pt x="56720" y="11960"/>
                </a:lnTo>
                <a:lnTo>
                  <a:pt x="56710" y="11960"/>
                </a:lnTo>
                <a:lnTo>
                  <a:pt x="56710" y="11950"/>
                </a:lnTo>
                <a:lnTo>
                  <a:pt x="56710" y="11940"/>
                </a:lnTo>
                <a:lnTo>
                  <a:pt x="56710" y="11930"/>
                </a:lnTo>
                <a:lnTo>
                  <a:pt x="56700" y="11940"/>
                </a:lnTo>
                <a:lnTo>
                  <a:pt x="56700" y="11930"/>
                </a:lnTo>
                <a:lnTo>
                  <a:pt x="56690" y="11930"/>
                </a:lnTo>
                <a:lnTo>
                  <a:pt x="56690" y="11920"/>
                </a:lnTo>
                <a:lnTo>
                  <a:pt x="56690" y="11910"/>
                </a:lnTo>
                <a:lnTo>
                  <a:pt x="56690" y="11900"/>
                </a:lnTo>
                <a:lnTo>
                  <a:pt x="56690" y="11890"/>
                </a:lnTo>
                <a:lnTo>
                  <a:pt x="56690" y="11880"/>
                </a:lnTo>
                <a:lnTo>
                  <a:pt x="56690" y="11870"/>
                </a:lnTo>
                <a:lnTo>
                  <a:pt x="56690" y="11860"/>
                </a:lnTo>
                <a:lnTo>
                  <a:pt x="56690" y="11850"/>
                </a:lnTo>
                <a:lnTo>
                  <a:pt x="56680" y="11850"/>
                </a:lnTo>
                <a:lnTo>
                  <a:pt x="56680" y="11840"/>
                </a:lnTo>
                <a:lnTo>
                  <a:pt x="56670" y="11840"/>
                </a:lnTo>
                <a:lnTo>
                  <a:pt x="56670" y="11830"/>
                </a:lnTo>
                <a:lnTo>
                  <a:pt x="56670" y="11820"/>
                </a:lnTo>
                <a:lnTo>
                  <a:pt x="56660" y="11820"/>
                </a:lnTo>
                <a:lnTo>
                  <a:pt x="56660" y="11810"/>
                </a:lnTo>
                <a:lnTo>
                  <a:pt x="56660" y="11800"/>
                </a:lnTo>
                <a:lnTo>
                  <a:pt x="56650" y="11800"/>
                </a:lnTo>
                <a:lnTo>
                  <a:pt x="56650" y="11790"/>
                </a:lnTo>
                <a:lnTo>
                  <a:pt x="56650" y="11780"/>
                </a:lnTo>
                <a:lnTo>
                  <a:pt x="56650" y="11790"/>
                </a:lnTo>
                <a:lnTo>
                  <a:pt x="56660" y="11790"/>
                </a:lnTo>
                <a:lnTo>
                  <a:pt x="56660" y="11800"/>
                </a:lnTo>
                <a:lnTo>
                  <a:pt x="56670" y="11800"/>
                </a:lnTo>
                <a:lnTo>
                  <a:pt x="56670" y="11790"/>
                </a:lnTo>
                <a:lnTo>
                  <a:pt x="56680" y="11790"/>
                </a:lnTo>
                <a:lnTo>
                  <a:pt x="56680" y="11780"/>
                </a:lnTo>
                <a:lnTo>
                  <a:pt x="56690" y="11780"/>
                </a:lnTo>
                <a:lnTo>
                  <a:pt x="56690" y="11770"/>
                </a:lnTo>
                <a:lnTo>
                  <a:pt x="56690" y="11760"/>
                </a:lnTo>
                <a:lnTo>
                  <a:pt x="56680" y="11760"/>
                </a:lnTo>
                <a:lnTo>
                  <a:pt x="56680" y="11750"/>
                </a:lnTo>
                <a:lnTo>
                  <a:pt x="56680" y="11740"/>
                </a:lnTo>
                <a:lnTo>
                  <a:pt x="56670" y="11740"/>
                </a:lnTo>
                <a:lnTo>
                  <a:pt x="56680" y="11740"/>
                </a:lnTo>
                <a:lnTo>
                  <a:pt x="56670" y="11740"/>
                </a:lnTo>
                <a:lnTo>
                  <a:pt x="56670" y="11730"/>
                </a:lnTo>
                <a:lnTo>
                  <a:pt x="56660" y="11720"/>
                </a:lnTo>
                <a:lnTo>
                  <a:pt x="56660" y="11710"/>
                </a:lnTo>
                <a:lnTo>
                  <a:pt x="56650" y="11710"/>
                </a:lnTo>
                <a:lnTo>
                  <a:pt x="56650" y="11700"/>
                </a:lnTo>
                <a:lnTo>
                  <a:pt x="56650" y="11690"/>
                </a:lnTo>
                <a:lnTo>
                  <a:pt x="56650" y="11680"/>
                </a:lnTo>
                <a:lnTo>
                  <a:pt x="56650" y="11670"/>
                </a:lnTo>
                <a:lnTo>
                  <a:pt x="56660" y="11670"/>
                </a:lnTo>
                <a:lnTo>
                  <a:pt x="56670" y="11670"/>
                </a:lnTo>
                <a:lnTo>
                  <a:pt x="56670" y="11680"/>
                </a:lnTo>
                <a:lnTo>
                  <a:pt x="56670" y="11670"/>
                </a:lnTo>
                <a:lnTo>
                  <a:pt x="56680" y="11670"/>
                </a:lnTo>
                <a:lnTo>
                  <a:pt x="56680" y="11660"/>
                </a:lnTo>
                <a:lnTo>
                  <a:pt x="56680" y="11650"/>
                </a:lnTo>
                <a:lnTo>
                  <a:pt x="56690" y="11650"/>
                </a:lnTo>
                <a:lnTo>
                  <a:pt x="56700" y="11650"/>
                </a:lnTo>
                <a:lnTo>
                  <a:pt x="56700" y="11640"/>
                </a:lnTo>
                <a:lnTo>
                  <a:pt x="56710" y="11640"/>
                </a:lnTo>
                <a:lnTo>
                  <a:pt x="56710" y="11630"/>
                </a:lnTo>
                <a:lnTo>
                  <a:pt x="56720" y="11630"/>
                </a:lnTo>
                <a:lnTo>
                  <a:pt x="56720" y="11620"/>
                </a:lnTo>
                <a:lnTo>
                  <a:pt x="56730" y="11620"/>
                </a:lnTo>
                <a:lnTo>
                  <a:pt x="56730" y="11610"/>
                </a:lnTo>
                <a:lnTo>
                  <a:pt x="56740" y="11610"/>
                </a:lnTo>
                <a:lnTo>
                  <a:pt x="56750" y="11610"/>
                </a:lnTo>
                <a:lnTo>
                  <a:pt x="56760" y="11610"/>
                </a:lnTo>
                <a:lnTo>
                  <a:pt x="56760" y="11600"/>
                </a:lnTo>
                <a:lnTo>
                  <a:pt x="56770" y="11600"/>
                </a:lnTo>
                <a:lnTo>
                  <a:pt x="56780" y="11600"/>
                </a:lnTo>
                <a:lnTo>
                  <a:pt x="56790" y="11600"/>
                </a:lnTo>
                <a:lnTo>
                  <a:pt x="56790" y="11590"/>
                </a:lnTo>
                <a:lnTo>
                  <a:pt x="56790" y="11600"/>
                </a:lnTo>
                <a:lnTo>
                  <a:pt x="56790" y="11590"/>
                </a:lnTo>
                <a:lnTo>
                  <a:pt x="56800" y="11590"/>
                </a:lnTo>
                <a:lnTo>
                  <a:pt x="56810" y="11590"/>
                </a:lnTo>
                <a:lnTo>
                  <a:pt x="56820" y="11590"/>
                </a:lnTo>
                <a:lnTo>
                  <a:pt x="56830" y="11590"/>
                </a:lnTo>
                <a:lnTo>
                  <a:pt x="56840" y="11590"/>
                </a:lnTo>
                <a:lnTo>
                  <a:pt x="56850" y="11590"/>
                </a:lnTo>
                <a:lnTo>
                  <a:pt x="56860" y="11590"/>
                </a:lnTo>
                <a:lnTo>
                  <a:pt x="56870" y="11590"/>
                </a:lnTo>
                <a:lnTo>
                  <a:pt x="56870" y="11580"/>
                </a:lnTo>
                <a:lnTo>
                  <a:pt x="56880" y="11580"/>
                </a:lnTo>
                <a:lnTo>
                  <a:pt x="56890" y="11580"/>
                </a:lnTo>
                <a:lnTo>
                  <a:pt x="56900" y="11580"/>
                </a:lnTo>
                <a:lnTo>
                  <a:pt x="56900" y="11590"/>
                </a:lnTo>
                <a:lnTo>
                  <a:pt x="56910" y="11590"/>
                </a:lnTo>
                <a:lnTo>
                  <a:pt x="56910" y="11580"/>
                </a:lnTo>
                <a:lnTo>
                  <a:pt x="56920" y="11580"/>
                </a:lnTo>
                <a:lnTo>
                  <a:pt x="56930" y="11580"/>
                </a:lnTo>
                <a:lnTo>
                  <a:pt x="56930" y="11570"/>
                </a:lnTo>
                <a:lnTo>
                  <a:pt x="56940" y="11570"/>
                </a:lnTo>
                <a:lnTo>
                  <a:pt x="56940" y="11560"/>
                </a:lnTo>
                <a:lnTo>
                  <a:pt x="56950" y="11560"/>
                </a:lnTo>
                <a:lnTo>
                  <a:pt x="56960" y="11560"/>
                </a:lnTo>
                <a:lnTo>
                  <a:pt x="56970" y="11560"/>
                </a:lnTo>
                <a:lnTo>
                  <a:pt x="56970" y="11570"/>
                </a:lnTo>
                <a:lnTo>
                  <a:pt x="56980" y="11570"/>
                </a:lnTo>
                <a:lnTo>
                  <a:pt x="56990" y="11570"/>
                </a:lnTo>
                <a:lnTo>
                  <a:pt x="57000" y="11570"/>
                </a:lnTo>
                <a:lnTo>
                  <a:pt x="57010" y="11570"/>
                </a:lnTo>
                <a:lnTo>
                  <a:pt x="57020" y="11570"/>
                </a:lnTo>
                <a:lnTo>
                  <a:pt x="57030" y="11570"/>
                </a:lnTo>
                <a:lnTo>
                  <a:pt x="57040" y="11570"/>
                </a:lnTo>
                <a:lnTo>
                  <a:pt x="57050" y="11570"/>
                </a:lnTo>
                <a:lnTo>
                  <a:pt x="57060" y="11570"/>
                </a:lnTo>
                <a:lnTo>
                  <a:pt x="57060" y="11580"/>
                </a:lnTo>
                <a:lnTo>
                  <a:pt x="57070" y="11580"/>
                </a:lnTo>
                <a:lnTo>
                  <a:pt x="57080" y="11580"/>
                </a:lnTo>
                <a:lnTo>
                  <a:pt x="57080" y="11590"/>
                </a:lnTo>
                <a:lnTo>
                  <a:pt x="57090" y="11580"/>
                </a:lnTo>
                <a:lnTo>
                  <a:pt x="57100" y="11580"/>
                </a:lnTo>
                <a:lnTo>
                  <a:pt x="57110" y="11580"/>
                </a:lnTo>
                <a:lnTo>
                  <a:pt x="57120" y="11580"/>
                </a:lnTo>
                <a:lnTo>
                  <a:pt x="57120" y="11590"/>
                </a:lnTo>
                <a:lnTo>
                  <a:pt x="57130" y="11590"/>
                </a:lnTo>
                <a:lnTo>
                  <a:pt x="57140" y="11590"/>
                </a:lnTo>
                <a:lnTo>
                  <a:pt x="57150" y="11590"/>
                </a:lnTo>
                <a:lnTo>
                  <a:pt x="57150" y="11600"/>
                </a:lnTo>
                <a:lnTo>
                  <a:pt x="57160" y="11600"/>
                </a:lnTo>
                <a:lnTo>
                  <a:pt x="57160" y="11610"/>
                </a:lnTo>
                <a:lnTo>
                  <a:pt x="57170" y="11610"/>
                </a:lnTo>
                <a:lnTo>
                  <a:pt x="57180" y="11610"/>
                </a:lnTo>
                <a:lnTo>
                  <a:pt x="57190" y="11610"/>
                </a:lnTo>
                <a:lnTo>
                  <a:pt x="57200" y="11610"/>
                </a:lnTo>
                <a:lnTo>
                  <a:pt x="57210" y="11620"/>
                </a:lnTo>
                <a:lnTo>
                  <a:pt x="57220" y="11620"/>
                </a:lnTo>
                <a:lnTo>
                  <a:pt x="57230" y="11620"/>
                </a:lnTo>
                <a:lnTo>
                  <a:pt x="57240" y="11620"/>
                </a:lnTo>
                <a:lnTo>
                  <a:pt x="57240" y="11610"/>
                </a:lnTo>
                <a:lnTo>
                  <a:pt x="57250" y="11610"/>
                </a:lnTo>
                <a:lnTo>
                  <a:pt x="57260" y="11610"/>
                </a:lnTo>
                <a:lnTo>
                  <a:pt x="57270" y="11610"/>
                </a:lnTo>
                <a:lnTo>
                  <a:pt x="57280" y="11610"/>
                </a:lnTo>
                <a:lnTo>
                  <a:pt x="57270" y="11610"/>
                </a:lnTo>
                <a:lnTo>
                  <a:pt x="57280" y="11610"/>
                </a:lnTo>
                <a:lnTo>
                  <a:pt x="57290" y="11610"/>
                </a:lnTo>
                <a:lnTo>
                  <a:pt x="57300" y="11610"/>
                </a:lnTo>
                <a:lnTo>
                  <a:pt x="57300" y="11620"/>
                </a:lnTo>
                <a:lnTo>
                  <a:pt x="57310" y="11620"/>
                </a:lnTo>
                <a:lnTo>
                  <a:pt x="57320" y="11620"/>
                </a:lnTo>
                <a:lnTo>
                  <a:pt x="57320" y="11630"/>
                </a:lnTo>
                <a:lnTo>
                  <a:pt x="57330" y="11630"/>
                </a:lnTo>
                <a:lnTo>
                  <a:pt x="57330" y="11620"/>
                </a:lnTo>
                <a:lnTo>
                  <a:pt x="57340" y="11620"/>
                </a:lnTo>
                <a:lnTo>
                  <a:pt x="57330" y="11620"/>
                </a:lnTo>
                <a:lnTo>
                  <a:pt x="57340" y="11620"/>
                </a:lnTo>
                <a:lnTo>
                  <a:pt x="57340" y="11610"/>
                </a:lnTo>
                <a:lnTo>
                  <a:pt x="57350" y="11610"/>
                </a:lnTo>
                <a:lnTo>
                  <a:pt x="57360" y="11610"/>
                </a:lnTo>
                <a:lnTo>
                  <a:pt x="57370" y="11610"/>
                </a:lnTo>
                <a:lnTo>
                  <a:pt x="57380" y="11610"/>
                </a:lnTo>
                <a:lnTo>
                  <a:pt x="57390" y="11610"/>
                </a:lnTo>
                <a:lnTo>
                  <a:pt x="57400" y="11610"/>
                </a:lnTo>
                <a:lnTo>
                  <a:pt x="57410" y="11610"/>
                </a:lnTo>
                <a:lnTo>
                  <a:pt x="57410" y="11600"/>
                </a:lnTo>
                <a:lnTo>
                  <a:pt x="57420" y="11600"/>
                </a:lnTo>
                <a:lnTo>
                  <a:pt x="57420" y="11590"/>
                </a:lnTo>
                <a:lnTo>
                  <a:pt x="57430" y="11590"/>
                </a:lnTo>
                <a:lnTo>
                  <a:pt x="57430" y="11580"/>
                </a:lnTo>
                <a:lnTo>
                  <a:pt x="57430" y="11570"/>
                </a:lnTo>
                <a:lnTo>
                  <a:pt x="57440" y="11580"/>
                </a:lnTo>
                <a:lnTo>
                  <a:pt x="57440" y="11570"/>
                </a:lnTo>
                <a:lnTo>
                  <a:pt x="57450" y="11570"/>
                </a:lnTo>
                <a:lnTo>
                  <a:pt x="57460" y="11570"/>
                </a:lnTo>
                <a:lnTo>
                  <a:pt x="57470" y="11570"/>
                </a:lnTo>
                <a:lnTo>
                  <a:pt x="57480" y="11570"/>
                </a:lnTo>
                <a:lnTo>
                  <a:pt x="57490" y="11570"/>
                </a:lnTo>
                <a:lnTo>
                  <a:pt x="57490" y="11580"/>
                </a:lnTo>
                <a:lnTo>
                  <a:pt x="57500" y="11580"/>
                </a:lnTo>
                <a:lnTo>
                  <a:pt x="57510" y="11580"/>
                </a:lnTo>
                <a:lnTo>
                  <a:pt x="57520" y="11580"/>
                </a:lnTo>
                <a:lnTo>
                  <a:pt x="57530" y="11590"/>
                </a:lnTo>
                <a:lnTo>
                  <a:pt x="57530" y="11580"/>
                </a:lnTo>
                <a:lnTo>
                  <a:pt x="57530" y="11590"/>
                </a:lnTo>
                <a:lnTo>
                  <a:pt x="57540" y="11590"/>
                </a:lnTo>
                <a:lnTo>
                  <a:pt x="57550" y="11600"/>
                </a:lnTo>
                <a:lnTo>
                  <a:pt x="57550" y="11590"/>
                </a:lnTo>
                <a:lnTo>
                  <a:pt x="57550" y="11600"/>
                </a:lnTo>
                <a:lnTo>
                  <a:pt x="57550" y="11610"/>
                </a:lnTo>
                <a:lnTo>
                  <a:pt x="57560" y="11610"/>
                </a:lnTo>
                <a:lnTo>
                  <a:pt x="57560" y="11620"/>
                </a:lnTo>
                <a:lnTo>
                  <a:pt x="57570" y="11620"/>
                </a:lnTo>
                <a:lnTo>
                  <a:pt x="57570" y="11610"/>
                </a:lnTo>
                <a:lnTo>
                  <a:pt x="57570" y="11600"/>
                </a:lnTo>
                <a:lnTo>
                  <a:pt x="57580" y="11600"/>
                </a:lnTo>
                <a:lnTo>
                  <a:pt x="57590" y="11600"/>
                </a:lnTo>
                <a:lnTo>
                  <a:pt x="57600" y="11600"/>
                </a:lnTo>
                <a:lnTo>
                  <a:pt x="57610" y="11600"/>
                </a:lnTo>
                <a:lnTo>
                  <a:pt x="57620" y="11600"/>
                </a:lnTo>
                <a:lnTo>
                  <a:pt x="57630" y="11600"/>
                </a:lnTo>
                <a:lnTo>
                  <a:pt x="57640" y="11600"/>
                </a:lnTo>
                <a:lnTo>
                  <a:pt x="57640" y="11590"/>
                </a:lnTo>
                <a:lnTo>
                  <a:pt x="57640" y="11600"/>
                </a:lnTo>
                <a:lnTo>
                  <a:pt x="57650" y="11600"/>
                </a:lnTo>
                <a:lnTo>
                  <a:pt x="57660" y="11600"/>
                </a:lnTo>
                <a:lnTo>
                  <a:pt x="57660" y="11590"/>
                </a:lnTo>
                <a:lnTo>
                  <a:pt x="57670" y="11590"/>
                </a:lnTo>
                <a:lnTo>
                  <a:pt x="57680" y="11590"/>
                </a:lnTo>
                <a:lnTo>
                  <a:pt x="57680" y="11580"/>
                </a:lnTo>
                <a:lnTo>
                  <a:pt x="57690" y="11580"/>
                </a:lnTo>
                <a:lnTo>
                  <a:pt x="57690" y="11570"/>
                </a:lnTo>
                <a:lnTo>
                  <a:pt x="57700" y="11570"/>
                </a:lnTo>
                <a:lnTo>
                  <a:pt x="57700" y="11560"/>
                </a:lnTo>
                <a:lnTo>
                  <a:pt x="57700" y="11570"/>
                </a:lnTo>
                <a:lnTo>
                  <a:pt x="57710" y="11570"/>
                </a:lnTo>
                <a:lnTo>
                  <a:pt x="57710" y="11560"/>
                </a:lnTo>
                <a:lnTo>
                  <a:pt x="57710" y="11550"/>
                </a:lnTo>
                <a:lnTo>
                  <a:pt x="57720" y="11550"/>
                </a:lnTo>
                <a:lnTo>
                  <a:pt x="57730" y="11550"/>
                </a:lnTo>
                <a:lnTo>
                  <a:pt x="57730" y="11540"/>
                </a:lnTo>
                <a:lnTo>
                  <a:pt x="57740" y="11540"/>
                </a:lnTo>
                <a:lnTo>
                  <a:pt x="57740" y="11530"/>
                </a:lnTo>
                <a:lnTo>
                  <a:pt x="57750" y="11530"/>
                </a:lnTo>
                <a:lnTo>
                  <a:pt x="57750" y="11520"/>
                </a:lnTo>
                <a:lnTo>
                  <a:pt x="57760" y="11520"/>
                </a:lnTo>
                <a:lnTo>
                  <a:pt x="57760" y="11510"/>
                </a:lnTo>
                <a:lnTo>
                  <a:pt x="57770" y="11510"/>
                </a:lnTo>
                <a:lnTo>
                  <a:pt x="57770" y="11500"/>
                </a:lnTo>
                <a:lnTo>
                  <a:pt x="57780" y="11500"/>
                </a:lnTo>
                <a:lnTo>
                  <a:pt x="57780" y="11490"/>
                </a:lnTo>
                <a:lnTo>
                  <a:pt x="57770" y="11490"/>
                </a:lnTo>
                <a:lnTo>
                  <a:pt x="57780" y="11490"/>
                </a:lnTo>
                <a:lnTo>
                  <a:pt x="57790" y="11490"/>
                </a:lnTo>
                <a:lnTo>
                  <a:pt x="57800" y="11490"/>
                </a:lnTo>
                <a:lnTo>
                  <a:pt x="57800" y="11500"/>
                </a:lnTo>
                <a:lnTo>
                  <a:pt x="57800" y="11490"/>
                </a:lnTo>
                <a:lnTo>
                  <a:pt x="57800" y="11480"/>
                </a:lnTo>
                <a:lnTo>
                  <a:pt x="57790" y="11480"/>
                </a:lnTo>
                <a:lnTo>
                  <a:pt x="57790" y="11470"/>
                </a:lnTo>
                <a:lnTo>
                  <a:pt x="57800" y="11470"/>
                </a:lnTo>
                <a:lnTo>
                  <a:pt x="57800" y="11460"/>
                </a:lnTo>
                <a:lnTo>
                  <a:pt x="57800" y="11450"/>
                </a:lnTo>
                <a:lnTo>
                  <a:pt x="57800" y="11440"/>
                </a:lnTo>
                <a:lnTo>
                  <a:pt x="57790" y="11440"/>
                </a:lnTo>
                <a:lnTo>
                  <a:pt x="57800" y="11440"/>
                </a:lnTo>
                <a:lnTo>
                  <a:pt x="57800" y="11450"/>
                </a:lnTo>
                <a:lnTo>
                  <a:pt x="57810" y="11450"/>
                </a:lnTo>
                <a:lnTo>
                  <a:pt x="57810" y="11460"/>
                </a:lnTo>
                <a:lnTo>
                  <a:pt x="57820" y="11460"/>
                </a:lnTo>
                <a:lnTo>
                  <a:pt x="57820" y="11470"/>
                </a:lnTo>
                <a:lnTo>
                  <a:pt x="57830" y="11460"/>
                </a:lnTo>
                <a:lnTo>
                  <a:pt x="57820" y="11460"/>
                </a:lnTo>
                <a:lnTo>
                  <a:pt x="57820" y="11450"/>
                </a:lnTo>
                <a:lnTo>
                  <a:pt x="57830" y="11450"/>
                </a:lnTo>
                <a:lnTo>
                  <a:pt x="57830" y="11440"/>
                </a:lnTo>
                <a:lnTo>
                  <a:pt x="57830" y="11430"/>
                </a:lnTo>
                <a:lnTo>
                  <a:pt x="57840" y="11430"/>
                </a:lnTo>
                <a:lnTo>
                  <a:pt x="57840" y="11420"/>
                </a:lnTo>
                <a:lnTo>
                  <a:pt x="57840" y="11410"/>
                </a:lnTo>
                <a:lnTo>
                  <a:pt x="57850" y="11410"/>
                </a:lnTo>
                <a:lnTo>
                  <a:pt x="57850" y="11400"/>
                </a:lnTo>
                <a:lnTo>
                  <a:pt x="57860" y="11400"/>
                </a:lnTo>
                <a:lnTo>
                  <a:pt x="57860" y="11390"/>
                </a:lnTo>
                <a:lnTo>
                  <a:pt x="57860" y="11380"/>
                </a:lnTo>
                <a:lnTo>
                  <a:pt x="57870" y="11380"/>
                </a:lnTo>
                <a:lnTo>
                  <a:pt x="57870" y="11370"/>
                </a:lnTo>
                <a:lnTo>
                  <a:pt x="57880" y="11370"/>
                </a:lnTo>
                <a:lnTo>
                  <a:pt x="57880" y="11360"/>
                </a:lnTo>
                <a:lnTo>
                  <a:pt x="57870" y="11360"/>
                </a:lnTo>
                <a:lnTo>
                  <a:pt x="57880" y="11360"/>
                </a:lnTo>
                <a:lnTo>
                  <a:pt x="57880" y="11350"/>
                </a:lnTo>
                <a:lnTo>
                  <a:pt x="57880" y="11360"/>
                </a:lnTo>
                <a:lnTo>
                  <a:pt x="57890" y="11360"/>
                </a:lnTo>
                <a:lnTo>
                  <a:pt x="57890" y="11350"/>
                </a:lnTo>
                <a:lnTo>
                  <a:pt x="57890" y="11340"/>
                </a:lnTo>
                <a:lnTo>
                  <a:pt x="57890" y="11330"/>
                </a:lnTo>
                <a:lnTo>
                  <a:pt x="57890" y="11320"/>
                </a:lnTo>
                <a:lnTo>
                  <a:pt x="57900" y="11320"/>
                </a:lnTo>
                <a:lnTo>
                  <a:pt x="57900" y="11310"/>
                </a:lnTo>
                <a:lnTo>
                  <a:pt x="57900" y="11300"/>
                </a:lnTo>
                <a:lnTo>
                  <a:pt x="57910" y="11290"/>
                </a:lnTo>
                <a:lnTo>
                  <a:pt x="57920" y="11280"/>
                </a:lnTo>
                <a:lnTo>
                  <a:pt x="57920" y="11270"/>
                </a:lnTo>
                <a:lnTo>
                  <a:pt x="57920" y="11260"/>
                </a:lnTo>
                <a:lnTo>
                  <a:pt x="57930" y="11260"/>
                </a:lnTo>
                <a:lnTo>
                  <a:pt x="57930" y="11250"/>
                </a:lnTo>
                <a:lnTo>
                  <a:pt x="57940" y="11240"/>
                </a:lnTo>
                <a:lnTo>
                  <a:pt x="57940" y="11230"/>
                </a:lnTo>
                <a:lnTo>
                  <a:pt x="57950" y="11220"/>
                </a:lnTo>
                <a:lnTo>
                  <a:pt x="57950" y="11210"/>
                </a:lnTo>
                <a:lnTo>
                  <a:pt x="57960" y="11200"/>
                </a:lnTo>
                <a:lnTo>
                  <a:pt x="57960" y="11190"/>
                </a:lnTo>
                <a:lnTo>
                  <a:pt x="57960" y="11180"/>
                </a:lnTo>
                <a:lnTo>
                  <a:pt x="57970" y="11180"/>
                </a:lnTo>
                <a:lnTo>
                  <a:pt x="57970" y="11170"/>
                </a:lnTo>
                <a:lnTo>
                  <a:pt x="57970" y="11160"/>
                </a:lnTo>
                <a:lnTo>
                  <a:pt x="57980" y="11160"/>
                </a:lnTo>
                <a:lnTo>
                  <a:pt x="57980" y="11150"/>
                </a:lnTo>
                <a:lnTo>
                  <a:pt x="57980" y="11140"/>
                </a:lnTo>
                <a:lnTo>
                  <a:pt x="57980" y="11130"/>
                </a:lnTo>
                <a:lnTo>
                  <a:pt x="57990" y="11130"/>
                </a:lnTo>
                <a:lnTo>
                  <a:pt x="57990" y="11120"/>
                </a:lnTo>
                <a:lnTo>
                  <a:pt x="57990" y="11110"/>
                </a:lnTo>
                <a:lnTo>
                  <a:pt x="57990" y="11100"/>
                </a:lnTo>
                <a:lnTo>
                  <a:pt x="57990" y="11090"/>
                </a:lnTo>
                <a:lnTo>
                  <a:pt x="58000" y="11090"/>
                </a:lnTo>
                <a:lnTo>
                  <a:pt x="58000" y="11080"/>
                </a:lnTo>
                <a:lnTo>
                  <a:pt x="58000" y="11070"/>
                </a:lnTo>
                <a:lnTo>
                  <a:pt x="58000" y="11060"/>
                </a:lnTo>
                <a:lnTo>
                  <a:pt x="58000" y="11050"/>
                </a:lnTo>
                <a:lnTo>
                  <a:pt x="58010" y="11040"/>
                </a:lnTo>
                <a:lnTo>
                  <a:pt x="58010" y="11030"/>
                </a:lnTo>
                <a:lnTo>
                  <a:pt x="58010" y="11020"/>
                </a:lnTo>
                <a:lnTo>
                  <a:pt x="58010" y="11010"/>
                </a:lnTo>
                <a:lnTo>
                  <a:pt x="58020" y="11010"/>
                </a:lnTo>
                <a:lnTo>
                  <a:pt x="58020" y="11000"/>
                </a:lnTo>
                <a:lnTo>
                  <a:pt x="58020" y="10990"/>
                </a:lnTo>
                <a:lnTo>
                  <a:pt x="58020" y="10980"/>
                </a:lnTo>
                <a:lnTo>
                  <a:pt x="58020" y="10970"/>
                </a:lnTo>
                <a:lnTo>
                  <a:pt x="58020" y="10960"/>
                </a:lnTo>
                <a:lnTo>
                  <a:pt x="58020" y="10950"/>
                </a:lnTo>
                <a:lnTo>
                  <a:pt x="58030" y="10940"/>
                </a:lnTo>
                <a:lnTo>
                  <a:pt x="58030" y="10930"/>
                </a:lnTo>
                <a:lnTo>
                  <a:pt x="58030" y="10920"/>
                </a:lnTo>
                <a:lnTo>
                  <a:pt x="58030" y="10910"/>
                </a:lnTo>
                <a:lnTo>
                  <a:pt x="58030" y="10900"/>
                </a:lnTo>
                <a:lnTo>
                  <a:pt x="58020" y="10900"/>
                </a:lnTo>
                <a:lnTo>
                  <a:pt x="58010" y="10900"/>
                </a:lnTo>
                <a:lnTo>
                  <a:pt x="58010" y="10890"/>
                </a:lnTo>
                <a:lnTo>
                  <a:pt x="58010" y="10880"/>
                </a:lnTo>
                <a:lnTo>
                  <a:pt x="58000" y="10880"/>
                </a:lnTo>
                <a:lnTo>
                  <a:pt x="58000" y="10870"/>
                </a:lnTo>
                <a:lnTo>
                  <a:pt x="58000" y="10860"/>
                </a:lnTo>
                <a:lnTo>
                  <a:pt x="58000" y="10850"/>
                </a:lnTo>
                <a:lnTo>
                  <a:pt x="58000" y="10840"/>
                </a:lnTo>
                <a:lnTo>
                  <a:pt x="58000" y="10830"/>
                </a:lnTo>
                <a:lnTo>
                  <a:pt x="58000" y="10820"/>
                </a:lnTo>
                <a:lnTo>
                  <a:pt x="57990" y="10820"/>
                </a:lnTo>
                <a:lnTo>
                  <a:pt x="57990" y="10810"/>
                </a:lnTo>
                <a:lnTo>
                  <a:pt x="57990" y="10800"/>
                </a:lnTo>
                <a:lnTo>
                  <a:pt x="57980" y="10800"/>
                </a:lnTo>
                <a:lnTo>
                  <a:pt x="57980" y="10790"/>
                </a:lnTo>
                <a:lnTo>
                  <a:pt x="57970" y="10790"/>
                </a:lnTo>
                <a:lnTo>
                  <a:pt x="57960" y="10780"/>
                </a:lnTo>
                <a:lnTo>
                  <a:pt x="57950" y="10780"/>
                </a:lnTo>
                <a:lnTo>
                  <a:pt x="57940" y="10780"/>
                </a:lnTo>
                <a:lnTo>
                  <a:pt x="57940" y="10770"/>
                </a:lnTo>
                <a:lnTo>
                  <a:pt x="57930" y="10770"/>
                </a:lnTo>
                <a:lnTo>
                  <a:pt x="57920" y="10770"/>
                </a:lnTo>
                <a:lnTo>
                  <a:pt x="57910" y="10770"/>
                </a:lnTo>
                <a:lnTo>
                  <a:pt x="57910" y="10760"/>
                </a:lnTo>
                <a:lnTo>
                  <a:pt x="57900" y="10760"/>
                </a:lnTo>
                <a:lnTo>
                  <a:pt x="57900" y="10750"/>
                </a:lnTo>
                <a:lnTo>
                  <a:pt x="57890" y="10750"/>
                </a:lnTo>
                <a:lnTo>
                  <a:pt x="57890" y="10740"/>
                </a:lnTo>
                <a:lnTo>
                  <a:pt x="57880" y="10740"/>
                </a:lnTo>
                <a:lnTo>
                  <a:pt x="57880" y="10730"/>
                </a:lnTo>
                <a:lnTo>
                  <a:pt x="57870" y="10730"/>
                </a:lnTo>
                <a:lnTo>
                  <a:pt x="57870" y="10720"/>
                </a:lnTo>
                <a:lnTo>
                  <a:pt x="57860" y="10720"/>
                </a:lnTo>
                <a:lnTo>
                  <a:pt x="57850" y="10720"/>
                </a:lnTo>
                <a:lnTo>
                  <a:pt x="57850" y="10710"/>
                </a:lnTo>
                <a:lnTo>
                  <a:pt x="57850" y="10700"/>
                </a:lnTo>
                <a:lnTo>
                  <a:pt x="57840" y="10700"/>
                </a:lnTo>
                <a:lnTo>
                  <a:pt x="57830" y="10700"/>
                </a:lnTo>
                <a:lnTo>
                  <a:pt x="57830" y="10690"/>
                </a:lnTo>
                <a:lnTo>
                  <a:pt x="57830" y="10680"/>
                </a:lnTo>
                <a:lnTo>
                  <a:pt x="57820" y="10680"/>
                </a:lnTo>
                <a:lnTo>
                  <a:pt x="57820" y="10670"/>
                </a:lnTo>
                <a:lnTo>
                  <a:pt x="57820" y="10660"/>
                </a:lnTo>
                <a:lnTo>
                  <a:pt x="57810" y="10660"/>
                </a:lnTo>
                <a:lnTo>
                  <a:pt x="57810" y="10650"/>
                </a:lnTo>
                <a:lnTo>
                  <a:pt x="57800" y="10650"/>
                </a:lnTo>
                <a:lnTo>
                  <a:pt x="57800" y="10640"/>
                </a:lnTo>
                <a:lnTo>
                  <a:pt x="57800" y="10630"/>
                </a:lnTo>
                <a:lnTo>
                  <a:pt x="57790" y="10620"/>
                </a:lnTo>
                <a:lnTo>
                  <a:pt x="57790" y="10610"/>
                </a:lnTo>
                <a:lnTo>
                  <a:pt x="57790" y="10600"/>
                </a:lnTo>
                <a:lnTo>
                  <a:pt x="57780" y="10600"/>
                </a:lnTo>
                <a:lnTo>
                  <a:pt x="57780" y="10590"/>
                </a:lnTo>
                <a:lnTo>
                  <a:pt x="57770" y="10590"/>
                </a:lnTo>
                <a:lnTo>
                  <a:pt x="57770" y="10580"/>
                </a:lnTo>
                <a:lnTo>
                  <a:pt x="57770" y="10570"/>
                </a:lnTo>
                <a:lnTo>
                  <a:pt x="57760" y="10570"/>
                </a:lnTo>
                <a:lnTo>
                  <a:pt x="57760" y="10560"/>
                </a:lnTo>
                <a:lnTo>
                  <a:pt x="57750" y="10560"/>
                </a:lnTo>
                <a:lnTo>
                  <a:pt x="57750" y="10550"/>
                </a:lnTo>
                <a:lnTo>
                  <a:pt x="57740" y="10540"/>
                </a:lnTo>
                <a:lnTo>
                  <a:pt x="57730" y="10530"/>
                </a:lnTo>
                <a:lnTo>
                  <a:pt x="57730" y="10520"/>
                </a:lnTo>
                <a:lnTo>
                  <a:pt x="57720" y="10520"/>
                </a:lnTo>
                <a:lnTo>
                  <a:pt x="57720" y="10510"/>
                </a:lnTo>
                <a:lnTo>
                  <a:pt x="57730" y="10510"/>
                </a:lnTo>
                <a:lnTo>
                  <a:pt x="57720" y="10510"/>
                </a:lnTo>
                <a:lnTo>
                  <a:pt x="57720" y="10500"/>
                </a:lnTo>
                <a:lnTo>
                  <a:pt x="57710" y="10500"/>
                </a:lnTo>
                <a:lnTo>
                  <a:pt x="57710" y="10490"/>
                </a:lnTo>
                <a:lnTo>
                  <a:pt x="57710" y="10480"/>
                </a:lnTo>
                <a:lnTo>
                  <a:pt x="57700" y="10480"/>
                </a:lnTo>
                <a:lnTo>
                  <a:pt x="57690" y="10480"/>
                </a:lnTo>
                <a:lnTo>
                  <a:pt x="57690" y="10470"/>
                </a:lnTo>
                <a:lnTo>
                  <a:pt x="57680" y="10470"/>
                </a:lnTo>
                <a:lnTo>
                  <a:pt x="57680" y="10460"/>
                </a:lnTo>
                <a:lnTo>
                  <a:pt x="57680" y="10450"/>
                </a:lnTo>
                <a:lnTo>
                  <a:pt x="57670" y="10450"/>
                </a:lnTo>
                <a:lnTo>
                  <a:pt x="57670" y="10440"/>
                </a:lnTo>
                <a:lnTo>
                  <a:pt x="57670" y="10430"/>
                </a:lnTo>
                <a:lnTo>
                  <a:pt x="57670" y="10440"/>
                </a:lnTo>
                <a:lnTo>
                  <a:pt x="57660" y="10440"/>
                </a:lnTo>
                <a:lnTo>
                  <a:pt x="57660" y="10430"/>
                </a:lnTo>
                <a:lnTo>
                  <a:pt x="57660" y="10420"/>
                </a:lnTo>
                <a:lnTo>
                  <a:pt x="57660" y="10410"/>
                </a:lnTo>
                <a:lnTo>
                  <a:pt x="57650" y="10410"/>
                </a:lnTo>
                <a:lnTo>
                  <a:pt x="57650" y="10400"/>
                </a:lnTo>
                <a:lnTo>
                  <a:pt x="57650" y="10390"/>
                </a:lnTo>
                <a:lnTo>
                  <a:pt x="57640" y="10390"/>
                </a:lnTo>
                <a:lnTo>
                  <a:pt x="57640" y="10380"/>
                </a:lnTo>
                <a:lnTo>
                  <a:pt x="57640" y="10370"/>
                </a:lnTo>
                <a:lnTo>
                  <a:pt x="57640" y="10360"/>
                </a:lnTo>
                <a:lnTo>
                  <a:pt x="57630" y="10360"/>
                </a:lnTo>
                <a:lnTo>
                  <a:pt x="57640" y="10360"/>
                </a:lnTo>
                <a:lnTo>
                  <a:pt x="57640" y="10350"/>
                </a:lnTo>
                <a:lnTo>
                  <a:pt x="57630" y="10350"/>
                </a:lnTo>
                <a:lnTo>
                  <a:pt x="57640" y="10350"/>
                </a:lnTo>
                <a:lnTo>
                  <a:pt x="57630" y="10350"/>
                </a:lnTo>
                <a:lnTo>
                  <a:pt x="57630" y="10340"/>
                </a:lnTo>
                <a:lnTo>
                  <a:pt x="57630" y="10330"/>
                </a:lnTo>
                <a:lnTo>
                  <a:pt x="57630" y="10320"/>
                </a:lnTo>
                <a:lnTo>
                  <a:pt x="57620" y="10320"/>
                </a:lnTo>
                <a:lnTo>
                  <a:pt x="57620" y="10330"/>
                </a:lnTo>
                <a:lnTo>
                  <a:pt x="57610" y="10330"/>
                </a:lnTo>
                <a:lnTo>
                  <a:pt x="57610" y="10320"/>
                </a:lnTo>
                <a:lnTo>
                  <a:pt x="57620" y="10320"/>
                </a:lnTo>
                <a:lnTo>
                  <a:pt x="57630" y="10320"/>
                </a:lnTo>
                <a:lnTo>
                  <a:pt x="57620" y="10320"/>
                </a:lnTo>
                <a:lnTo>
                  <a:pt x="57620" y="10310"/>
                </a:lnTo>
                <a:lnTo>
                  <a:pt x="57620" y="10300"/>
                </a:lnTo>
                <a:lnTo>
                  <a:pt x="57610" y="10300"/>
                </a:lnTo>
                <a:lnTo>
                  <a:pt x="57610" y="10290"/>
                </a:lnTo>
                <a:lnTo>
                  <a:pt x="57620" y="10290"/>
                </a:lnTo>
                <a:lnTo>
                  <a:pt x="57610" y="10290"/>
                </a:lnTo>
                <a:lnTo>
                  <a:pt x="57610" y="10280"/>
                </a:lnTo>
                <a:lnTo>
                  <a:pt x="57610" y="10270"/>
                </a:lnTo>
                <a:lnTo>
                  <a:pt x="57610" y="10260"/>
                </a:lnTo>
                <a:lnTo>
                  <a:pt x="57600" y="10260"/>
                </a:lnTo>
                <a:lnTo>
                  <a:pt x="57590" y="10260"/>
                </a:lnTo>
                <a:lnTo>
                  <a:pt x="57590" y="10270"/>
                </a:lnTo>
                <a:lnTo>
                  <a:pt x="57590" y="10260"/>
                </a:lnTo>
                <a:lnTo>
                  <a:pt x="57600" y="10260"/>
                </a:lnTo>
                <a:lnTo>
                  <a:pt x="57590" y="10260"/>
                </a:lnTo>
                <a:lnTo>
                  <a:pt x="57590" y="10250"/>
                </a:lnTo>
                <a:lnTo>
                  <a:pt x="57590" y="10240"/>
                </a:lnTo>
                <a:lnTo>
                  <a:pt x="57590" y="10230"/>
                </a:lnTo>
                <a:lnTo>
                  <a:pt x="57590" y="10220"/>
                </a:lnTo>
                <a:lnTo>
                  <a:pt x="57600" y="10220"/>
                </a:lnTo>
                <a:lnTo>
                  <a:pt x="57600" y="10210"/>
                </a:lnTo>
                <a:lnTo>
                  <a:pt x="57610" y="10210"/>
                </a:lnTo>
                <a:lnTo>
                  <a:pt x="57600" y="10210"/>
                </a:lnTo>
                <a:lnTo>
                  <a:pt x="57600" y="10200"/>
                </a:lnTo>
                <a:lnTo>
                  <a:pt x="57590" y="10200"/>
                </a:lnTo>
                <a:lnTo>
                  <a:pt x="57590" y="10190"/>
                </a:lnTo>
                <a:lnTo>
                  <a:pt x="57590" y="10180"/>
                </a:lnTo>
                <a:lnTo>
                  <a:pt x="57590" y="10170"/>
                </a:lnTo>
                <a:lnTo>
                  <a:pt x="57600" y="10170"/>
                </a:lnTo>
                <a:lnTo>
                  <a:pt x="57600" y="10160"/>
                </a:lnTo>
                <a:lnTo>
                  <a:pt x="57600" y="10150"/>
                </a:lnTo>
                <a:lnTo>
                  <a:pt x="57600" y="10140"/>
                </a:lnTo>
                <a:lnTo>
                  <a:pt x="57610" y="10140"/>
                </a:lnTo>
                <a:lnTo>
                  <a:pt x="57610" y="10150"/>
                </a:lnTo>
                <a:lnTo>
                  <a:pt x="57610" y="10140"/>
                </a:lnTo>
                <a:lnTo>
                  <a:pt x="57610" y="10150"/>
                </a:lnTo>
                <a:lnTo>
                  <a:pt x="57610" y="10140"/>
                </a:lnTo>
                <a:lnTo>
                  <a:pt x="57620" y="10140"/>
                </a:lnTo>
                <a:lnTo>
                  <a:pt x="57620" y="10130"/>
                </a:lnTo>
                <a:lnTo>
                  <a:pt x="57610" y="10130"/>
                </a:lnTo>
                <a:lnTo>
                  <a:pt x="57610" y="10120"/>
                </a:lnTo>
                <a:lnTo>
                  <a:pt x="57620" y="10120"/>
                </a:lnTo>
                <a:lnTo>
                  <a:pt x="57620" y="10110"/>
                </a:lnTo>
                <a:lnTo>
                  <a:pt x="57620" y="10100"/>
                </a:lnTo>
                <a:lnTo>
                  <a:pt x="57620" y="10090"/>
                </a:lnTo>
                <a:lnTo>
                  <a:pt x="57620" y="10080"/>
                </a:lnTo>
                <a:lnTo>
                  <a:pt x="57620" y="10070"/>
                </a:lnTo>
                <a:lnTo>
                  <a:pt x="57620" y="10060"/>
                </a:lnTo>
                <a:lnTo>
                  <a:pt x="57620" y="10050"/>
                </a:lnTo>
                <a:lnTo>
                  <a:pt x="57620" y="10040"/>
                </a:lnTo>
                <a:lnTo>
                  <a:pt x="57610" y="10030"/>
                </a:lnTo>
                <a:lnTo>
                  <a:pt x="57610" y="10020"/>
                </a:lnTo>
                <a:lnTo>
                  <a:pt x="57610" y="10010"/>
                </a:lnTo>
                <a:lnTo>
                  <a:pt x="57600" y="10010"/>
                </a:lnTo>
                <a:lnTo>
                  <a:pt x="57600" y="10000"/>
                </a:lnTo>
                <a:lnTo>
                  <a:pt x="57600" y="9990"/>
                </a:lnTo>
                <a:lnTo>
                  <a:pt x="57590" y="9980"/>
                </a:lnTo>
                <a:lnTo>
                  <a:pt x="57590" y="9970"/>
                </a:lnTo>
                <a:lnTo>
                  <a:pt x="57580" y="9970"/>
                </a:lnTo>
                <a:lnTo>
                  <a:pt x="57580" y="9960"/>
                </a:lnTo>
                <a:lnTo>
                  <a:pt x="57570" y="9960"/>
                </a:lnTo>
                <a:lnTo>
                  <a:pt x="57570" y="9950"/>
                </a:lnTo>
                <a:lnTo>
                  <a:pt x="57560" y="9950"/>
                </a:lnTo>
                <a:lnTo>
                  <a:pt x="57560" y="9940"/>
                </a:lnTo>
                <a:lnTo>
                  <a:pt x="57560" y="9930"/>
                </a:lnTo>
                <a:lnTo>
                  <a:pt x="57550" y="9930"/>
                </a:lnTo>
                <a:lnTo>
                  <a:pt x="57550" y="9920"/>
                </a:lnTo>
                <a:lnTo>
                  <a:pt x="57540" y="9920"/>
                </a:lnTo>
                <a:lnTo>
                  <a:pt x="57540" y="9910"/>
                </a:lnTo>
                <a:lnTo>
                  <a:pt x="57530" y="9920"/>
                </a:lnTo>
                <a:lnTo>
                  <a:pt x="57530" y="9910"/>
                </a:lnTo>
                <a:lnTo>
                  <a:pt x="57520" y="9910"/>
                </a:lnTo>
                <a:lnTo>
                  <a:pt x="57510" y="9910"/>
                </a:lnTo>
                <a:lnTo>
                  <a:pt x="57510" y="9900"/>
                </a:lnTo>
                <a:lnTo>
                  <a:pt x="57500" y="9900"/>
                </a:lnTo>
                <a:lnTo>
                  <a:pt x="57490" y="9910"/>
                </a:lnTo>
                <a:lnTo>
                  <a:pt x="57480" y="9910"/>
                </a:lnTo>
                <a:lnTo>
                  <a:pt x="57480" y="9900"/>
                </a:lnTo>
                <a:lnTo>
                  <a:pt x="57480" y="9890"/>
                </a:lnTo>
                <a:lnTo>
                  <a:pt x="57470" y="9890"/>
                </a:lnTo>
                <a:lnTo>
                  <a:pt x="57480" y="9890"/>
                </a:lnTo>
                <a:lnTo>
                  <a:pt x="57470" y="9890"/>
                </a:lnTo>
                <a:lnTo>
                  <a:pt x="57470" y="9880"/>
                </a:lnTo>
                <a:lnTo>
                  <a:pt x="57460" y="9880"/>
                </a:lnTo>
                <a:lnTo>
                  <a:pt x="57460" y="9870"/>
                </a:lnTo>
                <a:lnTo>
                  <a:pt x="57460" y="9860"/>
                </a:lnTo>
                <a:lnTo>
                  <a:pt x="57450" y="9860"/>
                </a:lnTo>
                <a:lnTo>
                  <a:pt x="57450" y="9850"/>
                </a:lnTo>
                <a:lnTo>
                  <a:pt x="57450" y="9840"/>
                </a:lnTo>
                <a:lnTo>
                  <a:pt x="57440" y="9840"/>
                </a:lnTo>
                <a:lnTo>
                  <a:pt x="57440" y="9830"/>
                </a:lnTo>
                <a:lnTo>
                  <a:pt x="57430" y="9830"/>
                </a:lnTo>
                <a:lnTo>
                  <a:pt x="57430" y="9820"/>
                </a:lnTo>
                <a:lnTo>
                  <a:pt x="57430" y="9810"/>
                </a:lnTo>
                <a:lnTo>
                  <a:pt x="57420" y="9810"/>
                </a:lnTo>
                <a:lnTo>
                  <a:pt x="57420" y="9800"/>
                </a:lnTo>
                <a:lnTo>
                  <a:pt x="57420" y="9790"/>
                </a:lnTo>
                <a:lnTo>
                  <a:pt x="57410" y="9790"/>
                </a:lnTo>
                <a:lnTo>
                  <a:pt x="57410" y="9780"/>
                </a:lnTo>
                <a:lnTo>
                  <a:pt x="57400" y="9780"/>
                </a:lnTo>
                <a:lnTo>
                  <a:pt x="57400" y="9770"/>
                </a:lnTo>
                <a:lnTo>
                  <a:pt x="57390" y="9770"/>
                </a:lnTo>
                <a:lnTo>
                  <a:pt x="57390" y="9760"/>
                </a:lnTo>
                <a:lnTo>
                  <a:pt x="57390" y="9750"/>
                </a:lnTo>
                <a:lnTo>
                  <a:pt x="57380" y="9750"/>
                </a:lnTo>
                <a:lnTo>
                  <a:pt x="57380" y="9740"/>
                </a:lnTo>
                <a:lnTo>
                  <a:pt x="57380" y="9730"/>
                </a:lnTo>
                <a:lnTo>
                  <a:pt x="57370" y="9730"/>
                </a:lnTo>
                <a:lnTo>
                  <a:pt x="57370" y="9720"/>
                </a:lnTo>
                <a:lnTo>
                  <a:pt x="57370" y="9710"/>
                </a:lnTo>
                <a:lnTo>
                  <a:pt x="57360" y="9710"/>
                </a:lnTo>
                <a:lnTo>
                  <a:pt x="57360" y="9700"/>
                </a:lnTo>
                <a:lnTo>
                  <a:pt x="57360" y="9690"/>
                </a:lnTo>
                <a:lnTo>
                  <a:pt x="57350" y="9690"/>
                </a:lnTo>
                <a:lnTo>
                  <a:pt x="57350" y="9680"/>
                </a:lnTo>
                <a:lnTo>
                  <a:pt x="57340" y="9680"/>
                </a:lnTo>
                <a:lnTo>
                  <a:pt x="57340" y="9670"/>
                </a:lnTo>
                <a:lnTo>
                  <a:pt x="57340" y="9660"/>
                </a:lnTo>
                <a:lnTo>
                  <a:pt x="57330" y="9660"/>
                </a:lnTo>
                <a:lnTo>
                  <a:pt x="57330" y="9650"/>
                </a:lnTo>
                <a:lnTo>
                  <a:pt x="57340" y="9650"/>
                </a:lnTo>
                <a:lnTo>
                  <a:pt x="57330" y="9650"/>
                </a:lnTo>
                <a:lnTo>
                  <a:pt x="57340" y="9650"/>
                </a:lnTo>
                <a:lnTo>
                  <a:pt x="57330" y="9650"/>
                </a:lnTo>
                <a:lnTo>
                  <a:pt x="57330" y="9640"/>
                </a:lnTo>
                <a:lnTo>
                  <a:pt x="57320" y="9640"/>
                </a:lnTo>
                <a:lnTo>
                  <a:pt x="57320" y="9630"/>
                </a:lnTo>
                <a:lnTo>
                  <a:pt x="57310" y="9630"/>
                </a:lnTo>
                <a:lnTo>
                  <a:pt x="57310" y="9620"/>
                </a:lnTo>
                <a:lnTo>
                  <a:pt x="57300" y="9610"/>
                </a:lnTo>
                <a:lnTo>
                  <a:pt x="57290" y="9600"/>
                </a:lnTo>
                <a:lnTo>
                  <a:pt x="57290" y="9590"/>
                </a:lnTo>
                <a:lnTo>
                  <a:pt x="57280" y="9590"/>
                </a:lnTo>
                <a:lnTo>
                  <a:pt x="57290" y="9590"/>
                </a:lnTo>
                <a:lnTo>
                  <a:pt x="57290" y="9580"/>
                </a:lnTo>
                <a:lnTo>
                  <a:pt x="57290" y="9570"/>
                </a:lnTo>
                <a:lnTo>
                  <a:pt x="57290" y="9560"/>
                </a:lnTo>
                <a:lnTo>
                  <a:pt x="57280" y="9560"/>
                </a:lnTo>
                <a:lnTo>
                  <a:pt x="57280" y="9550"/>
                </a:lnTo>
                <a:lnTo>
                  <a:pt x="57280" y="9540"/>
                </a:lnTo>
                <a:lnTo>
                  <a:pt x="57280" y="9530"/>
                </a:lnTo>
                <a:lnTo>
                  <a:pt x="57270" y="9530"/>
                </a:lnTo>
                <a:lnTo>
                  <a:pt x="57270" y="9520"/>
                </a:lnTo>
                <a:lnTo>
                  <a:pt x="57280" y="9520"/>
                </a:lnTo>
                <a:lnTo>
                  <a:pt x="57270" y="9520"/>
                </a:lnTo>
                <a:lnTo>
                  <a:pt x="57280" y="9510"/>
                </a:lnTo>
                <a:lnTo>
                  <a:pt x="57270" y="9510"/>
                </a:lnTo>
                <a:lnTo>
                  <a:pt x="57260" y="9510"/>
                </a:lnTo>
                <a:lnTo>
                  <a:pt x="57270" y="9510"/>
                </a:lnTo>
                <a:lnTo>
                  <a:pt x="57270" y="9500"/>
                </a:lnTo>
                <a:lnTo>
                  <a:pt x="57260" y="9500"/>
                </a:lnTo>
                <a:lnTo>
                  <a:pt x="57250" y="9500"/>
                </a:lnTo>
                <a:lnTo>
                  <a:pt x="57250" y="9510"/>
                </a:lnTo>
                <a:lnTo>
                  <a:pt x="57250" y="9500"/>
                </a:lnTo>
                <a:lnTo>
                  <a:pt x="57250" y="9490"/>
                </a:lnTo>
                <a:lnTo>
                  <a:pt x="57260" y="9490"/>
                </a:lnTo>
                <a:lnTo>
                  <a:pt x="57260" y="9480"/>
                </a:lnTo>
                <a:lnTo>
                  <a:pt x="57250" y="9480"/>
                </a:lnTo>
                <a:lnTo>
                  <a:pt x="57250" y="9470"/>
                </a:lnTo>
                <a:lnTo>
                  <a:pt x="57250" y="9460"/>
                </a:lnTo>
                <a:lnTo>
                  <a:pt x="57260" y="9460"/>
                </a:lnTo>
                <a:lnTo>
                  <a:pt x="57250" y="9460"/>
                </a:lnTo>
                <a:lnTo>
                  <a:pt x="57260" y="9460"/>
                </a:lnTo>
                <a:lnTo>
                  <a:pt x="57260" y="9450"/>
                </a:lnTo>
                <a:lnTo>
                  <a:pt x="57260" y="9440"/>
                </a:lnTo>
                <a:lnTo>
                  <a:pt x="57270" y="9440"/>
                </a:lnTo>
                <a:lnTo>
                  <a:pt x="57270" y="9430"/>
                </a:lnTo>
                <a:lnTo>
                  <a:pt x="57270" y="9420"/>
                </a:lnTo>
                <a:lnTo>
                  <a:pt x="57270" y="9410"/>
                </a:lnTo>
                <a:lnTo>
                  <a:pt x="57270" y="9400"/>
                </a:lnTo>
                <a:lnTo>
                  <a:pt x="57270" y="9390"/>
                </a:lnTo>
                <a:lnTo>
                  <a:pt x="57260" y="9380"/>
                </a:lnTo>
                <a:lnTo>
                  <a:pt x="57270" y="9380"/>
                </a:lnTo>
                <a:lnTo>
                  <a:pt x="57260" y="9380"/>
                </a:lnTo>
                <a:lnTo>
                  <a:pt x="57260" y="9370"/>
                </a:lnTo>
                <a:lnTo>
                  <a:pt x="57250" y="9360"/>
                </a:lnTo>
                <a:lnTo>
                  <a:pt x="57250" y="9350"/>
                </a:lnTo>
                <a:lnTo>
                  <a:pt x="57240" y="9350"/>
                </a:lnTo>
                <a:lnTo>
                  <a:pt x="57240" y="9340"/>
                </a:lnTo>
                <a:lnTo>
                  <a:pt x="57230" y="9340"/>
                </a:lnTo>
                <a:lnTo>
                  <a:pt x="57230" y="9330"/>
                </a:lnTo>
                <a:lnTo>
                  <a:pt x="57220" y="9330"/>
                </a:lnTo>
                <a:lnTo>
                  <a:pt x="57220" y="9320"/>
                </a:lnTo>
                <a:lnTo>
                  <a:pt x="57210" y="9320"/>
                </a:lnTo>
                <a:lnTo>
                  <a:pt x="57220" y="9320"/>
                </a:lnTo>
                <a:lnTo>
                  <a:pt x="57220" y="9310"/>
                </a:lnTo>
                <a:lnTo>
                  <a:pt x="57210" y="9310"/>
                </a:lnTo>
                <a:lnTo>
                  <a:pt x="57200" y="9310"/>
                </a:lnTo>
                <a:lnTo>
                  <a:pt x="57200" y="9300"/>
                </a:lnTo>
                <a:lnTo>
                  <a:pt x="57190" y="9300"/>
                </a:lnTo>
                <a:lnTo>
                  <a:pt x="57190" y="9290"/>
                </a:lnTo>
                <a:lnTo>
                  <a:pt x="57180" y="9290"/>
                </a:lnTo>
                <a:lnTo>
                  <a:pt x="57180" y="9280"/>
                </a:lnTo>
                <a:lnTo>
                  <a:pt x="57170" y="9280"/>
                </a:lnTo>
                <a:lnTo>
                  <a:pt x="57160" y="9280"/>
                </a:lnTo>
                <a:lnTo>
                  <a:pt x="57160" y="9270"/>
                </a:lnTo>
                <a:lnTo>
                  <a:pt x="57160" y="9260"/>
                </a:lnTo>
                <a:lnTo>
                  <a:pt x="57160" y="9250"/>
                </a:lnTo>
                <a:lnTo>
                  <a:pt x="57150" y="9250"/>
                </a:lnTo>
                <a:lnTo>
                  <a:pt x="57150" y="9240"/>
                </a:lnTo>
                <a:lnTo>
                  <a:pt x="57140" y="9240"/>
                </a:lnTo>
                <a:lnTo>
                  <a:pt x="57150" y="9240"/>
                </a:lnTo>
                <a:lnTo>
                  <a:pt x="57150" y="9230"/>
                </a:lnTo>
                <a:lnTo>
                  <a:pt x="57160" y="9230"/>
                </a:lnTo>
                <a:lnTo>
                  <a:pt x="57150" y="9230"/>
                </a:lnTo>
                <a:lnTo>
                  <a:pt x="57150" y="9220"/>
                </a:lnTo>
                <a:lnTo>
                  <a:pt x="57160" y="9220"/>
                </a:lnTo>
                <a:lnTo>
                  <a:pt x="57160" y="9210"/>
                </a:lnTo>
                <a:lnTo>
                  <a:pt x="57150" y="9210"/>
                </a:lnTo>
                <a:lnTo>
                  <a:pt x="57150" y="9200"/>
                </a:lnTo>
                <a:lnTo>
                  <a:pt x="57160" y="9200"/>
                </a:lnTo>
                <a:lnTo>
                  <a:pt x="57160" y="9190"/>
                </a:lnTo>
                <a:lnTo>
                  <a:pt x="57150" y="9190"/>
                </a:lnTo>
                <a:lnTo>
                  <a:pt x="57150" y="9180"/>
                </a:lnTo>
                <a:lnTo>
                  <a:pt x="57150" y="9170"/>
                </a:lnTo>
                <a:lnTo>
                  <a:pt x="57150" y="9160"/>
                </a:lnTo>
                <a:lnTo>
                  <a:pt x="57160" y="9160"/>
                </a:lnTo>
                <a:lnTo>
                  <a:pt x="57150" y="9160"/>
                </a:lnTo>
                <a:lnTo>
                  <a:pt x="57150" y="9150"/>
                </a:lnTo>
                <a:lnTo>
                  <a:pt x="57150" y="9140"/>
                </a:lnTo>
                <a:lnTo>
                  <a:pt x="57150" y="9130"/>
                </a:lnTo>
                <a:lnTo>
                  <a:pt x="57140" y="9130"/>
                </a:lnTo>
                <a:lnTo>
                  <a:pt x="57140" y="9120"/>
                </a:lnTo>
                <a:lnTo>
                  <a:pt x="57140" y="9110"/>
                </a:lnTo>
                <a:lnTo>
                  <a:pt x="57140" y="9100"/>
                </a:lnTo>
                <a:lnTo>
                  <a:pt x="57140" y="9090"/>
                </a:lnTo>
                <a:lnTo>
                  <a:pt x="57150" y="9090"/>
                </a:lnTo>
                <a:lnTo>
                  <a:pt x="57160" y="9090"/>
                </a:lnTo>
                <a:lnTo>
                  <a:pt x="57160" y="9080"/>
                </a:lnTo>
                <a:lnTo>
                  <a:pt x="57150" y="9080"/>
                </a:lnTo>
                <a:lnTo>
                  <a:pt x="57150" y="9070"/>
                </a:lnTo>
                <a:lnTo>
                  <a:pt x="57150" y="9080"/>
                </a:lnTo>
                <a:lnTo>
                  <a:pt x="57140" y="9080"/>
                </a:lnTo>
                <a:lnTo>
                  <a:pt x="57130" y="9080"/>
                </a:lnTo>
                <a:lnTo>
                  <a:pt x="57140" y="9070"/>
                </a:lnTo>
                <a:lnTo>
                  <a:pt x="57140" y="9060"/>
                </a:lnTo>
                <a:lnTo>
                  <a:pt x="57140" y="9050"/>
                </a:lnTo>
                <a:lnTo>
                  <a:pt x="57140" y="9040"/>
                </a:lnTo>
                <a:lnTo>
                  <a:pt x="57130" y="9040"/>
                </a:lnTo>
                <a:lnTo>
                  <a:pt x="57140" y="9040"/>
                </a:lnTo>
                <a:lnTo>
                  <a:pt x="57140" y="9030"/>
                </a:lnTo>
                <a:lnTo>
                  <a:pt x="57140" y="9020"/>
                </a:lnTo>
                <a:lnTo>
                  <a:pt x="57140" y="9010"/>
                </a:lnTo>
                <a:lnTo>
                  <a:pt x="57150" y="9010"/>
                </a:lnTo>
                <a:lnTo>
                  <a:pt x="57150" y="9000"/>
                </a:lnTo>
                <a:lnTo>
                  <a:pt x="57150" y="8990"/>
                </a:lnTo>
                <a:lnTo>
                  <a:pt x="57140" y="8990"/>
                </a:lnTo>
                <a:lnTo>
                  <a:pt x="57140" y="9000"/>
                </a:lnTo>
                <a:lnTo>
                  <a:pt x="57140" y="8990"/>
                </a:lnTo>
                <a:lnTo>
                  <a:pt x="57130" y="8990"/>
                </a:lnTo>
                <a:lnTo>
                  <a:pt x="57130" y="8980"/>
                </a:lnTo>
                <a:lnTo>
                  <a:pt x="57130" y="8970"/>
                </a:lnTo>
                <a:lnTo>
                  <a:pt x="57130" y="8960"/>
                </a:lnTo>
                <a:lnTo>
                  <a:pt x="57140" y="8960"/>
                </a:lnTo>
                <a:lnTo>
                  <a:pt x="57140" y="8950"/>
                </a:lnTo>
                <a:lnTo>
                  <a:pt x="57140" y="8940"/>
                </a:lnTo>
                <a:lnTo>
                  <a:pt x="57140" y="8930"/>
                </a:lnTo>
                <a:lnTo>
                  <a:pt x="57150" y="8930"/>
                </a:lnTo>
                <a:lnTo>
                  <a:pt x="57150" y="8920"/>
                </a:lnTo>
                <a:lnTo>
                  <a:pt x="57150" y="8910"/>
                </a:lnTo>
                <a:lnTo>
                  <a:pt x="57160" y="8910"/>
                </a:lnTo>
                <a:lnTo>
                  <a:pt x="57160" y="8900"/>
                </a:lnTo>
                <a:lnTo>
                  <a:pt x="57160" y="8890"/>
                </a:lnTo>
                <a:lnTo>
                  <a:pt x="57160" y="8880"/>
                </a:lnTo>
                <a:lnTo>
                  <a:pt x="57170" y="8870"/>
                </a:lnTo>
                <a:lnTo>
                  <a:pt x="57170" y="8860"/>
                </a:lnTo>
                <a:lnTo>
                  <a:pt x="57170" y="8850"/>
                </a:lnTo>
                <a:lnTo>
                  <a:pt x="57170" y="8840"/>
                </a:lnTo>
                <a:lnTo>
                  <a:pt x="57160" y="8840"/>
                </a:lnTo>
                <a:lnTo>
                  <a:pt x="57160" y="8830"/>
                </a:lnTo>
                <a:lnTo>
                  <a:pt x="57160" y="8840"/>
                </a:lnTo>
                <a:lnTo>
                  <a:pt x="57150" y="8840"/>
                </a:lnTo>
                <a:lnTo>
                  <a:pt x="57150" y="8830"/>
                </a:lnTo>
                <a:lnTo>
                  <a:pt x="57150" y="8820"/>
                </a:lnTo>
                <a:lnTo>
                  <a:pt x="57150" y="8810"/>
                </a:lnTo>
                <a:lnTo>
                  <a:pt x="57150" y="8800"/>
                </a:lnTo>
                <a:lnTo>
                  <a:pt x="57160" y="8790"/>
                </a:lnTo>
                <a:lnTo>
                  <a:pt x="57150" y="8790"/>
                </a:lnTo>
                <a:lnTo>
                  <a:pt x="57150" y="8780"/>
                </a:lnTo>
                <a:lnTo>
                  <a:pt x="57150" y="8770"/>
                </a:lnTo>
                <a:lnTo>
                  <a:pt x="57150" y="8760"/>
                </a:lnTo>
                <a:lnTo>
                  <a:pt x="57150" y="8750"/>
                </a:lnTo>
                <a:lnTo>
                  <a:pt x="57150" y="8740"/>
                </a:lnTo>
                <a:lnTo>
                  <a:pt x="57150" y="8730"/>
                </a:lnTo>
                <a:lnTo>
                  <a:pt x="57150" y="8720"/>
                </a:lnTo>
                <a:lnTo>
                  <a:pt x="57150" y="8710"/>
                </a:lnTo>
                <a:lnTo>
                  <a:pt x="57150" y="8700"/>
                </a:lnTo>
                <a:lnTo>
                  <a:pt x="57150" y="8690"/>
                </a:lnTo>
                <a:lnTo>
                  <a:pt x="57150" y="8680"/>
                </a:lnTo>
                <a:lnTo>
                  <a:pt x="57160" y="8680"/>
                </a:lnTo>
                <a:lnTo>
                  <a:pt x="57160" y="8670"/>
                </a:lnTo>
                <a:lnTo>
                  <a:pt x="57160" y="8660"/>
                </a:lnTo>
                <a:lnTo>
                  <a:pt x="57150" y="8660"/>
                </a:lnTo>
                <a:lnTo>
                  <a:pt x="57150" y="8650"/>
                </a:lnTo>
                <a:lnTo>
                  <a:pt x="57160" y="8650"/>
                </a:lnTo>
                <a:lnTo>
                  <a:pt x="57160" y="8660"/>
                </a:lnTo>
                <a:lnTo>
                  <a:pt x="57160" y="8650"/>
                </a:lnTo>
                <a:lnTo>
                  <a:pt x="57170" y="8650"/>
                </a:lnTo>
                <a:lnTo>
                  <a:pt x="57170" y="8640"/>
                </a:lnTo>
                <a:lnTo>
                  <a:pt x="57160" y="8640"/>
                </a:lnTo>
                <a:lnTo>
                  <a:pt x="57150" y="8640"/>
                </a:lnTo>
                <a:lnTo>
                  <a:pt x="57150" y="8630"/>
                </a:lnTo>
                <a:lnTo>
                  <a:pt x="57150" y="8620"/>
                </a:lnTo>
                <a:lnTo>
                  <a:pt x="57160" y="8620"/>
                </a:lnTo>
                <a:lnTo>
                  <a:pt x="57160" y="8610"/>
                </a:lnTo>
                <a:lnTo>
                  <a:pt x="57160" y="8600"/>
                </a:lnTo>
                <a:lnTo>
                  <a:pt x="57160" y="8590"/>
                </a:lnTo>
                <a:lnTo>
                  <a:pt x="57160" y="8580"/>
                </a:lnTo>
                <a:lnTo>
                  <a:pt x="57160" y="8570"/>
                </a:lnTo>
                <a:lnTo>
                  <a:pt x="57160" y="8560"/>
                </a:lnTo>
                <a:lnTo>
                  <a:pt x="57150" y="8560"/>
                </a:lnTo>
                <a:lnTo>
                  <a:pt x="57150" y="8550"/>
                </a:lnTo>
                <a:lnTo>
                  <a:pt x="57150" y="8540"/>
                </a:lnTo>
                <a:lnTo>
                  <a:pt x="57150" y="8530"/>
                </a:lnTo>
                <a:lnTo>
                  <a:pt x="57150" y="8520"/>
                </a:lnTo>
                <a:lnTo>
                  <a:pt x="57160" y="8520"/>
                </a:lnTo>
                <a:lnTo>
                  <a:pt x="57160" y="8510"/>
                </a:lnTo>
                <a:lnTo>
                  <a:pt x="57160" y="8500"/>
                </a:lnTo>
                <a:lnTo>
                  <a:pt x="57160" y="8490"/>
                </a:lnTo>
                <a:lnTo>
                  <a:pt x="57160" y="8480"/>
                </a:lnTo>
                <a:lnTo>
                  <a:pt x="57160" y="8470"/>
                </a:lnTo>
                <a:lnTo>
                  <a:pt x="57160" y="8460"/>
                </a:lnTo>
                <a:lnTo>
                  <a:pt x="57170" y="8460"/>
                </a:lnTo>
                <a:lnTo>
                  <a:pt x="57170" y="8450"/>
                </a:lnTo>
                <a:lnTo>
                  <a:pt x="57180" y="8450"/>
                </a:lnTo>
                <a:lnTo>
                  <a:pt x="57180" y="8440"/>
                </a:lnTo>
                <a:lnTo>
                  <a:pt x="57180" y="8430"/>
                </a:lnTo>
                <a:lnTo>
                  <a:pt x="57180" y="8420"/>
                </a:lnTo>
                <a:lnTo>
                  <a:pt x="57190" y="8420"/>
                </a:lnTo>
                <a:lnTo>
                  <a:pt x="57190" y="8410"/>
                </a:lnTo>
                <a:lnTo>
                  <a:pt x="57180" y="8410"/>
                </a:lnTo>
                <a:lnTo>
                  <a:pt x="57180" y="8400"/>
                </a:lnTo>
                <a:lnTo>
                  <a:pt x="57180" y="8390"/>
                </a:lnTo>
                <a:lnTo>
                  <a:pt x="57180" y="8380"/>
                </a:lnTo>
                <a:lnTo>
                  <a:pt x="57170" y="8380"/>
                </a:lnTo>
                <a:lnTo>
                  <a:pt x="57180" y="8370"/>
                </a:lnTo>
                <a:lnTo>
                  <a:pt x="57180" y="8360"/>
                </a:lnTo>
                <a:lnTo>
                  <a:pt x="57170" y="8360"/>
                </a:lnTo>
                <a:lnTo>
                  <a:pt x="57170" y="8350"/>
                </a:lnTo>
                <a:lnTo>
                  <a:pt x="57170" y="8340"/>
                </a:lnTo>
                <a:lnTo>
                  <a:pt x="57180" y="8340"/>
                </a:lnTo>
                <a:lnTo>
                  <a:pt x="57180" y="8330"/>
                </a:lnTo>
                <a:lnTo>
                  <a:pt x="57190" y="8330"/>
                </a:lnTo>
                <a:lnTo>
                  <a:pt x="57200" y="8330"/>
                </a:lnTo>
                <a:lnTo>
                  <a:pt x="57190" y="8330"/>
                </a:lnTo>
                <a:lnTo>
                  <a:pt x="57190" y="8320"/>
                </a:lnTo>
                <a:lnTo>
                  <a:pt x="57200" y="8320"/>
                </a:lnTo>
                <a:lnTo>
                  <a:pt x="57200" y="8310"/>
                </a:lnTo>
                <a:lnTo>
                  <a:pt x="57190" y="8310"/>
                </a:lnTo>
                <a:lnTo>
                  <a:pt x="57200" y="8310"/>
                </a:lnTo>
                <a:lnTo>
                  <a:pt x="57210" y="8320"/>
                </a:lnTo>
                <a:lnTo>
                  <a:pt x="57220" y="8320"/>
                </a:lnTo>
                <a:lnTo>
                  <a:pt x="57220" y="8330"/>
                </a:lnTo>
                <a:lnTo>
                  <a:pt x="57220" y="8320"/>
                </a:lnTo>
                <a:lnTo>
                  <a:pt x="57220" y="8310"/>
                </a:lnTo>
                <a:lnTo>
                  <a:pt x="57210" y="8310"/>
                </a:lnTo>
                <a:lnTo>
                  <a:pt x="57210" y="8300"/>
                </a:lnTo>
                <a:lnTo>
                  <a:pt x="57210" y="8290"/>
                </a:lnTo>
                <a:lnTo>
                  <a:pt x="57220" y="8290"/>
                </a:lnTo>
                <a:lnTo>
                  <a:pt x="57220" y="8300"/>
                </a:lnTo>
                <a:lnTo>
                  <a:pt x="57230" y="8300"/>
                </a:lnTo>
                <a:lnTo>
                  <a:pt x="57230" y="8290"/>
                </a:lnTo>
                <a:lnTo>
                  <a:pt x="57220" y="8290"/>
                </a:lnTo>
                <a:lnTo>
                  <a:pt x="57220" y="8280"/>
                </a:lnTo>
                <a:lnTo>
                  <a:pt x="57230" y="8290"/>
                </a:lnTo>
                <a:lnTo>
                  <a:pt x="57240" y="8290"/>
                </a:lnTo>
                <a:lnTo>
                  <a:pt x="57250" y="8290"/>
                </a:lnTo>
                <a:lnTo>
                  <a:pt x="57250" y="8280"/>
                </a:lnTo>
                <a:lnTo>
                  <a:pt x="57260" y="8280"/>
                </a:lnTo>
                <a:lnTo>
                  <a:pt x="57260" y="8270"/>
                </a:lnTo>
                <a:lnTo>
                  <a:pt x="57260" y="8280"/>
                </a:lnTo>
                <a:lnTo>
                  <a:pt x="57270" y="8280"/>
                </a:lnTo>
                <a:lnTo>
                  <a:pt x="57280" y="8270"/>
                </a:lnTo>
                <a:lnTo>
                  <a:pt x="57280" y="8260"/>
                </a:lnTo>
                <a:lnTo>
                  <a:pt x="57290" y="8260"/>
                </a:lnTo>
                <a:lnTo>
                  <a:pt x="57290" y="8250"/>
                </a:lnTo>
                <a:lnTo>
                  <a:pt x="57290" y="8240"/>
                </a:lnTo>
                <a:lnTo>
                  <a:pt x="57290" y="8230"/>
                </a:lnTo>
                <a:lnTo>
                  <a:pt x="57280" y="8230"/>
                </a:lnTo>
                <a:lnTo>
                  <a:pt x="57290" y="8230"/>
                </a:lnTo>
                <a:lnTo>
                  <a:pt x="57280" y="8230"/>
                </a:lnTo>
                <a:lnTo>
                  <a:pt x="57280" y="8220"/>
                </a:lnTo>
                <a:lnTo>
                  <a:pt x="57280" y="8210"/>
                </a:lnTo>
                <a:lnTo>
                  <a:pt x="57280" y="8200"/>
                </a:lnTo>
                <a:lnTo>
                  <a:pt x="57270" y="8200"/>
                </a:lnTo>
                <a:lnTo>
                  <a:pt x="57270" y="8190"/>
                </a:lnTo>
                <a:lnTo>
                  <a:pt x="57260" y="8190"/>
                </a:lnTo>
                <a:lnTo>
                  <a:pt x="57260" y="8180"/>
                </a:lnTo>
                <a:lnTo>
                  <a:pt x="57260" y="8170"/>
                </a:lnTo>
                <a:lnTo>
                  <a:pt x="57250" y="8170"/>
                </a:lnTo>
                <a:lnTo>
                  <a:pt x="57250" y="8160"/>
                </a:lnTo>
                <a:lnTo>
                  <a:pt x="57250" y="8150"/>
                </a:lnTo>
                <a:lnTo>
                  <a:pt x="57240" y="8150"/>
                </a:lnTo>
                <a:lnTo>
                  <a:pt x="57240" y="8140"/>
                </a:lnTo>
                <a:lnTo>
                  <a:pt x="57230" y="8130"/>
                </a:lnTo>
                <a:lnTo>
                  <a:pt x="57230" y="8120"/>
                </a:lnTo>
                <a:lnTo>
                  <a:pt x="57230" y="8110"/>
                </a:lnTo>
                <a:lnTo>
                  <a:pt x="57220" y="8110"/>
                </a:lnTo>
                <a:lnTo>
                  <a:pt x="57220" y="8100"/>
                </a:lnTo>
                <a:lnTo>
                  <a:pt x="57220" y="8090"/>
                </a:lnTo>
                <a:lnTo>
                  <a:pt x="57210" y="8090"/>
                </a:lnTo>
                <a:lnTo>
                  <a:pt x="57210" y="8080"/>
                </a:lnTo>
                <a:lnTo>
                  <a:pt x="57210" y="8070"/>
                </a:lnTo>
                <a:lnTo>
                  <a:pt x="57210" y="8060"/>
                </a:lnTo>
                <a:lnTo>
                  <a:pt x="57210" y="8050"/>
                </a:lnTo>
                <a:lnTo>
                  <a:pt x="57210" y="8040"/>
                </a:lnTo>
                <a:lnTo>
                  <a:pt x="57200" y="8040"/>
                </a:lnTo>
                <a:lnTo>
                  <a:pt x="57200" y="8030"/>
                </a:lnTo>
                <a:lnTo>
                  <a:pt x="57200" y="8020"/>
                </a:lnTo>
                <a:lnTo>
                  <a:pt x="57210" y="8020"/>
                </a:lnTo>
                <a:lnTo>
                  <a:pt x="57210" y="8030"/>
                </a:lnTo>
                <a:lnTo>
                  <a:pt x="57220" y="8030"/>
                </a:lnTo>
                <a:lnTo>
                  <a:pt x="57230" y="8030"/>
                </a:lnTo>
                <a:lnTo>
                  <a:pt x="57240" y="8040"/>
                </a:lnTo>
                <a:lnTo>
                  <a:pt x="57240" y="8030"/>
                </a:lnTo>
                <a:lnTo>
                  <a:pt x="57250" y="8030"/>
                </a:lnTo>
                <a:lnTo>
                  <a:pt x="57250" y="8040"/>
                </a:lnTo>
                <a:lnTo>
                  <a:pt x="57260" y="8040"/>
                </a:lnTo>
                <a:lnTo>
                  <a:pt x="57270" y="8050"/>
                </a:lnTo>
                <a:lnTo>
                  <a:pt x="57270" y="8060"/>
                </a:lnTo>
                <a:lnTo>
                  <a:pt x="57280" y="8060"/>
                </a:lnTo>
                <a:lnTo>
                  <a:pt x="57290" y="8060"/>
                </a:lnTo>
                <a:lnTo>
                  <a:pt x="57300" y="8060"/>
                </a:lnTo>
                <a:lnTo>
                  <a:pt x="57310" y="8050"/>
                </a:lnTo>
                <a:lnTo>
                  <a:pt x="57320" y="8050"/>
                </a:lnTo>
                <a:lnTo>
                  <a:pt x="57320" y="8040"/>
                </a:lnTo>
                <a:lnTo>
                  <a:pt x="57330" y="8040"/>
                </a:lnTo>
                <a:lnTo>
                  <a:pt x="57330" y="8030"/>
                </a:lnTo>
                <a:lnTo>
                  <a:pt x="57330" y="8020"/>
                </a:lnTo>
                <a:lnTo>
                  <a:pt x="57330" y="8010"/>
                </a:lnTo>
                <a:lnTo>
                  <a:pt x="57330" y="8000"/>
                </a:lnTo>
                <a:lnTo>
                  <a:pt x="57330" y="7990"/>
                </a:lnTo>
                <a:lnTo>
                  <a:pt x="57340" y="7990"/>
                </a:lnTo>
                <a:lnTo>
                  <a:pt x="57350" y="7990"/>
                </a:lnTo>
                <a:lnTo>
                  <a:pt x="57360" y="7990"/>
                </a:lnTo>
                <a:lnTo>
                  <a:pt x="57370" y="7990"/>
                </a:lnTo>
                <a:lnTo>
                  <a:pt x="57370" y="8000"/>
                </a:lnTo>
                <a:lnTo>
                  <a:pt x="57380" y="8010"/>
                </a:lnTo>
                <a:lnTo>
                  <a:pt x="57390" y="8020"/>
                </a:lnTo>
                <a:lnTo>
                  <a:pt x="57400" y="8020"/>
                </a:lnTo>
                <a:lnTo>
                  <a:pt x="57400" y="8030"/>
                </a:lnTo>
                <a:lnTo>
                  <a:pt x="57410" y="8030"/>
                </a:lnTo>
                <a:lnTo>
                  <a:pt x="57420" y="8030"/>
                </a:lnTo>
                <a:lnTo>
                  <a:pt x="57420" y="8040"/>
                </a:lnTo>
                <a:lnTo>
                  <a:pt x="57430" y="8040"/>
                </a:lnTo>
                <a:lnTo>
                  <a:pt x="57440" y="8040"/>
                </a:lnTo>
                <a:lnTo>
                  <a:pt x="57440" y="8050"/>
                </a:lnTo>
                <a:lnTo>
                  <a:pt x="57450" y="8050"/>
                </a:lnTo>
                <a:lnTo>
                  <a:pt x="57450" y="8060"/>
                </a:lnTo>
                <a:lnTo>
                  <a:pt x="57460" y="8060"/>
                </a:lnTo>
                <a:lnTo>
                  <a:pt x="57460" y="8070"/>
                </a:lnTo>
                <a:lnTo>
                  <a:pt x="57470" y="8070"/>
                </a:lnTo>
                <a:lnTo>
                  <a:pt x="57480" y="8080"/>
                </a:lnTo>
                <a:lnTo>
                  <a:pt x="57480" y="8090"/>
                </a:lnTo>
                <a:lnTo>
                  <a:pt x="57490" y="8090"/>
                </a:lnTo>
                <a:lnTo>
                  <a:pt x="57500" y="8090"/>
                </a:lnTo>
                <a:lnTo>
                  <a:pt x="57500" y="8100"/>
                </a:lnTo>
                <a:lnTo>
                  <a:pt x="57510" y="8100"/>
                </a:lnTo>
                <a:lnTo>
                  <a:pt x="57510" y="8110"/>
                </a:lnTo>
                <a:lnTo>
                  <a:pt x="57520" y="8110"/>
                </a:lnTo>
                <a:lnTo>
                  <a:pt x="57520" y="8120"/>
                </a:lnTo>
                <a:lnTo>
                  <a:pt x="57520" y="8130"/>
                </a:lnTo>
                <a:lnTo>
                  <a:pt x="57530" y="8130"/>
                </a:lnTo>
                <a:lnTo>
                  <a:pt x="57530" y="8140"/>
                </a:lnTo>
                <a:lnTo>
                  <a:pt x="57540" y="8140"/>
                </a:lnTo>
                <a:lnTo>
                  <a:pt x="57540" y="8150"/>
                </a:lnTo>
                <a:lnTo>
                  <a:pt x="57540" y="8140"/>
                </a:lnTo>
                <a:lnTo>
                  <a:pt x="57540" y="8150"/>
                </a:lnTo>
                <a:lnTo>
                  <a:pt x="57550" y="8150"/>
                </a:lnTo>
                <a:lnTo>
                  <a:pt x="57550" y="8160"/>
                </a:lnTo>
                <a:lnTo>
                  <a:pt x="57550" y="8170"/>
                </a:lnTo>
                <a:lnTo>
                  <a:pt x="57540" y="8170"/>
                </a:lnTo>
                <a:lnTo>
                  <a:pt x="57530" y="8170"/>
                </a:lnTo>
                <a:lnTo>
                  <a:pt x="57530" y="8180"/>
                </a:lnTo>
                <a:lnTo>
                  <a:pt x="57530" y="8190"/>
                </a:lnTo>
                <a:lnTo>
                  <a:pt x="57520" y="8190"/>
                </a:lnTo>
                <a:lnTo>
                  <a:pt x="57510" y="8190"/>
                </a:lnTo>
                <a:lnTo>
                  <a:pt x="57510" y="8200"/>
                </a:lnTo>
                <a:lnTo>
                  <a:pt x="57500" y="8200"/>
                </a:lnTo>
                <a:lnTo>
                  <a:pt x="57500" y="8210"/>
                </a:lnTo>
                <a:lnTo>
                  <a:pt x="57490" y="8210"/>
                </a:lnTo>
                <a:lnTo>
                  <a:pt x="57490" y="8220"/>
                </a:lnTo>
                <a:lnTo>
                  <a:pt x="57480" y="8220"/>
                </a:lnTo>
                <a:lnTo>
                  <a:pt x="57470" y="8220"/>
                </a:lnTo>
                <a:lnTo>
                  <a:pt x="57460" y="8220"/>
                </a:lnTo>
                <a:lnTo>
                  <a:pt x="57460" y="8230"/>
                </a:lnTo>
                <a:lnTo>
                  <a:pt x="57460" y="8240"/>
                </a:lnTo>
                <a:lnTo>
                  <a:pt x="57460" y="8250"/>
                </a:lnTo>
                <a:lnTo>
                  <a:pt x="57470" y="8250"/>
                </a:lnTo>
                <a:lnTo>
                  <a:pt x="57470" y="8260"/>
                </a:lnTo>
                <a:lnTo>
                  <a:pt x="57470" y="8270"/>
                </a:lnTo>
                <a:lnTo>
                  <a:pt x="57480" y="8270"/>
                </a:lnTo>
                <a:lnTo>
                  <a:pt x="57480" y="8280"/>
                </a:lnTo>
                <a:lnTo>
                  <a:pt x="57490" y="8280"/>
                </a:lnTo>
                <a:lnTo>
                  <a:pt x="57500" y="8280"/>
                </a:lnTo>
                <a:lnTo>
                  <a:pt x="57500" y="8290"/>
                </a:lnTo>
                <a:lnTo>
                  <a:pt x="57490" y="8290"/>
                </a:lnTo>
                <a:lnTo>
                  <a:pt x="57490" y="8300"/>
                </a:lnTo>
                <a:lnTo>
                  <a:pt x="57490" y="8310"/>
                </a:lnTo>
                <a:lnTo>
                  <a:pt x="57490" y="8320"/>
                </a:lnTo>
                <a:lnTo>
                  <a:pt x="57490" y="8330"/>
                </a:lnTo>
                <a:lnTo>
                  <a:pt x="57490" y="8340"/>
                </a:lnTo>
                <a:lnTo>
                  <a:pt x="57490" y="8350"/>
                </a:lnTo>
                <a:lnTo>
                  <a:pt x="57490" y="8360"/>
                </a:lnTo>
                <a:lnTo>
                  <a:pt x="57500" y="8360"/>
                </a:lnTo>
                <a:lnTo>
                  <a:pt x="57500" y="8370"/>
                </a:lnTo>
                <a:lnTo>
                  <a:pt x="57500" y="8380"/>
                </a:lnTo>
                <a:lnTo>
                  <a:pt x="57510" y="8390"/>
                </a:lnTo>
                <a:lnTo>
                  <a:pt x="57510" y="8400"/>
                </a:lnTo>
                <a:lnTo>
                  <a:pt x="57520" y="8410"/>
                </a:lnTo>
                <a:lnTo>
                  <a:pt x="57520" y="8420"/>
                </a:lnTo>
                <a:lnTo>
                  <a:pt x="57530" y="8430"/>
                </a:lnTo>
                <a:lnTo>
                  <a:pt x="57530" y="8440"/>
                </a:lnTo>
                <a:lnTo>
                  <a:pt x="57540" y="8440"/>
                </a:lnTo>
                <a:lnTo>
                  <a:pt x="57540" y="8450"/>
                </a:lnTo>
                <a:lnTo>
                  <a:pt x="57550" y="8450"/>
                </a:lnTo>
                <a:lnTo>
                  <a:pt x="57550" y="8460"/>
                </a:lnTo>
                <a:lnTo>
                  <a:pt x="57560" y="8460"/>
                </a:lnTo>
                <a:lnTo>
                  <a:pt x="57560" y="8470"/>
                </a:lnTo>
                <a:lnTo>
                  <a:pt x="57560" y="8480"/>
                </a:lnTo>
                <a:lnTo>
                  <a:pt x="57570" y="8480"/>
                </a:lnTo>
                <a:lnTo>
                  <a:pt x="57570" y="8490"/>
                </a:lnTo>
                <a:lnTo>
                  <a:pt x="57580" y="8490"/>
                </a:lnTo>
                <a:lnTo>
                  <a:pt x="57580" y="8500"/>
                </a:lnTo>
                <a:lnTo>
                  <a:pt x="57590" y="8500"/>
                </a:lnTo>
                <a:lnTo>
                  <a:pt x="57590" y="8510"/>
                </a:lnTo>
                <a:lnTo>
                  <a:pt x="57580" y="8510"/>
                </a:lnTo>
                <a:lnTo>
                  <a:pt x="57570" y="8520"/>
                </a:lnTo>
                <a:lnTo>
                  <a:pt x="57570" y="8530"/>
                </a:lnTo>
                <a:lnTo>
                  <a:pt x="57560" y="8530"/>
                </a:lnTo>
                <a:lnTo>
                  <a:pt x="57560" y="8540"/>
                </a:lnTo>
                <a:lnTo>
                  <a:pt x="57550" y="8540"/>
                </a:lnTo>
                <a:lnTo>
                  <a:pt x="57550" y="8550"/>
                </a:lnTo>
                <a:lnTo>
                  <a:pt x="57550" y="8560"/>
                </a:lnTo>
                <a:lnTo>
                  <a:pt x="57550" y="8570"/>
                </a:lnTo>
                <a:lnTo>
                  <a:pt x="57550" y="8580"/>
                </a:lnTo>
                <a:lnTo>
                  <a:pt x="57540" y="8580"/>
                </a:lnTo>
                <a:lnTo>
                  <a:pt x="57540" y="8590"/>
                </a:lnTo>
                <a:lnTo>
                  <a:pt x="57540" y="8600"/>
                </a:lnTo>
                <a:lnTo>
                  <a:pt x="57540" y="8610"/>
                </a:lnTo>
                <a:lnTo>
                  <a:pt x="57540" y="8620"/>
                </a:lnTo>
                <a:lnTo>
                  <a:pt x="57540" y="8630"/>
                </a:lnTo>
                <a:lnTo>
                  <a:pt x="57540" y="8640"/>
                </a:lnTo>
                <a:lnTo>
                  <a:pt x="57530" y="8640"/>
                </a:lnTo>
                <a:lnTo>
                  <a:pt x="57530" y="8650"/>
                </a:lnTo>
                <a:lnTo>
                  <a:pt x="57520" y="8650"/>
                </a:lnTo>
                <a:lnTo>
                  <a:pt x="57520" y="8660"/>
                </a:lnTo>
                <a:lnTo>
                  <a:pt x="57510" y="8660"/>
                </a:lnTo>
                <a:lnTo>
                  <a:pt x="57500" y="8660"/>
                </a:lnTo>
                <a:lnTo>
                  <a:pt x="57500" y="8670"/>
                </a:lnTo>
                <a:lnTo>
                  <a:pt x="57490" y="8670"/>
                </a:lnTo>
                <a:lnTo>
                  <a:pt x="57490" y="8680"/>
                </a:lnTo>
                <a:lnTo>
                  <a:pt x="57490" y="8690"/>
                </a:lnTo>
                <a:lnTo>
                  <a:pt x="57490" y="8700"/>
                </a:lnTo>
                <a:lnTo>
                  <a:pt x="57480" y="8700"/>
                </a:lnTo>
                <a:lnTo>
                  <a:pt x="57470" y="8700"/>
                </a:lnTo>
                <a:lnTo>
                  <a:pt x="57470" y="8710"/>
                </a:lnTo>
                <a:lnTo>
                  <a:pt x="57460" y="8720"/>
                </a:lnTo>
                <a:lnTo>
                  <a:pt x="57460" y="8730"/>
                </a:lnTo>
                <a:lnTo>
                  <a:pt x="57460" y="8740"/>
                </a:lnTo>
                <a:lnTo>
                  <a:pt x="57470" y="8740"/>
                </a:lnTo>
                <a:lnTo>
                  <a:pt x="57470" y="8750"/>
                </a:lnTo>
                <a:lnTo>
                  <a:pt x="57470" y="8760"/>
                </a:lnTo>
                <a:lnTo>
                  <a:pt x="57470" y="8770"/>
                </a:lnTo>
                <a:lnTo>
                  <a:pt x="57480" y="8770"/>
                </a:lnTo>
                <a:lnTo>
                  <a:pt x="57480" y="8780"/>
                </a:lnTo>
                <a:lnTo>
                  <a:pt x="57490" y="8790"/>
                </a:lnTo>
                <a:lnTo>
                  <a:pt x="57500" y="8800"/>
                </a:lnTo>
                <a:lnTo>
                  <a:pt x="57500" y="8810"/>
                </a:lnTo>
                <a:lnTo>
                  <a:pt x="57510" y="8820"/>
                </a:lnTo>
                <a:lnTo>
                  <a:pt x="57510" y="8830"/>
                </a:lnTo>
                <a:lnTo>
                  <a:pt x="57520" y="8830"/>
                </a:lnTo>
                <a:lnTo>
                  <a:pt x="57520" y="8840"/>
                </a:lnTo>
                <a:lnTo>
                  <a:pt x="57530" y="8850"/>
                </a:lnTo>
                <a:lnTo>
                  <a:pt x="57540" y="8860"/>
                </a:lnTo>
                <a:lnTo>
                  <a:pt x="57540" y="8870"/>
                </a:lnTo>
                <a:lnTo>
                  <a:pt x="57550" y="8870"/>
                </a:lnTo>
                <a:lnTo>
                  <a:pt x="57550" y="8880"/>
                </a:lnTo>
                <a:lnTo>
                  <a:pt x="57560" y="8880"/>
                </a:lnTo>
                <a:lnTo>
                  <a:pt x="57560" y="8890"/>
                </a:lnTo>
                <a:lnTo>
                  <a:pt x="57570" y="8890"/>
                </a:lnTo>
                <a:lnTo>
                  <a:pt x="57570" y="8900"/>
                </a:lnTo>
                <a:lnTo>
                  <a:pt x="57580" y="8910"/>
                </a:lnTo>
                <a:lnTo>
                  <a:pt x="57590" y="8920"/>
                </a:lnTo>
                <a:lnTo>
                  <a:pt x="57590" y="8930"/>
                </a:lnTo>
                <a:lnTo>
                  <a:pt x="57600" y="8930"/>
                </a:lnTo>
                <a:lnTo>
                  <a:pt x="57600" y="8940"/>
                </a:lnTo>
                <a:lnTo>
                  <a:pt x="57610" y="8940"/>
                </a:lnTo>
                <a:lnTo>
                  <a:pt x="57620" y="8950"/>
                </a:lnTo>
                <a:lnTo>
                  <a:pt x="57630" y="8950"/>
                </a:lnTo>
                <a:lnTo>
                  <a:pt x="57630" y="8960"/>
                </a:lnTo>
                <a:lnTo>
                  <a:pt x="57640" y="8960"/>
                </a:lnTo>
                <a:lnTo>
                  <a:pt x="57640" y="8970"/>
                </a:lnTo>
                <a:lnTo>
                  <a:pt x="57650" y="8970"/>
                </a:lnTo>
                <a:lnTo>
                  <a:pt x="57650" y="8980"/>
                </a:lnTo>
                <a:lnTo>
                  <a:pt x="57660" y="8980"/>
                </a:lnTo>
                <a:lnTo>
                  <a:pt x="57670" y="8990"/>
                </a:lnTo>
                <a:lnTo>
                  <a:pt x="57680" y="8990"/>
                </a:lnTo>
                <a:lnTo>
                  <a:pt x="57690" y="8990"/>
                </a:lnTo>
                <a:lnTo>
                  <a:pt x="57690" y="9000"/>
                </a:lnTo>
                <a:lnTo>
                  <a:pt x="57700" y="9000"/>
                </a:lnTo>
                <a:lnTo>
                  <a:pt x="57710" y="9000"/>
                </a:lnTo>
                <a:lnTo>
                  <a:pt x="57710" y="9010"/>
                </a:lnTo>
                <a:lnTo>
                  <a:pt x="57720" y="9010"/>
                </a:lnTo>
                <a:lnTo>
                  <a:pt x="57720" y="9020"/>
                </a:lnTo>
                <a:lnTo>
                  <a:pt x="57730" y="9020"/>
                </a:lnTo>
                <a:lnTo>
                  <a:pt x="57730" y="9030"/>
                </a:lnTo>
                <a:lnTo>
                  <a:pt x="57740" y="9030"/>
                </a:lnTo>
                <a:lnTo>
                  <a:pt x="57740" y="9040"/>
                </a:lnTo>
                <a:lnTo>
                  <a:pt x="57750" y="9040"/>
                </a:lnTo>
                <a:lnTo>
                  <a:pt x="57750" y="9050"/>
                </a:lnTo>
                <a:lnTo>
                  <a:pt x="57760" y="9060"/>
                </a:lnTo>
                <a:lnTo>
                  <a:pt x="57770" y="9070"/>
                </a:lnTo>
                <a:lnTo>
                  <a:pt x="57780" y="9070"/>
                </a:lnTo>
                <a:lnTo>
                  <a:pt x="57790" y="9080"/>
                </a:lnTo>
                <a:lnTo>
                  <a:pt x="57800" y="9080"/>
                </a:lnTo>
                <a:lnTo>
                  <a:pt x="57810" y="9080"/>
                </a:lnTo>
                <a:lnTo>
                  <a:pt x="57810" y="9090"/>
                </a:lnTo>
                <a:lnTo>
                  <a:pt x="57820" y="9090"/>
                </a:lnTo>
                <a:lnTo>
                  <a:pt x="57830" y="9090"/>
                </a:lnTo>
                <a:lnTo>
                  <a:pt x="57830" y="9100"/>
                </a:lnTo>
                <a:lnTo>
                  <a:pt x="57840" y="9100"/>
                </a:lnTo>
                <a:lnTo>
                  <a:pt x="57850" y="9100"/>
                </a:lnTo>
                <a:lnTo>
                  <a:pt x="57860" y="9100"/>
                </a:lnTo>
                <a:lnTo>
                  <a:pt x="57860" y="9110"/>
                </a:lnTo>
                <a:lnTo>
                  <a:pt x="57870" y="9110"/>
                </a:lnTo>
                <a:lnTo>
                  <a:pt x="57880" y="9110"/>
                </a:lnTo>
                <a:lnTo>
                  <a:pt x="57890" y="9110"/>
                </a:lnTo>
                <a:lnTo>
                  <a:pt x="57900" y="9110"/>
                </a:lnTo>
                <a:lnTo>
                  <a:pt x="57910" y="9110"/>
                </a:lnTo>
                <a:lnTo>
                  <a:pt x="57920" y="9110"/>
                </a:lnTo>
                <a:lnTo>
                  <a:pt x="57930" y="9110"/>
                </a:lnTo>
                <a:lnTo>
                  <a:pt x="57940" y="9110"/>
                </a:lnTo>
                <a:lnTo>
                  <a:pt x="57950" y="9110"/>
                </a:lnTo>
                <a:lnTo>
                  <a:pt x="57960" y="9110"/>
                </a:lnTo>
                <a:lnTo>
                  <a:pt x="57970" y="9110"/>
                </a:lnTo>
                <a:lnTo>
                  <a:pt x="57980" y="9110"/>
                </a:lnTo>
                <a:lnTo>
                  <a:pt x="57990" y="9100"/>
                </a:lnTo>
                <a:lnTo>
                  <a:pt x="58000" y="9100"/>
                </a:lnTo>
                <a:lnTo>
                  <a:pt x="58010" y="9100"/>
                </a:lnTo>
                <a:lnTo>
                  <a:pt x="58020" y="9100"/>
                </a:lnTo>
                <a:lnTo>
                  <a:pt x="58020" y="9090"/>
                </a:lnTo>
                <a:lnTo>
                  <a:pt x="58030" y="9090"/>
                </a:lnTo>
                <a:lnTo>
                  <a:pt x="58040" y="9080"/>
                </a:lnTo>
                <a:lnTo>
                  <a:pt x="58050" y="9080"/>
                </a:lnTo>
                <a:lnTo>
                  <a:pt x="58060" y="9070"/>
                </a:lnTo>
                <a:lnTo>
                  <a:pt x="58070" y="9070"/>
                </a:lnTo>
                <a:lnTo>
                  <a:pt x="58070" y="9060"/>
                </a:lnTo>
                <a:lnTo>
                  <a:pt x="58080" y="9060"/>
                </a:lnTo>
                <a:lnTo>
                  <a:pt x="58080" y="9050"/>
                </a:lnTo>
                <a:lnTo>
                  <a:pt x="58090" y="9050"/>
                </a:lnTo>
                <a:lnTo>
                  <a:pt x="58100" y="9050"/>
                </a:lnTo>
                <a:lnTo>
                  <a:pt x="58110" y="9050"/>
                </a:lnTo>
                <a:lnTo>
                  <a:pt x="58120" y="9050"/>
                </a:lnTo>
                <a:lnTo>
                  <a:pt x="58130" y="9050"/>
                </a:lnTo>
                <a:lnTo>
                  <a:pt x="58130" y="9040"/>
                </a:lnTo>
                <a:lnTo>
                  <a:pt x="58140" y="9040"/>
                </a:lnTo>
                <a:lnTo>
                  <a:pt x="58140" y="9030"/>
                </a:lnTo>
                <a:lnTo>
                  <a:pt x="58150" y="9030"/>
                </a:lnTo>
                <a:lnTo>
                  <a:pt x="58150" y="9020"/>
                </a:lnTo>
                <a:lnTo>
                  <a:pt x="58140" y="9020"/>
                </a:lnTo>
                <a:lnTo>
                  <a:pt x="58150" y="9020"/>
                </a:lnTo>
                <a:lnTo>
                  <a:pt x="58160" y="9020"/>
                </a:lnTo>
                <a:lnTo>
                  <a:pt x="58160" y="9010"/>
                </a:lnTo>
                <a:lnTo>
                  <a:pt x="58170" y="9010"/>
                </a:lnTo>
                <a:lnTo>
                  <a:pt x="58170" y="9020"/>
                </a:lnTo>
                <a:lnTo>
                  <a:pt x="58170" y="9010"/>
                </a:lnTo>
                <a:lnTo>
                  <a:pt x="58170" y="9020"/>
                </a:lnTo>
                <a:lnTo>
                  <a:pt x="58180" y="9020"/>
                </a:lnTo>
                <a:lnTo>
                  <a:pt x="58190" y="9020"/>
                </a:lnTo>
                <a:lnTo>
                  <a:pt x="58190" y="9010"/>
                </a:lnTo>
                <a:lnTo>
                  <a:pt x="58190" y="9000"/>
                </a:lnTo>
                <a:lnTo>
                  <a:pt x="58190" y="8990"/>
                </a:lnTo>
                <a:lnTo>
                  <a:pt x="58200" y="8990"/>
                </a:lnTo>
                <a:lnTo>
                  <a:pt x="58200" y="8980"/>
                </a:lnTo>
                <a:lnTo>
                  <a:pt x="58200" y="8970"/>
                </a:lnTo>
                <a:lnTo>
                  <a:pt x="58190" y="8970"/>
                </a:lnTo>
                <a:lnTo>
                  <a:pt x="58190" y="8960"/>
                </a:lnTo>
                <a:lnTo>
                  <a:pt x="58200" y="8960"/>
                </a:lnTo>
                <a:lnTo>
                  <a:pt x="58210" y="8960"/>
                </a:lnTo>
                <a:lnTo>
                  <a:pt x="58210" y="8950"/>
                </a:lnTo>
                <a:lnTo>
                  <a:pt x="58220" y="8950"/>
                </a:lnTo>
                <a:lnTo>
                  <a:pt x="58220" y="8960"/>
                </a:lnTo>
                <a:lnTo>
                  <a:pt x="58210" y="8960"/>
                </a:lnTo>
                <a:lnTo>
                  <a:pt x="58210" y="8970"/>
                </a:lnTo>
                <a:lnTo>
                  <a:pt x="58210" y="8980"/>
                </a:lnTo>
                <a:lnTo>
                  <a:pt x="58210" y="8990"/>
                </a:lnTo>
                <a:lnTo>
                  <a:pt x="58220" y="8990"/>
                </a:lnTo>
                <a:lnTo>
                  <a:pt x="58230" y="8990"/>
                </a:lnTo>
                <a:lnTo>
                  <a:pt x="58240" y="8990"/>
                </a:lnTo>
                <a:lnTo>
                  <a:pt x="58240" y="9000"/>
                </a:lnTo>
                <a:lnTo>
                  <a:pt x="58250" y="9000"/>
                </a:lnTo>
                <a:lnTo>
                  <a:pt x="58250" y="9010"/>
                </a:lnTo>
                <a:lnTo>
                  <a:pt x="58260" y="9010"/>
                </a:lnTo>
                <a:lnTo>
                  <a:pt x="58270" y="9010"/>
                </a:lnTo>
                <a:lnTo>
                  <a:pt x="58280" y="9010"/>
                </a:lnTo>
                <a:lnTo>
                  <a:pt x="58280" y="9020"/>
                </a:lnTo>
                <a:lnTo>
                  <a:pt x="58280" y="9030"/>
                </a:lnTo>
                <a:lnTo>
                  <a:pt x="58280" y="9040"/>
                </a:lnTo>
                <a:lnTo>
                  <a:pt x="58290" y="9040"/>
                </a:lnTo>
                <a:lnTo>
                  <a:pt x="58290" y="9050"/>
                </a:lnTo>
                <a:lnTo>
                  <a:pt x="58280" y="9030"/>
                </a:lnTo>
                <a:lnTo>
                  <a:pt x="58270" y="9030"/>
                </a:lnTo>
                <a:lnTo>
                  <a:pt x="58260" y="9030"/>
                </a:lnTo>
                <a:lnTo>
                  <a:pt x="58260" y="9040"/>
                </a:lnTo>
                <a:lnTo>
                  <a:pt x="58250" y="9040"/>
                </a:lnTo>
                <a:lnTo>
                  <a:pt x="58250" y="9050"/>
                </a:lnTo>
                <a:lnTo>
                  <a:pt x="58250" y="9060"/>
                </a:lnTo>
                <a:lnTo>
                  <a:pt x="58250" y="9070"/>
                </a:lnTo>
                <a:lnTo>
                  <a:pt x="58250" y="9080"/>
                </a:lnTo>
                <a:lnTo>
                  <a:pt x="58250" y="9090"/>
                </a:lnTo>
                <a:lnTo>
                  <a:pt x="58260" y="9090"/>
                </a:lnTo>
                <a:lnTo>
                  <a:pt x="58260" y="9100"/>
                </a:lnTo>
                <a:lnTo>
                  <a:pt x="58260" y="9110"/>
                </a:lnTo>
                <a:lnTo>
                  <a:pt x="58270" y="9110"/>
                </a:lnTo>
                <a:lnTo>
                  <a:pt x="58270" y="9120"/>
                </a:lnTo>
                <a:lnTo>
                  <a:pt x="58280" y="9120"/>
                </a:lnTo>
                <a:lnTo>
                  <a:pt x="58280" y="9130"/>
                </a:lnTo>
                <a:lnTo>
                  <a:pt x="58290" y="9130"/>
                </a:lnTo>
                <a:lnTo>
                  <a:pt x="58290" y="9140"/>
                </a:lnTo>
                <a:lnTo>
                  <a:pt x="58300" y="9140"/>
                </a:lnTo>
                <a:lnTo>
                  <a:pt x="58300" y="9150"/>
                </a:lnTo>
                <a:lnTo>
                  <a:pt x="58310" y="9150"/>
                </a:lnTo>
                <a:lnTo>
                  <a:pt x="58310" y="9160"/>
                </a:lnTo>
                <a:lnTo>
                  <a:pt x="58310" y="9170"/>
                </a:lnTo>
                <a:lnTo>
                  <a:pt x="58310" y="9180"/>
                </a:lnTo>
                <a:lnTo>
                  <a:pt x="58300" y="9180"/>
                </a:lnTo>
                <a:lnTo>
                  <a:pt x="58300" y="9190"/>
                </a:lnTo>
                <a:lnTo>
                  <a:pt x="58300" y="9200"/>
                </a:lnTo>
                <a:lnTo>
                  <a:pt x="58290" y="9200"/>
                </a:lnTo>
                <a:lnTo>
                  <a:pt x="58290" y="9210"/>
                </a:lnTo>
                <a:lnTo>
                  <a:pt x="58290" y="9220"/>
                </a:lnTo>
                <a:lnTo>
                  <a:pt x="58280" y="9220"/>
                </a:lnTo>
                <a:lnTo>
                  <a:pt x="58280" y="9230"/>
                </a:lnTo>
                <a:lnTo>
                  <a:pt x="58280" y="9240"/>
                </a:lnTo>
                <a:lnTo>
                  <a:pt x="58280" y="9250"/>
                </a:lnTo>
                <a:lnTo>
                  <a:pt x="58280" y="9260"/>
                </a:lnTo>
                <a:lnTo>
                  <a:pt x="58280" y="9270"/>
                </a:lnTo>
                <a:lnTo>
                  <a:pt x="58290" y="9270"/>
                </a:lnTo>
                <a:lnTo>
                  <a:pt x="58290" y="9280"/>
                </a:lnTo>
                <a:lnTo>
                  <a:pt x="58290" y="9290"/>
                </a:lnTo>
                <a:lnTo>
                  <a:pt x="58300" y="9290"/>
                </a:lnTo>
                <a:lnTo>
                  <a:pt x="58300" y="9300"/>
                </a:lnTo>
                <a:lnTo>
                  <a:pt x="58310" y="9300"/>
                </a:lnTo>
                <a:lnTo>
                  <a:pt x="58310" y="9310"/>
                </a:lnTo>
                <a:lnTo>
                  <a:pt x="58320" y="9310"/>
                </a:lnTo>
                <a:lnTo>
                  <a:pt x="58320" y="9320"/>
                </a:lnTo>
                <a:lnTo>
                  <a:pt x="58330" y="9320"/>
                </a:lnTo>
                <a:lnTo>
                  <a:pt x="58340" y="9320"/>
                </a:lnTo>
                <a:lnTo>
                  <a:pt x="58340" y="9330"/>
                </a:lnTo>
                <a:lnTo>
                  <a:pt x="58350" y="9330"/>
                </a:lnTo>
                <a:lnTo>
                  <a:pt x="58350" y="9340"/>
                </a:lnTo>
                <a:lnTo>
                  <a:pt x="58360" y="9340"/>
                </a:lnTo>
                <a:lnTo>
                  <a:pt x="58370" y="9340"/>
                </a:lnTo>
                <a:lnTo>
                  <a:pt x="58380" y="9340"/>
                </a:lnTo>
                <a:lnTo>
                  <a:pt x="58380" y="9350"/>
                </a:lnTo>
                <a:lnTo>
                  <a:pt x="58390" y="9350"/>
                </a:lnTo>
                <a:lnTo>
                  <a:pt x="58400" y="9350"/>
                </a:lnTo>
                <a:lnTo>
                  <a:pt x="58400" y="9360"/>
                </a:lnTo>
                <a:lnTo>
                  <a:pt x="58410" y="9360"/>
                </a:lnTo>
                <a:lnTo>
                  <a:pt x="58420" y="9370"/>
                </a:lnTo>
                <a:lnTo>
                  <a:pt x="58420" y="9380"/>
                </a:lnTo>
                <a:lnTo>
                  <a:pt x="58430" y="9380"/>
                </a:lnTo>
                <a:lnTo>
                  <a:pt x="58440" y="9380"/>
                </a:lnTo>
                <a:lnTo>
                  <a:pt x="58440" y="9390"/>
                </a:lnTo>
                <a:lnTo>
                  <a:pt x="58450" y="9390"/>
                </a:lnTo>
                <a:lnTo>
                  <a:pt x="58450" y="9400"/>
                </a:lnTo>
                <a:lnTo>
                  <a:pt x="58460" y="9400"/>
                </a:lnTo>
                <a:lnTo>
                  <a:pt x="58470" y="9400"/>
                </a:lnTo>
                <a:lnTo>
                  <a:pt x="58480" y="9410"/>
                </a:lnTo>
                <a:lnTo>
                  <a:pt x="58490" y="9410"/>
                </a:lnTo>
                <a:lnTo>
                  <a:pt x="58500" y="9410"/>
                </a:lnTo>
                <a:lnTo>
                  <a:pt x="58510" y="9420"/>
                </a:lnTo>
                <a:lnTo>
                  <a:pt x="58520" y="9420"/>
                </a:lnTo>
                <a:lnTo>
                  <a:pt x="58530" y="9420"/>
                </a:lnTo>
                <a:lnTo>
                  <a:pt x="58550" y="9420"/>
                </a:lnTo>
                <a:lnTo>
                  <a:pt x="58560" y="9420"/>
                </a:lnTo>
                <a:lnTo>
                  <a:pt x="58570" y="9420"/>
                </a:lnTo>
                <a:lnTo>
                  <a:pt x="58580" y="9420"/>
                </a:lnTo>
                <a:lnTo>
                  <a:pt x="58590" y="9420"/>
                </a:lnTo>
                <a:lnTo>
                  <a:pt x="58600" y="9420"/>
                </a:lnTo>
                <a:lnTo>
                  <a:pt x="58610" y="9420"/>
                </a:lnTo>
                <a:lnTo>
                  <a:pt x="58610" y="9410"/>
                </a:lnTo>
                <a:lnTo>
                  <a:pt x="58620" y="9410"/>
                </a:lnTo>
                <a:lnTo>
                  <a:pt x="58630" y="9410"/>
                </a:lnTo>
                <a:lnTo>
                  <a:pt x="58630" y="9400"/>
                </a:lnTo>
                <a:lnTo>
                  <a:pt x="58640" y="9400"/>
                </a:lnTo>
                <a:lnTo>
                  <a:pt x="58640" y="9390"/>
                </a:lnTo>
                <a:lnTo>
                  <a:pt x="58650" y="9390"/>
                </a:lnTo>
                <a:lnTo>
                  <a:pt x="58650" y="9380"/>
                </a:lnTo>
                <a:lnTo>
                  <a:pt x="58660" y="9380"/>
                </a:lnTo>
                <a:lnTo>
                  <a:pt x="58670" y="9370"/>
                </a:lnTo>
                <a:lnTo>
                  <a:pt x="58680" y="9370"/>
                </a:lnTo>
                <a:lnTo>
                  <a:pt x="58680" y="9360"/>
                </a:lnTo>
                <a:lnTo>
                  <a:pt x="58690" y="9360"/>
                </a:lnTo>
                <a:lnTo>
                  <a:pt x="58690" y="9370"/>
                </a:lnTo>
                <a:lnTo>
                  <a:pt x="58700" y="9370"/>
                </a:lnTo>
                <a:lnTo>
                  <a:pt x="58710" y="9370"/>
                </a:lnTo>
                <a:lnTo>
                  <a:pt x="58710" y="9380"/>
                </a:lnTo>
                <a:lnTo>
                  <a:pt x="58710" y="9390"/>
                </a:lnTo>
                <a:lnTo>
                  <a:pt x="58720" y="9390"/>
                </a:lnTo>
                <a:lnTo>
                  <a:pt x="58720" y="9400"/>
                </a:lnTo>
                <a:lnTo>
                  <a:pt x="58720" y="9410"/>
                </a:lnTo>
                <a:lnTo>
                  <a:pt x="58710" y="9410"/>
                </a:lnTo>
                <a:lnTo>
                  <a:pt x="58710" y="9420"/>
                </a:lnTo>
                <a:lnTo>
                  <a:pt x="58710" y="9430"/>
                </a:lnTo>
                <a:lnTo>
                  <a:pt x="58710" y="9440"/>
                </a:lnTo>
                <a:lnTo>
                  <a:pt x="58710" y="9450"/>
                </a:lnTo>
                <a:lnTo>
                  <a:pt x="58710" y="9460"/>
                </a:lnTo>
                <a:lnTo>
                  <a:pt x="58700" y="9470"/>
                </a:lnTo>
                <a:lnTo>
                  <a:pt x="58710" y="9480"/>
                </a:lnTo>
                <a:lnTo>
                  <a:pt x="58720" y="9490"/>
                </a:lnTo>
                <a:lnTo>
                  <a:pt x="58730" y="9500"/>
                </a:lnTo>
                <a:lnTo>
                  <a:pt x="58740" y="9500"/>
                </a:lnTo>
                <a:lnTo>
                  <a:pt x="58740" y="9510"/>
                </a:lnTo>
                <a:lnTo>
                  <a:pt x="58740" y="9520"/>
                </a:lnTo>
                <a:lnTo>
                  <a:pt x="58750" y="9520"/>
                </a:lnTo>
                <a:lnTo>
                  <a:pt x="58740" y="9520"/>
                </a:lnTo>
                <a:lnTo>
                  <a:pt x="58750" y="9520"/>
                </a:lnTo>
                <a:lnTo>
                  <a:pt x="58750" y="9530"/>
                </a:lnTo>
                <a:lnTo>
                  <a:pt x="58760" y="9530"/>
                </a:lnTo>
                <a:lnTo>
                  <a:pt x="58760" y="9540"/>
                </a:lnTo>
                <a:lnTo>
                  <a:pt x="58770" y="9540"/>
                </a:lnTo>
                <a:lnTo>
                  <a:pt x="58770" y="9550"/>
                </a:lnTo>
                <a:lnTo>
                  <a:pt x="58770" y="9560"/>
                </a:lnTo>
                <a:lnTo>
                  <a:pt x="58780" y="9560"/>
                </a:lnTo>
                <a:lnTo>
                  <a:pt x="58770" y="9560"/>
                </a:lnTo>
                <a:lnTo>
                  <a:pt x="58780" y="9560"/>
                </a:lnTo>
                <a:lnTo>
                  <a:pt x="58780" y="9570"/>
                </a:lnTo>
                <a:lnTo>
                  <a:pt x="58780" y="9580"/>
                </a:lnTo>
                <a:lnTo>
                  <a:pt x="58780" y="9590"/>
                </a:lnTo>
                <a:lnTo>
                  <a:pt x="58780" y="9600"/>
                </a:lnTo>
                <a:lnTo>
                  <a:pt x="58790" y="9600"/>
                </a:lnTo>
                <a:lnTo>
                  <a:pt x="58780" y="9600"/>
                </a:lnTo>
                <a:lnTo>
                  <a:pt x="58780" y="9610"/>
                </a:lnTo>
                <a:lnTo>
                  <a:pt x="58780" y="9620"/>
                </a:lnTo>
                <a:lnTo>
                  <a:pt x="58790" y="9620"/>
                </a:lnTo>
                <a:lnTo>
                  <a:pt x="58790" y="9630"/>
                </a:lnTo>
                <a:lnTo>
                  <a:pt x="58800" y="9630"/>
                </a:lnTo>
                <a:lnTo>
                  <a:pt x="58800" y="9640"/>
                </a:lnTo>
                <a:lnTo>
                  <a:pt x="58800" y="9650"/>
                </a:lnTo>
                <a:lnTo>
                  <a:pt x="58810" y="9650"/>
                </a:lnTo>
                <a:lnTo>
                  <a:pt x="58820" y="9660"/>
                </a:lnTo>
                <a:lnTo>
                  <a:pt x="58830" y="9660"/>
                </a:lnTo>
                <a:lnTo>
                  <a:pt x="58840" y="9660"/>
                </a:lnTo>
                <a:lnTo>
                  <a:pt x="58850" y="9660"/>
                </a:lnTo>
                <a:lnTo>
                  <a:pt x="58860" y="9660"/>
                </a:lnTo>
                <a:lnTo>
                  <a:pt x="58870" y="9660"/>
                </a:lnTo>
                <a:lnTo>
                  <a:pt x="58880" y="9660"/>
                </a:lnTo>
                <a:lnTo>
                  <a:pt x="58900" y="9660"/>
                </a:lnTo>
                <a:lnTo>
                  <a:pt x="58910" y="9660"/>
                </a:lnTo>
                <a:lnTo>
                  <a:pt x="58930" y="9670"/>
                </a:lnTo>
                <a:lnTo>
                  <a:pt x="58940" y="9670"/>
                </a:lnTo>
                <a:lnTo>
                  <a:pt x="58920" y="9670"/>
                </a:lnTo>
                <a:lnTo>
                  <a:pt x="58900" y="9670"/>
                </a:lnTo>
                <a:lnTo>
                  <a:pt x="58880" y="9660"/>
                </a:lnTo>
                <a:lnTo>
                  <a:pt x="58860" y="9660"/>
                </a:lnTo>
                <a:lnTo>
                  <a:pt x="58850" y="9660"/>
                </a:lnTo>
                <a:lnTo>
                  <a:pt x="58840" y="9660"/>
                </a:lnTo>
                <a:lnTo>
                  <a:pt x="58830" y="9660"/>
                </a:lnTo>
                <a:lnTo>
                  <a:pt x="58830" y="9670"/>
                </a:lnTo>
                <a:lnTo>
                  <a:pt x="58830" y="9680"/>
                </a:lnTo>
                <a:lnTo>
                  <a:pt x="58830" y="9690"/>
                </a:lnTo>
                <a:lnTo>
                  <a:pt x="58830" y="9700"/>
                </a:lnTo>
                <a:lnTo>
                  <a:pt x="58840" y="9700"/>
                </a:lnTo>
                <a:lnTo>
                  <a:pt x="58830" y="9700"/>
                </a:lnTo>
                <a:lnTo>
                  <a:pt x="58820" y="9700"/>
                </a:lnTo>
                <a:lnTo>
                  <a:pt x="58820" y="9710"/>
                </a:lnTo>
                <a:lnTo>
                  <a:pt x="58820" y="9720"/>
                </a:lnTo>
                <a:lnTo>
                  <a:pt x="58820" y="9730"/>
                </a:lnTo>
                <a:lnTo>
                  <a:pt x="58820" y="9740"/>
                </a:lnTo>
                <a:lnTo>
                  <a:pt x="58820" y="9750"/>
                </a:lnTo>
                <a:lnTo>
                  <a:pt x="58820" y="9760"/>
                </a:lnTo>
                <a:lnTo>
                  <a:pt x="58820" y="9770"/>
                </a:lnTo>
                <a:lnTo>
                  <a:pt x="58810" y="9770"/>
                </a:lnTo>
                <a:lnTo>
                  <a:pt x="58820" y="9770"/>
                </a:lnTo>
                <a:lnTo>
                  <a:pt x="58820" y="9780"/>
                </a:lnTo>
                <a:lnTo>
                  <a:pt x="58820" y="9790"/>
                </a:lnTo>
                <a:lnTo>
                  <a:pt x="58820" y="9800"/>
                </a:lnTo>
                <a:lnTo>
                  <a:pt x="58830" y="9800"/>
                </a:lnTo>
                <a:lnTo>
                  <a:pt x="58830" y="9810"/>
                </a:lnTo>
                <a:lnTo>
                  <a:pt x="58830" y="9820"/>
                </a:lnTo>
                <a:lnTo>
                  <a:pt x="58840" y="9820"/>
                </a:lnTo>
                <a:lnTo>
                  <a:pt x="58850" y="9830"/>
                </a:lnTo>
                <a:lnTo>
                  <a:pt x="58860" y="9830"/>
                </a:lnTo>
                <a:lnTo>
                  <a:pt x="58860" y="9840"/>
                </a:lnTo>
                <a:lnTo>
                  <a:pt x="58860" y="9850"/>
                </a:lnTo>
                <a:lnTo>
                  <a:pt x="58870" y="9850"/>
                </a:lnTo>
                <a:lnTo>
                  <a:pt x="58870" y="9860"/>
                </a:lnTo>
                <a:lnTo>
                  <a:pt x="58870" y="9870"/>
                </a:lnTo>
                <a:lnTo>
                  <a:pt x="58880" y="9870"/>
                </a:lnTo>
                <a:lnTo>
                  <a:pt x="58880" y="9880"/>
                </a:lnTo>
                <a:lnTo>
                  <a:pt x="58890" y="9890"/>
                </a:lnTo>
                <a:lnTo>
                  <a:pt x="58890" y="9900"/>
                </a:lnTo>
                <a:lnTo>
                  <a:pt x="58890" y="9910"/>
                </a:lnTo>
                <a:lnTo>
                  <a:pt x="58900" y="9920"/>
                </a:lnTo>
                <a:lnTo>
                  <a:pt x="58900" y="9930"/>
                </a:lnTo>
                <a:lnTo>
                  <a:pt x="58900" y="9940"/>
                </a:lnTo>
                <a:lnTo>
                  <a:pt x="58910" y="9940"/>
                </a:lnTo>
                <a:lnTo>
                  <a:pt x="58910" y="9950"/>
                </a:lnTo>
                <a:lnTo>
                  <a:pt x="58920" y="9950"/>
                </a:lnTo>
                <a:lnTo>
                  <a:pt x="58930" y="9950"/>
                </a:lnTo>
                <a:lnTo>
                  <a:pt x="58940" y="9950"/>
                </a:lnTo>
                <a:lnTo>
                  <a:pt x="58950" y="9950"/>
                </a:lnTo>
                <a:lnTo>
                  <a:pt x="58960" y="9950"/>
                </a:lnTo>
                <a:lnTo>
                  <a:pt x="58970" y="9950"/>
                </a:lnTo>
                <a:lnTo>
                  <a:pt x="58980" y="9950"/>
                </a:lnTo>
                <a:lnTo>
                  <a:pt x="58990" y="9950"/>
                </a:lnTo>
                <a:lnTo>
                  <a:pt x="58990" y="9940"/>
                </a:lnTo>
                <a:lnTo>
                  <a:pt x="59000" y="9940"/>
                </a:lnTo>
                <a:lnTo>
                  <a:pt x="59010" y="9940"/>
                </a:lnTo>
                <a:lnTo>
                  <a:pt x="59010" y="9930"/>
                </a:lnTo>
                <a:lnTo>
                  <a:pt x="59020" y="9930"/>
                </a:lnTo>
                <a:lnTo>
                  <a:pt x="59030" y="9930"/>
                </a:lnTo>
                <a:lnTo>
                  <a:pt x="59040" y="9940"/>
                </a:lnTo>
                <a:lnTo>
                  <a:pt x="59050" y="9940"/>
                </a:lnTo>
                <a:lnTo>
                  <a:pt x="59050" y="9950"/>
                </a:lnTo>
                <a:lnTo>
                  <a:pt x="59050" y="9960"/>
                </a:lnTo>
                <a:lnTo>
                  <a:pt x="59060" y="9960"/>
                </a:lnTo>
                <a:lnTo>
                  <a:pt x="59060" y="9970"/>
                </a:lnTo>
                <a:lnTo>
                  <a:pt x="59060" y="9980"/>
                </a:lnTo>
                <a:lnTo>
                  <a:pt x="59070" y="9980"/>
                </a:lnTo>
                <a:lnTo>
                  <a:pt x="59070" y="9990"/>
                </a:lnTo>
                <a:lnTo>
                  <a:pt x="59060" y="10000"/>
                </a:lnTo>
                <a:lnTo>
                  <a:pt x="59060" y="10010"/>
                </a:lnTo>
                <a:lnTo>
                  <a:pt x="59060" y="10020"/>
                </a:lnTo>
                <a:lnTo>
                  <a:pt x="59060" y="10030"/>
                </a:lnTo>
                <a:lnTo>
                  <a:pt x="59070" y="10030"/>
                </a:lnTo>
                <a:lnTo>
                  <a:pt x="59070" y="10040"/>
                </a:lnTo>
                <a:lnTo>
                  <a:pt x="59070" y="10050"/>
                </a:lnTo>
                <a:lnTo>
                  <a:pt x="59080" y="10060"/>
                </a:lnTo>
                <a:lnTo>
                  <a:pt x="59080" y="10070"/>
                </a:lnTo>
                <a:lnTo>
                  <a:pt x="59090" y="10070"/>
                </a:lnTo>
                <a:lnTo>
                  <a:pt x="59100" y="10080"/>
                </a:lnTo>
                <a:lnTo>
                  <a:pt x="59110" y="10080"/>
                </a:lnTo>
                <a:lnTo>
                  <a:pt x="59110" y="10090"/>
                </a:lnTo>
                <a:lnTo>
                  <a:pt x="59120" y="10090"/>
                </a:lnTo>
                <a:lnTo>
                  <a:pt x="59120" y="10100"/>
                </a:lnTo>
                <a:lnTo>
                  <a:pt x="59130" y="10110"/>
                </a:lnTo>
                <a:lnTo>
                  <a:pt x="59130" y="10120"/>
                </a:lnTo>
                <a:lnTo>
                  <a:pt x="59140" y="10130"/>
                </a:lnTo>
                <a:lnTo>
                  <a:pt x="59130" y="10140"/>
                </a:lnTo>
                <a:lnTo>
                  <a:pt x="59140" y="10140"/>
                </a:lnTo>
                <a:lnTo>
                  <a:pt x="59140" y="10150"/>
                </a:lnTo>
                <a:lnTo>
                  <a:pt x="59140" y="10160"/>
                </a:lnTo>
                <a:lnTo>
                  <a:pt x="59150" y="10160"/>
                </a:lnTo>
                <a:lnTo>
                  <a:pt x="59160" y="10170"/>
                </a:lnTo>
                <a:lnTo>
                  <a:pt x="59170" y="10170"/>
                </a:lnTo>
                <a:lnTo>
                  <a:pt x="59170" y="10180"/>
                </a:lnTo>
                <a:lnTo>
                  <a:pt x="59180" y="10180"/>
                </a:lnTo>
                <a:lnTo>
                  <a:pt x="59190" y="10180"/>
                </a:lnTo>
                <a:lnTo>
                  <a:pt x="59200" y="10190"/>
                </a:lnTo>
                <a:lnTo>
                  <a:pt x="59210" y="10190"/>
                </a:lnTo>
                <a:lnTo>
                  <a:pt x="59220" y="10190"/>
                </a:lnTo>
                <a:lnTo>
                  <a:pt x="59230" y="10190"/>
                </a:lnTo>
                <a:lnTo>
                  <a:pt x="59240" y="10190"/>
                </a:lnTo>
                <a:lnTo>
                  <a:pt x="59250" y="10200"/>
                </a:lnTo>
                <a:lnTo>
                  <a:pt x="59260" y="10200"/>
                </a:lnTo>
                <a:lnTo>
                  <a:pt x="59270" y="10200"/>
                </a:lnTo>
                <a:lnTo>
                  <a:pt x="59280" y="10200"/>
                </a:lnTo>
                <a:lnTo>
                  <a:pt x="59290" y="10200"/>
                </a:lnTo>
                <a:lnTo>
                  <a:pt x="59300" y="10200"/>
                </a:lnTo>
                <a:lnTo>
                  <a:pt x="59310" y="10200"/>
                </a:lnTo>
                <a:lnTo>
                  <a:pt x="59320" y="10200"/>
                </a:lnTo>
                <a:lnTo>
                  <a:pt x="59330" y="10200"/>
                </a:lnTo>
                <a:lnTo>
                  <a:pt x="59340" y="10200"/>
                </a:lnTo>
                <a:lnTo>
                  <a:pt x="59340" y="10210"/>
                </a:lnTo>
                <a:lnTo>
                  <a:pt x="59350" y="10210"/>
                </a:lnTo>
                <a:lnTo>
                  <a:pt x="59360" y="10210"/>
                </a:lnTo>
                <a:lnTo>
                  <a:pt x="59360" y="10220"/>
                </a:lnTo>
                <a:lnTo>
                  <a:pt x="59370" y="10220"/>
                </a:lnTo>
                <a:lnTo>
                  <a:pt x="59380" y="10220"/>
                </a:lnTo>
                <a:lnTo>
                  <a:pt x="59390" y="10220"/>
                </a:lnTo>
                <a:lnTo>
                  <a:pt x="59390" y="10230"/>
                </a:lnTo>
                <a:lnTo>
                  <a:pt x="59400" y="10230"/>
                </a:lnTo>
                <a:lnTo>
                  <a:pt x="59400" y="10240"/>
                </a:lnTo>
                <a:lnTo>
                  <a:pt x="59400" y="10250"/>
                </a:lnTo>
                <a:lnTo>
                  <a:pt x="59400" y="10260"/>
                </a:lnTo>
                <a:lnTo>
                  <a:pt x="59400" y="10270"/>
                </a:lnTo>
                <a:lnTo>
                  <a:pt x="59410" y="10270"/>
                </a:lnTo>
                <a:lnTo>
                  <a:pt x="59410" y="10280"/>
                </a:lnTo>
                <a:lnTo>
                  <a:pt x="59420" y="10290"/>
                </a:lnTo>
                <a:lnTo>
                  <a:pt x="59420" y="10300"/>
                </a:lnTo>
                <a:lnTo>
                  <a:pt x="59420" y="10310"/>
                </a:lnTo>
                <a:lnTo>
                  <a:pt x="59430" y="10310"/>
                </a:lnTo>
                <a:lnTo>
                  <a:pt x="59440" y="10310"/>
                </a:lnTo>
                <a:lnTo>
                  <a:pt x="59450" y="10310"/>
                </a:lnTo>
                <a:lnTo>
                  <a:pt x="59450" y="10320"/>
                </a:lnTo>
                <a:lnTo>
                  <a:pt x="59450" y="10330"/>
                </a:lnTo>
                <a:lnTo>
                  <a:pt x="59460" y="10330"/>
                </a:lnTo>
                <a:lnTo>
                  <a:pt x="59470" y="10330"/>
                </a:lnTo>
                <a:lnTo>
                  <a:pt x="59470" y="10340"/>
                </a:lnTo>
                <a:lnTo>
                  <a:pt x="59480" y="10340"/>
                </a:lnTo>
                <a:lnTo>
                  <a:pt x="59490" y="10340"/>
                </a:lnTo>
                <a:lnTo>
                  <a:pt x="59500" y="10340"/>
                </a:lnTo>
                <a:lnTo>
                  <a:pt x="59510" y="10340"/>
                </a:lnTo>
                <a:lnTo>
                  <a:pt x="59520" y="10340"/>
                </a:lnTo>
                <a:lnTo>
                  <a:pt x="59520" y="10350"/>
                </a:lnTo>
                <a:lnTo>
                  <a:pt x="59530" y="10350"/>
                </a:lnTo>
                <a:lnTo>
                  <a:pt x="59540" y="10350"/>
                </a:lnTo>
                <a:lnTo>
                  <a:pt x="59550" y="10350"/>
                </a:lnTo>
                <a:lnTo>
                  <a:pt x="59560" y="10350"/>
                </a:lnTo>
                <a:lnTo>
                  <a:pt x="59570" y="10350"/>
                </a:lnTo>
                <a:lnTo>
                  <a:pt x="59570" y="10360"/>
                </a:lnTo>
                <a:lnTo>
                  <a:pt x="59580" y="10360"/>
                </a:lnTo>
                <a:lnTo>
                  <a:pt x="59590" y="10360"/>
                </a:lnTo>
                <a:lnTo>
                  <a:pt x="59600" y="10360"/>
                </a:lnTo>
                <a:lnTo>
                  <a:pt x="59610" y="10360"/>
                </a:lnTo>
                <a:lnTo>
                  <a:pt x="59620" y="10360"/>
                </a:lnTo>
                <a:lnTo>
                  <a:pt x="59630" y="10360"/>
                </a:lnTo>
                <a:lnTo>
                  <a:pt x="59630" y="10350"/>
                </a:lnTo>
                <a:lnTo>
                  <a:pt x="59630" y="10360"/>
                </a:lnTo>
                <a:lnTo>
                  <a:pt x="59640" y="10360"/>
                </a:lnTo>
                <a:lnTo>
                  <a:pt x="59650" y="10360"/>
                </a:lnTo>
                <a:lnTo>
                  <a:pt x="59660" y="10360"/>
                </a:lnTo>
                <a:lnTo>
                  <a:pt x="59660" y="10350"/>
                </a:lnTo>
                <a:lnTo>
                  <a:pt x="59670" y="10350"/>
                </a:lnTo>
                <a:lnTo>
                  <a:pt x="59670" y="10340"/>
                </a:lnTo>
                <a:lnTo>
                  <a:pt x="59670" y="10350"/>
                </a:lnTo>
                <a:lnTo>
                  <a:pt x="59680" y="10350"/>
                </a:lnTo>
                <a:lnTo>
                  <a:pt x="59680" y="10340"/>
                </a:lnTo>
                <a:lnTo>
                  <a:pt x="59690" y="10340"/>
                </a:lnTo>
                <a:lnTo>
                  <a:pt x="59690" y="10330"/>
                </a:lnTo>
                <a:lnTo>
                  <a:pt x="59700" y="10330"/>
                </a:lnTo>
                <a:lnTo>
                  <a:pt x="59700" y="10340"/>
                </a:lnTo>
                <a:lnTo>
                  <a:pt x="59710" y="10340"/>
                </a:lnTo>
                <a:lnTo>
                  <a:pt x="59720" y="10340"/>
                </a:lnTo>
                <a:lnTo>
                  <a:pt x="59720" y="10330"/>
                </a:lnTo>
                <a:lnTo>
                  <a:pt x="59730" y="10330"/>
                </a:lnTo>
                <a:lnTo>
                  <a:pt x="59720" y="10330"/>
                </a:lnTo>
                <a:lnTo>
                  <a:pt x="59730" y="10330"/>
                </a:lnTo>
                <a:lnTo>
                  <a:pt x="59730" y="10320"/>
                </a:lnTo>
                <a:lnTo>
                  <a:pt x="59740" y="10320"/>
                </a:lnTo>
                <a:lnTo>
                  <a:pt x="59740" y="10330"/>
                </a:lnTo>
                <a:lnTo>
                  <a:pt x="59750" y="10330"/>
                </a:lnTo>
                <a:lnTo>
                  <a:pt x="59760" y="10330"/>
                </a:lnTo>
                <a:lnTo>
                  <a:pt x="59760" y="10320"/>
                </a:lnTo>
                <a:lnTo>
                  <a:pt x="59770" y="10320"/>
                </a:lnTo>
                <a:lnTo>
                  <a:pt x="59770" y="10310"/>
                </a:lnTo>
                <a:lnTo>
                  <a:pt x="59780" y="10310"/>
                </a:lnTo>
                <a:lnTo>
                  <a:pt x="59790" y="10310"/>
                </a:lnTo>
                <a:lnTo>
                  <a:pt x="59790" y="10300"/>
                </a:lnTo>
                <a:lnTo>
                  <a:pt x="59800" y="10300"/>
                </a:lnTo>
                <a:lnTo>
                  <a:pt x="59810" y="10300"/>
                </a:lnTo>
                <a:lnTo>
                  <a:pt x="59800" y="10300"/>
                </a:lnTo>
                <a:lnTo>
                  <a:pt x="59810" y="10300"/>
                </a:lnTo>
                <a:lnTo>
                  <a:pt x="59810" y="10290"/>
                </a:lnTo>
                <a:lnTo>
                  <a:pt x="59810" y="10300"/>
                </a:lnTo>
                <a:lnTo>
                  <a:pt x="59800" y="10290"/>
                </a:lnTo>
                <a:lnTo>
                  <a:pt x="59810" y="10290"/>
                </a:lnTo>
                <a:lnTo>
                  <a:pt x="59810" y="10280"/>
                </a:lnTo>
                <a:lnTo>
                  <a:pt x="59820" y="10280"/>
                </a:lnTo>
                <a:lnTo>
                  <a:pt x="59830" y="10280"/>
                </a:lnTo>
                <a:lnTo>
                  <a:pt x="59830" y="10270"/>
                </a:lnTo>
                <a:lnTo>
                  <a:pt x="59840" y="10270"/>
                </a:lnTo>
                <a:lnTo>
                  <a:pt x="59840" y="10260"/>
                </a:lnTo>
                <a:lnTo>
                  <a:pt x="59850" y="10260"/>
                </a:lnTo>
                <a:lnTo>
                  <a:pt x="59860" y="10260"/>
                </a:lnTo>
                <a:lnTo>
                  <a:pt x="59860" y="10250"/>
                </a:lnTo>
                <a:lnTo>
                  <a:pt x="59870" y="10250"/>
                </a:lnTo>
                <a:lnTo>
                  <a:pt x="59870" y="10240"/>
                </a:lnTo>
                <a:lnTo>
                  <a:pt x="59870" y="10250"/>
                </a:lnTo>
                <a:lnTo>
                  <a:pt x="59880" y="10250"/>
                </a:lnTo>
                <a:lnTo>
                  <a:pt x="59880" y="10240"/>
                </a:lnTo>
                <a:lnTo>
                  <a:pt x="59890" y="10240"/>
                </a:lnTo>
                <a:lnTo>
                  <a:pt x="59890" y="10230"/>
                </a:lnTo>
                <a:lnTo>
                  <a:pt x="59900" y="10230"/>
                </a:lnTo>
                <a:lnTo>
                  <a:pt x="59910" y="10230"/>
                </a:lnTo>
                <a:lnTo>
                  <a:pt x="59910" y="10220"/>
                </a:lnTo>
                <a:lnTo>
                  <a:pt x="59920" y="10220"/>
                </a:lnTo>
                <a:lnTo>
                  <a:pt x="59920" y="10210"/>
                </a:lnTo>
                <a:lnTo>
                  <a:pt x="59930" y="10210"/>
                </a:lnTo>
                <a:lnTo>
                  <a:pt x="59940" y="10200"/>
                </a:lnTo>
                <a:lnTo>
                  <a:pt x="59950" y="10190"/>
                </a:lnTo>
                <a:lnTo>
                  <a:pt x="59960" y="10190"/>
                </a:lnTo>
                <a:lnTo>
                  <a:pt x="59960" y="10180"/>
                </a:lnTo>
                <a:lnTo>
                  <a:pt x="59970" y="10170"/>
                </a:lnTo>
                <a:lnTo>
                  <a:pt x="59980" y="10170"/>
                </a:lnTo>
                <a:lnTo>
                  <a:pt x="59980" y="10160"/>
                </a:lnTo>
                <a:lnTo>
                  <a:pt x="59990" y="10160"/>
                </a:lnTo>
                <a:lnTo>
                  <a:pt x="59990" y="10150"/>
                </a:lnTo>
                <a:lnTo>
                  <a:pt x="60000" y="10150"/>
                </a:lnTo>
                <a:lnTo>
                  <a:pt x="60000" y="10140"/>
                </a:lnTo>
                <a:lnTo>
                  <a:pt x="60010" y="10140"/>
                </a:lnTo>
                <a:lnTo>
                  <a:pt x="60020" y="10130"/>
                </a:lnTo>
                <a:lnTo>
                  <a:pt x="60020" y="10120"/>
                </a:lnTo>
                <a:lnTo>
                  <a:pt x="60030" y="10120"/>
                </a:lnTo>
                <a:lnTo>
                  <a:pt x="60040" y="10110"/>
                </a:lnTo>
                <a:lnTo>
                  <a:pt x="60040" y="10100"/>
                </a:lnTo>
                <a:lnTo>
                  <a:pt x="60050" y="10100"/>
                </a:lnTo>
                <a:lnTo>
                  <a:pt x="60050" y="10110"/>
                </a:lnTo>
                <a:lnTo>
                  <a:pt x="60060" y="10110"/>
                </a:lnTo>
                <a:lnTo>
                  <a:pt x="60060" y="10120"/>
                </a:lnTo>
                <a:lnTo>
                  <a:pt x="60070" y="10120"/>
                </a:lnTo>
                <a:lnTo>
                  <a:pt x="60080" y="10130"/>
                </a:lnTo>
                <a:lnTo>
                  <a:pt x="60150" y="10170"/>
                </a:lnTo>
                <a:lnTo>
                  <a:pt x="60140" y="10180"/>
                </a:lnTo>
                <a:lnTo>
                  <a:pt x="60140" y="10190"/>
                </a:lnTo>
                <a:lnTo>
                  <a:pt x="60150" y="10210"/>
                </a:lnTo>
                <a:lnTo>
                  <a:pt x="60160" y="10220"/>
                </a:lnTo>
                <a:lnTo>
                  <a:pt x="60170" y="10250"/>
                </a:lnTo>
                <a:lnTo>
                  <a:pt x="60180" y="10280"/>
                </a:lnTo>
                <a:lnTo>
                  <a:pt x="60190" y="10310"/>
                </a:lnTo>
                <a:lnTo>
                  <a:pt x="60200" y="10340"/>
                </a:lnTo>
                <a:lnTo>
                  <a:pt x="60260" y="10330"/>
                </a:lnTo>
                <a:lnTo>
                  <a:pt x="60270" y="10330"/>
                </a:lnTo>
                <a:lnTo>
                  <a:pt x="60310" y="10320"/>
                </a:lnTo>
                <a:lnTo>
                  <a:pt x="60390" y="10310"/>
                </a:lnTo>
                <a:lnTo>
                  <a:pt x="60420" y="10310"/>
                </a:lnTo>
                <a:lnTo>
                  <a:pt x="60430" y="10310"/>
                </a:lnTo>
                <a:lnTo>
                  <a:pt x="60440" y="10310"/>
                </a:lnTo>
                <a:lnTo>
                  <a:pt x="60440" y="10300"/>
                </a:lnTo>
                <a:lnTo>
                  <a:pt x="60450" y="10300"/>
                </a:lnTo>
                <a:lnTo>
                  <a:pt x="60450" y="10290"/>
                </a:lnTo>
                <a:lnTo>
                  <a:pt x="60460" y="10290"/>
                </a:lnTo>
                <a:lnTo>
                  <a:pt x="60470" y="10290"/>
                </a:lnTo>
                <a:lnTo>
                  <a:pt x="60480" y="10280"/>
                </a:lnTo>
                <a:lnTo>
                  <a:pt x="60480" y="10270"/>
                </a:lnTo>
                <a:lnTo>
                  <a:pt x="60470" y="10270"/>
                </a:lnTo>
                <a:lnTo>
                  <a:pt x="60460" y="10270"/>
                </a:lnTo>
                <a:lnTo>
                  <a:pt x="60460" y="10260"/>
                </a:lnTo>
                <a:lnTo>
                  <a:pt x="60460" y="10250"/>
                </a:lnTo>
                <a:lnTo>
                  <a:pt x="60450" y="10250"/>
                </a:lnTo>
                <a:lnTo>
                  <a:pt x="60450" y="10240"/>
                </a:lnTo>
                <a:lnTo>
                  <a:pt x="60440" y="10240"/>
                </a:lnTo>
                <a:lnTo>
                  <a:pt x="60440" y="10230"/>
                </a:lnTo>
                <a:lnTo>
                  <a:pt x="60440" y="10220"/>
                </a:lnTo>
                <a:lnTo>
                  <a:pt x="60450" y="10220"/>
                </a:lnTo>
                <a:lnTo>
                  <a:pt x="60460" y="10220"/>
                </a:lnTo>
                <a:lnTo>
                  <a:pt x="60460" y="10210"/>
                </a:lnTo>
                <a:lnTo>
                  <a:pt x="60460" y="10200"/>
                </a:lnTo>
                <a:lnTo>
                  <a:pt x="60470" y="10200"/>
                </a:lnTo>
                <a:lnTo>
                  <a:pt x="60470" y="10190"/>
                </a:lnTo>
                <a:lnTo>
                  <a:pt x="60460" y="10190"/>
                </a:lnTo>
                <a:lnTo>
                  <a:pt x="60460" y="10180"/>
                </a:lnTo>
                <a:lnTo>
                  <a:pt x="60450" y="10180"/>
                </a:lnTo>
                <a:lnTo>
                  <a:pt x="60450" y="10170"/>
                </a:lnTo>
                <a:lnTo>
                  <a:pt x="60450" y="10160"/>
                </a:lnTo>
                <a:lnTo>
                  <a:pt x="60450" y="10150"/>
                </a:lnTo>
                <a:lnTo>
                  <a:pt x="60460" y="10150"/>
                </a:lnTo>
                <a:lnTo>
                  <a:pt x="60460" y="10140"/>
                </a:lnTo>
                <a:lnTo>
                  <a:pt x="60460" y="10130"/>
                </a:lnTo>
                <a:lnTo>
                  <a:pt x="60450" y="10130"/>
                </a:lnTo>
                <a:lnTo>
                  <a:pt x="60450" y="10120"/>
                </a:lnTo>
                <a:lnTo>
                  <a:pt x="60460" y="10120"/>
                </a:lnTo>
                <a:lnTo>
                  <a:pt x="60470" y="10120"/>
                </a:lnTo>
                <a:lnTo>
                  <a:pt x="60470" y="10110"/>
                </a:lnTo>
                <a:lnTo>
                  <a:pt x="60460" y="10110"/>
                </a:lnTo>
                <a:lnTo>
                  <a:pt x="60450" y="10110"/>
                </a:lnTo>
                <a:lnTo>
                  <a:pt x="60440" y="10110"/>
                </a:lnTo>
                <a:lnTo>
                  <a:pt x="60440" y="10120"/>
                </a:lnTo>
                <a:lnTo>
                  <a:pt x="60440" y="10110"/>
                </a:lnTo>
                <a:lnTo>
                  <a:pt x="60430" y="10110"/>
                </a:lnTo>
                <a:lnTo>
                  <a:pt x="60430" y="10100"/>
                </a:lnTo>
                <a:lnTo>
                  <a:pt x="60440" y="10100"/>
                </a:lnTo>
                <a:lnTo>
                  <a:pt x="60450" y="10100"/>
                </a:lnTo>
                <a:lnTo>
                  <a:pt x="60450" y="10090"/>
                </a:lnTo>
                <a:lnTo>
                  <a:pt x="60450" y="10080"/>
                </a:lnTo>
                <a:lnTo>
                  <a:pt x="60450" y="10070"/>
                </a:lnTo>
                <a:lnTo>
                  <a:pt x="60450" y="10060"/>
                </a:lnTo>
                <a:lnTo>
                  <a:pt x="60450" y="10050"/>
                </a:lnTo>
                <a:lnTo>
                  <a:pt x="60450" y="10040"/>
                </a:lnTo>
                <a:lnTo>
                  <a:pt x="60440" y="10030"/>
                </a:lnTo>
                <a:lnTo>
                  <a:pt x="60440" y="10020"/>
                </a:lnTo>
                <a:lnTo>
                  <a:pt x="60440" y="10010"/>
                </a:lnTo>
                <a:lnTo>
                  <a:pt x="60430" y="10010"/>
                </a:lnTo>
                <a:lnTo>
                  <a:pt x="60430" y="10000"/>
                </a:lnTo>
                <a:lnTo>
                  <a:pt x="60440" y="10000"/>
                </a:lnTo>
                <a:lnTo>
                  <a:pt x="60440" y="9990"/>
                </a:lnTo>
                <a:lnTo>
                  <a:pt x="60440" y="9980"/>
                </a:lnTo>
                <a:lnTo>
                  <a:pt x="60450" y="9980"/>
                </a:lnTo>
                <a:lnTo>
                  <a:pt x="60450" y="9960"/>
                </a:lnTo>
                <a:lnTo>
                  <a:pt x="60450" y="9950"/>
                </a:lnTo>
                <a:lnTo>
                  <a:pt x="60460" y="9940"/>
                </a:lnTo>
                <a:lnTo>
                  <a:pt x="60470" y="9930"/>
                </a:lnTo>
                <a:lnTo>
                  <a:pt x="60470" y="9920"/>
                </a:lnTo>
                <a:lnTo>
                  <a:pt x="60460" y="9920"/>
                </a:lnTo>
                <a:lnTo>
                  <a:pt x="60460" y="9900"/>
                </a:lnTo>
                <a:lnTo>
                  <a:pt x="60460" y="9890"/>
                </a:lnTo>
                <a:lnTo>
                  <a:pt x="60460" y="9880"/>
                </a:lnTo>
                <a:lnTo>
                  <a:pt x="60460" y="9870"/>
                </a:lnTo>
                <a:lnTo>
                  <a:pt x="60460" y="9860"/>
                </a:lnTo>
                <a:lnTo>
                  <a:pt x="60470" y="9840"/>
                </a:lnTo>
                <a:lnTo>
                  <a:pt x="60480" y="9830"/>
                </a:lnTo>
                <a:lnTo>
                  <a:pt x="60490" y="9810"/>
                </a:lnTo>
                <a:lnTo>
                  <a:pt x="60500" y="9800"/>
                </a:lnTo>
                <a:lnTo>
                  <a:pt x="60510" y="9790"/>
                </a:lnTo>
                <a:lnTo>
                  <a:pt x="60510" y="9780"/>
                </a:lnTo>
                <a:lnTo>
                  <a:pt x="60520" y="9770"/>
                </a:lnTo>
                <a:lnTo>
                  <a:pt x="60530" y="9760"/>
                </a:lnTo>
                <a:lnTo>
                  <a:pt x="60530" y="9750"/>
                </a:lnTo>
                <a:lnTo>
                  <a:pt x="60530" y="9740"/>
                </a:lnTo>
                <a:lnTo>
                  <a:pt x="60540" y="9720"/>
                </a:lnTo>
                <a:lnTo>
                  <a:pt x="60550" y="9680"/>
                </a:lnTo>
                <a:lnTo>
                  <a:pt x="60540" y="9680"/>
                </a:lnTo>
                <a:lnTo>
                  <a:pt x="60490" y="9640"/>
                </a:lnTo>
                <a:lnTo>
                  <a:pt x="60430" y="9600"/>
                </a:lnTo>
                <a:lnTo>
                  <a:pt x="60420" y="9600"/>
                </a:lnTo>
                <a:lnTo>
                  <a:pt x="60360" y="9640"/>
                </a:lnTo>
                <a:lnTo>
                  <a:pt x="60330" y="9650"/>
                </a:lnTo>
                <a:lnTo>
                  <a:pt x="60310" y="9640"/>
                </a:lnTo>
                <a:lnTo>
                  <a:pt x="60250" y="9630"/>
                </a:lnTo>
                <a:lnTo>
                  <a:pt x="60200" y="9620"/>
                </a:lnTo>
                <a:lnTo>
                  <a:pt x="60190" y="9610"/>
                </a:lnTo>
                <a:lnTo>
                  <a:pt x="60180" y="9590"/>
                </a:lnTo>
                <a:lnTo>
                  <a:pt x="60160" y="9560"/>
                </a:lnTo>
                <a:lnTo>
                  <a:pt x="60150" y="9560"/>
                </a:lnTo>
                <a:lnTo>
                  <a:pt x="60160" y="9550"/>
                </a:lnTo>
                <a:lnTo>
                  <a:pt x="60160" y="9540"/>
                </a:lnTo>
                <a:lnTo>
                  <a:pt x="60170" y="9530"/>
                </a:lnTo>
                <a:lnTo>
                  <a:pt x="60170" y="9520"/>
                </a:lnTo>
                <a:lnTo>
                  <a:pt x="60180" y="9510"/>
                </a:lnTo>
                <a:lnTo>
                  <a:pt x="60180" y="9500"/>
                </a:lnTo>
                <a:lnTo>
                  <a:pt x="60190" y="9500"/>
                </a:lnTo>
                <a:lnTo>
                  <a:pt x="60190" y="9490"/>
                </a:lnTo>
                <a:lnTo>
                  <a:pt x="60200" y="9480"/>
                </a:lnTo>
                <a:lnTo>
                  <a:pt x="60200" y="9470"/>
                </a:lnTo>
                <a:lnTo>
                  <a:pt x="60200" y="9460"/>
                </a:lnTo>
                <a:lnTo>
                  <a:pt x="60210" y="9450"/>
                </a:lnTo>
                <a:lnTo>
                  <a:pt x="60210" y="9440"/>
                </a:lnTo>
                <a:lnTo>
                  <a:pt x="60210" y="9430"/>
                </a:lnTo>
                <a:lnTo>
                  <a:pt x="60220" y="9420"/>
                </a:lnTo>
                <a:lnTo>
                  <a:pt x="60220" y="9410"/>
                </a:lnTo>
                <a:lnTo>
                  <a:pt x="60220" y="9400"/>
                </a:lnTo>
                <a:lnTo>
                  <a:pt x="60230" y="9390"/>
                </a:lnTo>
                <a:lnTo>
                  <a:pt x="60230" y="9380"/>
                </a:lnTo>
                <a:lnTo>
                  <a:pt x="60240" y="9370"/>
                </a:lnTo>
                <a:lnTo>
                  <a:pt x="60240" y="9360"/>
                </a:lnTo>
                <a:lnTo>
                  <a:pt x="60240" y="9350"/>
                </a:lnTo>
                <a:lnTo>
                  <a:pt x="60240" y="9340"/>
                </a:lnTo>
                <a:lnTo>
                  <a:pt x="60250" y="9340"/>
                </a:lnTo>
                <a:lnTo>
                  <a:pt x="60250" y="9330"/>
                </a:lnTo>
                <a:lnTo>
                  <a:pt x="60250" y="9320"/>
                </a:lnTo>
                <a:lnTo>
                  <a:pt x="60250" y="9310"/>
                </a:lnTo>
                <a:lnTo>
                  <a:pt x="60250" y="9300"/>
                </a:lnTo>
                <a:lnTo>
                  <a:pt x="60250" y="9290"/>
                </a:lnTo>
                <a:lnTo>
                  <a:pt x="60240" y="9290"/>
                </a:lnTo>
                <a:lnTo>
                  <a:pt x="60240" y="9280"/>
                </a:lnTo>
                <a:lnTo>
                  <a:pt x="60240" y="9270"/>
                </a:lnTo>
                <a:lnTo>
                  <a:pt x="60230" y="9270"/>
                </a:lnTo>
                <a:lnTo>
                  <a:pt x="60230" y="9260"/>
                </a:lnTo>
                <a:lnTo>
                  <a:pt x="60220" y="9260"/>
                </a:lnTo>
                <a:lnTo>
                  <a:pt x="60210" y="9260"/>
                </a:lnTo>
                <a:lnTo>
                  <a:pt x="60210" y="9250"/>
                </a:lnTo>
                <a:lnTo>
                  <a:pt x="60210" y="9240"/>
                </a:lnTo>
                <a:lnTo>
                  <a:pt x="60200" y="9240"/>
                </a:lnTo>
                <a:lnTo>
                  <a:pt x="60190" y="9230"/>
                </a:lnTo>
                <a:lnTo>
                  <a:pt x="60190" y="9220"/>
                </a:lnTo>
                <a:lnTo>
                  <a:pt x="60180" y="9220"/>
                </a:lnTo>
                <a:lnTo>
                  <a:pt x="60170" y="9220"/>
                </a:lnTo>
                <a:lnTo>
                  <a:pt x="60170" y="9210"/>
                </a:lnTo>
                <a:lnTo>
                  <a:pt x="60160" y="9210"/>
                </a:lnTo>
                <a:lnTo>
                  <a:pt x="60160" y="9220"/>
                </a:lnTo>
                <a:lnTo>
                  <a:pt x="60150" y="9210"/>
                </a:lnTo>
                <a:lnTo>
                  <a:pt x="60150" y="9200"/>
                </a:lnTo>
                <a:lnTo>
                  <a:pt x="60150" y="9190"/>
                </a:lnTo>
                <a:lnTo>
                  <a:pt x="60150" y="9180"/>
                </a:lnTo>
                <a:lnTo>
                  <a:pt x="60140" y="9180"/>
                </a:lnTo>
                <a:lnTo>
                  <a:pt x="60140" y="9170"/>
                </a:lnTo>
                <a:lnTo>
                  <a:pt x="60140" y="9160"/>
                </a:lnTo>
                <a:lnTo>
                  <a:pt x="60140" y="9150"/>
                </a:lnTo>
                <a:lnTo>
                  <a:pt x="60140" y="9140"/>
                </a:lnTo>
                <a:lnTo>
                  <a:pt x="60140" y="9130"/>
                </a:lnTo>
                <a:lnTo>
                  <a:pt x="60140" y="9120"/>
                </a:lnTo>
                <a:lnTo>
                  <a:pt x="60130" y="9120"/>
                </a:lnTo>
                <a:lnTo>
                  <a:pt x="60130" y="9110"/>
                </a:lnTo>
                <a:lnTo>
                  <a:pt x="60130" y="9100"/>
                </a:lnTo>
                <a:lnTo>
                  <a:pt x="60120" y="9100"/>
                </a:lnTo>
                <a:lnTo>
                  <a:pt x="60120" y="9090"/>
                </a:lnTo>
                <a:lnTo>
                  <a:pt x="60110" y="9090"/>
                </a:lnTo>
                <a:lnTo>
                  <a:pt x="60110" y="9080"/>
                </a:lnTo>
                <a:lnTo>
                  <a:pt x="60100" y="9070"/>
                </a:lnTo>
                <a:lnTo>
                  <a:pt x="60090" y="9070"/>
                </a:lnTo>
                <a:lnTo>
                  <a:pt x="60090" y="9060"/>
                </a:lnTo>
                <a:lnTo>
                  <a:pt x="60080" y="9060"/>
                </a:lnTo>
                <a:lnTo>
                  <a:pt x="60070" y="9060"/>
                </a:lnTo>
                <a:lnTo>
                  <a:pt x="60070" y="9050"/>
                </a:lnTo>
                <a:lnTo>
                  <a:pt x="60060" y="9040"/>
                </a:lnTo>
                <a:lnTo>
                  <a:pt x="60050" y="9040"/>
                </a:lnTo>
                <a:lnTo>
                  <a:pt x="60050" y="9030"/>
                </a:lnTo>
                <a:lnTo>
                  <a:pt x="60040" y="9020"/>
                </a:lnTo>
                <a:lnTo>
                  <a:pt x="60030" y="9010"/>
                </a:lnTo>
                <a:lnTo>
                  <a:pt x="60030" y="9000"/>
                </a:lnTo>
                <a:lnTo>
                  <a:pt x="60020" y="9000"/>
                </a:lnTo>
                <a:lnTo>
                  <a:pt x="60020" y="8990"/>
                </a:lnTo>
                <a:lnTo>
                  <a:pt x="60010" y="8990"/>
                </a:lnTo>
                <a:lnTo>
                  <a:pt x="60000" y="8990"/>
                </a:lnTo>
                <a:lnTo>
                  <a:pt x="60000" y="8980"/>
                </a:lnTo>
                <a:lnTo>
                  <a:pt x="59990" y="8980"/>
                </a:lnTo>
                <a:lnTo>
                  <a:pt x="59980" y="8980"/>
                </a:lnTo>
                <a:lnTo>
                  <a:pt x="59970" y="8970"/>
                </a:lnTo>
                <a:lnTo>
                  <a:pt x="59970" y="8980"/>
                </a:lnTo>
                <a:lnTo>
                  <a:pt x="59960" y="8980"/>
                </a:lnTo>
                <a:lnTo>
                  <a:pt x="59960" y="8990"/>
                </a:lnTo>
                <a:lnTo>
                  <a:pt x="59950" y="8990"/>
                </a:lnTo>
                <a:lnTo>
                  <a:pt x="59940" y="9000"/>
                </a:lnTo>
                <a:lnTo>
                  <a:pt x="59940" y="9010"/>
                </a:lnTo>
                <a:lnTo>
                  <a:pt x="59930" y="9010"/>
                </a:lnTo>
                <a:lnTo>
                  <a:pt x="59920" y="9010"/>
                </a:lnTo>
                <a:lnTo>
                  <a:pt x="59920" y="9000"/>
                </a:lnTo>
                <a:lnTo>
                  <a:pt x="59910" y="9000"/>
                </a:lnTo>
                <a:lnTo>
                  <a:pt x="59910" y="8990"/>
                </a:lnTo>
                <a:lnTo>
                  <a:pt x="59910" y="8980"/>
                </a:lnTo>
                <a:lnTo>
                  <a:pt x="59910" y="8970"/>
                </a:lnTo>
                <a:lnTo>
                  <a:pt x="59900" y="8960"/>
                </a:lnTo>
                <a:lnTo>
                  <a:pt x="59900" y="8950"/>
                </a:lnTo>
                <a:lnTo>
                  <a:pt x="59890" y="8950"/>
                </a:lnTo>
                <a:lnTo>
                  <a:pt x="59890" y="8940"/>
                </a:lnTo>
                <a:lnTo>
                  <a:pt x="59880" y="8940"/>
                </a:lnTo>
                <a:lnTo>
                  <a:pt x="59880" y="8930"/>
                </a:lnTo>
                <a:lnTo>
                  <a:pt x="59870" y="8930"/>
                </a:lnTo>
                <a:lnTo>
                  <a:pt x="59870" y="8920"/>
                </a:lnTo>
                <a:lnTo>
                  <a:pt x="59870" y="8930"/>
                </a:lnTo>
                <a:lnTo>
                  <a:pt x="59860" y="8930"/>
                </a:lnTo>
                <a:lnTo>
                  <a:pt x="59860" y="8920"/>
                </a:lnTo>
                <a:lnTo>
                  <a:pt x="59850" y="8920"/>
                </a:lnTo>
                <a:lnTo>
                  <a:pt x="59840" y="8920"/>
                </a:lnTo>
                <a:lnTo>
                  <a:pt x="59840" y="8910"/>
                </a:lnTo>
                <a:lnTo>
                  <a:pt x="59830" y="8910"/>
                </a:lnTo>
                <a:lnTo>
                  <a:pt x="59830" y="8900"/>
                </a:lnTo>
                <a:lnTo>
                  <a:pt x="59830" y="8890"/>
                </a:lnTo>
                <a:lnTo>
                  <a:pt x="59830" y="8880"/>
                </a:lnTo>
                <a:lnTo>
                  <a:pt x="59830" y="8870"/>
                </a:lnTo>
                <a:lnTo>
                  <a:pt x="59830" y="8860"/>
                </a:lnTo>
                <a:lnTo>
                  <a:pt x="59830" y="8850"/>
                </a:lnTo>
                <a:lnTo>
                  <a:pt x="59830" y="8840"/>
                </a:lnTo>
                <a:lnTo>
                  <a:pt x="59820" y="8840"/>
                </a:lnTo>
                <a:lnTo>
                  <a:pt x="59820" y="8830"/>
                </a:lnTo>
                <a:lnTo>
                  <a:pt x="59820" y="8820"/>
                </a:lnTo>
                <a:lnTo>
                  <a:pt x="59820" y="8810"/>
                </a:lnTo>
                <a:lnTo>
                  <a:pt x="59820" y="8800"/>
                </a:lnTo>
                <a:lnTo>
                  <a:pt x="59820" y="8790"/>
                </a:lnTo>
                <a:lnTo>
                  <a:pt x="59820" y="8780"/>
                </a:lnTo>
                <a:lnTo>
                  <a:pt x="59820" y="8770"/>
                </a:lnTo>
                <a:lnTo>
                  <a:pt x="59830" y="8770"/>
                </a:lnTo>
                <a:lnTo>
                  <a:pt x="59830" y="8760"/>
                </a:lnTo>
                <a:lnTo>
                  <a:pt x="59830" y="8750"/>
                </a:lnTo>
                <a:lnTo>
                  <a:pt x="59830" y="8740"/>
                </a:lnTo>
                <a:lnTo>
                  <a:pt x="59830" y="8730"/>
                </a:lnTo>
                <a:lnTo>
                  <a:pt x="59840" y="8730"/>
                </a:lnTo>
                <a:lnTo>
                  <a:pt x="59830" y="8730"/>
                </a:lnTo>
                <a:lnTo>
                  <a:pt x="59840" y="8720"/>
                </a:lnTo>
                <a:lnTo>
                  <a:pt x="59840" y="8710"/>
                </a:lnTo>
                <a:lnTo>
                  <a:pt x="59840" y="8700"/>
                </a:lnTo>
                <a:lnTo>
                  <a:pt x="59840" y="8690"/>
                </a:lnTo>
                <a:lnTo>
                  <a:pt x="59840" y="8680"/>
                </a:lnTo>
                <a:lnTo>
                  <a:pt x="59840" y="8670"/>
                </a:lnTo>
                <a:lnTo>
                  <a:pt x="59840" y="8660"/>
                </a:lnTo>
                <a:lnTo>
                  <a:pt x="59840" y="8650"/>
                </a:lnTo>
                <a:lnTo>
                  <a:pt x="59840" y="8640"/>
                </a:lnTo>
                <a:lnTo>
                  <a:pt x="59850" y="8640"/>
                </a:lnTo>
                <a:lnTo>
                  <a:pt x="59850" y="8630"/>
                </a:lnTo>
                <a:lnTo>
                  <a:pt x="59850" y="8620"/>
                </a:lnTo>
                <a:lnTo>
                  <a:pt x="59850" y="8610"/>
                </a:lnTo>
                <a:lnTo>
                  <a:pt x="59850" y="8600"/>
                </a:lnTo>
                <a:lnTo>
                  <a:pt x="59850" y="8590"/>
                </a:lnTo>
                <a:lnTo>
                  <a:pt x="59850" y="8580"/>
                </a:lnTo>
                <a:lnTo>
                  <a:pt x="59840" y="8580"/>
                </a:lnTo>
                <a:lnTo>
                  <a:pt x="59840" y="8570"/>
                </a:lnTo>
                <a:lnTo>
                  <a:pt x="59830" y="8570"/>
                </a:lnTo>
                <a:lnTo>
                  <a:pt x="59830" y="8560"/>
                </a:lnTo>
                <a:lnTo>
                  <a:pt x="59830" y="8570"/>
                </a:lnTo>
                <a:lnTo>
                  <a:pt x="59830" y="8560"/>
                </a:lnTo>
                <a:lnTo>
                  <a:pt x="59820" y="8560"/>
                </a:lnTo>
                <a:lnTo>
                  <a:pt x="59820" y="8570"/>
                </a:lnTo>
                <a:lnTo>
                  <a:pt x="59810" y="8570"/>
                </a:lnTo>
                <a:lnTo>
                  <a:pt x="59820" y="8570"/>
                </a:lnTo>
                <a:lnTo>
                  <a:pt x="59820" y="8560"/>
                </a:lnTo>
                <a:lnTo>
                  <a:pt x="59830" y="8560"/>
                </a:lnTo>
                <a:lnTo>
                  <a:pt x="59830" y="8550"/>
                </a:lnTo>
                <a:lnTo>
                  <a:pt x="59830" y="8540"/>
                </a:lnTo>
                <a:lnTo>
                  <a:pt x="59830" y="8530"/>
                </a:lnTo>
                <a:lnTo>
                  <a:pt x="59830" y="8520"/>
                </a:lnTo>
                <a:lnTo>
                  <a:pt x="59820" y="8520"/>
                </a:lnTo>
                <a:lnTo>
                  <a:pt x="59820" y="8510"/>
                </a:lnTo>
                <a:lnTo>
                  <a:pt x="59820" y="8500"/>
                </a:lnTo>
                <a:lnTo>
                  <a:pt x="59820" y="8490"/>
                </a:lnTo>
                <a:lnTo>
                  <a:pt x="59820" y="8480"/>
                </a:lnTo>
                <a:lnTo>
                  <a:pt x="59820" y="8470"/>
                </a:lnTo>
                <a:lnTo>
                  <a:pt x="59820" y="8460"/>
                </a:lnTo>
                <a:lnTo>
                  <a:pt x="59810" y="8460"/>
                </a:lnTo>
                <a:lnTo>
                  <a:pt x="59820" y="8460"/>
                </a:lnTo>
                <a:lnTo>
                  <a:pt x="59820" y="8450"/>
                </a:lnTo>
                <a:lnTo>
                  <a:pt x="59810" y="8450"/>
                </a:lnTo>
                <a:lnTo>
                  <a:pt x="59810" y="8440"/>
                </a:lnTo>
                <a:lnTo>
                  <a:pt x="59810" y="8430"/>
                </a:lnTo>
                <a:lnTo>
                  <a:pt x="59810" y="8420"/>
                </a:lnTo>
                <a:lnTo>
                  <a:pt x="59810" y="8410"/>
                </a:lnTo>
                <a:lnTo>
                  <a:pt x="59810" y="8400"/>
                </a:lnTo>
                <a:lnTo>
                  <a:pt x="59800" y="8400"/>
                </a:lnTo>
                <a:lnTo>
                  <a:pt x="59800" y="8390"/>
                </a:lnTo>
                <a:lnTo>
                  <a:pt x="59800" y="8380"/>
                </a:lnTo>
                <a:lnTo>
                  <a:pt x="59800" y="8370"/>
                </a:lnTo>
                <a:lnTo>
                  <a:pt x="59790" y="8360"/>
                </a:lnTo>
                <a:lnTo>
                  <a:pt x="59790" y="8350"/>
                </a:lnTo>
                <a:lnTo>
                  <a:pt x="59790" y="8340"/>
                </a:lnTo>
                <a:lnTo>
                  <a:pt x="59790" y="8330"/>
                </a:lnTo>
                <a:lnTo>
                  <a:pt x="59800" y="8330"/>
                </a:lnTo>
                <a:lnTo>
                  <a:pt x="59790" y="8320"/>
                </a:lnTo>
                <a:lnTo>
                  <a:pt x="59800" y="8320"/>
                </a:lnTo>
                <a:lnTo>
                  <a:pt x="59800" y="8310"/>
                </a:lnTo>
                <a:lnTo>
                  <a:pt x="59800" y="8320"/>
                </a:lnTo>
                <a:lnTo>
                  <a:pt x="59810" y="8320"/>
                </a:lnTo>
                <a:lnTo>
                  <a:pt x="59820" y="8320"/>
                </a:lnTo>
                <a:lnTo>
                  <a:pt x="59830" y="8320"/>
                </a:lnTo>
                <a:lnTo>
                  <a:pt x="59840" y="8310"/>
                </a:lnTo>
                <a:lnTo>
                  <a:pt x="59850" y="8310"/>
                </a:lnTo>
                <a:lnTo>
                  <a:pt x="59860" y="8310"/>
                </a:lnTo>
                <a:lnTo>
                  <a:pt x="59870" y="8310"/>
                </a:lnTo>
                <a:lnTo>
                  <a:pt x="59870" y="8300"/>
                </a:lnTo>
                <a:lnTo>
                  <a:pt x="59870" y="8290"/>
                </a:lnTo>
                <a:lnTo>
                  <a:pt x="59870" y="8300"/>
                </a:lnTo>
                <a:lnTo>
                  <a:pt x="59880" y="8300"/>
                </a:lnTo>
                <a:lnTo>
                  <a:pt x="59890" y="8300"/>
                </a:lnTo>
                <a:lnTo>
                  <a:pt x="59890" y="8290"/>
                </a:lnTo>
                <a:lnTo>
                  <a:pt x="59900" y="8290"/>
                </a:lnTo>
                <a:lnTo>
                  <a:pt x="59900" y="8280"/>
                </a:lnTo>
                <a:lnTo>
                  <a:pt x="59910" y="8280"/>
                </a:lnTo>
                <a:lnTo>
                  <a:pt x="59910" y="8270"/>
                </a:lnTo>
                <a:lnTo>
                  <a:pt x="59920" y="8270"/>
                </a:lnTo>
                <a:lnTo>
                  <a:pt x="59920" y="8260"/>
                </a:lnTo>
                <a:lnTo>
                  <a:pt x="59920" y="8250"/>
                </a:lnTo>
                <a:lnTo>
                  <a:pt x="59930" y="8250"/>
                </a:lnTo>
                <a:lnTo>
                  <a:pt x="59930" y="8240"/>
                </a:lnTo>
                <a:lnTo>
                  <a:pt x="59930" y="8230"/>
                </a:lnTo>
                <a:lnTo>
                  <a:pt x="59940" y="8220"/>
                </a:lnTo>
                <a:lnTo>
                  <a:pt x="59940" y="8210"/>
                </a:lnTo>
                <a:lnTo>
                  <a:pt x="59940" y="8200"/>
                </a:lnTo>
                <a:lnTo>
                  <a:pt x="59940" y="8190"/>
                </a:lnTo>
                <a:lnTo>
                  <a:pt x="59950" y="8190"/>
                </a:lnTo>
                <a:lnTo>
                  <a:pt x="59950" y="8180"/>
                </a:lnTo>
                <a:lnTo>
                  <a:pt x="59950" y="8170"/>
                </a:lnTo>
                <a:lnTo>
                  <a:pt x="59950" y="8160"/>
                </a:lnTo>
                <a:lnTo>
                  <a:pt x="59950" y="8150"/>
                </a:lnTo>
                <a:lnTo>
                  <a:pt x="59950" y="8140"/>
                </a:lnTo>
                <a:lnTo>
                  <a:pt x="59950" y="8130"/>
                </a:lnTo>
                <a:lnTo>
                  <a:pt x="59940" y="8130"/>
                </a:lnTo>
                <a:lnTo>
                  <a:pt x="59940" y="8120"/>
                </a:lnTo>
                <a:lnTo>
                  <a:pt x="59930" y="8120"/>
                </a:lnTo>
                <a:lnTo>
                  <a:pt x="59930" y="8130"/>
                </a:lnTo>
                <a:lnTo>
                  <a:pt x="59930" y="8120"/>
                </a:lnTo>
                <a:lnTo>
                  <a:pt x="59940" y="8120"/>
                </a:lnTo>
                <a:lnTo>
                  <a:pt x="59940" y="8110"/>
                </a:lnTo>
                <a:lnTo>
                  <a:pt x="59940" y="8100"/>
                </a:lnTo>
                <a:lnTo>
                  <a:pt x="59940" y="8090"/>
                </a:lnTo>
                <a:lnTo>
                  <a:pt x="59940" y="8080"/>
                </a:lnTo>
                <a:lnTo>
                  <a:pt x="59940" y="8070"/>
                </a:lnTo>
                <a:lnTo>
                  <a:pt x="59940" y="8060"/>
                </a:lnTo>
                <a:lnTo>
                  <a:pt x="59930" y="8060"/>
                </a:lnTo>
                <a:lnTo>
                  <a:pt x="59930" y="8050"/>
                </a:lnTo>
                <a:lnTo>
                  <a:pt x="59930" y="8040"/>
                </a:lnTo>
                <a:lnTo>
                  <a:pt x="59930" y="8030"/>
                </a:lnTo>
                <a:lnTo>
                  <a:pt x="59920" y="8030"/>
                </a:lnTo>
                <a:lnTo>
                  <a:pt x="59920" y="8020"/>
                </a:lnTo>
                <a:lnTo>
                  <a:pt x="59910" y="8020"/>
                </a:lnTo>
                <a:lnTo>
                  <a:pt x="59910" y="8010"/>
                </a:lnTo>
                <a:lnTo>
                  <a:pt x="59900" y="8010"/>
                </a:lnTo>
                <a:lnTo>
                  <a:pt x="59900" y="8000"/>
                </a:lnTo>
                <a:lnTo>
                  <a:pt x="59890" y="7990"/>
                </a:lnTo>
                <a:lnTo>
                  <a:pt x="59880" y="7990"/>
                </a:lnTo>
                <a:lnTo>
                  <a:pt x="59880" y="7980"/>
                </a:lnTo>
                <a:lnTo>
                  <a:pt x="59870" y="7980"/>
                </a:lnTo>
                <a:lnTo>
                  <a:pt x="59860" y="7980"/>
                </a:lnTo>
                <a:lnTo>
                  <a:pt x="59860" y="7970"/>
                </a:lnTo>
                <a:lnTo>
                  <a:pt x="59850" y="7970"/>
                </a:lnTo>
                <a:lnTo>
                  <a:pt x="59850" y="7960"/>
                </a:lnTo>
                <a:lnTo>
                  <a:pt x="59840" y="7960"/>
                </a:lnTo>
                <a:lnTo>
                  <a:pt x="59840" y="7970"/>
                </a:lnTo>
                <a:lnTo>
                  <a:pt x="59840" y="7960"/>
                </a:lnTo>
                <a:lnTo>
                  <a:pt x="59840" y="7950"/>
                </a:lnTo>
                <a:lnTo>
                  <a:pt x="59830" y="7950"/>
                </a:lnTo>
                <a:lnTo>
                  <a:pt x="59830" y="7940"/>
                </a:lnTo>
                <a:lnTo>
                  <a:pt x="59820" y="7940"/>
                </a:lnTo>
                <a:lnTo>
                  <a:pt x="59820" y="7930"/>
                </a:lnTo>
                <a:lnTo>
                  <a:pt x="59810" y="7930"/>
                </a:lnTo>
                <a:lnTo>
                  <a:pt x="59810" y="7920"/>
                </a:lnTo>
                <a:lnTo>
                  <a:pt x="59800" y="7920"/>
                </a:lnTo>
                <a:lnTo>
                  <a:pt x="59800" y="7930"/>
                </a:lnTo>
                <a:lnTo>
                  <a:pt x="59790" y="7930"/>
                </a:lnTo>
                <a:lnTo>
                  <a:pt x="59790" y="7920"/>
                </a:lnTo>
                <a:lnTo>
                  <a:pt x="59780" y="7920"/>
                </a:lnTo>
                <a:lnTo>
                  <a:pt x="59780" y="7910"/>
                </a:lnTo>
                <a:lnTo>
                  <a:pt x="59770" y="7910"/>
                </a:lnTo>
                <a:lnTo>
                  <a:pt x="59770" y="7900"/>
                </a:lnTo>
                <a:lnTo>
                  <a:pt x="59760" y="7900"/>
                </a:lnTo>
                <a:lnTo>
                  <a:pt x="59750" y="7900"/>
                </a:lnTo>
                <a:lnTo>
                  <a:pt x="59750" y="7890"/>
                </a:lnTo>
                <a:lnTo>
                  <a:pt x="59740" y="7890"/>
                </a:lnTo>
                <a:lnTo>
                  <a:pt x="59730" y="7890"/>
                </a:lnTo>
                <a:lnTo>
                  <a:pt x="59730" y="7880"/>
                </a:lnTo>
                <a:lnTo>
                  <a:pt x="59730" y="7890"/>
                </a:lnTo>
                <a:lnTo>
                  <a:pt x="59720" y="7890"/>
                </a:lnTo>
                <a:lnTo>
                  <a:pt x="59710" y="7890"/>
                </a:lnTo>
                <a:lnTo>
                  <a:pt x="59710" y="7880"/>
                </a:lnTo>
                <a:lnTo>
                  <a:pt x="59700" y="7880"/>
                </a:lnTo>
                <a:lnTo>
                  <a:pt x="59690" y="7880"/>
                </a:lnTo>
                <a:lnTo>
                  <a:pt x="59680" y="7880"/>
                </a:lnTo>
                <a:lnTo>
                  <a:pt x="59680" y="7870"/>
                </a:lnTo>
                <a:lnTo>
                  <a:pt x="59670" y="7870"/>
                </a:lnTo>
                <a:lnTo>
                  <a:pt x="59670" y="7860"/>
                </a:lnTo>
                <a:lnTo>
                  <a:pt x="59670" y="7850"/>
                </a:lnTo>
                <a:lnTo>
                  <a:pt x="59670" y="7840"/>
                </a:lnTo>
                <a:lnTo>
                  <a:pt x="59670" y="7830"/>
                </a:lnTo>
                <a:lnTo>
                  <a:pt x="59660" y="7830"/>
                </a:lnTo>
                <a:lnTo>
                  <a:pt x="59660" y="7840"/>
                </a:lnTo>
                <a:lnTo>
                  <a:pt x="59650" y="7840"/>
                </a:lnTo>
                <a:lnTo>
                  <a:pt x="59650" y="7830"/>
                </a:lnTo>
                <a:lnTo>
                  <a:pt x="59660" y="7830"/>
                </a:lnTo>
                <a:lnTo>
                  <a:pt x="59660" y="7820"/>
                </a:lnTo>
                <a:lnTo>
                  <a:pt x="59660" y="7810"/>
                </a:lnTo>
                <a:lnTo>
                  <a:pt x="59650" y="7810"/>
                </a:lnTo>
                <a:lnTo>
                  <a:pt x="59650" y="7800"/>
                </a:lnTo>
                <a:lnTo>
                  <a:pt x="59650" y="7790"/>
                </a:lnTo>
                <a:lnTo>
                  <a:pt x="59650" y="7780"/>
                </a:lnTo>
                <a:lnTo>
                  <a:pt x="59650" y="7770"/>
                </a:lnTo>
                <a:lnTo>
                  <a:pt x="59650" y="7780"/>
                </a:lnTo>
                <a:lnTo>
                  <a:pt x="59650" y="7770"/>
                </a:lnTo>
                <a:lnTo>
                  <a:pt x="59660" y="7770"/>
                </a:lnTo>
                <a:lnTo>
                  <a:pt x="59670" y="7770"/>
                </a:lnTo>
                <a:lnTo>
                  <a:pt x="59670" y="7760"/>
                </a:lnTo>
                <a:lnTo>
                  <a:pt x="59680" y="7760"/>
                </a:lnTo>
                <a:lnTo>
                  <a:pt x="59680" y="7750"/>
                </a:lnTo>
                <a:lnTo>
                  <a:pt x="59690" y="7750"/>
                </a:lnTo>
                <a:lnTo>
                  <a:pt x="59700" y="7750"/>
                </a:lnTo>
                <a:lnTo>
                  <a:pt x="59710" y="7750"/>
                </a:lnTo>
                <a:lnTo>
                  <a:pt x="59720" y="7740"/>
                </a:lnTo>
                <a:lnTo>
                  <a:pt x="59720" y="7730"/>
                </a:lnTo>
                <a:lnTo>
                  <a:pt x="59730" y="7730"/>
                </a:lnTo>
                <a:lnTo>
                  <a:pt x="59730" y="7720"/>
                </a:lnTo>
                <a:lnTo>
                  <a:pt x="59740" y="7710"/>
                </a:lnTo>
                <a:lnTo>
                  <a:pt x="59740" y="7700"/>
                </a:lnTo>
                <a:lnTo>
                  <a:pt x="59740" y="7690"/>
                </a:lnTo>
                <a:lnTo>
                  <a:pt x="59740" y="7680"/>
                </a:lnTo>
                <a:lnTo>
                  <a:pt x="59750" y="7680"/>
                </a:lnTo>
                <a:lnTo>
                  <a:pt x="59750" y="7670"/>
                </a:lnTo>
                <a:lnTo>
                  <a:pt x="59740" y="7670"/>
                </a:lnTo>
                <a:lnTo>
                  <a:pt x="59740" y="7660"/>
                </a:lnTo>
                <a:lnTo>
                  <a:pt x="59750" y="7660"/>
                </a:lnTo>
                <a:lnTo>
                  <a:pt x="59760" y="7660"/>
                </a:lnTo>
                <a:lnTo>
                  <a:pt x="59770" y="7660"/>
                </a:lnTo>
                <a:lnTo>
                  <a:pt x="59770" y="7650"/>
                </a:lnTo>
                <a:lnTo>
                  <a:pt x="59770" y="7640"/>
                </a:lnTo>
                <a:lnTo>
                  <a:pt x="59770" y="7650"/>
                </a:lnTo>
                <a:lnTo>
                  <a:pt x="59780" y="7650"/>
                </a:lnTo>
                <a:lnTo>
                  <a:pt x="59780" y="7660"/>
                </a:lnTo>
                <a:lnTo>
                  <a:pt x="59780" y="7670"/>
                </a:lnTo>
                <a:lnTo>
                  <a:pt x="59790" y="7670"/>
                </a:lnTo>
                <a:lnTo>
                  <a:pt x="59790" y="7680"/>
                </a:lnTo>
                <a:lnTo>
                  <a:pt x="59800" y="7680"/>
                </a:lnTo>
                <a:lnTo>
                  <a:pt x="59810" y="7680"/>
                </a:lnTo>
                <a:lnTo>
                  <a:pt x="59810" y="7670"/>
                </a:lnTo>
                <a:lnTo>
                  <a:pt x="59820" y="7670"/>
                </a:lnTo>
                <a:lnTo>
                  <a:pt x="59830" y="7670"/>
                </a:lnTo>
                <a:lnTo>
                  <a:pt x="59830" y="7660"/>
                </a:lnTo>
                <a:lnTo>
                  <a:pt x="59840" y="7660"/>
                </a:lnTo>
                <a:lnTo>
                  <a:pt x="59840" y="7650"/>
                </a:lnTo>
                <a:lnTo>
                  <a:pt x="59850" y="7650"/>
                </a:lnTo>
                <a:lnTo>
                  <a:pt x="59860" y="7640"/>
                </a:lnTo>
                <a:lnTo>
                  <a:pt x="59860" y="7630"/>
                </a:lnTo>
                <a:lnTo>
                  <a:pt x="59860" y="7620"/>
                </a:lnTo>
                <a:lnTo>
                  <a:pt x="59860" y="7610"/>
                </a:lnTo>
                <a:lnTo>
                  <a:pt x="59870" y="7600"/>
                </a:lnTo>
                <a:lnTo>
                  <a:pt x="59880" y="7600"/>
                </a:lnTo>
                <a:lnTo>
                  <a:pt x="59880" y="7590"/>
                </a:lnTo>
                <a:lnTo>
                  <a:pt x="59880" y="7600"/>
                </a:lnTo>
                <a:lnTo>
                  <a:pt x="59890" y="7590"/>
                </a:lnTo>
                <a:lnTo>
                  <a:pt x="59890" y="7580"/>
                </a:lnTo>
                <a:lnTo>
                  <a:pt x="59900" y="7580"/>
                </a:lnTo>
                <a:lnTo>
                  <a:pt x="59890" y="7580"/>
                </a:lnTo>
                <a:lnTo>
                  <a:pt x="59900" y="7580"/>
                </a:lnTo>
                <a:lnTo>
                  <a:pt x="59900" y="7570"/>
                </a:lnTo>
                <a:lnTo>
                  <a:pt x="59900" y="7580"/>
                </a:lnTo>
                <a:lnTo>
                  <a:pt x="59910" y="7580"/>
                </a:lnTo>
                <a:lnTo>
                  <a:pt x="59920" y="7580"/>
                </a:lnTo>
                <a:lnTo>
                  <a:pt x="59920" y="7570"/>
                </a:lnTo>
                <a:lnTo>
                  <a:pt x="59930" y="7570"/>
                </a:lnTo>
                <a:lnTo>
                  <a:pt x="59940" y="7570"/>
                </a:lnTo>
                <a:lnTo>
                  <a:pt x="59940" y="7560"/>
                </a:lnTo>
                <a:lnTo>
                  <a:pt x="59940" y="7550"/>
                </a:lnTo>
                <a:lnTo>
                  <a:pt x="59950" y="7550"/>
                </a:lnTo>
                <a:lnTo>
                  <a:pt x="59950" y="7540"/>
                </a:lnTo>
                <a:lnTo>
                  <a:pt x="59940" y="7540"/>
                </a:lnTo>
                <a:lnTo>
                  <a:pt x="59940" y="7530"/>
                </a:lnTo>
                <a:lnTo>
                  <a:pt x="59940" y="7520"/>
                </a:lnTo>
                <a:lnTo>
                  <a:pt x="59940" y="7510"/>
                </a:lnTo>
                <a:lnTo>
                  <a:pt x="59940" y="7500"/>
                </a:lnTo>
                <a:lnTo>
                  <a:pt x="59930" y="7500"/>
                </a:lnTo>
                <a:lnTo>
                  <a:pt x="59930" y="7490"/>
                </a:lnTo>
                <a:lnTo>
                  <a:pt x="59920" y="7490"/>
                </a:lnTo>
                <a:lnTo>
                  <a:pt x="59920" y="7480"/>
                </a:lnTo>
                <a:lnTo>
                  <a:pt x="59920" y="7470"/>
                </a:lnTo>
                <a:lnTo>
                  <a:pt x="59920" y="7460"/>
                </a:lnTo>
                <a:lnTo>
                  <a:pt x="59910" y="7460"/>
                </a:lnTo>
                <a:lnTo>
                  <a:pt x="59920" y="7460"/>
                </a:lnTo>
                <a:lnTo>
                  <a:pt x="59920" y="7470"/>
                </a:lnTo>
                <a:lnTo>
                  <a:pt x="59930" y="7470"/>
                </a:lnTo>
                <a:lnTo>
                  <a:pt x="59920" y="7470"/>
                </a:lnTo>
                <a:lnTo>
                  <a:pt x="59920" y="7480"/>
                </a:lnTo>
                <a:lnTo>
                  <a:pt x="59930" y="7480"/>
                </a:lnTo>
                <a:lnTo>
                  <a:pt x="59940" y="7480"/>
                </a:lnTo>
                <a:lnTo>
                  <a:pt x="59940" y="7490"/>
                </a:lnTo>
                <a:lnTo>
                  <a:pt x="59950" y="7500"/>
                </a:lnTo>
                <a:lnTo>
                  <a:pt x="59960" y="7500"/>
                </a:lnTo>
                <a:lnTo>
                  <a:pt x="59960" y="7490"/>
                </a:lnTo>
                <a:lnTo>
                  <a:pt x="59960" y="7500"/>
                </a:lnTo>
                <a:lnTo>
                  <a:pt x="59970" y="7500"/>
                </a:lnTo>
                <a:lnTo>
                  <a:pt x="59970" y="7490"/>
                </a:lnTo>
                <a:lnTo>
                  <a:pt x="59980" y="7490"/>
                </a:lnTo>
                <a:lnTo>
                  <a:pt x="59980" y="7500"/>
                </a:lnTo>
                <a:lnTo>
                  <a:pt x="59980" y="7510"/>
                </a:lnTo>
                <a:lnTo>
                  <a:pt x="59990" y="7510"/>
                </a:lnTo>
                <a:lnTo>
                  <a:pt x="60000" y="7510"/>
                </a:lnTo>
                <a:lnTo>
                  <a:pt x="60000" y="7500"/>
                </a:lnTo>
                <a:lnTo>
                  <a:pt x="60010" y="7500"/>
                </a:lnTo>
                <a:lnTo>
                  <a:pt x="60020" y="7490"/>
                </a:lnTo>
                <a:lnTo>
                  <a:pt x="60020" y="7480"/>
                </a:lnTo>
                <a:lnTo>
                  <a:pt x="60020" y="7470"/>
                </a:lnTo>
                <a:lnTo>
                  <a:pt x="60020" y="7460"/>
                </a:lnTo>
                <a:lnTo>
                  <a:pt x="60030" y="7460"/>
                </a:lnTo>
                <a:lnTo>
                  <a:pt x="60030" y="7450"/>
                </a:lnTo>
                <a:lnTo>
                  <a:pt x="60020" y="7440"/>
                </a:lnTo>
                <a:lnTo>
                  <a:pt x="60020" y="7430"/>
                </a:lnTo>
                <a:lnTo>
                  <a:pt x="60010" y="7420"/>
                </a:lnTo>
                <a:lnTo>
                  <a:pt x="60000" y="7420"/>
                </a:lnTo>
                <a:lnTo>
                  <a:pt x="60000" y="7410"/>
                </a:lnTo>
                <a:lnTo>
                  <a:pt x="59990" y="7410"/>
                </a:lnTo>
                <a:lnTo>
                  <a:pt x="59990" y="7400"/>
                </a:lnTo>
                <a:lnTo>
                  <a:pt x="59980" y="7400"/>
                </a:lnTo>
                <a:lnTo>
                  <a:pt x="59980" y="7390"/>
                </a:lnTo>
                <a:lnTo>
                  <a:pt x="59980" y="7380"/>
                </a:lnTo>
                <a:lnTo>
                  <a:pt x="59980" y="7370"/>
                </a:lnTo>
                <a:lnTo>
                  <a:pt x="59990" y="7370"/>
                </a:lnTo>
                <a:lnTo>
                  <a:pt x="59990" y="7360"/>
                </a:lnTo>
                <a:lnTo>
                  <a:pt x="59990" y="7370"/>
                </a:lnTo>
                <a:lnTo>
                  <a:pt x="59990" y="7380"/>
                </a:lnTo>
                <a:lnTo>
                  <a:pt x="59990" y="7390"/>
                </a:lnTo>
                <a:lnTo>
                  <a:pt x="59990" y="7400"/>
                </a:lnTo>
                <a:lnTo>
                  <a:pt x="60000" y="7400"/>
                </a:lnTo>
                <a:lnTo>
                  <a:pt x="60000" y="7410"/>
                </a:lnTo>
                <a:lnTo>
                  <a:pt x="60010" y="7410"/>
                </a:lnTo>
                <a:lnTo>
                  <a:pt x="60010" y="7420"/>
                </a:lnTo>
                <a:lnTo>
                  <a:pt x="60020" y="7430"/>
                </a:lnTo>
                <a:lnTo>
                  <a:pt x="60030" y="7440"/>
                </a:lnTo>
                <a:lnTo>
                  <a:pt x="60040" y="7440"/>
                </a:lnTo>
                <a:lnTo>
                  <a:pt x="60040" y="7430"/>
                </a:lnTo>
                <a:lnTo>
                  <a:pt x="60040" y="7440"/>
                </a:lnTo>
                <a:lnTo>
                  <a:pt x="60050" y="7440"/>
                </a:lnTo>
                <a:lnTo>
                  <a:pt x="60050" y="7450"/>
                </a:lnTo>
                <a:lnTo>
                  <a:pt x="60050" y="7440"/>
                </a:lnTo>
                <a:lnTo>
                  <a:pt x="60060" y="7440"/>
                </a:lnTo>
                <a:lnTo>
                  <a:pt x="60060" y="7450"/>
                </a:lnTo>
                <a:lnTo>
                  <a:pt x="60060" y="7440"/>
                </a:lnTo>
                <a:lnTo>
                  <a:pt x="60070" y="7440"/>
                </a:lnTo>
                <a:lnTo>
                  <a:pt x="60070" y="7450"/>
                </a:lnTo>
                <a:lnTo>
                  <a:pt x="60070" y="7460"/>
                </a:lnTo>
                <a:lnTo>
                  <a:pt x="60080" y="7460"/>
                </a:lnTo>
                <a:lnTo>
                  <a:pt x="60090" y="7460"/>
                </a:lnTo>
                <a:lnTo>
                  <a:pt x="60090" y="7450"/>
                </a:lnTo>
                <a:lnTo>
                  <a:pt x="60090" y="7460"/>
                </a:lnTo>
                <a:lnTo>
                  <a:pt x="60090" y="7470"/>
                </a:lnTo>
                <a:lnTo>
                  <a:pt x="60100" y="7470"/>
                </a:lnTo>
                <a:lnTo>
                  <a:pt x="60100" y="7460"/>
                </a:lnTo>
                <a:lnTo>
                  <a:pt x="60110" y="7460"/>
                </a:lnTo>
                <a:lnTo>
                  <a:pt x="60120" y="7460"/>
                </a:lnTo>
                <a:lnTo>
                  <a:pt x="60130" y="7460"/>
                </a:lnTo>
                <a:lnTo>
                  <a:pt x="60130" y="7470"/>
                </a:lnTo>
                <a:lnTo>
                  <a:pt x="60140" y="7470"/>
                </a:lnTo>
                <a:lnTo>
                  <a:pt x="60150" y="7460"/>
                </a:lnTo>
                <a:lnTo>
                  <a:pt x="60160" y="7460"/>
                </a:lnTo>
                <a:lnTo>
                  <a:pt x="60160" y="7450"/>
                </a:lnTo>
                <a:lnTo>
                  <a:pt x="60170" y="7440"/>
                </a:lnTo>
                <a:lnTo>
                  <a:pt x="60170" y="7430"/>
                </a:lnTo>
                <a:lnTo>
                  <a:pt x="60180" y="7430"/>
                </a:lnTo>
                <a:lnTo>
                  <a:pt x="60180" y="7420"/>
                </a:lnTo>
                <a:lnTo>
                  <a:pt x="60180" y="7410"/>
                </a:lnTo>
                <a:lnTo>
                  <a:pt x="60180" y="7400"/>
                </a:lnTo>
                <a:lnTo>
                  <a:pt x="60180" y="7390"/>
                </a:lnTo>
                <a:lnTo>
                  <a:pt x="60180" y="7400"/>
                </a:lnTo>
                <a:lnTo>
                  <a:pt x="60180" y="7390"/>
                </a:lnTo>
                <a:lnTo>
                  <a:pt x="60180" y="7400"/>
                </a:lnTo>
                <a:lnTo>
                  <a:pt x="60190" y="7400"/>
                </a:lnTo>
                <a:lnTo>
                  <a:pt x="60200" y="7400"/>
                </a:lnTo>
                <a:lnTo>
                  <a:pt x="60200" y="7410"/>
                </a:lnTo>
                <a:lnTo>
                  <a:pt x="60210" y="7410"/>
                </a:lnTo>
                <a:lnTo>
                  <a:pt x="60210" y="7420"/>
                </a:lnTo>
                <a:lnTo>
                  <a:pt x="60210" y="7430"/>
                </a:lnTo>
                <a:lnTo>
                  <a:pt x="60210" y="7440"/>
                </a:lnTo>
                <a:lnTo>
                  <a:pt x="60210" y="7450"/>
                </a:lnTo>
                <a:lnTo>
                  <a:pt x="60200" y="7450"/>
                </a:lnTo>
                <a:lnTo>
                  <a:pt x="60200" y="7460"/>
                </a:lnTo>
                <a:lnTo>
                  <a:pt x="60190" y="7460"/>
                </a:lnTo>
                <a:lnTo>
                  <a:pt x="60180" y="7460"/>
                </a:lnTo>
                <a:lnTo>
                  <a:pt x="60180" y="7470"/>
                </a:lnTo>
                <a:lnTo>
                  <a:pt x="60180" y="7480"/>
                </a:lnTo>
                <a:lnTo>
                  <a:pt x="60170" y="7490"/>
                </a:lnTo>
                <a:lnTo>
                  <a:pt x="60180" y="7490"/>
                </a:lnTo>
                <a:lnTo>
                  <a:pt x="60170" y="7490"/>
                </a:lnTo>
                <a:lnTo>
                  <a:pt x="60170" y="7500"/>
                </a:lnTo>
                <a:lnTo>
                  <a:pt x="60170" y="7490"/>
                </a:lnTo>
                <a:lnTo>
                  <a:pt x="60160" y="7500"/>
                </a:lnTo>
                <a:lnTo>
                  <a:pt x="60150" y="7510"/>
                </a:lnTo>
                <a:lnTo>
                  <a:pt x="60150" y="7520"/>
                </a:lnTo>
                <a:lnTo>
                  <a:pt x="60140" y="7520"/>
                </a:lnTo>
                <a:lnTo>
                  <a:pt x="60130" y="7520"/>
                </a:lnTo>
                <a:lnTo>
                  <a:pt x="60130" y="7530"/>
                </a:lnTo>
                <a:lnTo>
                  <a:pt x="60130" y="7540"/>
                </a:lnTo>
                <a:lnTo>
                  <a:pt x="60130" y="7550"/>
                </a:lnTo>
                <a:lnTo>
                  <a:pt x="60130" y="7560"/>
                </a:lnTo>
                <a:lnTo>
                  <a:pt x="60140" y="7560"/>
                </a:lnTo>
                <a:lnTo>
                  <a:pt x="60150" y="7560"/>
                </a:lnTo>
                <a:lnTo>
                  <a:pt x="60150" y="7570"/>
                </a:lnTo>
                <a:lnTo>
                  <a:pt x="60160" y="7570"/>
                </a:lnTo>
                <a:lnTo>
                  <a:pt x="60150" y="7570"/>
                </a:lnTo>
                <a:lnTo>
                  <a:pt x="60150" y="7580"/>
                </a:lnTo>
                <a:lnTo>
                  <a:pt x="60160" y="7580"/>
                </a:lnTo>
                <a:lnTo>
                  <a:pt x="60160" y="7590"/>
                </a:lnTo>
                <a:lnTo>
                  <a:pt x="60160" y="7600"/>
                </a:lnTo>
                <a:lnTo>
                  <a:pt x="60150" y="7600"/>
                </a:lnTo>
                <a:lnTo>
                  <a:pt x="60150" y="7610"/>
                </a:lnTo>
                <a:lnTo>
                  <a:pt x="60140" y="7610"/>
                </a:lnTo>
                <a:lnTo>
                  <a:pt x="60140" y="7620"/>
                </a:lnTo>
                <a:lnTo>
                  <a:pt x="60140" y="7630"/>
                </a:lnTo>
                <a:lnTo>
                  <a:pt x="60140" y="7640"/>
                </a:lnTo>
                <a:lnTo>
                  <a:pt x="60150" y="7640"/>
                </a:lnTo>
                <a:lnTo>
                  <a:pt x="60150" y="7650"/>
                </a:lnTo>
                <a:lnTo>
                  <a:pt x="60160" y="7660"/>
                </a:lnTo>
                <a:lnTo>
                  <a:pt x="60160" y="7670"/>
                </a:lnTo>
                <a:lnTo>
                  <a:pt x="60160" y="7680"/>
                </a:lnTo>
                <a:lnTo>
                  <a:pt x="60160" y="7690"/>
                </a:lnTo>
                <a:lnTo>
                  <a:pt x="60160" y="7700"/>
                </a:lnTo>
                <a:lnTo>
                  <a:pt x="60150" y="7710"/>
                </a:lnTo>
                <a:lnTo>
                  <a:pt x="60150" y="7720"/>
                </a:lnTo>
                <a:lnTo>
                  <a:pt x="60160" y="7720"/>
                </a:lnTo>
                <a:lnTo>
                  <a:pt x="60160" y="7730"/>
                </a:lnTo>
                <a:lnTo>
                  <a:pt x="60170" y="7730"/>
                </a:lnTo>
                <a:lnTo>
                  <a:pt x="60170" y="7740"/>
                </a:lnTo>
                <a:lnTo>
                  <a:pt x="60180" y="7750"/>
                </a:lnTo>
                <a:lnTo>
                  <a:pt x="60190" y="7750"/>
                </a:lnTo>
                <a:lnTo>
                  <a:pt x="60200" y="7750"/>
                </a:lnTo>
                <a:lnTo>
                  <a:pt x="60200" y="7760"/>
                </a:lnTo>
                <a:lnTo>
                  <a:pt x="60210" y="7760"/>
                </a:lnTo>
                <a:lnTo>
                  <a:pt x="60210" y="7750"/>
                </a:lnTo>
                <a:lnTo>
                  <a:pt x="60220" y="7750"/>
                </a:lnTo>
                <a:lnTo>
                  <a:pt x="60220" y="7740"/>
                </a:lnTo>
                <a:lnTo>
                  <a:pt x="60230" y="7740"/>
                </a:lnTo>
                <a:lnTo>
                  <a:pt x="60230" y="7730"/>
                </a:lnTo>
                <a:lnTo>
                  <a:pt x="60230" y="7720"/>
                </a:lnTo>
                <a:lnTo>
                  <a:pt x="60240" y="7720"/>
                </a:lnTo>
                <a:lnTo>
                  <a:pt x="60240" y="7730"/>
                </a:lnTo>
                <a:lnTo>
                  <a:pt x="60240" y="7720"/>
                </a:lnTo>
                <a:lnTo>
                  <a:pt x="60250" y="7730"/>
                </a:lnTo>
                <a:lnTo>
                  <a:pt x="60260" y="7730"/>
                </a:lnTo>
                <a:lnTo>
                  <a:pt x="60260" y="7720"/>
                </a:lnTo>
                <a:lnTo>
                  <a:pt x="60270" y="7720"/>
                </a:lnTo>
                <a:lnTo>
                  <a:pt x="60280" y="7720"/>
                </a:lnTo>
                <a:lnTo>
                  <a:pt x="60290" y="7720"/>
                </a:lnTo>
                <a:lnTo>
                  <a:pt x="60290" y="7730"/>
                </a:lnTo>
                <a:lnTo>
                  <a:pt x="60290" y="7740"/>
                </a:lnTo>
                <a:lnTo>
                  <a:pt x="60300" y="7740"/>
                </a:lnTo>
                <a:lnTo>
                  <a:pt x="60300" y="7750"/>
                </a:lnTo>
                <a:lnTo>
                  <a:pt x="60290" y="7750"/>
                </a:lnTo>
                <a:lnTo>
                  <a:pt x="60290" y="7760"/>
                </a:lnTo>
                <a:lnTo>
                  <a:pt x="60290" y="7770"/>
                </a:lnTo>
                <a:lnTo>
                  <a:pt x="60300" y="7770"/>
                </a:lnTo>
                <a:lnTo>
                  <a:pt x="60300" y="7780"/>
                </a:lnTo>
                <a:lnTo>
                  <a:pt x="60310" y="7780"/>
                </a:lnTo>
                <a:lnTo>
                  <a:pt x="60310" y="7790"/>
                </a:lnTo>
                <a:lnTo>
                  <a:pt x="60310" y="7800"/>
                </a:lnTo>
                <a:lnTo>
                  <a:pt x="60310" y="7810"/>
                </a:lnTo>
                <a:lnTo>
                  <a:pt x="60300" y="7810"/>
                </a:lnTo>
                <a:lnTo>
                  <a:pt x="60300" y="7820"/>
                </a:lnTo>
                <a:lnTo>
                  <a:pt x="60300" y="7830"/>
                </a:lnTo>
                <a:lnTo>
                  <a:pt x="60300" y="7840"/>
                </a:lnTo>
                <a:lnTo>
                  <a:pt x="60300" y="7850"/>
                </a:lnTo>
                <a:lnTo>
                  <a:pt x="60300" y="7860"/>
                </a:lnTo>
                <a:lnTo>
                  <a:pt x="60300" y="7870"/>
                </a:lnTo>
                <a:lnTo>
                  <a:pt x="60300" y="7880"/>
                </a:lnTo>
                <a:lnTo>
                  <a:pt x="60300" y="7890"/>
                </a:lnTo>
                <a:lnTo>
                  <a:pt x="60290" y="7890"/>
                </a:lnTo>
                <a:lnTo>
                  <a:pt x="60300" y="7890"/>
                </a:lnTo>
                <a:lnTo>
                  <a:pt x="60300" y="7900"/>
                </a:lnTo>
                <a:lnTo>
                  <a:pt x="60300" y="7910"/>
                </a:lnTo>
                <a:lnTo>
                  <a:pt x="60310" y="7910"/>
                </a:lnTo>
                <a:lnTo>
                  <a:pt x="60310" y="7900"/>
                </a:lnTo>
                <a:lnTo>
                  <a:pt x="60320" y="7900"/>
                </a:lnTo>
                <a:lnTo>
                  <a:pt x="60330" y="7900"/>
                </a:lnTo>
                <a:lnTo>
                  <a:pt x="60330" y="7890"/>
                </a:lnTo>
                <a:lnTo>
                  <a:pt x="60340" y="7890"/>
                </a:lnTo>
                <a:lnTo>
                  <a:pt x="60340" y="7880"/>
                </a:lnTo>
                <a:lnTo>
                  <a:pt x="60350" y="7880"/>
                </a:lnTo>
                <a:lnTo>
                  <a:pt x="60350" y="7870"/>
                </a:lnTo>
                <a:lnTo>
                  <a:pt x="60350" y="7860"/>
                </a:lnTo>
                <a:lnTo>
                  <a:pt x="60340" y="7860"/>
                </a:lnTo>
                <a:lnTo>
                  <a:pt x="60350" y="7860"/>
                </a:lnTo>
                <a:lnTo>
                  <a:pt x="60360" y="7860"/>
                </a:lnTo>
                <a:lnTo>
                  <a:pt x="60370" y="7860"/>
                </a:lnTo>
                <a:lnTo>
                  <a:pt x="60380" y="7860"/>
                </a:lnTo>
                <a:lnTo>
                  <a:pt x="60380" y="7850"/>
                </a:lnTo>
                <a:lnTo>
                  <a:pt x="60380" y="7840"/>
                </a:lnTo>
                <a:lnTo>
                  <a:pt x="60390" y="7840"/>
                </a:lnTo>
                <a:lnTo>
                  <a:pt x="60390" y="7850"/>
                </a:lnTo>
                <a:lnTo>
                  <a:pt x="60400" y="7850"/>
                </a:lnTo>
                <a:lnTo>
                  <a:pt x="60400" y="7860"/>
                </a:lnTo>
                <a:lnTo>
                  <a:pt x="60400" y="7870"/>
                </a:lnTo>
                <a:lnTo>
                  <a:pt x="60390" y="7870"/>
                </a:lnTo>
                <a:lnTo>
                  <a:pt x="60400" y="7870"/>
                </a:lnTo>
                <a:lnTo>
                  <a:pt x="60400" y="7880"/>
                </a:lnTo>
                <a:lnTo>
                  <a:pt x="60400" y="7870"/>
                </a:lnTo>
                <a:lnTo>
                  <a:pt x="60410" y="7870"/>
                </a:lnTo>
                <a:lnTo>
                  <a:pt x="60420" y="7870"/>
                </a:lnTo>
                <a:lnTo>
                  <a:pt x="60430" y="7870"/>
                </a:lnTo>
                <a:lnTo>
                  <a:pt x="60430" y="7860"/>
                </a:lnTo>
                <a:lnTo>
                  <a:pt x="60420" y="7860"/>
                </a:lnTo>
                <a:lnTo>
                  <a:pt x="60420" y="7850"/>
                </a:lnTo>
                <a:lnTo>
                  <a:pt x="60430" y="7840"/>
                </a:lnTo>
                <a:lnTo>
                  <a:pt x="60440" y="7840"/>
                </a:lnTo>
                <a:lnTo>
                  <a:pt x="60440" y="7830"/>
                </a:lnTo>
                <a:lnTo>
                  <a:pt x="60440" y="7820"/>
                </a:lnTo>
                <a:lnTo>
                  <a:pt x="60440" y="7810"/>
                </a:lnTo>
                <a:lnTo>
                  <a:pt x="60440" y="7800"/>
                </a:lnTo>
                <a:lnTo>
                  <a:pt x="60450" y="7800"/>
                </a:lnTo>
                <a:lnTo>
                  <a:pt x="60450" y="7810"/>
                </a:lnTo>
                <a:lnTo>
                  <a:pt x="60460" y="7810"/>
                </a:lnTo>
                <a:lnTo>
                  <a:pt x="60460" y="7820"/>
                </a:lnTo>
                <a:lnTo>
                  <a:pt x="60470" y="7820"/>
                </a:lnTo>
                <a:lnTo>
                  <a:pt x="60480" y="7820"/>
                </a:lnTo>
                <a:lnTo>
                  <a:pt x="60490" y="7810"/>
                </a:lnTo>
                <a:lnTo>
                  <a:pt x="60500" y="7810"/>
                </a:lnTo>
                <a:lnTo>
                  <a:pt x="60500" y="7800"/>
                </a:lnTo>
                <a:lnTo>
                  <a:pt x="60500" y="7790"/>
                </a:lnTo>
                <a:lnTo>
                  <a:pt x="60510" y="7790"/>
                </a:lnTo>
                <a:lnTo>
                  <a:pt x="60510" y="7780"/>
                </a:lnTo>
                <a:lnTo>
                  <a:pt x="60500" y="7780"/>
                </a:lnTo>
                <a:lnTo>
                  <a:pt x="60510" y="7780"/>
                </a:lnTo>
                <a:lnTo>
                  <a:pt x="60500" y="7780"/>
                </a:lnTo>
                <a:lnTo>
                  <a:pt x="60500" y="7770"/>
                </a:lnTo>
                <a:lnTo>
                  <a:pt x="60500" y="7780"/>
                </a:lnTo>
                <a:lnTo>
                  <a:pt x="60500" y="7770"/>
                </a:lnTo>
                <a:lnTo>
                  <a:pt x="60490" y="7770"/>
                </a:lnTo>
                <a:lnTo>
                  <a:pt x="60490" y="7760"/>
                </a:lnTo>
                <a:lnTo>
                  <a:pt x="60480" y="7760"/>
                </a:lnTo>
                <a:lnTo>
                  <a:pt x="60480" y="7750"/>
                </a:lnTo>
                <a:lnTo>
                  <a:pt x="60470" y="7750"/>
                </a:lnTo>
                <a:lnTo>
                  <a:pt x="60470" y="7740"/>
                </a:lnTo>
                <a:lnTo>
                  <a:pt x="60460" y="7740"/>
                </a:lnTo>
                <a:lnTo>
                  <a:pt x="60460" y="7730"/>
                </a:lnTo>
                <a:lnTo>
                  <a:pt x="60470" y="7730"/>
                </a:lnTo>
                <a:lnTo>
                  <a:pt x="60470" y="7720"/>
                </a:lnTo>
                <a:lnTo>
                  <a:pt x="60470" y="7710"/>
                </a:lnTo>
                <a:lnTo>
                  <a:pt x="60480" y="7710"/>
                </a:lnTo>
                <a:lnTo>
                  <a:pt x="60470" y="7710"/>
                </a:lnTo>
                <a:lnTo>
                  <a:pt x="60470" y="7700"/>
                </a:lnTo>
                <a:lnTo>
                  <a:pt x="60480" y="7700"/>
                </a:lnTo>
                <a:lnTo>
                  <a:pt x="60480" y="7710"/>
                </a:lnTo>
                <a:lnTo>
                  <a:pt x="60490" y="7710"/>
                </a:lnTo>
                <a:lnTo>
                  <a:pt x="60480" y="7720"/>
                </a:lnTo>
                <a:lnTo>
                  <a:pt x="60490" y="7720"/>
                </a:lnTo>
                <a:lnTo>
                  <a:pt x="60490" y="7730"/>
                </a:lnTo>
                <a:lnTo>
                  <a:pt x="60500" y="7730"/>
                </a:lnTo>
                <a:lnTo>
                  <a:pt x="60500" y="7720"/>
                </a:lnTo>
                <a:lnTo>
                  <a:pt x="60510" y="7720"/>
                </a:lnTo>
                <a:lnTo>
                  <a:pt x="60510" y="7730"/>
                </a:lnTo>
                <a:lnTo>
                  <a:pt x="60520" y="7740"/>
                </a:lnTo>
                <a:lnTo>
                  <a:pt x="60520" y="7750"/>
                </a:lnTo>
                <a:lnTo>
                  <a:pt x="60510" y="7750"/>
                </a:lnTo>
                <a:lnTo>
                  <a:pt x="60520" y="7750"/>
                </a:lnTo>
                <a:lnTo>
                  <a:pt x="60520" y="7760"/>
                </a:lnTo>
                <a:lnTo>
                  <a:pt x="60520" y="7750"/>
                </a:lnTo>
                <a:lnTo>
                  <a:pt x="60530" y="7750"/>
                </a:lnTo>
                <a:lnTo>
                  <a:pt x="60540" y="7760"/>
                </a:lnTo>
                <a:lnTo>
                  <a:pt x="60550" y="7760"/>
                </a:lnTo>
                <a:lnTo>
                  <a:pt x="60550" y="7770"/>
                </a:lnTo>
                <a:lnTo>
                  <a:pt x="60560" y="7770"/>
                </a:lnTo>
                <a:lnTo>
                  <a:pt x="60570" y="7770"/>
                </a:lnTo>
                <a:lnTo>
                  <a:pt x="60580" y="7770"/>
                </a:lnTo>
                <a:lnTo>
                  <a:pt x="60590" y="7770"/>
                </a:lnTo>
                <a:lnTo>
                  <a:pt x="60590" y="7780"/>
                </a:lnTo>
                <a:lnTo>
                  <a:pt x="60590" y="7790"/>
                </a:lnTo>
                <a:lnTo>
                  <a:pt x="60600" y="7790"/>
                </a:lnTo>
                <a:lnTo>
                  <a:pt x="60600" y="7800"/>
                </a:lnTo>
                <a:lnTo>
                  <a:pt x="60610" y="7800"/>
                </a:lnTo>
                <a:lnTo>
                  <a:pt x="60620" y="7800"/>
                </a:lnTo>
                <a:lnTo>
                  <a:pt x="60630" y="7800"/>
                </a:lnTo>
                <a:lnTo>
                  <a:pt x="60630" y="7810"/>
                </a:lnTo>
                <a:lnTo>
                  <a:pt x="60640" y="7820"/>
                </a:lnTo>
                <a:lnTo>
                  <a:pt x="60640" y="7830"/>
                </a:lnTo>
                <a:lnTo>
                  <a:pt x="60650" y="7830"/>
                </a:lnTo>
                <a:lnTo>
                  <a:pt x="60650" y="7840"/>
                </a:lnTo>
                <a:lnTo>
                  <a:pt x="60660" y="7840"/>
                </a:lnTo>
                <a:lnTo>
                  <a:pt x="60660" y="7850"/>
                </a:lnTo>
                <a:lnTo>
                  <a:pt x="60670" y="7850"/>
                </a:lnTo>
                <a:lnTo>
                  <a:pt x="60670" y="7860"/>
                </a:lnTo>
                <a:lnTo>
                  <a:pt x="60670" y="7870"/>
                </a:lnTo>
                <a:lnTo>
                  <a:pt x="60670" y="7880"/>
                </a:lnTo>
                <a:lnTo>
                  <a:pt x="60680" y="7870"/>
                </a:lnTo>
                <a:lnTo>
                  <a:pt x="60680" y="7880"/>
                </a:lnTo>
                <a:lnTo>
                  <a:pt x="60670" y="7880"/>
                </a:lnTo>
                <a:lnTo>
                  <a:pt x="60680" y="7880"/>
                </a:lnTo>
                <a:lnTo>
                  <a:pt x="60670" y="7880"/>
                </a:lnTo>
                <a:lnTo>
                  <a:pt x="60670" y="7890"/>
                </a:lnTo>
                <a:lnTo>
                  <a:pt x="60680" y="7890"/>
                </a:lnTo>
                <a:lnTo>
                  <a:pt x="60690" y="7900"/>
                </a:lnTo>
                <a:lnTo>
                  <a:pt x="60700" y="7900"/>
                </a:lnTo>
                <a:lnTo>
                  <a:pt x="60700" y="7910"/>
                </a:lnTo>
                <a:lnTo>
                  <a:pt x="60700" y="7920"/>
                </a:lnTo>
                <a:lnTo>
                  <a:pt x="60700" y="7930"/>
                </a:lnTo>
                <a:lnTo>
                  <a:pt x="60710" y="7930"/>
                </a:lnTo>
                <a:lnTo>
                  <a:pt x="60710" y="7940"/>
                </a:lnTo>
                <a:lnTo>
                  <a:pt x="60720" y="7940"/>
                </a:lnTo>
                <a:lnTo>
                  <a:pt x="60720" y="7950"/>
                </a:lnTo>
                <a:lnTo>
                  <a:pt x="60720" y="7960"/>
                </a:lnTo>
                <a:lnTo>
                  <a:pt x="60730" y="7960"/>
                </a:lnTo>
                <a:lnTo>
                  <a:pt x="60740" y="7960"/>
                </a:lnTo>
                <a:lnTo>
                  <a:pt x="60730" y="7960"/>
                </a:lnTo>
                <a:lnTo>
                  <a:pt x="60740" y="7960"/>
                </a:lnTo>
                <a:lnTo>
                  <a:pt x="60740" y="7970"/>
                </a:lnTo>
                <a:lnTo>
                  <a:pt x="60740" y="7980"/>
                </a:lnTo>
                <a:lnTo>
                  <a:pt x="60750" y="7980"/>
                </a:lnTo>
                <a:lnTo>
                  <a:pt x="60750" y="7990"/>
                </a:lnTo>
                <a:lnTo>
                  <a:pt x="60760" y="7990"/>
                </a:lnTo>
                <a:lnTo>
                  <a:pt x="60760" y="8000"/>
                </a:lnTo>
                <a:lnTo>
                  <a:pt x="60770" y="8000"/>
                </a:lnTo>
                <a:lnTo>
                  <a:pt x="60770" y="8010"/>
                </a:lnTo>
                <a:lnTo>
                  <a:pt x="60780" y="8010"/>
                </a:lnTo>
                <a:lnTo>
                  <a:pt x="60780" y="8000"/>
                </a:lnTo>
                <a:lnTo>
                  <a:pt x="60780" y="8010"/>
                </a:lnTo>
                <a:lnTo>
                  <a:pt x="60790" y="8010"/>
                </a:lnTo>
                <a:lnTo>
                  <a:pt x="60790" y="8020"/>
                </a:lnTo>
                <a:lnTo>
                  <a:pt x="60790" y="8010"/>
                </a:lnTo>
                <a:lnTo>
                  <a:pt x="60800" y="8010"/>
                </a:lnTo>
                <a:lnTo>
                  <a:pt x="60800" y="8020"/>
                </a:lnTo>
                <a:lnTo>
                  <a:pt x="60790" y="8020"/>
                </a:lnTo>
                <a:lnTo>
                  <a:pt x="60800" y="8020"/>
                </a:lnTo>
                <a:lnTo>
                  <a:pt x="60800" y="8030"/>
                </a:lnTo>
                <a:lnTo>
                  <a:pt x="60810" y="8030"/>
                </a:lnTo>
                <a:lnTo>
                  <a:pt x="60820" y="8020"/>
                </a:lnTo>
                <a:lnTo>
                  <a:pt x="60820" y="8030"/>
                </a:lnTo>
                <a:lnTo>
                  <a:pt x="60830" y="8030"/>
                </a:lnTo>
                <a:lnTo>
                  <a:pt x="60840" y="8040"/>
                </a:lnTo>
                <a:lnTo>
                  <a:pt x="60830" y="8040"/>
                </a:lnTo>
                <a:lnTo>
                  <a:pt x="60820" y="8030"/>
                </a:lnTo>
                <a:lnTo>
                  <a:pt x="60810" y="8030"/>
                </a:lnTo>
                <a:lnTo>
                  <a:pt x="60810" y="8040"/>
                </a:lnTo>
                <a:lnTo>
                  <a:pt x="60820" y="8040"/>
                </a:lnTo>
                <a:lnTo>
                  <a:pt x="60820" y="8050"/>
                </a:lnTo>
                <a:lnTo>
                  <a:pt x="60830" y="8050"/>
                </a:lnTo>
                <a:lnTo>
                  <a:pt x="60840" y="8050"/>
                </a:lnTo>
                <a:lnTo>
                  <a:pt x="60840" y="8040"/>
                </a:lnTo>
                <a:lnTo>
                  <a:pt x="60840" y="8050"/>
                </a:lnTo>
                <a:lnTo>
                  <a:pt x="60830" y="8050"/>
                </a:lnTo>
                <a:lnTo>
                  <a:pt x="60830" y="8060"/>
                </a:lnTo>
                <a:lnTo>
                  <a:pt x="60840" y="8060"/>
                </a:lnTo>
                <a:lnTo>
                  <a:pt x="60840" y="8070"/>
                </a:lnTo>
                <a:lnTo>
                  <a:pt x="60850" y="8070"/>
                </a:lnTo>
                <a:lnTo>
                  <a:pt x="60850" y="8080"/>
                </a:lnTo>
                <a:lnTo>
                  <a:pt x="60860" y="8080"/>
                </a:lnTo>
                <a:lnTo>
                  <a:pt x="60860" y="8090"/>
                </a:lnTo>
                <a:lnTo>
                  <a:pt x="60870" y="8090"/>
                </a:lnTo>
                <a:lnTo>
                  <a:pt x="60870" y="8100"/>
                </a:lnTo>
                <a:lnTo>
                  <a:pt x="60880" y="8100"/>
                </a:lnTo>
                <a:lnTo>
                  <a:pt x="60880" y="8110"/>
                </a:lnTo>
                <a:lnTo>
                  <a:pt x="60890" y="8120"/>
                </a:lnTo>
                <a:lnTo>
                  <a:pt x="60890" y="8130"/>
                </a:lnTo>
                <a:lnTo>
                  <a:pt x="60900" y="8130"/>
                </a:lnTo>
                <a:lnTo>
                  <a:pt x="60900" y="8140"/>
                </a:lnTo>
                <a:lnTo>
                  <a:pt x="60900" y="8130"/>
                </a:lnTo>
                <a:lnTo>
                  <a:pt x="60900" y="8140"/>
                </a:lnTo>
                <a:lnTo>
                  <a:pt x="60910" y="8140"/>
                </a:lnTo>
                <a:lnTo>
                  <a:pt x="60910" y="8150"/>
                </a:lnTo>
                <a:lnTo>
                  <a:pt x="60920" y="8150"/>
                </a:lnTo>
                <a:lnTo>
                  <a:pt x="60920" y="8160"/>
                </a:lnTo>
                <a:lnTo>
                  <a:pt x="60920" y="8150"/>
                </a:lnTo>
                <a:lnTo>
                  <a:pt x="60920" y="8160"/>
                </a:lnTo>
                <a:lnTo>
                  <a:pt x="60930" y="8160"/>
                </a:lnTo>
                <a:lnTo>
                  <a:pt x="60930" y="8170"/>
                </a:lnTo>
                <a:lnTo>
                  <a:pt x="60940" y="8170"/>
                </a:lnTo>
                <a:lnTo>
                  <a:pt x="60940" y="8180"/>
                </a:lnTo>
                <a:lnTo>
                  <a:pt x="60950" y="8180"/>
                </a:lnTo>
                <a:lnTo>
                  <a:pt x="60950" y="8190"/>
                </a:lnTo>
                <a:lnTo>
                  <a:pt x="60950" y="8200"/>
                </a:lnTo>
                <a:lnTo>
                  <a:pt x="60950" y="8210"/>
                </a:lnTo>
                <a:lnTo>
                  <a:pt x="60960" y="8210"/>
                </a:lnTo>
                <a:lnTo>
                  <a:pt x="60960" y="8220"/>
                </a:lnTo>
                <a:lnTo>
                  <a:pt x="60970" y="8220"/>
                </a:lnTo>
                <a:lnTo>
                  <a:pt x="60970" y="8230"/>
                </a:lnTo>
                <a:lnTo>
                  <a:pt x="60970" y="8220"/>
                </a:lnTo>
                <a:lnTo>
                  <a:pt x="60980" y="8220"/>
                </a:lnTo>
                <a:lnTo>
                  <a:pt x="60980" y="8230"/>
                </a:lnTo>
                <a:lnTo>
                  <a:pt x="60990" y="8230"/>
                </a:lnTo>
                <a:lnTo>
                  <a:pt x="60990" y="8240"/>
                </a:lnTo>
                <a:lnTo>
                  <a:pt x="61000" y="8240"/>
                </a:lnTo>
                <a:lnTo>
                  <a:pt x="61000" y="8250"/>
                </a:lnTo>
                <a:lnTo>
                  <a:pt x="61010" y="8250"/>
                </a:lnTo>
                <a:lnTo>
                  <a:pt x="61000" y="8250"/>
                </a:lnTo>
                <a:lnTo>
                  <a:pt x="60990" y="8250"/>
                </a:lnTo>
                <a:lnTo>
                  <a:pt x="60990" y="8260"/>
                </a:lnTo>
                <a:lnTo>
                  <a:pt x="60990" y="8270"/>
                </a:lnTo>
                <a:lnTo>
                  <a:pt x="60980" y="8270"/>
                </a:lnTo>
                <a:lnTo>
                  <a:pt x="60980" y="8280"/>
                </a:lnTo>
                <a:lnTo>
                  <a:pt x="60970" y="8280"/>
                </a:lnTo>
                <a:lnTo>
                  <a:pt x="60970" y="8290"/>
                </a:lnTo>
                <a:lnTo>
                  <a:pt x="60960" y="8290"/>
                </a:lnTo>
                <a:lnTo>
                  <a:pt x="60960" y="8300"/>
                </a:lnTo>
                <a:lnTo>
                  <a:pt x="60950" y="8300"/>
                </a:lnTo>
                <a:lnTo>
                  <a:pt x="60950" y="8310"/>
                </a:lnTo>
                <a:lnTo>
                  <a:pt x="60940" y="8320"/>
                </a:lnTo>
                <a:lnTo>
                  <a:pt x="60940" y="8310"/>
                </a:lnTo>
                <a:lnTo>
                  <a:pt x="60940" y="8300"/>
                </a:lnTo>
                <a:lnTo>
                  <a:pt x="60940" y="8290"/>
                </a:lnTo>
                <a:lnTo>
                  <a:pt x="60950" y="8290"/>
                </a:lnTo>
                <a:lnTo>
                  <a:pt x="60950" y="8280"/>
                </a:lnTo>
                <a:lnTo>
                  <a:pt x="60960" y="8280"/>
                </a:lnTo>
                <a:lnTo>
                  <a:pt x="60960" y="8270"/>
                </a:lnTo>
                <a:lnTo>
                  <a:pt x="60950" y="8270"/>
                </a:lnTo>
                <a:lnTo>
                  <a:pt x="60950" y="8280"/>
                </a:lnTo>
                <a:lnTo>
                  <a:pt x="60940" y="8280"/>
                </a:lnTo>
                <a:lnTo>
                  <a:pt x="60940" y="8270"/>
                </a:lnTo>
                <a:lnTo>
                  <a:pt x="60940" y="8280"/>
                </a:lnTo>
                <a:lnTo>
                  <a:pt x="60930" y="8280"/>
                </a:lnTo>
                <a:lnTo>
                  <a:pt x="60930" y="8270"/>
                </a:lnTo>
                <a:lnTo>
                  <a:pt x="60920" y="8280"/>
                </a:lnTo>
                <a:lnTo>
                  <a:pt x="60920" y="8290"/>
                </a:lnTo>
                <a:lnTo>
                  <a:pt x="60920" y="8300"/>
                </a:lnTo>
                <a:lnTo>
                  <a:pt x="60920" y="8310"/>
                </a:lnTo>
                <a:lnTo>
                  <a:pt x="60910" y="8310"/>
                </a:lnTo>
                <a:lnTo>
                  <a:pt x="60910" y="8300"/>
                </a:lnTo>
                <a:lnTo>
                  <a:pt x="60910" y="8310"/>
                </a:lnTo>
                <a:lnTo>
                  <a:pt x="60900" y="8310"/>
                </a:lnTo>
                <a:lnTo>
                  <a:pt x="60890" y="8310"/>
                </a:lnTo>
                <a:lnTo>
                  <a:pt x="60890" y="8320"/>
                </a:lnTo>
                <a:lnTo>
                  <a:pt x="60890" y="8330"/>
                </a:lnTo>
                <a:lnTo>
                  <a:pt x="60900" y="8340"/>
                </a:lnTo>
                <a:lnTo>
                  <a:pt x="60890" y="8340"/>
                </a:lnTo>
                <a:lnTo>
                  <a:pt x="60900" y="8340"/>
                </a:lnTo>
                <a:lnTo>
                  <a:pt x="60900" y="8350"/>
                </a:lnTo>
                <a:lnTo>
                  <a:pt x="60890" y="8350"/>
                </a:lnTo>
                <a:lnTo>
                  <a:pt x="60890" y="8360"/>
                </a:lnTo>
                <a:lnTo>
                  <a:pt x="60880" y="8360"/>
                </a:lnTo>
                <a:lnTo>
                  <a:pt x="60880" y="8370"/>
                </a:lnTo>
                <a:lnTo>
                  <a:pt x="60880" y="8380"/>
                </a:lnTo>
                <a:lnTo>
                  <a:pt x="60890" y="8380"/>
                </a:lnTo>
                <a:lnTo>
                  <a:pt x="60890" y="8390"/>
                </a:lnTo>
                <a:lnTo>
                  <a:pt x="60880" y="8390"/>
                </a:lnTo>
                <a:lnTo>
                  <a:pt x="60880" y="8400"/>
                </a:lnTo>
                <a:lnTo>
                  <a:pt x="60880" y="8410"/>
                </a:lnTo>
                <a:lnTo>
                  <a:pt x="60890" y="8410"/>
                </a:lnTo>
                <a:lnTo>
                  <a:pt x="60890" y="8420"/>
                </a:lnTo>
                <a:lnTo>
                  <a:pt x="60900" y="8420"/>
                </a:lnTo>
                <a:lnTo>
                  <a:pt x="60900" y="8430"/>
                </a:lnTo>
                <a:lnTo>
                  <a:pt x="60900" y="8440"/>
                </a:lnTo>
                <a:lnTo>
                  <a:pt x="60900" y="8450"/>
                </a:lnTo>
                <a:lnTo>
                  <a:pt x="60910" y="8450"/>
                </a:lnTo>
                <a:lnTo>
                  <a:pt x="60910" y="8460"/>
                </a:lnTo>
                <a:lnTo>
                  <a:pt x="60920" y="8460"/>
                </a:lnTo>
                <a:lnTo>
                  <a:pt x="60930" y="8460"/>
                </a:lnTo>
                <a:lnTo>
                  <a:pt x="60930" y="8470"/>
                </a:lnTo>
                <a:lnTo>
                  <a:pt x="60920" y="8470"/>
                </a:lnTo>
                <a:lnTo>
                  <a:pt x="60920" y="8480"/>
                </a:lnTo>
                <a:lnTo>
                  <a:pt x="60930" y="8480"/>
                </a:lnTo>
                <a:lnTo>
                  <a:pt x="60920" y="8480"/>
                </a:lnTo>
                <a:lnTo>
                  <a:pt x="60920" y="8490"/>
                </a:lnTo>
                <a:lnTo>
                  <a:pt x="60930" y="8490"/>
                </a:lnTo>
                <a:lnTo>
                  <a:pt x="60920" y="8490"/>
                </a:lnTo>
                <a:lnTo>
                  <a:pt x="60920" y="8500"/>
                </a:lnTo>
                <a:lnTo>
                  <a:pt x="60920" y="8510"/>
                </a:lnTo>
                <a:lnTo>
                  <a:pt x="60920" y="8520"/>
                </a:lnTo>
                <a:lnTo>
                  <a:pt x="60930" y="8520"/>
                </a:lnTo>
                <a:lnTo>
                  <a:pt x="60940" y="8520"/>
                </a:lnTo>
                <a:lnTo>
                  <a:pt x="60940" y="8530"/>
                </a:lnTo>
                <a:lnTo>
                  <a:pt x="60950" y="8530"/>
                </a:lnTo>
                <a:lnTo>
                  <a:pt x="60950" y="8540"/>
                </a:lnTo>
                <a:lnTo>
                  <a:pt x="60940" y="8540"/>
                </a:lnTo>
                <a:lnTo>
                  <a:pt x="60940" y="8550"/>
                </a:lnTo>
                <a:lnTo>
                  <a:pt x="60940" y="8560"/>
                </a:lnTo>
                <a:lnTo>
                  <a:pt x="60940" y="8570"/>
                </a:lnTo>
                <a:lnTo>
                  <a:pt x="60930" y="8570"/>
                </a:lnTo>
                <a:lnTo>
                  <a:pt x="60930" y="8580"/>
                </a:lnTo>
                <a:lnTo>
                  <a:pt x="60940" y="8580"/>
                </a:lnTo>
                <a:lnTo>
                  <a:pt x="60940" y="8590"/>
                </a:lnTo>
                <a:lnTo>
                  <a:pt x="60940" y="8600"/>
                </a:lnTo>
                <a:lnTo>
                  <a:pt x="60950" y="8610"/>
                </a:lnTo>
                <a:lnTo>
                  <a:pt x="60960" y="8610"/>
                </a:lnTo>
                <a:lnTo>
                  <a:pt x="60970" y="8610"/>
                </a:lnTo>
                <a:lnTo>
                  <a:pt x="60970" y="8600"/>
                </a:lnTo>
                <a:lnTo>
                  <a:pt x="60980" y="8600"/>
                </a:lnTo>
                <a:lnTo>
                  <a:pt x="60990" y="8590"/>
                </a:lnTo>
                <a:lnTo>
                  <a:pt x="60990" y="8600"/>
                </a:lnTo>
                <a:lnTo>
                  <a:pt x="61000" y="8600"/>
                </a:lnTo>
                <a:lnTo>
                  <a:pt x="61000" y="8610"/>
                </a:lnTo>
                <a:lnTo>
                  <a:pt x="60990" y="8610"/>
                </a:lnTo>
                <a:lnTo>
                  <a:pt x="60980" y="8610"/>
                </a:lnTo>
                <a:lnTo>
                  <a:pt x="60980" y="8620"/>
                </a:lnTo>
                <a:lnTo>
                  <a:pt x="60970" y="8620"/>
                </a:lnTo>
                <a:lnTo>
                  <a:pt x="60970" y="8630"/>
                </a:lnTo>
                <a:lnTo>
                  <a:pt x="60980" y="8630"/>
                </a:lnTo>
                <a:lnTo>
                  <a:pt x="60980" y="8640"/>
                </a:lnTo>
                <a:lnTo>
                  <a:pt x="60980" y="8650"/>
                </a:lnTo>
                <a:lnTo>
                  <a:pt x="60990" y="8650"/>
                </a:lnTo>
                <a:lnTo>
                  <a:pt x="60990" y="8660"/>
                </a:lnTo>
                <a:lnTo>
                  <a:pt x="61000" y="8670"/>
                </a:lnTo>
                <a:lnTo>
                  <a:pt x="61000" y="8680"/>
                </a:lnTo>
                <a:lnTo>
                  <a:pt x="61010" y="8680"/>
                </a:lnTo>
                <a:lnTo>
                  <a:pt x="61010" y="8690"/>
                </a:lnTo>
                <a:lnTo>
                  <a:pt x="61020" y="8690"/>
                </a:lnTo>
                <a:lnTo>
                  <a:pt x="61030" y="8690"/>
                </a:lnTo>
                <a:lnTo>
                  <a:pt x="61030" y="8700"/>
                </a:lnTo>
                <a:lnTo>
                  <a:pt x="61040" y="8700"/>
                </a:lnTo>
                <a:lnTo>
                  <a:pt x="61050" y="8700"/>
                </a:lnTo>
                <a:lnTo>
                  <a:pt x="61050" y="8690"/>
                </a:lnTo>
                <a:lnTo>
                  <a:pt x="61060" y="8690"/>
                </a:lnTo>
                <a:lnTo>
                  <a:pt x="61060" y="8700"/>
                </a:lnTo>
                <a:lnTo>
                  <a:pt x="61070" y="8700"/>
                </a:lnTo>
                <a:lnTo>
                  <a:pt x="61080" y="8700"/>
                </a:lnTo>
                <a:lnTo>
                  <a:pt x="61090" y="8700"/>
                </a:lnTo>
                <a:lnTo>
                  <a:pt x="61090" y="8690"/>
                </a:lnTo>
                <a:lnTo>
                  <a:pt x="61100" y="8690"/>
                </a:lnTo>
                <a:lnTo>
                  <a:pt x="61100" y="8680"/>
                </a:lnTo>
                <a:lnTo>
                  <a:pt x="61110" y="8680"/>
                </a:lnTo>
                <a:lnTo>
                  <a:pt x="61100" y="8680"/>
                </a:lnTo>
                <a:lnTo>
                  <a:pt x="61100" y="8690"/>
                </a:lnTo>
                <a:lnTo>
                  <a:pt x="61100" y="8700"/>
                </a:lnTo>
                <a:lnTo>
                  <a:pt x="61110" y="8700"/>
                </a:lnTo>
                <a:lnTo>
                  <a:pt x="61110" y="8710"/>
                </a:lnTo>
                <a:lnTo>
                  <a:pt x="61120" y="8710"/>
                </a:lnTo>
                <a:lnTo>
                  <a:pt x="61130" y="8710"/>
                </a:lnTo>
                <a:lnTo>
                  <a:pt x="61140" y="8710"/>
                </a:lnTo>
                <a:lnTo>
                  <a:pt x="61140" y="8720"/>
                </a:lnTo>
                <a:lnTo>
                  <a:pt x="61140" y="8710"/>
                </a:lnTo>
                <a:lnTo>
                  <a:pt x="61140" y="8720"/>
                </a:lnTo>
                <a:lnTo>
                  <a:pt x="61140" y="8710"/>
                </a:lnTo>
                <a:lnTo>
                  <a:pt x="61140" y="8720"/>
                </a:lnTo>
                <a:lnTo>
                  <a:pt x="61150" y="8720"/>
                </a:lnTo>
                <a:lnTo>
                  <a:pt x="61160" y="8710"/>
                </a:lnTo>
                <a:lnTo>
                  <a:pt x="61160" y="8720"/>
                </a:lnTo>
                <a:lnTo>
                  <a:pt x="61150" y="8720"/>
                </a:lnTo>
                <a:lnTo>
                  <a:pt x="61160" y="8720"/>
                </a:lnTo>
                <a:lnTo>
                  <a:pt x="61170" y="8720"/>
                </a:lnTo>
                <a:lnTo>
                  <a:pt x="61180" y="8720"/>
                </a:lnTo>
                <a:lnTo>
                  <a:pt x="61190" y="8720"/>
                </a:lnTo>
                <a:lnTo>
                  <a:pt x="61200" y="8720"/>
                </a:lnTo>
                <a:lnTo>
                  <a:pt x="61200" y="8730"/>
                </a:lnTo>
                <a:lnTo>
                  <a:pt x="61200" y="8720"/>
                </a:lnTo>
                <a:lnTo>
                  <a:pt x="61200" y="8730"/>
                </a:lnTo>
                <a:lnTo>
                  <a:pt x="61200" y="8720"/>
                </a:lnTo>
                <a:lnTo>
                  <a:pt x="61200" y="8730"/>
                </a:lnTo>
                <a:lnTo>
                  <a:pt x="61210" y="8730"/>
                </a:lnTo>
                <a:lnTo>
                  <a:pt x="61210" y="8720"/>
                </a:lnTo>
                <a:lnTo>
                  <a:pt x="61220" y="8720"/>
                </a:lnTo>
                <a:lnTo>
                  <a:pt x="61220" y="8730"/>
                </a:lnTo>
                <a:lnTo>
                  <a:pt x="61230" y="8730"/>
                </a:lnTo>
                <a:lnTo>
                  <a:pt x="61230" y="8740"/>
                </a:lnTo>
                <a:lnTo>
                  <a:pt x="61230" y="8750"/>
                </a:lnTo>
                <a:lnTo>
                  <a:pt x="61240" y="8750"/>
                </a:lnTo>
                <a:lnTo>
                  <a:pt x="61240" y="8760"/>
                </a:lnTo>
                <a:lnTo>
                  <a:pt x="61250" y="8760"/>
                </a:lnTo>
                <a:lnTo>
                  <a:pt x="61260" y="8760"/>
                </a:lnTo>
                <a:lnTo>
                  <a:pt x="61260" y="8770"/>
                </a:lnTo>
                <a:lnTo>
                  <a:pt x="61260" y="8780"/>
                </a:lnTo>
                <a:lnTo>
                  <a:pt x="61260" y="8790"/>
                </a:lnTo>
                <a:lnTo>
                  <a:pt x="61270" y="8800"/>
                </a:lnTo>
                <a:lnTo>
                  <a:pt x="61260" y="8800"/>
                </a:lnTo>
                <a:lnTo>
                  <a:pt x="61270" y="8800"/>
                </a:lnTo>
                <a:lnTo>
                  <a:pt x="61270" y="8810"/>
                </a:lnTo>
                <a:lnTo>
                  <a:pt x="61260" y="8810"/>
                </a:lnTo>
                <a:lnTo>
                  <a:pt x="61270" y="8810"/>
                </a:lnTo>
                <a:lnTo>
                  <a:pt x="61260" y="8810"/>
                </a:lnTo>
                <a:lnTo>
                  <a:pt x="61260" y="8820"/>
                </a:lnTo>
                <a:lnTo>
                  <a:pt x="61270" y="8820"/>
                </a:lnTo>
                <a:lnTo>
                  <a:pt x="61270" y="8830"/>
                </a:lnTo>
                <a:lnTo>
                  <a:pt x="61260" y="8820"/>
                </a:lnTo>
                <a:lnTo>
                  <a:pt x="61250" y="8820"/>
                </a:lnTo>
                <a:lnTo>
                  <a:pt x="61250" y="8830"/>
                </a:lnTo>
                <a:lnTo>
                  <a:pt x="61240" y="8830"/>
                </a:lnTo>
                <a:lnTo>
                  <a:pt x="61240" y="8840"/>
                </a:lnTo>
                <a:lnTo>
                  <a:pt x="61230" y="8840"/>
                </a:lnTo>
                <a:lnTo>
                  <a:pt x="61230" y="8850"/>
                </a:lnTo>
                <a:lnTo>
                  <a:pt x="61230" y="8860"/>
                </a:lnTo>
                <a:lnTo>
                  <a:pt x="61230" y="8870"/>
                </a:lnTo>
                <a:lnTo>
                  <a:pt x="61220" y="8870"/>
                </a:lnTo>
                <a:lnTo>
                  <a:pt x="61210" y="8870"/>
                </a:lnTo>
                <a:lnTo>
                  <a:pt x="61210" y="8880"/>
                </a:lnTo>
                <a:lnTo>
                  <a:pt x="61200" y="8880"/>
                </a:lnTo>
                <a:lnTo>
                  <a:pt x="61200" y="8890"/>
                </a:lnTo>
                <a:lnTo>
                  <a:pt x="61200" y="8900"/>
                </a:lnTo>
                <a:lnTo>
                  <a:pt x="61200" y="8910"/>
                </a:lnTo>
                <a:lnTo>
                  <a:pt x="61190" y="8910"/>
                </a:lnTo>
                <a:lnTo>
                  <a:pt x="61190" y="8920"/>
                </a:lnTo>
                <a:lnTo>
                  <a:pt x="61180" y="8920"/>
                </a:lnTo>
                <a:lnTo>
                  <a:pt x="61180" y="8930"/>
                </a:lnTo>
                <a:lnTo>
                  <a:pt x="61170" y="8930"/>
                </a:lnTo>
                <a:lnTo>
                  <a:pt x="61170" y="8940"/>
                </a:lnTo>
                <a:lnTo>
                  <a:pt x="61170" y="8950"/>
                </a:lnTo>
                <a:lnTo>
                  <a:pt x="61170" y="8960"/>
                </a:lnTo>
                <a:lnTo>
                  <a:pt x="61170" y="8970"/>
                </a:lnTo>
                <a:lnTo>
                  <a:pt x="61170" y="8980"/>
                </a:lnTo>
                <a:lnTo>
                  <a:pt x="61160" y="8980"/>
                </a:lnTo>
                <a:lnTo>
                  <a:pt x="61170" y="8980"/>
                </a:lnTo>
                <a:lnTo>
                  <a:pt x="61170" y="8990"/>
                </a:lnTo>
                <a:lnTo>
                  <a:pt x="61170" y="9000"/>
                </a:lnTo>
                <a:lnTo>
                  <a:pt x="61160" y="9000"/>
                </a:lnTo>
                <a:lnTo>
                  <a:pt x="61150" y="9000"/>
                </a:lnTo>
                <a:lnTo>
                  <a:pt x="61140" y="9000"/>
                </a:lnTo>
                <a:lnTo>
                  <a:pt x="61140" y="9010"/>
                </a:lnTo>
                <a:lnTo>
                  <a:pt x="61130" y="9010"/>
                </a:lnTo>
                <a:lnTo>
                  <a:pt x="61130" y="9020"/>
                </a:lnTo>
                <a:lnTo>
                  <a:pt x="61120" y="9020"/>
                </a:lnTo>
                <a:lnTo>
                  <a:pt x="61110" y="9020"/>
                </a:lnTo>
                <a:lnTo>
                  <a:pt x="61110" y="9030"/>
                </a:lnTo>
                <a:lnTo>
                  <a:pt x="61100" y="9030"/>
                </a:lnTo>
                <a:lnTo>
                  <a:pt x="61090" y="9040"/>
                </a:lnTo>
                <a:lnTo>
                  <a:pt x="61080" y="9040"/>
                </a:lnTo>
                <a:lnTo>
                  <a:pt x="61080" y="9050"/>
                </a:lnTo>
                <a:lnTo>
                  <a:pt x="61070" y="9050"/>
                </a:lnTo>
                <a:lnTo>
                  <a:pt x="61070" y="9060"/>
                </a:lnTo>
                <a:lnTo>
                  <a:pt x="61060" y="9060"/>
                </a:lnTo>
                <a:lnTo>
                  <a:pt x="61060" y="9070"/>
                </a:lnTo>
                <a:lnTo>
                  <a:pt x="61050" y="9070"/>
                </a:lnTo>
                <a:lnTo>
                  <a:pt x="61050" y="9080"/>
                </a:lnTo>
                <a:lnTo>
                  <a:pt x="61060" y="9080"/>
                </a:lnTo>
                <a:lnTo>
                  <a:pt x="61060" y="9090"/>
                </a:lnTo>
                <a:lnTo>
                  <a:pt x="61060" y="9100"/>
                </a:lnTo>
                <a:lnTo>
                  <a:pt x="61070" y="9100"/>
                </a:lnTo>
                <a:lnTo>
                  <a:pt x="61080" y="9100"/>
                </a:lnTo>
                <a:lnTo>
                  <a:pt x="61080" y="9110"/>
                </a:lnTo>
                <a:lnTo>
                  <a:pt x="61070" y="9110"/>
                </a:lnTo>
                <a:lnTo>
                  <a:pt x="61080" y="9110"/>
                </a:lnTo>
                <a:lnTo>
                  <a:pt x="61080" y="9120"/>
                </a:lnTo>
                <a:lnTo>
                  <a:pt x="61070" y="9120"/>
                </a:lnTo>
                <a:lnTo>
                  <a:pt x="61080" y="9120"/>
                </a:lnTo>
                <a:lnTo>
                  <a:pt x="61080" y="9130"/>
                </a:lnTo>
                <a:lnTo>
                  <a:pt x="61080" y="9140"/>
                </a:lnTo>
                <a:lnTo>
                  <a:pt x="61070" y="9140"/>
                </a:lnTo>
                <a:lnTo>
                  <a:pt x="61070" y="9150"/>
                </a:lnTo>
                <a:lnTo>
                  <a:pt x="61070" y="9160"/>
                </a:lnTo>
                <a:lnTo>
                  <a:pt x="61080" y="9160"/>
                </a:lnTo>
                <a:lnTo>
                  <a:pt x="61080" y="9170"/>
                </a:lnTo>
                <a:lnTo>
                  <a:pt x="61080" y="9180"/>
                </a:lnTo>
                <a:lnTo>
                  <a:pt x="61090" y="9180"/>
                </a:lnTo>
                <a:lnTo>
                  <a:pt x="61100" y="9180"/>
                </a:lnTo>
                <a:lnTo>
                  <a:pt x="61110" y="9180"/>
                </a:lnTo>
                <a:lnTo>
                  <a:pt x="61110" y="9190"/>
                </a:lnTo>
                <a:lnTo>
                  <a:pt x="61100" y="9190"/>
                </a:lnTo>
                <a:lnTo>
                  <a:pt x="61100" y="9200"/>
                </a:lnTo>
                <a:lnTo>
                  <a:pt x="61100" y="9210"/>
                </a:lnTo>
                <a:lnTo>
                  <a:pt x="61110" y="9210"/>
                </a:lnTo>
                <a:lnTo>
                  <a:pt x="61100" y="9210"/>
                </a:lnTo>
                <a:lnTo>
                  <a:pt x="61100" y="9220"/>
                </a:lnTo>
                <a:lnTo>
                  <a:pt x="61110" y="9220"/>
                </a:lnTo>
                <a:lnTo>
                  <a:pt x="61110" y="9230"/>
                </a:lnTo>
                <a:lnTo>
                  <a:pt x="61120" y="9230"/>
                </a:lnTo>
                <a:lnTo>
                  <a:pt x="61120" y="9240"/>
                </a:lnTo>
                <a:lnTo>
                  <a:pt x="61110" y="9250"/>
                </a:lnTo>
                <a:lnTo>
                  <a:pt x="61110" y="9260"/>
                </a:lnTo>
                <a:lnTo>
                  <a:pt x="61110" y="9270"/>
                </a:lnTo>
                <a:lnTo>
                  <a:pt x="61110" y="9280"/>
                </a:lnTo>
                <a:lnTo>
                  <a:pt x="61110" y="9290"/>
                </a:lnTo>
                <a:lnTo>
                  <a:pt x="61110" y="9300"/>
                </a:lnTo>
                <a:lnTo>
                  <a:pt x="61120" y="9310"/>
                </a:lnTo>
                <a:lnTo>
                  <a:pt x="61130" y="9310"/>
                </a:lnTo>
                <a:lnTo>
                  <a:pt x="61140" y="9300"/>
                </a:lnTo>
                <a:lnTo>
                  <a:pt x="61140" y="9310"/>
                </a:lnTo>
                <a:lnTo>
                  <a:pt x="61140" y="9300"/>
                </a:lnTo>
                <a:lnTo>
                  <a:pt x="61150" y="9300"/>
                </a:lnTo>
                <a:lnTo>
                  <a:pt x="61150" y="9290"/>
                </a:lnTo>
                <a:lnTo>
                  <a:pt x="61160" y="9290"/>
                </a:lnTo>
                <a:lnTo>
                  <a:pt x="61160" y="9300"/>
                </a:lnTo>
                <a:lnTo>
                  <a:pt x="61160" y="9310"/>
                </a:lnTo>
                <a:lnTo>
                  <a:pt x="61160" y="9320"/>
                </a:lnTo>
                <a:lnTo>
                  <a:pt x="61170" y="9320"/>
                </a:lnTo>
                <a:lnTo>
                  <a:pt x="61170" y="9330"/>
                </a:lnTo>
                <a:lnTo>
                  <a:pt x="61170" y="9340"/>
                </a:lnTo>
                <a:lnTo>
                  <a:pt x="61170" y="9350"/>
                </a:lnTo>
                <a:lnTo>
                  <a:pt x="61180" y="9350"/>
                </a:lnTo>
                <a:lnTo>
                  <a:pt x="61190" y="9350"/>
                </a:lnTo>
                <a:lnTo>
                  <a:pt x="61190" y="9360"/>
                </a:lnTo>
                <a:lnTo>
                  <a:pt x="61190" y="9370"/>
                </a:lnTo>
                <a:lnTo>
                  <a:pt x="61190" y="9380"/>
                </a:lnTo>
                <a:lnTo>
                  <a:pt x="61190" y="9390"/>
                </a:lnTo>
                <a:lnTo>
                  <a:pt x="61180" y="9390"/>
                </a:lnTo>
                <a:lnTo>
                  <a:pt x="61180" y="9400"/>
                </a:lnTo>
                <a:lnTo>
                  <a:pt x="61180" y="9410"/>
                </a:lnTo>
                <a:lnTo>
                  <a:pt x="61180" y="9420"/>
                </a:lnTo>
                <a:lnTo>
                  <a:pt x="61190" y="9430"/>
                </a:lnTo>
                <a:lnTo>
                  <a:pt x="61190" y="9440"/>
                </a:lnTo>
                <a:lnTo>
                  <a:pt x="61200" y="9450"/>
                </a:lnTo>
                <a:lnTo>
                  <a:pt x="61200" y="9460"/>
                </a:lnTo>
                <a:lnTo>
                  <a:pt x="61210" y="9460"/>
                </a:lnTo>
                <a:lnTo>
                  <a:pt x="61210" y="9470"/>
                </a:lnTo>
                <a:lnTo>
                  <a:pt x="61200" y="9470"/>
                </a:lnTo>
                <a:lnTo>
                  <a:pt x="61200" y="9480"/>
                </a:lnTo>
                <a:lnTo>
                  <a:pt x="61190" y="9480"/>
                </a:lnTo>
                <a:lnTo>
                  <a:pt x="61190" y="9490"/>
                </a:lnTo>
                <a:lnTo>
                  <a:pt x="61180" y="9490"/>
                </a:lnTo>
                <a:lnTo>
                  <a:pt x="61180" y="9500"/>
                </a:lnTo>
                <a:lnTo>
                  <a:pt x="61170" y="9500"/>
                </a:lnTo>
                <a:lnTo>
                  <a:pt x="61170" y="9510"/>
                </a:lnTo>
                <a:lnTo>
                  <a:pt x="61180" y="9510"/>
                </a:lnTo>
                <a:lnTo>
                  <a:pt x="61180" y="9520"/>
                </a:lnTo>
                <a:lnTo>
                  <a:pt x="61180" y="9530"/>
                </a:lnTo>
                <a:lnTo>
                  <a:pt x="61180" y="9540"/>
                </a:lnTo>
                <a:lnTo>
                  <a:pt x="61190" y="9540"/>
                </a:lnTo>
                <a:lnTo>
                  <a:pt x="61190" y="9550"/>
                </a:lnTo>
                <a:lnTo>
                  <a:pt x="61200" y="9550"/>
                </a:lnTo>
                <a:lnTo>
                  <a:pt x="61200" y="9560"/>
                </a:lnTo>
                <a:lnTo>
                  <a:pt x="61190" y="9560"/>
                </a:lnTo>
                <a:lnTo>
                  <a:pt x="61200" y="9560"/>
                </a:lnTo>
                <a:lnTo>
                  <a:pt x="61200" y="9570"/>
                </a:lnTo>
                <a:lnTo>
                  <a:pt x="61210" y="9570"/>
                </a:lnTo>
                <a:lnTo>
                  <a:pt x="61210" y="9580"/>
                </a:lnTo>
                <a:lnTo>
                  <a:pt x="61200" y="9580"/>
                </a:lnTo>
                <a:lnTo>
                  <a:pt x="61200" y="9590"/>
                </a:lnTo>
                <a:lnTo>
                  <a:pt x="61200" y="9600"/>
                </a:lnTo>
                <a:lnTo>
                  <a:pt x="61210" y="9600"/>
                </a:lnTo>
                <a:lnTo>
                  <a:pt x="61210" y="9610"/>
                </a:lnTo>
                <a:lnTo>
                  <a:pt x="61210" y="9620"/>
                </a:lnTo>
                <a:lnTo>
                  <a:pt x="61210" y="9630"/>
                </a:lnTo>
                <a:lnTo>
                  <a:pt x="61210" y="9640"/>
                </a:lnTo>
                <a:lnTo>
                  <a:pt x="61210" y="9650"/>
                </a:lnTo>
                <a:lnTo>
                  <a:pt x="61210" y="9660"/>
                </a:lnTo>
                <a:lnTo>
                  <a:pt x="61220" y="9660"/>
                </a:lnTo>
                <a:lnTo>
                  <a:pt x="61220" y="9670"/>
                </a:lnTo>
                <a:lnTo>
                  <a:pt x="61220" y="9680"/>
                </a:lnTo>
                <a:lnTo>
                  <a:pt x="61210" y="9680"/>
                </a:lnTo>
                <a:lnTo>
                  <a:pt x="61210" y="9690"/>
                </a:lnTo>
                <a:lnTo>
                  <a:pt x="61210" y="9700"/>
                </a:lnTo>
                <a:lnTo>
                  <a:pt x="61210" y="9710"/>
                </a:lnTo>
                <a:lnTo>
                  <a:pt x="61200" y="9710"/>
                </a:lnTo>
                <a:lnTo>
                  <a:pt x="61200" y="9720"/>
                </a:lnTo>
                <a:lnTo>
                  <a:pt x="61200" y="9730"/>
                </a:lnTo>
                <a:lnTo>
                  <a:pt x="61190" y="9740"/>
                </a:lnTo>
                <a:lnTo>
                  <a:pt x="61180" y="9740"/>
                </a:lnTo>
                <a:lnTo>
                  <a:pt x="61180" y="9750"/>
                </a:lnTo>
                <a:lnTo>
                  <a:pt x="61180" y="9760"/>
                </a:lnTo>
                <a:lnTo>
                  <a:pt x="61180" y="9770"/>
                </a:lnTo>
                <a:lnTo>
                  <a:pt x="61170" y="9770"/>
                </a:lnTo>
                <a:lnTo>
                  <a:pt x="61170" y="9780"/>
                </a:lnTo>
                <a:lnTo>
                  <a:pt x="61170" y="9790"/>
                </a:lnTo>
                <a:lnTo>
                  <a:pt x="61170" y="9800"/>
                </a:lnTo>
                <a:lnTo>
                  <a:pt x="61170" y="9810"/>
                </a:lnTo>
                <a:lnTo>
                  <a:pt x="61170" y="9820"/>
                </a:lnTo>
                <a:lnTo>
                  <a:pt x="61170" y="9830"/>
                </a:lnTo>
                <a:lnTo>
                  <a:pt x="61170" y="9840"/>
                </a:lnTo>
                <a:lnTo>
                  <a:pt x="61170" y="9850"/>
                </a:lnTo>
                <a:lnTo>
                  <a:pt x="61180" y="9850"/>
                </a:lnTo>
                <a:lnTo>
                  <a:pt x="61170" y="9850"/>
                </a:lnTo>
                <a:lnTo>
                  <a:pt x="61170" y="9860"/>
                </a:lnTo>
                <a:lnTo>
                  <a:pt x="61160" y="9860"/>
                </a:lnTo>
                <a:lnTo>
                  <a:pt x="61160" y="9870"/>
                </a:lnTo>
                <a:lnTo>
                  <a:pt x="61160" y="9880"/>
                </a:lnTo>
                <a:lnTo>
                  <a:pt x="61150" y="9880"/>
                </a:lnTo>
                <a:lnTo>
                  <a:pt x="61160" y="9880"/>
                </a:lnTo>
                <a:lnTo>
                  <a:pt x="61160" y="9890"/>
                </a:lnTo>
                <a:lnTo>
                  <a:pt x="61170" y="9890"/>
                </a:lnTo>
                <a:lnTo>
                  <a:pt x="61170" y="9900"/>
                </a:lnTo>
                <a:lnTo>
                  <a:pt x="61180" y="9900"/>
                </a:lnTo>
                <a:lnTo>
                  <a:pt x="61180" y="9910"/>
                </a:lnTo>
                <a:lnTo>
                  <a:pt x="61190" y="9910"/>
                </a:lnTo>
                <a:lnTo>
                  <a:pt x="61180" y="9910"/>
                </a:lnTo>
                <a:lnTo>
                  <a:pt x="61190" y="9910"/>
                </a:lnTo>
                <a:lnTo>
                  <a:pt x="61190" y="9920"/>
                </a:lnTo>
                <a:lnTo>
                  <a:pt x="61200" y="9920"/>
                </a:lnTo>
                <a:lnTo>
                  <a:pt x="61200" y="9910"/>
                </a:lnTo>
                <a:lnTo>
                  <a:pt x="61200" y="9920"/>
                </a:lnTo>
                <a:lnTo>
                  <a:pt x="61210" y="9920"/>
                </a:lnTo>
                <a:lnTo>
                  <a:pt x="61200" y="9920"/>
                </a:lnTo>
                <a:lnTo>
                  <a:pt x="61200" y="9930"/>
                </a:lnTo>
                <a:lnTo>
                  <a:pt x="61190" y="9930"/>
                </a:lnTo>
                <a:lnTo>
                  <a:pt x="61190" y="9940"/>
                </a:lnTo>
                <a:lnTo>
                  <a:pt x="61180" y="9940"/>
                </a:lnTo>
                <a:lnTo>
                  <a:pt x="61170" y="9940"/>
                </a:lnTo>
                <a:lnTo>
                  <a:pt x="61170" y="9950"/>
                </a:lnTo>
                <a:lnTo>
                  <a:pt x="61180" y="9950"/>
                </a:lnTo>
                <a:lnTo>
                  <a:pt x="61180" y="9960"/>
                </a:lnTo>
                <a:lnTo>
                  <a:pt x="61170" y="9960"/>
                </a:lnTo>
                <a:lnTo>
                  <a:pt x="61170" y="9970"/>
                </a:lnTo>
                <a:lnTo>
                  <a:pt x="61180" y="9970"/>
                </a:lnTo>
                <a:lnTo>
                  <a:pt x="61170" y="9970"/>
                </a:lnTo>
                <a:lnTo>
                  <a:pt x="61160" y="9970"/>
                </a:lnTo>
                <a:lnTo>
                  <a:pt x="61150" y="9980"/>
                </a:lnTo>
                <a:lnTo>
                  <a:pt x="61150" y="9970"/>
                </a:lnTo>
                <a:lnTo>
                  <a:pt x="61140" y="9970"/>
                </a:lnTo>
                <a:lnTo>
                  <a:pt x="61140" y="9980"/>
                </a:lnTo>
                <a:lnTo>
                  <a:pt x="61140" y="9990"/>
                </a:lnTo>
                <a:lnTo>
                  <a:pt x="61140" y="10000"/>
                </a:lnTo>
                <a:lnTo>
                  <a:pt x="61140" y="10010"/>
                </a:lnTo>
                <a:lnTo>
                  <a:pt x="61140" y="10020"/>
                </a:lnTo>
                <a:lnTo>
                  <a:pt x="61140" y="10030"/>
                </a:lnTo>
                <a:lnTo>
                  <a:pt x="61130" y="10040"/>
                </a:lnTo>
                <a:lnTo>
                  <a:pt x="61120" y="10040"/>
                </a:lnTo>
                <a:lnTo>
                  <a:pt x="61120" y="10050"/>
                </a:lnTo>
                <a:lnTo>
                  <a:pt x="61120" y="10060"/>
                </a:lnTo>
                <a:lnTo>
                  <a:pt x="61130" y="10070"/>
                </a:lnTo>
                <a:lnTo>
                  <a:pt x="61130" y="10080"/>
                </a:lnTo>
                <a:lnTo>
                  <a:pt x="61130" y="10090"/>
                </a:lnTo>
                <a:lnTo>
                  <a:pt x="61130" y="10100"/>
                </a:lnTo>
                <a:lnTo>
                  <a:pt x="61140" y="10100"/>
                </a:lnTo>
                <a:lnTo>
                  <a:pt x="61140" y="10110"/>
                </a:lnTo>
                <a:lnTo>
                  <a:pt x="61140" y="10120"/>
                </a:lnTo>
                <a:lnTo>
                  <a:pt x="61150" y="10120"/>
                </a:lnTo>
                <a:lnTo>
                  <a:pt x="61150" y="10130"/>
                </a:lnTo>
                <a:lnTo>
                  <a:pt x="61160" y="10130"/>
                </a:lnTo>
                <a:lnTo>
                  <a:pt x="61160" y="10140"/>
                </a:lnTo>
                <a:lnTo>
                  <a:pt x="61170" y="10150"/>
                </a:lnTo>
                <a:lnTo>
                  <a:pt x="61170" y="10160"/>
                </a:lnTo>
                <a:lnTo>
                  <a:pt x="61180" y="10160"/>
                </a:lnTo>
                <a:lnTo>
                  <a:pt x="61180" y="10170"/>
                </a:lnTo>
                <a:lnTo>
                  <a:pt x="61190" y="10170"/>
                </a:lnTo>
                <a:lnTo>
                  <a:pt x="61190" y="10180"/>
                </a:lnTo>
                <a:lnTo>
                  <a:pt x="61190" y="10190"/>
                </a:lnTo>
                <a:lnTo>
                  <a:pt x="61200" y="10190"/>
                </a:lnTo>
                <a:lnTo>
                  <a:pt x="61210" y="10190"/>
                </a:lnTo>
                <a:lnTo>
                  <a:pt x="61200" y="10190"/>
                </a:lnTo>
                <a:lnTo>
                  <a:pt x="61200" y="10200"/>
                </a:lnTo>
                <a:lnTo>
                  <a:pt x="61210" y="10200"/>
                </a:lnTo>
                <a:lnTo>
                  <a:pt x="61220" y="10200"/>
                </a:lnTo>
                <a:lnTo>
                  <a:pt x="61220" y="10210"/>
                </a:lnTo>
                <a:lnTo>
                  <a:pt x="61230" y="10210"/>
                </a:lnTo>
                <a:lnTo>
                  <a:pt x="61240" y="10210"/>
                </a:lnTo>
                <a:lnTo>
                  <a:pt x="61250" y="10210"/>
                </a:lnTo>
                <a:lnTo>
                  <a:pt x="61260" y="10210"/>
                </a:lnTo>
                <a:lnTo>
                  <a:pt x="61270" y="10210"/>
                </a:lnTo>
                <a:lnTo>
                  <a:pt x="61270" y="10220"/>
                </a:lnTo>
                <a:lnTo>
                  <a:pt x="61280" y="10220"/>
                </a:lnTo>
                <a:lnTo>
                  <a:pt x="61290" y="10210"/>
                </a:lnTo>
                <a:lnTo>
                  <a:pt x="61290" y="10220"/>
                </a:lnTo>
                <a:lnTo>
                  <a:pt x="61300" y="10220"/>
                </a:lnTo>
                <a:lnTo>
                  <a:pt x="61300" y="10210"/>
                </a:lnTo>
                <a:lnTo>
                  <a:pt x="61310" y="10210"/>
                </a:lnTo>
                <a:lnTo>
                  <a:pt x="61310" y="10220"/>
                </a:lnTo>
                <a:lnTo>
                  <a:pt x="61320" y="10220"/>
                </a:lnTo>
                <a:lnTo>
                  <a:pt x="61330" y="10220"/>
                </a:lnTo>
                <a:lnTo>
                  <a:pt x="61330" y="10230"/>
                </a:lnTo>
                <a:lnTo>
                  <a:pt x="61340" y="10230"/>
                </a:lnTo>
                <a:lnTo>
                  <a:pt x="61340" y="10220"/>
                </a:lnTo>
                <a:lnTo>
                  <a:pt x="61340" y="10210"/>
                </a:lnTo>
                <a:lnTo>
                  <a:pt x="61350" y="10210"/>
                </a:lnTo>
                <a:lnTo>
                  <a:pt x="61360" y="10210"/>
                </a:lnTo>
                <a:lnTo>
                  <a:pt x="61370" y="10210"/>
                </a:lnTo>
                <a:lnTo>
                  <a:pt x="61370" y="10200"/>
                </a:lnTo>
                <a:lnTo>
                  <a:pt x="61380" y="10200"/>
                </a:lnTo>
                <a:lnTo>
                  <a:pt x="61380" y="10210"/>
                </a:lnTo>
                <a:lnTo>
                  <a:pt x="61390" y="10210"/>
                </a:lnTo>
                <a:lnTo>
                  <a:pt x="61390" y="10200"/>
                </a:lnTo>
                <a:lnTo>
                  <a:pt x="61400" y="10200"/>
                </a:lnTo>
                <a:lnTo>
                  <a:pt x="61400" y="10190"/>
                </a:lnTo>
                <a:lnTo>
                  <a:pt x="61400" y="10180"/>
                </a:lnTo>
                <a:lnTo>
                  <a:pt x="61410" y="10180"/>
                </a:lnTo>
                <a:lnTo>
                  <a:pt x="61410" y="10170"/>
                </a:lnTo>
                <a:lnTo>
                  <a:pt x="61420" y="10180"/>
                </a:lnTo>
                <a:lnTo>
                  <a:pt x="61430" y="10180"/>
                </a:lnTo>
                <a:lnTo>
                  <a:pt x="61440" y="10180"/>
                </a:lnTo>
                <a:lnTo>
                  <a:pt x="61450" y="10180"/>
                </a:lnTo>
                <a:lnTo>
                  <a:pt x="61460" y="10180"/>
                </a:lnTo>
                <a:lnTo>
                  <a:pt x="61460" y="10190"/>
                </a:lnTo>
                <a:lnTo>
                  <a:pt x="61470" y="10190"/>
                </a:lnTo>
                <a:lnTo>
                  <a:pt x="61470" y="10180"/>
                </a:lnTo>
                <a:lnTo>
                  <a:pt x="61480" y="10180"/>
                </a:lnTo>
                <a:lnTo>
                  <a:pt x="61480" y="10170"/>
                </a:lnTo>
                <a:lnTo>
                  <a:pt x="61480" y="10160"/>
                </a:lnTo>
                <a:lnTo>
                  <a:pt x="61490" y="10160"/>
                </a:lnTo>
                <a:lnTo>
                  <a:pt x="61490" y="10170"/>
                </a:lnTo>
                <a:lnTo>
                  <a:pt x="61490" y="10180"/>
                </a:lnTo>
                <a:lnTo>
                  <a:pt x="61500" y="10180"/>
                </a:lnTo>
                <a:lnTo>
                  <a:pt x="61510" y="10190"/>
                </a:lnTo>
                <a:lnTo>
                  <a:pt x="61520" y="10190"/>
                </a:lnTo>
                <a:lnTo>
                  <a:pt x="61520" y="10200"/>
                </a:lnTo>
                <a:lnTo>
                  <a:pt x="61530" y="10200"/>
                </a:lnTo>
                <a:lnTo>
                  <a:pt x="61540" y="10200"/>
                </a:lnTo>
                <a:lnTo>
                  <a:pt x="61540" y="10190"/>
                </a:lnTo>
                <a:lnTo>
                  <a:pt x="61540" y="10180"/>
                </a:lnTo>
                <a:lnTo>
                  <a:pt x="61550" y="10180"/>
                </a:lnTo>
                <a:lnTo>
                  <a:pt x="61550" y="10190"/>
                </a:lnTo>
                <a:lnTo>
                  <a:pt x="61560" y="10200"/>
                </a:lnTo>
                <a:lnTo>
                  <a:pt x="61570" y="10200"/>
                </a:lnTo>
                <a:lnTo>
                  <a:pt x="61570" y="10210"/>
                </a:lnTo>
                <a:lnTo>
                  <a:pt x="61580" y="10210"/>
                </a:lnTo>
                <a:lnTo>
                  <a:pt x="61580" y="10220"/>
                </a:lnTo>
                <a:lnTo>
                  <a:pt x="61590" y="10220"/>
                </a:lnTo>
                <a:lnTo>
                  <a:pt x="61590" y="10230"/>
                </a:lnTo>
                <a:lnTo>
                  <a:pt x="61600" y="10230"/>
                </a:lnTo>
                <a:lnTo>
                  <a:pt x="61610" y="10230"/>
                </a:lnTo>
                <a:lnTo>
                  <a:pt x="61610" y="10240"/>
                </a:lnTo>
                <a:lnTo>
                  <a:pt x="61620" y="10240"/>
                </a:lnTo>
                <a:lnTo>
                  <a:pt x="61620" y="10250"/>
                </a:lnTo>
                <a:lnTo>
                  <a:pt x="61630" y="10250"/>
                </a:lnTo>
                <a:lnTo>
                  <a:pt x="61630" y="10240"/>
                </a:lnTo>
                <a:lnTo>
                  <a:pt x="61630" y="10230"/>
                </a:lnTo>
                <a:lnTo>
                  <a:pt x="61640" y="10230"/>
                </a:lnTo>
                <a:lnTo>
                  <a:pt x="61640" y="10240"/>
                </a:lnTo>
                <a:lnTo>
                  <a:pt x="61630" y="10240"/>
                </a:lnTo>
                <a:lnTo>
                  <a:pt x="61630" y="10250"/>
                </a:lnTo>
                <a:lnTo>
                  <a:pt x="61630" y="10260"/>
                </a:lnTo>
                <a:lnTo>
                  <a:pt x="61630" y="10270"/>
                </a:lnTo>
                <a:lnTo>
                  <a:pt x="61630" y="10280"/>
                </a:lnTo>
                <a:lnTo>
                  <a:pt x="61630" y="10290"/>
                </a:lnTo>
                <a:lnTo>
                  <a:pt x="61640" y="10290"/>
                </a:lnTo>
                <a:lnTo>
                  <a:pt x="61640" y="10300"/>
                </a:lnTo>
                <a:lnTo>
                  <a:pt x="61640" y="10310"/>
                </a:lnTo>
                <a:lnTo>
                  <a:pt x="61650" y="10320"/>
                </a:lnTo>
                <a:lnTo>
                  <a:pt x="61650" y="10330"/>
                </a:lnTo>
                <a:lnTo>
                  <a:pt x="61650" y="10340"/>
                </a:lnTo>
                <a:lnTo>
                  <a:pt x="61650" y="10350"/>
                </a:lnTo>
                <a:lnTo>
                  <a:pt x="61640" y="10350"/>
                </a:lnTo>
                <a:lnTo>
                  <a:pt x="61650" y="10350"/>
                </a:lnTo>
                <a:lnTo>
                  <a:pt x="61650" y="10360"/>
                </a:lnTo>
                <a:lnTo>
                  <a:pt x="61660" y="10360"/>
                </a:lnTo>
                <a:lnTo>
                  <a:pt x="61660" y="10370"/>
                </a:lnTo>
                <a:lnTo>
                  <a:pt x="61660" y="10360"/>
                </a:lnTo>
                <a:lnTo>
                  <a:pt x="61670" y="10360"/>
                </a:lnTo>
                <a:lnTo>
                  <a:pt x="61670" y="10370"/>
                </a:lnTo>
                <a:lnTo>
                  <a:pt x="61680" y="10370"/>
                </a:lnTo>
                <a:lnTo>
                  <a:pt x="61690" y="10370"/>
                </a:lnTo>
                <a:lnTo>
                  <a:pt x="61690" y="10380"/>
                </a:lnTo>
                <a:lnTo>
                  <a:pt x="61700" y="10380"/>
                </a:lnTo>
                <a:lnTo>
                  <a:pt x="61700" y="10370"/>
                </a:lnTo>
                <a:lnTo>
                  <a:pt x="61710" y="10370"/>
                </a:lnTo>
                <a:lnTo>
                  <a:pt x="61720" y="10370"/>
                </a:lnTo>
                <a:lnTo>
                  <a:pt x="61730" y="10360"/>
                </a:lnTo>
                <a:lnTo>
                  <a:pt x="61730" y="10370"/>
                </a:lnTo>
                <a:lnTo>
                  <a:pt x="61730" y="10380"/>
                </a:lnTo>
                <a:lnTo>
                  <a:pt x="61740" y="10380"/>
                </a:lnTo>
                <a:lnTo>
                  <a:pt x="61750" y="10380"/>
                </a:lnTo>
                <a:lnTo>
                  <a:pt x="61750" y="10370"/>
                </a:lnTo>
                <a:lnTo>
                  <a:pt x="61760" y="10370"/>
                </a:lnTo>
                <a:lnTo>
                  <a:pt x="61770" y="10370"/>
                </a:lnTo>
                <a:lnTo>
                  <a:pt x="61780" y="10370"/>
                </a:lnTo>
                <a:lnTo>
                  <a:pt x="61790" y="10370"/>
                </a:lnTo>
                <a:lnTo>
                  <a:pt x="61790" y="10360"/>
                </a:lnTo>
                <a:lnTo>
                  <a:pt x="61790" y="10350"/>
                </a:lnTo>
                <a:lnTo>
                  <a:pt x="61800" y="10350"/>
                </a:lnTo>
                <a:lnTo>
                  <a:pt x="61810" y="10360"/>
                </a:lnTo>
                <a:lnTo>
                  <a:pt x="61820" y="10360"/>
                </a:lnTo>
                <a:lnTo>
                  <a:pt x="61830" y="10360"/>
                </a:lnTo>
                <a:lnTo>
                  <a:pt x="61840" y="10360"/>
                </a:lnTo>
                <a:lnTo>
                  <a:pt x="61850" y="10360"/>
                </a:lnTo>
                <a:lnTo>
                  <a:pt x="61860" y="10360"/>
                </a:lnTo>
                <a:lnTo>
                  <a:pt x="61870" y="10360"/>
                </a:lnTo>
                <a:lnTo>
                  <a:pt x="61880" y="10360"/>
                </a:lnTo>
                <a:lnTo>
                  <a:pt x="61880" y="10350"/>
                </a:lnTo>
                <a:lnTo>
                  <a:pt x="61890" y="10360"/>
                </a:lnTo>
                <a:lnTo>
                  <a:pt x="61890" y="10350"/>
                </a:lnTo>
                <a:lnTo>
                  <a:pt x="61900" y="10350"/>
                </a:lnTo>
                <a:lnTo>
                  <a:pt x="61900" y="10380"/>
                </a:lnTo>
                <a:lnTo>
                  <a:pt x="61900" y="10400"/>
                </a:lnTo>
                <a:lnTo>
                  <a:pt x="61920" y="10430"/>
                </a:lnTo>
                <a:lnTo>
                  <a:pt x="61920" y="10450"/>
                </a:lnTo>
                <a:lnTo>
                  <a:pt x="61960" y="10440"/>
                </a:lnTo>
                <a:lnTo>
                  <a:pt x="61990" y="10440"/>
                </a:lnTo>
                <a:lnTo>
                  <a:pt x="62000" y="10470"/>
                </a:lnTo>
                <a:lnTo>
                  <a:pt x="62000" y="10480"/>
                </a:lnTo>
                <a:lnTo>
                  <a:pt x="62020" y="10520"/>
                </a:lnTo>
                <a:lnTo>
                  <a:pt x="62060" y="10570"/>
                </a:lnTo>
                <a:lnTo>
                  <a:pt x="62050" y="10590"/>
                </a:lnTo>
                <a:lnTo>
                  <a:pt x="62020" y="10640"/>
                </a:lnTo>
                <a:lnTo>
                  <a:pt x="61990" y="10700"/>
                </a:lnTo>
                <a:lnTo>
                  <a:pt x="61980" y="10720"/>
                </a:lnTo>
                <a:lnTo>
                  <a:pt x="61970" y="10760"/>
                </a:lnTo>
                <a:lnTo>
                  <a:pt x="61960" y="10790"/>
                </a:lnTo>
                <a:lnTo>
                  <a:pt x="61960" y="10800"/>
                </a:lnTo>
                <a:lnTo>
                  <a:pt x="61950" y="10810"/>
                </a:lnTo>
                <a:lnTo>
                  <a:pt x="61940" y="10810"/>
                </a:lnTo>
                <a:lnTo>
                  <a:pt x="61930" y="10800"/>
                </a:lnTo>
                <a:lnTo>
                  <a:pt x="61880" y="10830"/>
                </a:lnTo>
                <a:lnTo>
                  <a:pt x="61860" y="10830"/>
                </a:lnTo>
                <a:lnTo>
                  <a:pt x="61850" y="10840"/>
                </a:lnTo>
                <a:lnTo>
                  <a:pt x="61810" y="10860"/>
                </a:lnTo>
                <a:lnTo>
                  <a:pt x="61800" y="10850"/>
                </a:lnTo>
                <a:lnTo>
                  <a:pt x="61760" y="10860"/>
                </a:lnTo>
                <a:lnTo>
                  <a:pt x="61750" y="10870"/>
                </a:lnTo>
                <a:lnTo>
                  <a:pt x="61730" y="10870"/>
                </a:lnTo>
                <a:lnTo>
                  <a:pt x="61700" y="10870"/>
                </a:lnTo>
                <a:lnTo>
                  <a:pt x="61660" y="10880"/>
                </a:lnTo>
                <a:lnTo>
                  <a:pt x="61640" y="10890"/>
                </a:lnTo>
                <a:lnTo>
                  <a:pt x="61630" y="10900"/>
                </a:lnTo>
                <a:lnTo>
                  <a:pt x="61590" y="10910"/>
                </a:lnTo>
                <a:lnTo>
                  <a:pt x="61580" y="10910"/>
                </a:lnTo>
                <a:lnTo>
                  <a:pt x="61550" y="10920"/>
                </a:lnTo>
                <a:lnTo>
                  <a:pt x="61530" y="10930"/>
                </a:lnTo>
                <a:lnTo>
                  <a:pt x="61520" y="10930"/>
                </a:lnTo>
                <a:lnTo>
                  <a:pt x="61510" y="10940"/>
                </a:lnTo>
                <a:lnTo>
                  <a:pt x="61500" y="10950"/>
                </a:lnTo>
                <a:lnTo>
                  <a:pt x="61500" y="10960"/>
                </a:lnTo>
                <a:lnTo>
                  <a:pt x="61480" y="10970"/>
                </a:lnTo>
                <a:lnTo>
                  <a:pt x="61470" y="10970"/>
                </a:lnTo>
                <a:lnTo>
                  <a:pt x="61460" y="10980"/>
                </a:lnTo>
                <a:lnTo>
                  <a:pt x="61460" y="10990"/>
                </a:lnTo>
                <a:lnTo>
                  <a:pt x="61450" y="10990"/>
                </a:lnTo>
                <a:lnTo>
                  <a:pt x="61440" y="10980"/>
                </a:lnTo>
                <a:lnTo>
                  <a:pt x="61430" y="10980"/>
                </a:lnTo>
                <a:lnTo>
                  <a:pt x="61420" y="10990"/>
                </a:lnTo>
                <a:lnTo>
                  <a:pt x="61420" y="11000"/>
                </a:lnTo>
                <a:lnTo>
                  <a:pt x="61420" y="11010"/>
                </a:lnTo>
                <a:lnTo>
                  <a:pt x="61420" y="11020"/>
                </a:lnTo>
                <a:lnTo>
                  <a:pt x="61410" y="11020"/>
                </a:lnTo>
                <a:lnTo>
                  <a:pt x="61420" y="11030"/>
                </a:lnTo>
                <a:lnTo>
                  <a:pt x="61420" y="11040"/>
                </a:lnTo>
                <a:lnTo>
                  <a:pt x="61420" y="11050"/>
                </a:lnTo>
                <a:lnTo>
                  <a:pt x="61410" y="11050"/>
                </a:lnTo>
                <a:lnTo>
                  <a:pt x="61400" y="11050"/>
                </a:lnTo>
                <a:lnTo>
                  <a:pt x="61390" y="11050"/>
                </a:lnTo>
                <a:lnTo>
                  <a:pt x="61390" y="11060"/>
                </a:lnTo>
                <a:lnTo>
                  <a:pt x="61390" y="11070"/>
                </a:lnTo>
                <a:lnTo>
                  <a:pt x="61400" y="11070"/>
                </a:lnTo>
                <a:lnTo>
                  <a:pt x="61410" y="11070"/>
                </a:lnTo>
                <a:lnTo>
                  <a:pt x="61410" y="11080"/>
                </a:lnTo>
                <a:lnTo>
                  <a:pt x="61410" y="11090"/>
                </a:lnTo>
                <a:lnTo>
                  <a:pt x="61400" y="11090"/>
                </a:lnTo>
                <a:lnTo>
                  <a:pt x="61400" y="11100"/>
                </a:lnTo>
                <a:lnTo>
                  <a:pt x="61390" y="11110"/>
                </a:lnTo>
                <a:lnTo>
                  <a:pt x="61390" y="11120"/>
                </a:lnTo>
                <a:lnTo>
                  <a:pt x="61400" y="11120"/>
                </a:lnTo>
                <a:lnTo>
                  <a:pt x="61410" y="11110"/>
                </a:lnTo>
                <a:lnTo>
                  <a:pt x="61420" y="11110"/>
                </a:lnTo>
                <a:lnTo>
                  <a:pt x="61420" y="11120"/>
                </a:lnTo>
                <a:lnTo>
                  <a:pt x="61420" y="11130"/>
                </a:lnTo>
                <a:lnTo>
                  <a:pt x="61430" y="11140"/>
                </a:lnTo>
                <a:lnTo>
                  <a:pt x="61430" y="11150"/>
                </a:lnTo>
                <a:lnTo>
                  <a:pt x="61440" y="11160"/>
                </a:lnTo>
                <a:lnTo>
                  <a:pt x="61450" y="11170"/>
                </a:lnTo>
                <a:lnTo>
                  <a:pt x="61460" y="11180"/>
                </a:lnTo>
                <a:lnTo>
                  <a:pt x="61460" y="11190"/>
                </a:lnTo>
                <a:lnTo>
                  <a:pt x="61470" y="11200"/>
                </a:lnTo>
                <a:lnTo>
                  <a:pt x="61480" y="11210"/>
                </a:lnTo>
                <a:lnTo>
                  <a:pt x="61480" y="11220"/>
                </a:lnTo>
                <a:lnTo>
                  <a:pt x="61490" y="11230"/>
                </a:lnTo>
                <a:lnTo>
                  <a:pt x="61490" y="11240"/>
                </a:lnTo>
                <a:lnTo>
                  <a:pt x="61490" y="11250"/>
                </a:lnTo>
                <a:lnTo>
                  <a:pt x="61500" y="11260"/>
                </a:lnTo>
                <a:lnTo>
                  <a:pt x="61500" y="11270"/>
                </a:lnTo>
                <a:lnTo>
                  <a:pt x="61490" y="11280"/>
                </a:lnTo>
                <a:lnTo>
                  <a:pt x="61490" y="11290"/>
                </a:lnTo>
                <a:lnTo>
                  <a:pt x="61490" y="11300"/>
                </a:lnTo>
                <a:lnTo>
                  <a:pt x="61490" y="11310"/>
                </a:lnTo>
                <a:lnTo>
                  <a:pt x="61490" y="11320"/>
                </a:lnTo>
                <a:lnTo>
                  <a:pt x="61490" y="11330"/>
                </a:lnTo>
                <a:lnTo>
                  <a:pt x="61490" y="11340"/>
                </a:lnTo>
                <a:lnTo>
                  <a:pt x="61480" y="11340"/>
                </a:lnTo>
                <a:lnTo>
                  <a:pt x="61480" y="11350"/>
                </a:lnTo>
                <a:lnTo>
                  <a:pt x="61480" y="11360"/>
                </a:lnTo>
                <a:lnTo>
                  <a:pt x="61480" y="11370"/>
                </a:lnTo>
                <a:lnTo>
                  <a:pt x="61480" y="11380"/>
                </a:lnTo>
                <a:lnTo>
                  <a:pt x="61470" y="11390"/>
                </a:lnTo>
                <a:lnTo>
                  <a:pt x="61470" y="11400"/>
                </a:lnTo>
                <a:lnTo>
                  <a:pt x="61480" y="11400"/>
                </a:lnTo>
                <a:lnTo>
                  <a:pt x="61480" y="11410"/>
                </a:lnTo>
                <a:lnTo>
                  <a:pt x="61480" y="11420"/>
                </a:lnTo>
                <a:lnTo>
                  <a:pt x="61470" y="11420"/>
                </a:lnTo>
                <a:lnTo>
                  <a:pt x="61460" y="11420"/>
                </a:lnTo>
                <a:lnTo>
                  <a:pt x="61460" y="11430"/>
                </a:lnTo>
                <a:lnTo>
                  <a:pt x="61460" y="11440"/>
                </a:lnTo>
                <a:lnTo>
                  <a:pt x="61460" y="11450"/>
                </a:lnTo>
                <a:lnTo>
                  <a:pt x="61470" y="11460"/>
                </a:lnTo>
                <a:lnTo>
                  <a:pt x="61480" y="11460"/>
                </a:lnTo>
                <a:lnTo>
                  <a:pt x="61490" y="11460"/>
                </a:lnTo>
                <a:lnTo>
                  <a:pt x="61500" y="11470"/>
                </a:lnTo>
                <a:lnTo>
                  <a:pt x="61510" y="11470"/>
                </a:lnTo>
                <a:lnTo>
                  <a:pt x="61520" y="11470"/>
                </a:lnTo>
                <a:lnTo>
                  <a:pt x="61530" y="11470"/>
                </a:lnTo>
                <a:lnTo>
                  <a:pt x="61540" y="11470"/>
                </a:lnTo>
                <a:lnTo>
                  <a:pt x="61540" y="11460"/>
                </a:lnTo>
                <a:lnTo>
                  <a:pt x="61550" y="11460"/>
                </a:lnTo>
                <a:lnTo>
                  <a:pt x="61560" y="11460"/>
                </a:lnTo>
                <a:lnTo>
                  <a:pt x="61560" y="11470"/>
                </a:lnTo>
                <a:lnTo>
                  <a:pt x="61560" y="11480"/>
                </a:lnTo>
                <a:lnTo>
                  <a:pt x="61570" y="11480"/>
                </a:lnTo>
                <a:lnTo>
                  <a:pt x="61580" y="11480"/>
                </a:lnTo>
                <a:lnTo>
                  <a:pt x="61590" y="11480"/>
                </a:lnTo>
                <a:lnTo>
                  <a:pt x="61600" y="11480"/>
                </a:lnTo>
                <a:lnTo>
                  <a:pt x="61610" y="11480"/>
                </a:lnTo>
                <a:lnTo>
                  <a:pt x="61620" y="11480"/>
                </a:lnTo>
                <a:lnTo>
                  <a:pt x="61630" y="11480"/>
                </a:lnTo>
                <a:lnTo>
                  <a:pt x="61630" y="11490"/>
                </a:lnTo>
                <a:lnTo>
                  <a:pt x="61640" y="11490"/>
                </a:lnTo>
                <a:lnTo>
                  <a:pt x="61640" y="11500"/>
                </a:lnTo>
                <a:lnTo>
                  <a:pt x="61650" y="11500"/>
                </a:lnTo>
                <a:lnTo>
                  <a:pt x="61660" y="11500"/>
                </a:lnTo>
                <a:lnTo>
                  <a:pt x="61670" y="11500"/>
                </a:lnTo>
                <a:lnTo>
                  <a:pt x="61680" y="11500"/>
                </a:lnTo>
                <a:lnTo>
                  <a:pt x="61690" y="11500"/>
                </a:lnTo>
                <a:lnTo>
                  <a:pt x="61690" y="11510"/>
                </a:lnTo>
                <a:lnTo>
                  <a:pt x="61700" y="11510"/>
                </a:lnTo>
                <a:lnTo>
                  <a:pt x="61710" y="11520"/>
                </a:lnTo>
                <a:lnTo>
                  <a:pt x="61710" y="11530"/>
                </a:lnTo>
                <a:lnTo>
                  <a:pt x="61710" y="11540"/>
                </a:lnTo>
                <a:lnTo>
                  <a:pt x="61710" y="11550"/>
                </a:lnTo>
                <a:lnTo>
                  <a:pt x="61700" y="11550"/>
                </a:lnTo>
                <a:lnTo>
                  <a:pt x="61700" y="11560"/>
                </a:lnTo>
                <a:lnTo>
                  <a:pt x="61690" y="11560"/>
                </a:lnTo>
                <a:lnTo>
                  <a:pt x="61680" y="11560"/>
                </a:lnTo>
                <a:lnTo>
                  <a:pt x="61680" y="11570"/>
                </a:lnTo>
                <a:lnTo>
                  <a:pt x="61680" y="11580"/>
                </a:lnTo>
                <a:lnTo>
                  <a:pt x="61680" y="11590"/>
                </a:lnTo>
                <a:lnTo>
                  <a:pt x="61690" y="11600"/>
                </a:lnTo>
                <a:lnTo>
                  <a:pt x="61690" y="11610"/>
                </a:lnTo>
                <a:lnTo>
                  <a:pt x="61700" y="11610"/>
                </a:lnTo>
                <a:lnTo>
                  <a:pt x="61710" y="11630"/>
                </a:lnTo>
                <a:lnTo>
                  <a:pt x="61750" y="11700"/>
                </a:lnTo>
                <a:lnTo>
                  <a:pt x="61760" y="11710"/>
                </a:lnTo>
                <a:lnTo>
                  <a:pt x="61770" y="11740"/>
                </a:lnTo>
                <a:lnTo>
                  <a:pt x="61790" y="11760"/>
                </a:lnTo>
                <a:lnTo>
                  <a:pt x="61790" y="11770"/>
                </a:lnTo>
                <a:lnTo>
                  <a:pt x="61800" y="11790"/>
                </a:lnTo>
                <a:lnTo>
                  <a:pt x="61820" y="11810"/>
                </a:lnTo>
                <a:lnTo>
                  <a:pt x="61840" y="11850"/>
                </a:lnTo>
                <a:lnTo>
                  <a:pt x="61850" y="11850"/>
                </a:lnTo>
                <a:lnTo>
                  <a:pt x="61850" y="11860"/>
                </a:lnTo>
                <a:lnTo>
                  <a:pt x="61850" y="11870"/>
                </a:lnTo>
                <a:lnTo>
                  <a:pt x="61860" y="11870"/>
                </a:lnTo>
                <a:lnTo>
                  <a:pt x="61860" y="11880"/>
                </a:lnTo>
                <a:lnTo>
                  <a:pt x="61860" y="11890"/>
                </a:lnTo>
                <a:lnTo>
                  <a:pt x="61860" y="11900"/>
                </a:lnTo>
                <a:lnTo>
                  <a:pt x="61850" y="11900"/>
                </a:lnTo>
                <a:lnTo>
                  <a:pt x="61850" y="11910"/>
                </a:lnTo>
                <a:lnTo>
                  <a:pt x="61840" y="11910"/>
                </a:lnTo>
                <a:lnTo>
                  <a:pt x="61850" y="11910"/>
                </a:lnTo>
                <a:lnTo>
                  <a:pt x="61850" y="11920"/>
                </a:lnTo>
                <a:lnTo>
                  <a:pt x="61860" y="11930"/>
                </a:lnTo>
                <a:lnTo>
                  <a:pt x="61860" y="11940"/>
                </a:lnTo>
                <a:lnTo>
                  <a:pt x="61870" y="11940"/>
                </a:lnTo>
                <a:lnTo>
                  <a:pt x="61880" y="11950"/>
                </a:lnTo>
                <a:lnTo>
                  <a:pt x="61890" y="11950"/>
                </a:lnTo>
                <a:lnTo>
                  <a:pt x="61890" y="11960"/>
                </a:lnTo>
                <a:lnTo>
                  <a:pt x="61890" y="11970"/>
                </a:lnTo>
                <a:lnTo>
                  <a:pt x="61880" y="11970"/>
                </a:lnTo>
                <a:lnTo>
                  <a:pt x="61880" y="11980"/>
                </a:lnTo>
                <a:lnTo>
                  <a:pt x="61880" y="11990"/>
                </a:lnTo>
                <a:lnTo>
                  <a:pt x="61890" y="11990"/>
                </a:lnTo>
                <a:lnTo>
                  <a:pt x="61890" y="12000"/>
                </a:lnTo>
                <a:lnTo>
                  <a:pt x="61890" y="12010"/>
                </a:lnTo>
                <a:lnTo>
                  <a:pt x="61880" y="12010"/>
                </a:lnTo>
                <a:lnTo>
                  <a:pt x="61880" y="12020"/>
                </a:lnTo>
                <a:lnTo>
                  <a:pt x="61890" y="12030"/>
                </a:lnTo>
                <a:lnTo>
                  <a:pt x="61890" y="12040"/>
                </a:lnTo>
                <a:lnTo>
                  <a:pt x="61890" y="12050"/>
                </a:lnTo>
                <a:lnTo>
                  <a:pt x="61880" y="12050"/>
                </a:lnTo>
                <a:lnTo>
                  <a:pt x="61880" y="12060"/>
                </a:lnTo>
                <a:lnTo>
                  <a:pt x="61880" y="12070"/>
                </a:lnTo>
                <a:lnTo>
                  <a:pt x="61880" y="12080"/>
                </a:lnTo>
                <a:lnTo>
                  <a:pt x="61880" y="12090"/>
                </a:lnTo>
                <a:lnTo>
                  <a:pt x="61880" y="12100"/>
                </a:lnTo>
                <a:lnTo>
                  <a:pt x="61870" y="12110"/>
                </a:lnTo>
                <a:lnTo>
                  <a:pt x="61880" y="12110"/>
                </a:lnTo>
                <a:lnTo>
                  <a:pt x="61880" y="12120"/>
                </a:lnTo>
                <a:lnTo>
                  <a:pt x="61890" y="12130"/>
                </a:lnTo>
                <a:lnTo>
                  <a:pt x="61900" y="12140"/>
                </a:lnTo>
                <a:lnTo>
                  <a:pt x="61910" y="12140"/>
                </a:lnTo>
                <a:lnTo>
                  <a:pt x="61910" y="12150"/>
                </a:lnTo>
                <a:lnTo>
                  <a:pt x="61920" y="12150"/>
                </a:lnTo>
                <a:lnTo>
                  <a:pt x="61930" y="12160"/>
                </a:lnTo>
                <a:lnTo>
                  <a:pt x="61930" y="12170"/>
                </a:lnTo>
                <a:lnTo>
                  <a:pt x="61930" y="12180"/>
                </a:lnTo>
                <a:lnTo>
                  <a:pt x="61930" y="12190"/>
                </a:lnTo>
                <a:lnTo>
                  <a:pt x="61930" y="12210"/>
                </a:lnTo>
                <a:lnTo>
                  <a:pt x="61950" y="12350"/>
                </a:lnTo>
                <a:lnTo>
                  <a:pt x="61970" y="12490"/>
                </a:lnTo>
                <a:lnTo>
                  <a:pt x="62000" y="12750"/>
                </a:lnTo>
                <a:lnTo>
                  <a:pt x="62000" y="12810"/>
                </a:lnTo>
                <a:lnTo>
                  <a:pt x="62050" y="13210"/>
                </a:lnTo>
                <a:lnTo>
                  <a:pt x="62050" y="13230"/>
                </a:lnTo>
                <a:lnTo>
                  <a:pt x="62050" y="13250"/>
                </a:lnTo>
                <a:lnTo>
                  <a:pt x="62060" y="13270"/>
                </a:lnTo>
                <a:lnTo>
                  <a:pt x="62060" y="13280"/>
                </a:lnTo>
                <a:lnTo>
                  <a:pt x="62060" y="13290"/>
                </a:lnTo>
                <a:lnTo>
                  <a:pt x="62070" y="13340"/>
                </a:lnTo>
                <a:lnTo>
                  <a:pt x="62110" y="13690"/>
                </a:lnTo>
                <a:lnTo>
                  <a:pt x="62220" y="13670"/>
                </a:lnTo>
                <a:lnTo>
                  <a:pt x="62260" y="13670"/>
                </a:lnTo>
                <a:lnTo>
                  <a:pt x="62270" y="13710"/>
                </a:lnTo>
                <a:lnTo>
                  <a:pt x="62270" y="13720"/>
                </a:lnTo>
                <a:lnTo>
                  <a:pt x="62270" y="13740"/>
                </a:lnTo>
                <a:lnTo>
                  <a:pt x="62310" y="13740"/>
                </a:lnTo>
                <a:lnTo>
                  <a:pt x="62340" y="13730"/>
                </a:lnTo>
                <a:lnTo>
                  <a:pt x="62370" y="13730"/>
                </a:lnTo>
                <a:lnTo>
                  <a:pt x="62430" y="13720"/>
                </a:lnTo>
                <a:lnTo>
                  <a:pt x="62520" y="13710"/>
                </a:lnTo>
                <a:lnTo>
                  <a:pt x="62570" y="13700"/>
                </a:lnTo>
                <a:lnTo>
                  <a:pt x="62570" y="13750"/>
                </a:lnTo>
                <a:lnTo>
                  <a:pt x="62600" y="13760"/>
                </a:lnTo>
                <a:lnTo>
                  <a:pt x="62610" y="13860"/>
                </a:lnTo>
                <a:lnTo>
                  <a:pt x="62610" y="13940"/>
                </a:lnTo>
                <a:lnTo>
                  <a:pt x="62620" y="13940"/>
                </a:lnTo>
                <a:lnTo>
                  <a:pt x="62640" y="13930"/>
                </a:lnTo>
                <a:lnTo>
                  <a:pt x="62640" y="13920"/>
                </a:lnTo>
                <a:lnTo>
                  <a:pt x="62660" y="13920"/>
                </a:lnTo>
                <a:lnTo>
                  <a:pt x="62680" y="13930"/>
                </a:lnTo>
                <a:lnTo>
                  <a:pt x="62700" y="13930"/>
                </a:lnTo>
                <a:lnTo>
                  <a:pt x="62730" y="13920"/>
                </a:lnTo>
                <a:lnTo>
                  <a:pt x="62730" y="13930"/>
                </a:lnTo>
                <a:lnTo>
                  <a:pt x="62720" y="13930"/>
                </a:lnTo>
                <a:lnTo>
                  <a:pt x="62720" y="13940"/>
                </a:lnTo>
                <a:lnTo>
                  <a:pt x="62720" y="13950"/>
                </a:lnTo>
                <a:lnTo>
                  <a:pt x="62720" y="13960"/>
                </a:lnTo>
                <a:lnTo>
                  <a:pt x="62720" y="13970"/>
                </a:lnTo>
                <a:lnTo>
                  <a:pt x="62720" y="13980"/>
                </a:lnTo>
                <a:lnTo>
                  <a:pt x="62730" y="13980"/>
                </a:lnTo>
                <a:lnTo>
                  <a:pt x="62730" y="13990"/>
                </a:lnTo>
                <a:lnTo>
                  <a:pt x="62740" y="14000"/>
                </a:lnTo>
                <a:lnTo>
                  <a:pt x="62750" y="14010"/>
                </a:lnTo>
                <a:lnTo>
                  <a:pt x="62750" y="14020"/>
                </a:lnTo>
                <a:lnTo>
                  <a:pt x="62760" y="14030"/>
                </a:lnTo>
                <a:lnTo>
                  <a:pt x="62780" y="14050"/>
                </a:lnTo>
                <a:lnTo>
                  <a:pt x="62790" y="14050"/>
                </a:lnTo>
                <a:lnTo>
                  <a:pt x="62820" y="14080"/>
                </a:lnTo>
                <a:lnTo>
                  <a:pt x="62830" y="14080"/>
                </a:lnTo>
                <a:lnTo>
                  <a:pt x="62840" y="14120"/>
                </a:lnTo>
                <a:lnTo>
                  <a:pt x="62840" y="14150"/>
                </a:lnTo>
                <a:lnTo>
                  <a:pt x="62840" y="14160"/>
                </a:lnTo>
                <a:lnTo>
                  <a:pt x="62840" y="14180"/>
                </a:lnTo>
                <a:lnTo>
                  <a:pt x="62840" y="14200"/>
                </a:lnTo>
                <a:lnTo>
                  <a:pt x="62830" y="14220"/>
                </a:lnTo>
                <a:lnTo>
                  <a:pt x="62810" y="14240"/>
                </a:lnTo>
                <a:lnTo>
                  <a:pt x="62780" y="14300"/>
                </a:lnTo>
                <a:lnTo>
                  <a:pt x="62770" y="14330"/>
                </a:lnTo>
                <a:lnTo>
                  <a:pt x="62740" y="14380"/>
                </a:lnTo>
                <a:lnTo>
                  <a:pt x="62730" y="14390"/>
                </a:lnTo>
                <a:lnTo>
                  <a:pt x="62720" y="14430"/>
                </a:lnTo>
                <a:lnTo>
                  <a:pt x="62710" y="14440"/>
                </a:lnTo>
                <a:lnTo>
                  <a:pt x="62710" y="14450"/>
                </a:lnTo>
                <a:lnTo>
                  <a:pt x="62700" y="14460"/>
                </a:lnTo>
                <a:lnTo>
                  <a:pt x="62700" y="14470"/>
                </a:lnTo>
                <a:lnTo>
                  <a:pt x="62690" y="14480"/>
                </a:lnTo>
                <a:lnTo>
                  <a:pt x="62690" y="14490"/>
                </a:lnTo>
                <a:lnTo>
                  <a:pt x="62690" y="14500"/>
                </a:lnTo>
                <a:lnTo>
                  <a:pt x="62680" y="14510"/>
                </a:lnTo>
                <a:lnTo>
                  <a:pt x="62680" y="14520"/>
                </a:lnTo>
                <a:lnTo>
                  <a:pt x="62670" y="14520"/>
                </a:lnTo>
                <a:lnTo>
                  <a:pt x="62680" y="14520"/>
                </a:lnTo>
                <a:lnTo>
                  <a:pt x="62670" y="14530"/>
                </a:lnTo>
                <a:lnTo>
                  <a:pt x="62660" y="14540"/>
                </a:lnTo>
                <a:lnTo>
                  <a:pt x="62670" y="14540"/>
                </a:lnTo>
                <a:lnTo>
                  <a:pt x="62660" y="14540"/>
                </a:lnTo>
                <a:lnTo>
                  <a:pt x="62660" y="14550"/>
                </a:lnTo>
                <a:lnTo>
                  <a:pt x="62660" y="14560"/>
                </a:lnTo>
                <a:lnTo>
                  <a:pt x="62660" y="14570"/>
                </a:lnTo>
                <a:lnTo>
                  <a:pt x="62660" y="14580"/>
                </a:lnTo>
                <a:lnTo>
                  <a:pt x="62670" y="14600"/>
                </a:lnTo>
                <a:lnTo>
                  <a:pt x="62670" y="14610"/>
                </a:lnTo>
                <a:lnTo>
                  <a:pt x="62680" y="14610"/>
                </a:lnTo>
                <a:lnTo>
                  <a:pt x="62680" y="14620"/>
                </a:lnTo>
                <a:lnTo>
                  <a:pt x="62690" y="14620"/>
                </a:lnTo>
                <a:lnTo>
                  <a:pt x="62690" y="14630"/>
                </a:lnTo>
                <a:lnTo>
                  <a:pt x="62700" y="14630"/>
                </a:lnTo>
                <a:lnTo>
                  <a:pt x="62710" y="14630"/>
                </a:lnTo>
                <a:lnTo>
                  <a:pt x="62720" y="14640"/>
                </a:lnTo>
                <a:lnTo>
                  <a:pt x="62730" y="14640"/>
                </a:lnTo>
                <a:lnTo>
                  <a:pt x="62730" y="14650"/>
                </a:lnTo>
                <a:lnTo>
                  <a:pt x="62740" y="14650"/>
                </a:lnTo>
                <a:lnTo>
                  <a:pt x="62740" y="14660"/>
                </a:lnTo>
                <a:lnTo>
                  <a:pt x="62750" y="14660"/>
                </a:lnTo>
                <a:lnTo>
                  <a:pt x="62760" y="14670"/>
                </a:lnTo>
                <a:lnTo>
                  <a:pt x="62750" y="14670"/>
                </a:lnTo>
                <a:lnTo>
                  <a:pt x="62650" y="14750"/>
                </a:lnTo>
                <a:lnTo>
                  <a:pt x="62700" y="14820"/>
                </a:lnTo>
                <a:lnTo>
                  <a:pt x="62750" y="14850"/>
                </a:lnTo>
                <a:lnTo>
                  <a:pt x="62780" y="14860"/>
                </a:lnTo>
                <a:lnTo>
                  <a:pt x="62790" y="14870"/>
                </a:lnTo>
                <a:lnTo>
                  <a:pt x="62810" y="14900"/>
                </a:lnTo>
                <a:lnTo>
                  <a:pt x="62810" y="14910"/>
                </a:lnTo>
                <a:lnTo>
                  <a:pt x="62830" y="14940"/>
                </a:lnTo>
                <a:lnTo>
                  <a:pt x="62830" y="14950"/>
                </a:lnTo>
                <a:lnTo>
                  <a:pt x="62820" y="14960"/>
                </a:lnTo>
                <a:lnTo>
                  <a:pt x="62810" y="14970"/>
                </a:lnTo>
                <a:lnTo>
                  <a:pt x="62800" y="14970"/>
                </a:lnTo>
                <a:lnTo>
                  <a:pt x="62810" y="15040"/>
                </a:lnTo>
                <a:lnTo>
                  <a:pt x="62820" y="15070"/>
                </a:lnTo>
                <a:lnTo>
                  <a:pt x="62830" y="15090"/>
                </a:lnTo>
                <a:lnTo>
                  <a:pt x="62830" y="15110"/>
                </a:lnTo>
                <a:lnTo>
                  <a:pt x="62830" y="15120"/>
                </a:lnTo>
                <a:lnTo>
                  <a:pt x="62850" y="15190"/>
                </a:lnTo>
                <a:lnTo>
                  <a:pt x="62850" y="15200"/>
                </a:lnTo>
                <a:lnTo>
                  <a:pt x="62860" y="15210"/>
                </a:lnTo>
                <a:lnTo>
                  <a:pt x="62860" y="15220"/>
                </a:lnTo>
                <a:lnTo>
                  <a:pt x="62850" y="15240"/>
                </a:lnTo>
                <a:lnTo>
                  <a:pt x="62840" y="15250"/>
                </a:lnTo>
                <a:lnTo>
                  <a:pt x="62850" y="15250"/>
                </a:lnTo>
                <a:lnTo>
                  <a:pt x="62900" y="15280"/>
                </a:lnTo>
                <a:lnTo>
                  <a:pt x="62980" y="15340"/>
                </a:lnTo>
                <a:lnTo>
                  <a:pt x="62990" y="15350"/>
                </a:lnTo>
                <a:lnTo>
                  <a:pt x="63000" y="15370"/>
                </a:lnTo>
                <a:lnTo>
                  <a:pt x="63020" y="15400"/>
                </a:lnTo>
                <a:lnTo>
                  <a:pt x="63040" y="15430"/>
                </a:lnTo>
                <a:lnTo>
                  <a:pt x="63060" y="15470"/>
                </a:lnTo>
                <a:lnTo>
                  <a:pt x="63080" y="15500"/>
                </a:lnTo>
                <a:lnTo>
                  <a:pt x="63090" y="15490"/>
                </a:lnTo>
                <a:lnTo>
                  <a:pt x="63100" y="15490"/>
                </a:lnTo>
                <a:lnTo>
                  <a:pt x="63140" y="15540"/>
                </a:lnTo>
                <a:lnTo>
                  <a:pt x="63140" y="15560"/>
                </a:lnTo>
                <a:lnTo>
                  <a:pt x="63150" y="15600"/>
                </a:lnTo>
                <a:lnTo>
                  <a:pt x="63150" y="15620"/>
                </a:lnTo>
                <a:lnTo>
                  <a:pt x="63160" y="15650"/>
                </a:lnTo>
                <a:lnTo>
                  <a:pt x="63160" y="15660"/>
                </a:lnTo>
                <a:lnTo>
                  <a:pt x="63160" y="15670"/>
                </a:lnTo>
                <a:lnTo>
                  <a:pt x="63170" y="15680"/>
                </a:lnTo>
                <a:lnTo>
                  <a:pt x="63180" y="15680"/>
                </a:lnTo>
                <a:lnTo>
                  <a:pt x="63180" y="15710"/>
                </a:lnTo>
                <a:lnTo>
                  <a:pt x="63190" y="15720"/>
                </a:lnTo>
                <a:lnTo>
                  <a:pt x="63210" y="15740"/>
                </a:lnTo>
                <a:lnTo>
                  <a:pt x="63220" y="15750"/>
                </a:lnTo>
                <a:lnTo>
                  <a:pt x="63220" y="15760"/>
                </a:lnTo>
                <a:lnTo>
                  <a:pt x="63230" y="15770"/>
                </a:lnTo>
                <a:lnTo>
                  <a:pt x="63250" y="15790"/>
                </a:lnTo>
                <a:lnTo>
                  <a:pt x="63260" y="15810"/>
                </a:lnTo>
                <a:lnTo>
                  <a:pt x="63260" y="15830"/>
                </a:lnTo>
                <a:lnTo>
                  <a:pt x="63270" y="15840"/>
                </a:lnTo>
                <a:lnTo>
                  <a:pt x="63280" y="15850"/>
                </a:lnTo>
                <a:lnTo>
                  <a:pt x="63280" y="15860"/>
                </a:lnTo>
                <a:lnTo>
                  <a:pt x="63290" y="15880"/>
                </a:lnTo>
                <a:lnTo>
                  <a:pt x="63290" y="15900"/>
                </a:lnTo>
                <a:lnTo>
                  <a:pt x="63290" y="15910"/>
                </a:lnTo>
                <a:lnTo>
                  <a:pt x="63290" y="15920"/>
                </a:lnTo>
                <a:lnTo>
                  <a:pt x="63290" y="15940"/>
                </a:lnTo>
                <a:lnTo>
                  <a:pt x="63300" y="15970"/>
                </a:lnTo>
                <a:lnTo>
                  <a:pt x="63300" y="15980"/>
                </a:lnTo>
                <a:lnTo>
                  <a:pt x="63300" y="15990"/>
                </a:lnTo>
                <a:lnTo>
                  <a:pt x="63300" y="16000"/>
                </a:lnTo>
                <a:lnTo>
                  <a:pt x="63310" y="16010"/>
                </a:lnTo>
                <a:lnTo>
                  <a:pt x="63310" y="16020"/>
                </a:lnTo>
                <a:lnTo>
                  <a:pt x="63310" y="16040"/>
                </a:lnTo>
                <a:lnTo>
                  <a:pt x="63310" y="16050"/>
                </a:lnTo>
                <a:lnTo>
                  <a:pt x="63310" y="16060"/>
                </a:lnTo>
                <a:lnTo>
                  <a:pt x="63310" y="16090"/>
                </a:lnTo>
                <a:lnTo>
                  <a:pt x="63310" y="16110"/>
                </a:lnTo>
                <a:lnTo>
                  <a:pt x="63320" y="16130"/>
                </a:lnTo>
                <a:lnTo>
                  <a:pt x="63330" y="16140"/>
                </a:lnTo>
                <a:lnTo>
                  <a:pt x="63340" y="16160"/>
                </a:lnTo>
                <a:lnTo>
                  <a:pt x="63350" y="16180"/>
                </a:lnTo>
                <a:lnTo>
                  <a:pt x="63360" y="16180"/>
                </a:lnTo>
                <a:lnTo>
                  <a:pt x="63360" y="16190"/>
                </a:lnTo>
                <a:lnTo>
                  <a:pt x="63370" y="16260"/>
                </a:lnTo>
                <a:lnTo>
                  <a:pt x="63380" y="16270"/>
                </a:lnTo>
                <a:lnTo>
                  <a:pt x="63390" y="16320"/>
                </a:lnTo>
                <a:lnTo>
                  <a:pt x="63380" y="16330"/>
                </a:lnTo>
                <a:lnTo>
                  <a:pt x="63380" y="16350"/>
                </a:lnTo>
                <a:lnTo>
                  <a:pt x="63380" y="16370"/>
                </a:lnTo>
                <a:lnTo>
                  <a:pt x="63380" y="16390"/>
                </a:lnTo>
                <a:lnTo>
                  <a:pt x="63380" y="16400"/>
                </a:lnTo>
                <a:lnTo>
                  <a:pt x="63380" y="16410"/>
                </a:lnTo>
                <a:lnTo>
                  <a:pt x="63370" y="16420"/>
                </a:lnTo>
                <a:lnTo>
                  <a:pt x="63370" y="16430"/>
                </a:lnTo>
                <a:lnTo>
                  <a:pt x="63370" y="16440"/>
                </a:lnTo>
                <a:lnTo>
                  <a:pt x="63350" y="16460"/>
                </a:lnTo>
                <a:lnTo>
                  <a:pt x="63340" y="16490"/>
                </a:lnTo>
                <a:lnTo>
                  <a:pt x="63330" y="16490"/>
                </a:lnTo>
                <a:lnTo>
                  <a:pt x="63340" y="16580"/>
                </a:lnTo>
                <a:lnTo>
                  <a:pt x="63350" y="16640"/>
                </a:lnTo>
                <a:lnTo>
                  <a:pt x="63350" y="16660"/>
                </a:lnTo>
                <a:lnTo>
                  <a:pt x="63360" y="16710"/>
                </a:lnTo>
                <a:lnTo>
                  <a:pt x="63370" y="16710"/>
                </a:lnTo>
                <a:lnTo>
                  <a:pt x="63390" y="16740"/>
                </a:lnTo>
                <a:lnTo>
                  <a:pt x="63400" y="16750"/>
                </a:lnTo>
                <a:lnTo>
                  <a:pt x="63420" y="16770"/>
                </a:lnTo>
                <a:lnTo>
                  <a:pt x="63410" y="16810"/>
                </a:lnTo>
                <a:lnTo>
                  <a:pt x="63410" y="16830"/>
                </a:lnTo>
                <a:lnTo>
                  <a:pt x="63410" y="16860"/>
                </a:lnTo>
                <a:lnTo>
                  <a:pt x="63400" y="16930"/>
                </a:lnTo>
                <a:lnTo>
                  <a:pt x="63430" y="16940"/>
                </a:lnTo>
                <a:lnTo>
                  <a:pt x="63430" y="16990"/>
                </a:lnTo>
                <a:lnTo>
                  <a:pt x="63420" y="17070"/>
                </a:lnTo>
                <a:lnTo>
                  <a:pt x="63420" y="17080"/>
                </a:lnTo>
                <a:lnTo>
                  <a:pt x="63430" y="17140"/>
                </a:lnTo>
                <a:lnTo>
                  <a:pt x="63440" y="17190"/>
                </a:lnTo>
                <a:lnTo>
                  <a:pt x="63440" y="17200"/>
                </a:lnTo>
                <a:lnTo>
                  <a:pt x="63480" y="17260"/>
                </a:lnTo>
                <a:lnTo>
                  <a:pt x="63450" y="17330"/>
                </a:lnTo>
                <a:lnTo>
                  <a:pt x="63440" y="17340"/>
                </a:lnTo>
                <a:lnTo>
                  <a:pt x="63410" y="17400"/>
                </a:lnTo>
                <a:lnTo>
                  <a:pt x="63420" y="17430"/>
                </a:lnTo>
                <a:lnTo>
                  <a:pt x="63430" y="17460"/>
                </a:lnTo>
                <a:lnTo>
                  <a:pt x="63450" y="17530"/>
                </a:lnTo>
                <a:lnTo>
                  <a:pt x="63480" y="17630"/>
                </a:lnTo>
                <a:lnTo>
                  <a:pt x="63480" y="17650"/>
                </a:lnTo>
                <a:lnTo>
                  <a:pt x="63490" y="17660"/>
                </a:lnTo>
                <a:lnTo>
                  <a:pt x="63490" y="17670"/>
                </a:lnTo>
                <a:lnTo>
                  <a:pt x="63500" y="17710"/>
                </a:lnTo>
                <a:lnTo>
                  <a:pt x="63510" y="17740"/>
                </a:lnTo>
                <a:lnTo>
                  <a:pt x="63520" y="17770"/>
                </a:lnTo>
                <a:lnTo>
                  <a:pt x="63530" y="17800"/>
                </a:lnTo>
                <a:lnTo>
                  <a:pt x="63540" y="17810"/>
                </a:lnTo>
                <a:lnTo>
                  <a:pt x="63550" y="17830"/>
                </a:lnTo>
                <a:lnTo>
                  <a:pt x="63560" y="17860"/>
                </a:lnTo>
                <a:lnTo>
                  <a:pt x="63570" y="17880"/>
                </a:lnTo>
                <a:lnTo>
                  <a:pt x="63580" y="17900"/>
                </a:lnTo>
                <a:lnTo>
                  <a:pt x="63590" y="17940"/>
                </a:lnTo>
                <a:lnTo>
                  <a:pt x="63530" y="18030"/>
                </a:lnTo>
                <a:lnTo>
                  <a:pt x="63530" y="18040"/>
                </a:lnTo>
                <a:lnTo>
                  <a:pt x="63520" y="18050"/>
                </a:lnTo>
                <a:lnTo>
                  <a:pt x="63530" y="18050"/>
                </a:lnTo>
                <a:lnTo>
                  <a:pt x="63530" y="18060"/>
                </a:lnTo>
                <a:lnTo>
                  <a:pt x="63540" y="18060"/>
                </a:lnTo>
                <a:lnTo>
                  <a:pt x="63540" y="18070"/>
                </a:lnTo>
                <a:lnTo>
                  <a:pt x="63550" y="18080"/>
                </a:lnTo>
                <a:lnTo>
                  <a:pt x="63550" y="18100"/>
                </a:lnTo>
                <a:lnTo>
                  <a:pt x="63550" y="18110"/>
                </a:lnTo>
                <a:lnTo>
                  <a:pt x="63560" y="18120"/>
                </a:lnTo>
                <a:lnTo>
                  <a:pt x="63560" y="18130"/>
                </a:lnTo>
                <a:lnTo>
                  <a:pt x="63560" y="18140"/>
                </a:lnTo>
                <a:lnTo>
                  <a:pt x="63570" y="18140"/>
                </a:lnTo>
                <a:lnTo>
                  <a:pt x="63580" y="18150"/>
                </a:lnTo>
                <a:lnTo>
                  <a:pt x="63590" y="18150"/>
                </a:lnTo>
                <a:lnTo>
                  <a:pt x="63590" y="18160"/>
                </a:lnTo>
                <a:lnTo>
                  <a:pt x="63580" y="18160"/>
                </a:lnTo>
                <a:lnTo>
                  <a:pt x="63580" y="18170"/>
                </a:lnTo>
                <a:lnTo>
                  <a:pt x="63590" y="18180"/>
                </a:lnTo>
                <a:lnTo>
                  <a:pt x="63600" y="18180"/>
                </a:lnTo>
                <a:lnTo>
                  <a:pt x="63610" y="18190"/>
                </a:lnTo>
                <a:lnTo>
                  <a:pt x="63610" y="18200"/>
                </a:lnTo>
                <a:lnTo>
                  <a:pt x="63610" y="18210"/>
                </a:lnTo>
                <a:lnTo>
                  <a:pt x="63600" y="18210"/>
                </a:lnTo>
                <a:lnTo>
                  <a:pt x="63600" y="18220"/>
                </a:lnTo>
                <a:lnTo>
                  <a:pt x="63610" y="18230"/>
                </a:lnTo>
                <a:lnTo>
                  <a:pt x="63610" y="18240"/>
                </a:lnTo>
                <a:lnTo>
                  <a:pt x="63620" y="18240"/>
                </a:lnTo>
                <a:lnTo>
                  <a:pt x="63630" y="18240"/>
                </a:lnTo>
                <a:lnTo>
                  <a:pt x="63630" y="18250"/>
                </a:lnTo>
                <a:lnTo>
                  <a:pt x="63640" y="18250"/>
                </a:lnTo>
                <a:lnTo>
                  <a:pt x="63650" y="18250"/>
                </a:lnTo>
                <a:lnTo>
                  <a:pt x="63650" y="18260"/>
                </a:lnTo>
                <a:lnTo>
                  <a:pt x="63660" y="18260"/>
                </a:lnTo>
                <a:lnTo>
                  <a:pt x="63660" y="18270"/>
                </a:lnTo>
                <a:lnTo>
                  <a:pt x="63660" y="18280"/>
                </a:lnTo>
                <a:lnTo>
                  <a:pt x="63580" y="18350"/>
                </a:lnTo>
                <a:lnTo>
                  <a:pt x="63560" y="18360"/>
                </a:lnTo>
                <a:lnTo>
                  <a:pt x="63520" y="18380"/>
                </a:lnTo>
                <a:lnTo>
                  <a:pt x="63500" y="18400"/>
                </a:lnTo>
                <a:lnTo>
                  <a:pt x="63490" y="18400"/>
                </a:lnTo>
                <a:lnTo>
                  <a:pt x="63460" y="18400"/>
                </a:lnTo>
                <a:lnTo>
                  <a:pt x="63380" y="18410"/>
                </a:lnTo>
                <a:lnTo>
                  <a:pt x="63340" y="18410"/>
                </a:lnTo>
                <a:lnTo>
                  <a:pt x="63310" y="18410"/>
                </a:lnTo>
                <a:lnTo>
                  <a:pt x="63220" y="18420"/>
                </a:lnTo>
                <a:lnTo>
                  <a:pt x="63150" y="18430"/>
                </a:lnTo>
                <a:lnTo>
                  <a:pt x="63140" y="18430"/>
                </a:lnTo>
                <a:lnTo>
                  <a:pt x="63080" y="18460"/>
                </a:lnTo>
                <a:lnTo>
                  <a:pt x="63080" y="18470"/>
                </a:lnTo>
                <a:lnTo>
                  <a:pt x="63070" y="18460"/>
                </a:lnTo>
                <a:lnTo>
                  <a:pt x="63050" y="18440"/>
                </a:lnTo>
                <a:lnTo>
                  <a:pt x="63030" y="18420"/>
                </a:lnTo>
                <a:lnTo>
                  <a:pt x="63020" y="18400"/>
                </a:lnTo>
                <a:lnTo>
                  <a:pt x="63040" y="18350"/>
                </a:lnTo>
                <a:lnTo>
                  <a:pt x="63000" y="18340"/>
                </a:lnTo>
                <a:lnTo>
                  <a:pt x="62920" y="18320"/>
                </a:lnTo>
                <a:lnTo>
                  <a:pt x="62900" y="18320"/>
                </a:lnTo>
                <a:lnTo>
                  <a:pt x="62810" y="18300"/>
                </a:lnTo>
                <a:lnTo>
                  <a:pt x="62800" y="18300"/>
                </a:lnTo>
                <a:lnTo>
                  <a:pt x="62800" y="18290"/>
                </a:lnTo>
                <a:lnTo>
                  <a:pt x="62810" y="18270"/>
                </a:lnTo>
                <a:lnTo>
                  <a:pt x="62810" y="18260"/>
                </a:lnTo>
                <a:lnTo>
                  <a:pt x="62780" y="18170"/>
                </a:lnTo>
                <a:lnTo>
                  <a:pt x="62780" y="18160"/>
                </a:lnTo>
                <a:lnTo>
                  <a:pt x="62770" y="18140"/>
                </a:lnTo>
                <a:lnTo>
                  <a:pt x="62760" y="18100"/>
                </a:lnTo>
                <a:lnTo>
                  <a:pt x="62760" y="18090"/>
                </a:lnTo>
                <a:lnTo>
                  <a:pt x="62750" y="18070"/>
                </a:lnTo>
                <a:lnTo>
                  <a:pt x="62740" y="18060"/>
                </a:lnTo>
                <a:lnTo>
                  <a:pt x="62740" y="18040"/>
                </a:lnTo>
                <a:lnTo>
                  <a:pt x="62740" y="18030"/>
                </a:lnTo>
                <a:lnTo>
                  <a:pt x="62730" y="18030"/>
                </a:lnTo>
                <a:lnTo>
                  <a:pt x="62730" y="18020"/>
                </a:lnTo>
                <a:lnTo>
                  <a:pt x="62730" y="18000"/>
                </a:lnTo>
                <a:lnTo>
                  <a:pt x="62720" y="17990"/>
                </a:lnTo>
                <a:lnTo>
                  <a:pt x="62630" y="17980"/>
                </a:lnTo>
                <a:lnTo>
                  <a:pt x="62600" y="17970"/>
                </a:lnTo>
                <a:lnTo>
                  <a:pt x="62560" y="17970"/>
                </a:lnTo>
                <a:lnTo>
                  <a:pt x="62550" y="17970"/>
                </a:lnTo>
                <a:lnTo>
                  <a:pt x="62540" y="17970"/>
                </a:lnTo>
                <a:lnTo>
                  <a:pt x="62440" y="17960"/>
                </a:lnTo>
                <a:lnTo>
                  <a:pt x="62430" y="17960"/>
                </a:lnTo>
                <a:lnTo>
                  <a:pt x="62300" y="17950"/>
                </a:lnTo>
                <a:lnTo>
                  <a:pt x="62290" y="17950"/>
                </a:lnTo>
                <a:lnTo>
                  <a:pt x="62270" y="17950"/>
                </a:lnTo>
                <a:lnTo>
                  <a:pt x="62270" y="17940"/>
                </a:lnTo>
                <a:lnTo>
                  <a:pt x="62260" y="17940"/>
                </a:lnTo>
                <a:lnTo>
                  <a:pt x="62220" y="17940"/>
                </a:lnTo>
                <a:lnTo>
                  <a:pt x="62170" y="17910"/>
                </a:lnTo>
                <a:lnTo>
                  <a:pt x="62160" y="17920"/>
                </a:lnTo>
                <a:lnTo>
                  <a:pt x="62150" y="17930"/>
                </a:lnTo>
                <a:lnTo>
                  <a:pt x="62140" y="17930"/>
                </a:lnTo>
                <a:lnTo>
                  <a:pt x="62050" y="17920"/>
                </a:lnTo>
                <a:lnTo>
                  <a:pt x="61980" y="17920"/>
                </a:lnTo>
                <a:lnTo>
                  <a:pt x="61930" y="17910"/>
                </a:lnTo>
                <a:lnTo>
                  <a:pt x="61810" y="17900"/>
                </a:lnTo>
                <a:lnTo>
                  <a:pt x="61730" y="17890"/>
                </a:lnTo>
                <a:lnTo>
                  <a:pt x="61720" y="17890"/>
                </a:lnTo>
                <a:lnTo>
                  <a:pt x="61650" y="17880"/>
                </a:lnTo>
                <a:lnTo>
                  <a:pt x="61630" y="17900"/>
                </a:lnTo>
                <a:lnTo>
                  <a:pt x="61630" y="17890"/>
                </a:lnTo>
                <a:lnTo>
                  <a:pt x="61630" y="17880"/>
                </a:lnTo>
                <a:lnTo>
                  <a:pt x="61620" y="17880"/>
                </a:lnTo>
                <a:lnTo>
                  <a:pt x="61620" y="17870"/>
                </a:lnTo>
                <a:lnTo>
                  <a:pt x="61610" y="17870"/>
                </a:lnTo>
                <a:lnTo>
                  <a:pt x="61610" y="17860"/>
                </a:lnTo>
                <a:lnTo>
                  <a:pt x="61600" y="17860"/>
                </a:lnTo>
                <a:lnTo>
                  <a:pt x="61590" y="17850"/>
                </a:lnTo>
                <a:lnTo>
                  <a:pt x="61580" y="17850"/>
                </a:lnTo>
                <a:lnTo>
                  <a:pt x="61580" y="17840"/>
                </a:lnTo>
                <a:lnTo>
                  <a:pt x="61570" y="17840"/>
                </a:lnTo>
                <a:lnTo>
                  <a:pt x="61560" y="17840"/>
                </a:lnTo>
                <a:lnTo>
                  <a:pt x="61550" y="17840"/>
                </a:lnTo>
                <a:lnTo>
                  <a:pt x="61540" y="17840"/>
                </a:lnTo>
                <a:lnTo>
                  <a:pt x="61530" y="17840"/>
                </a:lnTo>
                <a:lnTo>
                  <a:pt x="61520" y="17840"/>
                </a:lnTo>
                <a:lnTo>
                  <a:pt x="61510" y="17840"/>
                </a:lnTo>
                <a:lnTo>
                  <a:pt x="61510" y="17830"/>
                </a:lnTo>
                <a:lnTo>
                  <a:pt x="61500" y="17830"/>
                </a:lnTo>
                <a:lnTo>
                  <a:pt x="61510" y="17830"/>
                </a:lnTo>
                <a:lnTo>
                  <a:pt x="61510" y="17820"/>
                </a:lnTo>
                <a:lnTo>
                  <a:pt x="61500" y="17820"/>
                </a:lnTo>
                <a:lnTo>
                  <a:pt x="61500" y="17810"/>
                </a:lnTo>
                <a:lnTo>
                  <a:pt x="61490" y="17810"/>
                </a:lnTo>
                <a:lnTo>
                  <a:pt x="61490" y="17800"/>
                </a:lnTo>
                <a:lnTo>
                  <a:pt x="61480" y="17800"/>
                </a:lnTo>
                <a:lnTo>
                  <a:pt x="61470" y="17800"/>
                </a:lnTo>
                <a:lnTo>
                  <a:pt x="61460" y="17800"/>
                </a:lnTo>
                <a:lnTo>
                  <a:pt x="61460" y="17790"/>
                </a:lnTo>
                <a:lnTo>
                  <a:pt x="61460" y="17780"/>
                </a:lnTo>
                <a:lnTo>
                  <a:pt x="61460" y="17770"/>
                </a:lnTo>
                <a:lnTo>
                  <a:pt x="61450" y="17770"/>
                </a:lnTo>
                <a:lnTo>
                  <a:pt x="61440" y="17770"/>
                </a:lnTo>
                <a:lnTo>
                  <a:pt x="61440" y="17780"/>
                </a:lnTo>
                <a:lnTo>
                  <a:pt x="61430" y="17780"/>
                </a:lnTo>
                <a:lnTo>
                  <a:pt x="61420" y="17780"/>
                </a:lnTo>
                <a:lnTo>
                  <a:pt x="61410" y="17780"/>
                </a:lnTo>
                <a:close/>
                <a:moveTo>
                  <a:pt x="61760" y="7310"/>
                </a:moveTo>
                <a:lnTo>
                  <a:pt x="61750" y="7310"/>
                </a:lnTo>
                <a:lnTo>
                  <a:pt x="61740" y="7310"/>
                </a:lnTo>
                <a:lnTo>
                  <a:pt x="61740" y="7300"/>
                </a:lnTo>
                <a:lnTo>
                  <a:pt x="61740" y="7310"/>
                </a:lnTo>
                <a:lnTo>
                  <a:pt x="61750" y="7310"/>
                </a:lnTo>
                <a:lnTo>
                  <a:pt x="61750" y="7300"/>
                </a:lnTo>
                <a:lnTo>
                  <a:pt x="61760" y="7300"/>
                </a:lnTo>
                <a:lnTo>
                  <a:pt x="61760" y="7310"/>
                </a:lnTo>
                <a:close/>
                <a:moveTo>
                  <a:pt x="60010" y="7310"/>
                </a:moveTo>
                <a:lnTo>
                  <a:pt x="60010" y="7320"/>
                </a:lnTo>
                <a:lnTo>
                  <a:pt x="60000" y="7320"/>
                </a:lnTo>
                <a:lnTo>
                  <a:pt x="60000" y="7330"/>
                </a:lnTo>
                <a:lnTo>
                  <a:pt x="60000" y="7340"/>
                </a:lnTo>
                <a:lnTo>
                  <a:pt x="60000" y="7350"/>
                </a:lnTo>
                <a:lnTo>
                  <a:pt x="59990" y="7350"/>
                </a:lnTo>
                <a:lnTo>
                  <a:pt x="59990" y="7360"/>
                </a:lnTo>
                <a:lnTo>
                  <a:pt x="59980" y="7360"/>
                </a:lnTo>
                <a:lnTo>
                  <a:pt x="59980" y="7350"/>
                </a:lnTo>
                <a:lnTo>
                  <a:pt x="59980" y="7340"/>
                </a:lnTo>
                <a:lnTo>
                  <a:pt x="59980" y="7330"/>
                </a:lnTo>
                <a:lnTo>
                  <a:pt x="59980" y="7320"/>
                </a:lnTo>
                <a:lnTo>
                  <a:pt x="59980" y="7330"/>
                </a:lnTo>
                <a:lnTo>
                  <a:pt x="59980" y="7340"/>
                </a:lnTo>
                <a:lnTo>
                  <a:pt x="59990" y="7330"/>
                </a:lnTo>
                <a:lnTo>
                  <a:pt x="59990" y="7320"/>
                </a:lnTo>
                <a:lnTo>
                  <a:pt x="59980" y="7320"/>
                </a:lnTo>
                <a:lnTo>
                  <a:pt x="59980" y="7310"/>
                </a:lnTo>
                <a:lnTo>
                  <a:pt x="59990" y="7310"/>
                </a:lnTo>
                <a:lnTo>
                  <a:pt x="60000" y="7310"/>
                </a:lnTo>
                <a:lnTo>
                  <a:pt x="60010" y="7310"/>
                </a:lnTo>
                <a:lnTo>
                  <a:pt x="60010" y="7300"/>
                </a:lnTo>
                <a:lnTo>
                  <a:pt x="60000" y="7290"/>
                </a:lnTo>
                <a:lnTo>
                  <a:pt x="60000" y="7280"/>
                </a:lnTo>
                <a:lnTo>
                  <a:pt x="60000" y="7270"/>
                </a:lnTo>
                <a:lnTo>
                  <a:pt x="60010" y="7270"/>
                </a:lnTo>
                <a:lnTo>
                  <a:pt x="60010" y="7260"/>
                </a:lnTo>
                <a:lnTo>
                  <a:pt x="60010" y="7250"/>
                </a:lnTo>
                <a:lnTo>
                  <a:pt x="60020" y="7250"/>
                </a:lnTo>
                <a:lnTo>
                  <a:pt x="60020" y="7260"/>
                </a:lnTo>
                <a:lnTo>
                  <a:pt x="60020" y="7270"/>
                </a:lnTo>
                <a:lnTo>
                  <a:pt x="60020" y="7280"/>
                </a:lnTo>
                <a:lnTo>
                  <a:pt x="60020" y="7290"/>
                </a:lnTo>
                <a:lnTo>
                  <a:pt x="60010" y="7300"/>
                </a:lnTo>
                <a:lnTo>
                  <a:pt x="60010" y="7310"/>
                </a:lnTo>
                <a:close/>
                <a:moveTo>
                  <a:pt x="61320" y="6960"/>
                </a:moveTo>
                <a:lnTo>
                  <a:pt x="61330" y="6960"/>
                </a:lnTo>
                <a:lnTo>
                  <a:pt x="61340" y="6960"/>
                </a:lnTo>
                <a:lnTo>
                  <a:pt x="61350" y="6960"/>
                </a:lnTo>
                <a:lnTo>
                  <a:pt x="61350" y="6970"/>
                </a:lnTo>
                <a:lnTo>
                  <a:pt x="61350" y="6960"/>
                </a:lnTo>
                <a:lnTo>
                  <a:pt x="61350" y="6970"/>
                </a:lnTo>
                <a:lnTo>
                  <a:pt x="61360" y="6970"/>
                </a:lnTo>
                <a:lnTo>
                  <a:pt x="61370" y="6970"/>
                </a:lnTo>
                <a:lnTo>
                  <a:pt x="61380" y="6970"/>
                </a:lnTo>
                <a:lnTo>
                  <a:pt x="61390" y="6970"/>
                </a:lnTo>
                <a:lnTo>
                  <a:pt x="61390" y="6980"/>
                </a:lnTo>
                <a:lnTo>
                  <a:pt x="61400" y="6980"/>
                </a:lnTo>
                <a:lnTo>
                  <a:pt x="61410" y="6980"/>
                </a:lnTo>
                <a:lnTo>
                  <a:pt x="61410" y="6970"/>
                </a:lnTo>
                <a:lnTo>
                  <a:pt x="61420" y="6970"/>
                </a:lnTo>
                <a:lnTo>
                  <a:pt x="61430" y="6970"/>
                </a:lnTo>
                <a:lnTo>
                  <a:pt x="61440" y="6970"/>
                </a:lnTo>
                <a:lnTo>
                  <a:pt x="61440" y="6980"/>
                </a:lnTo>
                <a:lnTo>
                  <a:pt x="61440" y="6990"/>
                </a:lnTo>
                <a:lnTo>
                  <a:pt x="61450" y="6990"/>
                </a:lnTo>
                <a:lnTo>
                  <a:pt x="61450" y="7000"/>
                </a:lnTo>
                <a:lnTo>
                  <a:pt x="61460" y="7000"/>
                </a:lnTo>
                <a:lnTo>
                  <a:pt x="61460" y="7010"/>
                </a:lnTo>
                <a:lnTo>
                  <a:pt x="61470" y="7010"/>
                </a:lnTo>
                <a:lnTo>
                  <a:pt x="61480" y="7010"/>
                </a:lnTo>
                <a:lnTo>
                  <a:pt x="61480" y="7000"/>
                </a:lnTo>
                <a:lnTo>
                  <a:pt x="61490" y="7010"/>
                </a:lnTo>
                <a:lnTo>
                  <a:pt x="61490" y="7020"/>
                </a:lnTo>
                <a:lnTo>
                  <a:pt x="61490" y="7030"/>
                </a:lnTo>
                <a:lnTo>
                  <a:pt x="61500" y="7030"/>
                </a:lnTo>
                <a:lnTo>
                  <a:pt x="61500" y="7040"/>
                </a:lnTo>
                <a:lnTo>
                  <a:pt x="61490" y="7040"/>
                </a:lnTo>
                <a:lnTo>
                  <a:pt x="61480" y="7040"/>
                </a:lnTo>
                <a:lnTo>
                  <a:pt x="61480" y="7050"/>
                </a:lnTo>
                <a:lnTo>
                  <a:pt x="61480" y="7060"/>
                </a:lnTo>
                <a:lnTo>
                  <a:pt x="61480" y="7070"/>
                </a:lnTo>
                <a:lnTo>
                  <a:pt x="61470" y="7070"/>
                </a:lnTo>
                <a:lnTo>
                  <a:pt x="61470" y="7080"/>
                </a:lnTo>
                <a:lnTo>
                  <a:pt x="61470" y="7090"/>
                </a:lnTo>
                <a:lnTo>
                  <a:pt x="61460" y="7090"/>
                </a:lnTo>
                <a:lnTo>
                  <a:pt x="61460" y="7100"/>
                </a:lnTo>
                <a:lnTo>
                  <a:pt x="61470" y="7100"/>
                </a:lnTo>
                <a:lnTo>
                  <a:pt x="61470" y="7110"/>
                </a:lnTo>
                <a:lnTo>
                  <a:pt x="61480" y="7110"/>
                </a:lnTo>
                <a:lnTo>
                  <a:pt x="61480" y="7100"/>
                </a:lnTo>
                <a:lnTo>
                  <a:pt x="61490" y="7100"/>
                </a:lnTo>
                <a:lnTo>
                  <a:pt x="61490" y="7110"/>
                </a:lnTo>
                <a:lnTo>
                  <a:pt x="61480" y="7110"/>
                </a:lnTo>
                <a:lnTo>
                  <a:pt x="61490" y="7110"/>
                </a:lnTo>
                <a:lnTo>
                  <a:pt x="61490" y="7120"/>
                </a:lnTo>
                <a:lnTo>
                  <a:pt x="61480" y="7120"/>
                </a:lnTo>
                <a:lnTo>
                  <a:pt x="61480" y="7130"/>
                </a:lnTo>
                <a:lnTo>
                  <a:pt x="61490" y="7130"/>
                </a:lnTo>
                <a:lnTo>
                  <a:pt x="61500" y="7130"/>
                </a:lnTo>
                <a:lnTo>
                  <a:pt x="61500" y="7140"/>
                </a:lnTo>
                <a:lnTo>
                  <a:pt x="61510" y="7140"/>
                </a:lnTo>
                <a:lnTo>
                  <a:pt x="61510" y="7150"/>
                </a:lnTo>
                <a:lnTo>
                  <a:pt x="61520" y="7150"/>
                </a:lnTo>
                <a:lnTo>
                  <a:pt x="61520" y="7140"/>
                </a:lnTo>
                <a:lnTo>
                  <a:pt x="61530" y="7140"/>
                </a:lnTo>
                <a:lnTo>
                  <a:pt x="61530" y="7150"/>
                </a:lnTo>
                <a:lnTo>
                  <a:pt x="61520" y="7150"/>
                </a:lnTo>
                <a:lnTo>
                  <a:pt x="61530" y="7150"/>
                </a:lnTo>
                <a:lnTo>
                  <a:pt x="61530" y="7160"/>
                </a:lnTo>
                <a:lnTo>
                  <a:pt x="61530" y="7170"/>
                </a:lnTo>
                <a:lnTo>
                  <a:pt x="61530" y="7180"/>
                </a:lnTo>
                <a:lnTo>
                  <a:pt x="61540" y="7180"/>
                </a:lnTo>
                <a:lnTo>
                  <a:pt x="61540" y="7190"/>
                </a:lnTo>
                <a:lnTo>
                  <a:pt x="61550" y="7180"/>
                </a:lnTo>
                <a:lnTo>
                  <a:pt x="61550" y="7190"/>
                </a:lnTo>
                <a:lnTo>
                  <a:pt x="61550" y="7180"/>
                </a:lnTo>
                <a:lnTo>
                  <a:pt x="61560" y="7180"/>
                </a:lnTo>
                <a:lnTo>
                  <a:pt x="61570" y="7180"/>
                </a:lnTo>
                <a:lnTo>
                  <a:pt x="61570" y="7190"/>
                </a:lnTo>
                <a:lnTo>
                  <a:pt x="61570" y="7200"/>
                </a:lnTo>
                <a:lnTo>
                  <a:pt x="61570" y="7210"/>
                </a:lnTo>
                <a:lnTo>
                  <a:pt x="61580" y="7210"/>
                </a:lnTo>
                <a:lnTo>
                  <a:pt x="61580" y="7220"/>
                </a:lnTo>
                <a:lnTo>
                  <a:pt x="61580" y="7210"/>
                </a:lnTo>
                <a:lnTo>
                  <a:pt x="61590" y="7210"/>
                </a:lnTo>
                <a:lnTo>
                  <a:pt x="61600" y="7210"/>
                </a:lnTo>
                <a:lnTo>
                  <a:pt x="61600" y="7220"/>
                </a:lnTo>
                <a:lnTo>
                  <a:pt x="61600" y="7230"/>
                </a:lnTo>
                <a:lnTo>
                  <a:pt x="61610" y="7230"/>
                </a:lnTo>
                <a:lnTo>
                  <a:pt x="61620" y="7240"/>
                </a:lnTo>
                <a:lnTo>
                  <a:pt x="61620" y="7250"/>
                </a:lnTo>
                <a:lnTo>
                  <a:pt x="61630" y="7250"/>
                </a:lnTo>
                <a:lnTo>
                  <a:pt x="61640" y="7250"/>
                </a:lnTo>
                <a:lnTo>
                  <a:pt x="61640" y="7240"/>
                </a:lnTo>
                <a:lnTo>
                  <a:pt x="61650" y="7240"/>
                </a:lnTo>
                <a:lnTo>
                  <a:pt x="61650" y="7230"/>
                </a:lnTo>
                <a:lnTo>
                  <a:pt x="61650" y="7240"/>
                </a:lnTo>
                <a:lnTo>
                  <a:pt x="61650" y="7250"/>
                </a:lnTo>
                <a:lnTo>
                  <a:pt x="61650" y="7260"/>
                </a:lnTo>
                <a:lnTo>
                  <a:pt x="61660" y="7270"/>
                </a:lnTo>
                <a:lnTo>
                  <a:pt x="61670" y="7270"/>
                </a:lnTo>
                <a:lnTo>
                  <a:pt x="61670" y="7260"/>
                </a:lnTo>
                <a:lnTo>
                  <a:pt x="61680" y="7260"/>
                </a:lnTo>
                <a:lnTo>
                  <a:pt x="61680" y="7250"/>
                </a:lnTo>
                <a:lnTo>
                  <a:pt x="61690" y="7250"/>
                </a:lnTo>
                <a:lnTo>
                  <a:pt x="61690" y="7240"/>
                </a:lnTo>
                <a:lnTo>
                  <a:pt x="61700" y="7230"/>
                </a:lnTo>
                <a:lnTo>
                  <a:pt x="61710" y="7230"/>
                </a:lnTo>
                <a:lnTo>
                  <a:pt x="61720" y="7230"/>
                </a:lnTo>
                <a:lnTo>
                  <a:pt x="61720" y="7220"/>
                </a:lnTo>
                <a:lnTo>
                  <a:pt x="61730" y="7220"/>
                </a:lnTo>
                <a:lnTo>
                  <a:pt x="61730" y="7230"/>
                </a:lnTo>
                <a:lnTo>
                  <a:pt x="61740" y="7230"/>
                </a:lnTo>
                <a:lnTo>
                  <a:pt x="61740" y="7220"/>
                </a:lnTo>
                <a:lnTo>
                  <a:pt x="61750" y="7220"/>
                </a:lnTo>
                <a:lnTo>
                  <a:pt x="61750" y="7230"/>
                </a:lnTo>
                <a:lnTo>
                  <a:pt x="61740" y="7230"/>
                </a:lnTo>
                <a:lnTo>
                  <a:pt x="61750" y="7230"/>
                </a:lnTo>
                <a:lnTo>
                  <a:pt x="61750" y="7240"/>
                </a:lnTo>
                <a:lnTo>
                  <a:pt x="61750" y="7230"/>
                </a:lnTo>
                <a:lnTo>
                  <a:pt x="61760" y="7230"/>
                </a:lnTo>
                <a:lnTo>
                  <a:pt x="61760" y="7220"/>
                </a:lnTo>
                <a:lnTo>
                  <a:pt x="61770" y="7230"/>
                </a:lnTo>
                <a:lnTo>
                  <a:pt x="61760" y="7240"/>
                </a:lnTo>
                <a:lnTo>
                  <a:pt x="61750" y="7240"/>
                </a:lnTo>
                <a:lnTo>
                  <a:pt x="61750" y="7250"/>
                </a:lnTo>
                <a:lnTo>
                  <a:pt x="61740" y="7250"/>
                </a:lnTo>
                <a:lnTo>
                  <a:pt x="61740" y="7260"/>
                </a:lnTo>
                <a:lnTo>
                  <a:pt x="61750" y="7270"/>
                </a:lnTo>
                <a:lnTo>
                  <a:pt x="61760" y="7270"/>
                </a:lnTo>
                <a:lnTo>
                  <a:pt x="61760" y="7280"/>
                </a:lnTo>
                <a:lnTo>
                  <a:pt x="61750" y="7280"/>
                </a:lnTo>
                <a:lnTo>
                  <a:pt x="61740" y="7280"/>
                </a:lnTo>
                <a:lnTo>
                  <a:pt x="61730" y="7280"/>
                </a:lnTo>
                <a:lnTo>
                  <a:pt x="61720" y="7280"/>
                </a:lnTo>
                <a:lnTo>
                  <a:pt x="61720" y="7290"/>
                </a:lnTo>
                <a:lnTo>
                  <a:pt x="61730" y="7290"/>
                </a:lnTo>
                <a:lnTo>
                  <a:pt x="61740" y="7290"/>
                </a:lnTo>
                <a:lnTo>
                  <a:pt x="61740" y="7300"/>
                </a:lnTo>
                <a:lnTo>
                  <a:pt x="61730" y="7300"/>
                </a:lnTo>
                <a:lnTo>
                  <a:pt x="61730" y="7310"/>
                </a:lnTo>
                <a:lnTo>
                  <a:pt x="61740" y="7310"/>
                </a:lnTo>
                <a:lnTo>
                  <a:pt x="61740" y="7320"/>
                </a:lnTo>
                <a:lnTo>
                  <a:pt x="61750" y="7320"/>
                </a:lnTo>
                <a:lnTo>
                  <a:pt x="61750" y="7330"/>
                </a:lnTo>
                <a:lnTo>
                  <a:pt x="61750" y="7320"/>
                </a:lnTo>
                <a:lnTo>
                  <a:pt x="61760" y="7320"/>
                </a:lnTo>
                <a:lnTo>
                  <a:pt x="61760" y="7330"/>
                </a:lnTo>
                <a:lnTo>
                  <a:pt x="61760" y="7340"/>
                </a:lnTo>
                <a:lnTo>
                  <a:pt x="61760" y="7350"/>
                </a:lnTo>
                <a:lnTo>
                  <a:pt x="61750" y="7350"/>
                </a:lnTo>
                <a:lnTo>
                  <a:pt x="61750" y="7360"/>
                </a:lnTo>
                <a:lnTo>
                  <a:pt x="61740" y="7360"/>
                </a:lnTo>
                <a:lnTo>
                  <a:pt x="61740" y="7350"/>
                </a:lnTo>
                <a:lnTo>
                  <a:pt x="61730" y="7350"/>
                </a:lnTo>
                <a:lnTo>
                  <a:pt x="61730" y="7340"/>
                </a:lnTo>
                <a:lnTo>
                  <a:pt x="61720" y="7340"/>
                </a:lnTo>
                <a:lnTo>
                  <a:pt x="61710" y="7340"/>
                </a:lnTo>
                <a:lnTo>
                  <a:pt x="61710" y="7330"/>
                </a:lnTo>
                <a:lnTo>
                  <a:pt x="61700" y="7330"/>
                </a:lnTo>
                <a:lnTo>
                  <a:pt x="61690" y="7330"/>
                </a:lnTo>
                <a:lnTo>
                  <a:pt x="61690" y="7320"/>
                </a:lnTo>
                <a:lnTo>
                  <a:pt x="61680" y="7320"/>
                </a:lnTo>
                <a:lnTo>
                  <a:pt x="61670" y="7320"/>
                </a:lnTo>
                <a:lnTo>
                  <a:pt x="61670" y="7310"/>
                </a:lnTo>
                <a:lnTo>
                  <a:pt x="61660" y="7310"/>
                </a:lnTo>
                <a:lnTo>
                  <a:pt x="61660" y="7300"/>
                </a:lnTo>
                <a:lnTo>
                  <a:pt x="61650" y="7300"/>
                </a:lnTo>
                <a:lnTo>
                  <a:pt x="61640" y="7300"/>
                </a:lnTo>
                <a:lnTo>
                  <a:pt x="61640" y="7290"/>
                </a:lnTo>
                <a:lnTo>
                  <a:pt x="61630" y="7290"/>
                </a:lnTo>
                <a:lnTo>
                  <a:pt x="61620" y="7290"/>
                </a:lnTo>
                <a:lnTo>
                  <a:pt x="61620" y="7280"/>
                </a:lnTo>
                <a:lnTo>
                  <a:pt x="61610" y="7280"/>
                </a:lnTo>
                <a:lnTo>
                  <a:pt x="61600" y="7280"/>
                </a:lnTo>
                <a:lnTo>
                  <a:pt x="61590" y="7280"/>
                </a:lnTo>
                <a:lnTo>
                  <a:pt x="61580" y="7270"/>
                </a:lnTo>
                <a:lnTo>
                  <a:pt x="61570" y="7270"/>
                </a:lnTo>
                <a:lnTo>
                  <a:pt x="61560" y="7270"/>
                </a:lnTo>
                <a:lnTo>
                  <a:pt x="61550" y="7260"/>
                </a:lnTo>
                <a:lnTo>
                  <a:pt x="61540" y="7260"/>
                </a:lnTo>
                <a:lnTo>
                  <a:pt x="61530" y="7260"/>
                </a:lnTo>
                <a:lnTo>
                  <a:pt x="61530" y="7250"/>
                </a:lnTo>
                <a:lnTo>
                  <a:pt x="61520" y="7250"/>
                </a:lnTo>
                <a:lnTo>
                  <a:pt x="61510" y="7250"/>
                </a:lnTo>
                <a:lnTo>
                  <a:pt x="61510" y="7240"/>
                </a:lnTo>
                <a:lnTo>
                  <a:pt x="61500" y="7240"/>
                </a:lnTo>
                <a:lnTo>
                  <a:pt x="61500" y="7230"/>
                </a:lnTo>
                <a:lnTo>
                  <a:pt x="61490" y="7230"/>
                </a:lnTo>
                <a:lnTo>
                  <a:pt x="61490" y="7220"/>
                </a:lnTo>
                <a:lnTo>
                  <a:pt x="61480" y="7220"/>
                </a:lnTo>
                <a:lnTo>
                  <a:pt x="61470" y="7210"/>
                </a:lnTo>
                <a:lnTo>
                  <a:pt x="61460" y="7210"/>
                </a:lnTo>
                <a:lnTo>
                  <a:pt x="61460" y="7200"/>
                </a:lnTo>
                <a:lnTo>
                  <a:pt x="61450" y="7200"/>
                </a:lnTo>
                <a:lnTo>
                  <a:pt x="61450" y="7190"/>
                </a:lnTo>
                <a:lnTo>
                  <a:pt x="61440" y="7190"/>
                </a:lnTo>
                <a:lnTo>
                  <a:pt x="61440" y="7180"/>
                </a:lnTo>
                <a:lnTo>
                  <a:pt x="61430" y="7180"/>
                </a:lnTo>
                <a:lnTo>
                  <a:pt x="61430" y="7170"/>
                </a:lnTo>
                <a:lnTo>
                  <a:pt x="61420" y="7170"/>
                </a:lnTo>
                <a:lnTo>
                  <a:pt x="61410" y="7160"/>
                </a:lnTo>
                <a:lnTo>
                  <a:pt x="61400" y="7160"/>
                </a:lnTo>
                <a:lnTo>
                  <a:pt x="61400" y="7150"/>
                </a:lnTo>
                <a:lnTo>
                  <a:pt x="61410" y="7150"/>
                </a:lnTo>
                <a:lnTo>
                  <a:pt x="61410" y="7140"/>
                </a:lnTo>
                <a:lnTo>
                  <a:pt x="61420" y="7140"/>
                </a:lnTo>
                <a:lnTo>
                  <a:pt x="61420" y="7130"/>
                </a:lnTo>
                <a:lnTo>
                  <a:pt x="61420" y="7120"/>
                </a:lnTo>
                <a:lnTo>
                  <a:pt x="61430" y="7120"/>
                </a:lnTo>
                <a:lnTo>
                  <a:pt x="61430" y="7110"/>
                </a:lnTo>
                <a:lnTo>
                  <a:pt x="61420" y="7110"/>
                </a:lnTo>
                <a:lnTo>
                  <a:pt x="61420" y="7100"/>
                </a:lnTo>
                <a:lnTo>
                  <a:pt x="61420" y="7090"/>
                </a:lnTo>
                <a:lnTo>
                  <a:pt x="61420" y="7080"/>
                </a:lnTo>
                <a:lnTo>
                  <a:pt x="61420" y="7070"/>
                </a:lnTo>
                <a:lnTo>
                  <a:pt x="61410" y="7070"/>
                </a:lnTo>
                <a:lnTo>
                  <a:pt x="61410" y="7060"/>
                </a:lnTo>
                <a:lnTo>
                  <a:pt x="61410" y="7050"/>
                </a:lnTo>
                <a:lnTo>
                  <a:pt x="61400" y="7050"/>
                </a:lnTo>
                <a:lnTo>
                  <a:pt x="61400" y="7040"/>
                </a:lnTo>
                <a:lnTo>
                  <a:pt x="61400" y="7030"/>
                </a:lnTo>
                <a:lnTo>
                  <a:pt x="61390" y="7030"/>
                </a:lnTo>
                <a:lnTo>
                  <a:pt x="61390" y="7020"/>
                </a:lnTo>
                <a:lnTo>
                  <a:pt x="61380" y="7020"/>
                </a:lnTo>
                <a:lnTo>
                  <a:pt x="61370" y="7020"/>
                </a:lnTo>
                <a:lnTo>
                  <a:pt x="61360" y="7020"/>
                </a:lnTo>
                <a:lnTo>
                  <a:pt x="61360" y="7010"/>
                </a:lnTo>
                <a:lnTo>
                  <a:pt x="61350" y="7010"/>
                </a:lnTo>
                <a:lnTo>
                  <a:pt x="61350" y="7000"/>
                </a:lnTo>
                <a:lnTo>
                  <a:pt x="61340" y="7000"/>
                </a:lnTo>
                <a:lnTo>
                  <a:pt x="61340" y="6990"/>
                </a:lnTo>
                <a:lnTo>
                  <a:pt x="61330" y="6990"/>
                </a:lnTo>
                <a:lnTo>
                  <a:pt x="61330" y="6980"/>
                </a:lnTo>
                <a:lnTo>
                  <a:pt x="61320" y="6970"/>
                </a:lnTo>
                <a:lnTo>
                  <a:pt x="61310" y="6960"/>
                </a:lnTo>
                <a:lnTo>
                  <a:pt x="61320" y="6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