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Kose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Kose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53310" y="19110"/>
                </a:moveTo>
                <a:lnTo>
                  <a:pt x="53390" y="19110"/>
                </a:lnTo>
                <a:lnTo>
                  <a:pt x="53400" y="19110"/>
                </a:lnTo>
                <a:lnTo>
                  <a:pt x="53450" y="19110"/>
                </a:lnTo>
                <a:lnTo>
                  <a:pt x="53690" y="19110"/>
                </a:lnTo>
                <a:lnTo>
                  <a:pt x="53700" y="19110"/>
                </a:lnTo>
                <a:lnTo>
                  <a:pt x="53710" y="19110"/>
                </a:lnTo>
                <a:lnTo>
                  <a:pt x="53720" y="19110"/>
                </a:lnTo>
                <a:lnTo>
                  <a:pt x="53740" y="19110"/>
                </a:lnTo>
                <a:lnTo>
                  <a:pt x="53810" y="19110"/>
                </a:lnTo>
                <a:lnTo>
                  <a:pt x="53850" y="19110"/>
                </a:lnTo>
                <a:lnTo>
                  <a:pt x="53870" y="19110"/>
                </a:lnTo>
                <a:lnTo>
                  <a:pt x="53870" y="19130"/>
                </a:lnTo>
                <a:lnTo>
                  <a:pt x="53850" y="19190"/>
                </a:lnTo>
                <a:lnTo>
                  <a:pt x="53870" y="19220"/>
                </a:lnTo>
                <a:lnTo>
                  <a:pt x="53960" y="19240"/>
                </a:lnTo>
                <a:lnTo>
                  <a:pt x="53980" y="19250"/>
                </a:lnTo>
                <a:lnTo>
                  <a:pt x="54070" y="19200"/>
                </a:lnTo>
                <a:lnTo>
                  <a:pt x="54070" y="19260"/>
                </a:lnTo>
                <a:lnTo>
                  <a:pt x="54150" y="19270"/>
                </a:lnTo>
                <a:lnTo>
                  <a:pt x="54190" y="19270"/>
                </a:lnTo>
                <a:lnTo>
                  <a:pt x="54220" y="19270"/>
                </a:lnTo>
                <a:lnTo>
                  <a:pt x="54260" y="19270"/>
                </a:lnTo>
                <a:lnTo>
                  <a:pt x="54290" y="19270"/>
                </a:lnTo>
                <a:lnTo>
                  <a:pt x="54380" y="19270"/>
                </a:lnTo>
                <a:lnTo>
                  <a:pt x="54440" y="19270"/>
                </a:lnTo>
                <a:lnTo>
                  <a:pt x="54570" y="19270"/>
                </a:lnTo>
                <a:lnTo>
                  <a:pt x="54580" y="19270"/>
                </a:lnTo>
                <a:lnTo>
                  <a:pt x="54570" y="19290"/>
                </a:lnTo>
                <a:lnTo>
                  <a:pt x="54560" y="19310"/>
                </a:lnTo>
                <a:lnTo>
                  <a:pt x="54560" y="19320"/>
                </a:lnTo>
                <a:lnTo>
                  <a:pt x="54540" y="19340"/>
                </a:lnTo>
                <a:lnTo>
                  <a:pt x="54530" y="19340"/>
                </a:lnTo>
                <a:lnTo>
                  <a:pt x="54520" y="19340"/>
                </a:lnTo>
                <a:lnTo>
                  <a:pt x="54510" y="19350"/>
                </a:lnTo>
                <a:lnTo>
                  <a:pt x="54490" y="19360"/>
                </a:lnTo>
                <a:lnTo>
                  <a:pt x="54520" y="19450"/>
                </a:lnTo>
                <a:lnTo>
                  <a:pt x="54490" y="19480"/>
                </a:lnTo>
                <a:lnTo>
                  <a:pt x="54470" y="19500"/>
                </a:lnTo>
                <a:lnTo>
                  <a:pt x="54440" y="19530"/>
                </a:lnTo>
                <a:lnTo>
                  <a:pt x="54460" y="19560"/>
                </a:lnTo>
                <a:lnTo>
                  <a:pt x="54470" y="19560"/>
                </a:lnTo>
                <a:lnTo>
                  <a:pt x="54510" y="19630"/>
                </a:lnTo>
                <a:lnTo>
                  <a:pt x="54520" y="19650"/>
                </a:lnTo>
                <a:lnTo>
                  <a:pt x="54530" y="19660"/>
                </a:lnTo>
                <a:lnTo>
                  <a:pt x="54580" y="19740"/>
                </a:lnTo>
                <a:lnTo>
                  <a:pt x="54510" y="19780"/>
                </a:lnTo>
                <a:lnTo>
                  <a:pt x="54530" y="19810"/>
                </a:lnTo>
                <a:lnTo>
                  <a:pt x="54600" y="19890"/>
                </a:lnTo>
                <a:lnTo>
                  <a:pt x="54620" y="19920"/>
                </a:lnTo>
                <a:lnTo>
                  <a:pt x="54620" y="19950"/>
                </a:lnTo>
                <a:lnTo>
                  <a:pt x="54620" y="19990"/>
                </a:lnTo>
                <a:lnTo>
                  <a:pt x="54620" y="20010"/>
                </a:lnTo>
                <a:lnTo>
                  <a:pt x="54630" y="20030"/>
                </a:lnTo>
                <a:lnTo>
                  <a:pt x="54640" y="20040"/>
                </a:lnTo>
                <a:lnTo>
                  <a:pt x="54650" y="20050"/>
                </a:lnTo>
                <a:lnTo>
                  <a:pt x="54650" y="20060"/>
                </a:lnTo>
                <a:lnTo>
                  <a:pt x="54660" y="20070"/>
                </a:lnTo>
                <a:lnTo>
                  <a:pt x="54670" y="20090"/>
                </a:lnTo>
                <a:lnTo>
                  <a:pt x="54680" y="20110"/>
                </a:lnTo>
                <a:lnTo>
                  <a:pt x="54700" y="20140"/>
                </a:lnTo>
                <a:lnTo>
                  <a:pt x="54720" y="20160"/>
                </a:lnTo>
                <a:lnTo>
                  <a:pt x="54710" y="20180"/>
                </a:lnTo>
                <a:lnTo>
                  <a:pt x="54700" y="20200"/>
                </a:lnTo>
                <a:lnTo>
                  <a:pt x="54710" y="20200"/>
                </a:lnTo>
                <a:lnTo>
                  <a:pt x="54750" y="20260"/>
                </a:lnTo>
                <a:lnTo>
                  <a:pt x="54760" y="20280"/>
                </a:lnTo>
                <a:lnTo>
                  <a:pt x="54770" y="20300"/>
                </a:lnTo>
                <a:lnTo>
                  <a:pt x="54790" y="20340"/>
                </a:lnTo>
                <a:lnTo>
                  <a:pt x="54800" y="20360"/>
                </a:lnTo>
                <a:lnTo>
                  <a:pt x="54840" y="20440"/>
                </a:lnTo>
                <a:lnTo>
                  <a:pt x="54840" y="20450"/>
                </a:lnTo>
                <a:lnTo>
                  <a:pt x="54860" y="20500"/>
                </a:lnTo>
                <a:lnTo>
                  <a:pt x="54880" y="20500"/>
                </a:lnTo>
                <a:lnTo>
                  <a:pt x="54910" y="20490"/>
                </a:lnTo>
                <a:lnTo>
                  <a:pt x="54950" y="20490"/>
                </a:lnTo>
                <a:lnTo>
                  <a:pt x="55010" y="20480"/>
                </a:lnTo>
                <a:lnTo>
                  <a:pt x="55110" y="20460"/>
                </a:lnTo>
                <a:lnTo>
                  <a:pt x="55230" y="20440"/>
                </a:lnTo>
                <a:lnTo>
                  <a:pt x="55220" y="20440"/>
                </a:lnTo>
                <a:lnTo>
                  <a:pt x="55230" y="20440"/>
                </a:lnTo>
                <a:lnTo>
                  <a:pt x="55380" y="20410"/>
                </a:lnTo>
                <a:lnTo>
                  <a:pt x="55570" y="20380"/>
                </a:lnTo>
                <a:lnTo>
                  <a:pt x="55620" y="20370"/>
                </a:lnTo>
                <a:lnTo>
                  <a:pt x="55630" y="20370"/>
                </a:lnTo>
                <a:lnTo>
                  <a:pt x="55640" y="20380"/>
                </a:lnTo>
                <a:lnTo>
                  <a:pt x="55640" y="20390"/>
                </a:lnTo>
                <a:lnTo>
                  <a:pt x="55670" y="20400"/>
                </a:lnTo>
                <a:lnTo>
                  <a:pt x="55710" y="20420"/>
                </a:lnTo>
                <a:lnTo>
                  <a:pt x="55720" y="20420"/>
                </a:lnTo>
                <a:lnTo>
                  <a:pt x="55720" y="20430"/>
                </a:lnTo>
                <a:lnTo>
                  <a:pt x="55720" y="20440"/>
                </a:lnTo>
                <a:lnTo>
                  <a:pt x="55730" y="20490"/>
                </a:lnTo>
                <a:lnTo>
                  <a:pt x="55720" y="20530"/>
                </a:lnTo>
                <a:lnTo>
                  <a:pt x="55710" y="20550"/>
                </a:lnTo>
                <a:lnTo>
                  <a:pt x="55710" y="20570"/>
                </a:lnTo>
                <a:lnTo>
                  <a:pt x="55720" y="20610"/>
                </a:lnTo>
                <a:lnTo>
                  <a:pt x="55750" y="20610"/>
                </a:lnTo>
                <a:lnTo>
                  <a:pt x="55760" y="20660"/>
                </a:lnTo>
                <a:lnTo>
                  <a:pt x="55770" y="20660"/>
                </a:lnTo>
                <a:lnTo>
                  <a:pt x="55790" y="20710"/>
                </a:lnTo>
                <a:lnTo>
                  <a:pt x="55900" y="20710"/>
                </a:lnTo>
                <a:lnTo>
                  <a:pt x="55930" y="20710"/>
                </a:lnTo>
                <a:lnTo>
                  <a:pt x="55950" y="20740"/>
                </a:lnTo>
                <a:lnTo>
                  <a:pt x="55980" y="20800"/>
                </a:lnTo>
                <a:lnTo>
                  <a:pt x="55990" y="20820"/>
                </a:lnTo>
                <a:lnTo>
                  <a:pt x="56000" y="20820"/>
                </a:lnTo>
                <a:lnTo>
                  <a:pt x="56020" y="20820"/>
                </a:lnTo>
                <a:lnTo>
                  <a:pt x="56060" y="20820"/>
                </a:lnTo>
                <a:lnTo>
                  <a:pt x="56070" y="20820"/>
                </a:lnTo>
                <a:lnTo>
                  <a:pt x="56090" y="20730"/>
                </a:lnTo>
                <a:lnTo>
                  <a:pt x="56080" y="20720"/>
                </a:lnTo>
                <a:lnTo>
                  <a:pt x="56080" y="20650"/>
                </a:lnTo>
                <a:lnTo>
                  <a:pt x="56100" y="20650"/>
                </a:lnTo>
                <a:lnTo>
                  <a:pt x="56120" y="20650"/>
                </a:lnTo>
                <a:lnTo>
                  <a:pt x="56150" y="20650"/>
                </a:lnTo>
                <a:lnTo>
                  <a:pt x="56170" y="20650"/>
                </a:lnTo>
                <a:lnTo>
                  <a:pt x="56210" y="20640"/>
                </a:lnTo>
                <a:lnTo>
                  <a:pt x="56240" y="20640"/>
                </a:lnTo>
                <a:lnTo>
                  <a:pt x="56250" y="20640"/>
                </a:lnTo>
                <a:lnTo>
                  <a:pt x="56300" y="20640"/>
                </a:lnTo>
                <a:lnTo>
                  <a:pt x="56310" y="20660"/>
                </a:lnTo>
                <a:lnTo>
                  <a:pt x="56310" y="20670"/>
                </a:lnTo>
                <a:lnTo>
                  <a:pt x="56310" y="20680"/>
                </a:lnTo>
                <a:lnTo>
                  <a:pt x="56320" y="20680"/>
                </a:lnTo>
                <a:lnTo>
                  <a:pt x="56320" y="20690"/>
                </a:lnTo>
                <a:lnTo>
                  <a:pt x="56330" y="20700"/>
                </a:lnTo>
                <a:lnTo>
                  <a:pt x="56330" y="20710"/>
                </a:lnTo>
                <a:lnTo>
                  <a:pt x="56340" y="20720"/>
                </a:lnTo>
                <a:lnTo>
                  <a:pt x="56330" y="20740"/>
                </a:lnTo>
                <a:lnTo>
                  <a:pt x="56330" y="20750"/>
                </a:lnTo>
                <a:lnTo>
                  <a:pt x="56330" y="20780"/>
                </a:lnTo>
                <a:lnTo>
                  <a:pt x="56330" y="20800"/>
                </a:lnTo>
                <a:lnTo>
                  <a:pt x="56340" y="20800"/>
                </a:lnTo>
                <a:lnTo>
                  <a:pt x="56390" y="21060"/>
                </a:lnTo>
                <a:lnTo>
                  <a:pt x="56400" y="21120"/>
                </a:lnTo>
                <a:lnTo>
                  <a:pt x="56410" y="21180"/>
                </a:lnTo>
                <a:lnTo>
                  <a:pt x="56420" y="21240"/>
                </a:lnTo>
                <a:lnTo>
                  <a:pt x="56430" y="21330"/>
                </a:lnTo>
                <a:lnTo>
                  <a:pt x="56440" y="21390"/>
                </a:lnTo>
                <a:lnTo>
                  <a:pt x="56450" y="21450"/>
                </a:lnTo>
                <a:lnTo>
                  <a:pt x="56470" y="21580"/>
                </a:lnTo>
                <a:lnTo>
                  <a:pt x="56470" y="21600"/>
                </a:lnTo>
                <a:lnTo>
                  <a:pt x="56490" y="21710"/>
                </a:lnTo>
                <a:lnTo>
                  <a:pt x="56480" y="21710"/>
                </a:lnTo>
                <a:lnTo>
                  <a:pt x="56490" y="21780"/>
                </a:lnTo>
                <a:lnTo>
                  <a:pt x="56500" y="21810"/>
                </a:lnTo>
                <a:lnTo>
                  <a:pt x="56510" y="21840"/>
                </a:lnTo>
                <a:lnTo>
                  <a:pt x="56520" y="21890"/>
                </a:lnTo>
                <a:lnTo>
                  <a:pt x="56520" y="21930"/>
                </a:lnTo>
                <a:lnTo>
                  <a:pt x="56520" y="21940"/>
                </a:lnTo>
                <a:lnTo>
                  <a:pt x="56530" y="21980"/>
                </a:lnTo>
                <a:lnTo>
                  <a:pt x="56530" y="22000"/>
                </a:lnTo>
                <a:lnTo>
                  <a:pt x="56530" y="22010"/>
                </a:lnTo>
                <a:lnTo>
                  <a:pt x="56530" y="22020"/>
                </a:lnTo>
                <a:lnTo>
                  <a:pt x="56530" y="22030"/>
                </a:lnTo>
                <a:lnTo>
                  <a:pt x="56520" y="22050"/>
                </a:lnTo>
                <a:lnTo>
                  <a:pt x="56520" y="22060"/>
                </a:lnTo>
                <a:lnTo>
                  <a:pt x="56530" y="22070"/>
                </a:lnTo>
                <a:lnTo>
                  <a:pt x="56530" y="22080"/>
                </a:lnTo>
                <a:lnTo>
                  <a:pt x="56540" y="22080"/>
                </a:lnTo>
                <a:lnTo>
                  <a:pt x="56550" y="22110"/>
                </a:lnTo>
                <a:lnTo>
                  <a:pt x="56570" y="22140"/>
                </a:lnTo>
                <a:lnTo>
                  <a:pt x="56580" y="22160"/>
                </a:lnTo>
                <a:lnTo>
                  <a:pt x="56590" y="22170"/>
                </a:lnTo>
                <a:lnTo>
                  <a:pt x="56600" y="22200"/>
                </a:lnTo>
                <a:lnTo>
                  <a:pt x="56610" y="22220"/>
                </a:lnTo>
                <a:lnTo>
                  <a:pt x="56640" y="22260"/>
                </a:lnTo>
                <a:lnTo>
                  <a:pt x="56640" y="22270"/>
                </a:lnTo>
                <a:lnTo>
                  <a:pt x="56650" y="22280"/>
                </a:lnTo>
                <a:lnTo>
                  <a:pt x="56660" y="22310"/>
                </a:lnTo>
                <a:lnTo>
                  <a:pt x="56670" y="22310"/>
                </a:lnTo>
                <a:lnTo>
                  <a:pt x="56660" y="22320"/>
                </a:lnTo>
                <a:lnTo>
                  <a:pt x="56650" y="22340"/>
                </a:lnTo>
                <a:lnTo>
                  <a:pt x="56640" y="22350"/>
                </a:lnTo>
                <a:lnTo>
                  <a:pt x="56620" y="22380"/>
                </a:lnTo>
                <a:lnTo>
                  <a:pt x="56620" y="22400"/>
                </a:lnTo>
                <a:lnTo>
                  <a:pt x="56610" y="22400"/>
                </a:lnTo>
                <a:lnTo>
                  <a:pt x="56590" y="22440"/>
                </a:lnTo>
                <a:lnTo>
                  <a:pt x="56570" y="22480"/>
                </a:lnTo>
                <a:lnTo>
                  <a:pt x="56560" y="22480"/>
                </a:lnTo>
                <a:lnTo>
                  <a:pt x="56550" y="22500"/>
                </a:lnTo>
                <a:lnTo>
                  <a:pt x="56520" y="22550"/>
                </a:lnTo>
                <a:lnTo>
                  <a:pt x="56510" y="22560"/>
                </a:lnTo>
                <a:lnTo>
                  <a:pt x="56510" y="22570"/>
                </a:lnTo>
                <a:lnTo>
                  <a:pt x="56500" y="22580"/>
                </a:lnTo>
                <a:lnTo>
                  <a:pt x="56500" y="22590"/>
                </a:lnTo>
                <a:lnTo>
                  <a:pt x="56490" y="22600"/>
                </a:lnTo>
                <a:lnTo>
                  <a:pt x="56480" y="22610"/>
                </a:lnTo>
                <a:lnTo>
                  <a:pt x="56470" y="22630"/>
                </a:lnTo>
                <a:lnTo>
                  <a:pt x="56470" y="22640"/>
                </a:lnTo>
                <a:lnTo>
                  <a:pt x="56450" y="22820"/>
                </a:lnTo>
                <a:lnTo>
                  <a:pt x="56600" y="22920"/>
                </a:lnTo>
                <a:lnTo>
                  <a:pt x="56610" y="22930"/>
                </a:lnTo>
                <a:lnTo>
                  <a:pt x="56650" y="22950"/>
                </a:lnTo>
                <a:lnTo>
                  <a:pt x="56900" y="23060"/>
                </a:lnTo>
                <a:lnTo>
                  <a:pt x="56930" y="23070"/>
                </a:lnTo>
                <a:lnTo>
                  <a:pt x="56940" y="23070"/>
                </a:lnTo>
                <a:lnTo>
                  <a:pt x="56970" y="23090"/>
                </a:lnTo>
                <a:lnTo>
                  <a:pt x="57020" y="23150"/>
                </a:lnTo>
                <a:lnTo>
                  <a:pt x="57060" y="23170"/>
                </a:lnTo>
                <a:lnTo>
                  <a:pt x="57060" y="23180"/>
                </a:lnTo>
                <a:lnTo>
                  <a:pt x="57020" y="23290"/>
                </a:lnTo>
                <a:lnTo>
                  <a:pt x="56940" y="23380"/>
                </a:lnTo>
                <a:lnTo>
                  <a:pt x="56930" y="23380"/>
                </a:lnTo>
                <a:lnTo>
                  <a:pt x="56870" y="23520"/>
                </a:lnTo>
                <a:lnTo>
                  <a:pt x="56840" y="23590"/>
                </a:lnTo>
                <a:lnTo>
                  <a:pt x="56840" y="23600"/>
                </a:lnTo>
                <a:lnTo>
                  <a:pt x="56800" y="23720"/>
                </a:lnTo>
                <a:lnTo>
                  <a:pt x="56700" y="24010"/>
                </a:lnTo>
                <a:lnTo>
                  <a:pt x="56670" y="24060"/>
                </a:lnTo>
                <a:lnTo>
                  <a:pt x="56620" y="24010"/>
                </a:lnTo>
                <a:lnTo>
                  <a:pt x="56580" y="23990"/>
                </a:lnTo>
                <a:lnTo>
                  <a:pt x="56530" y="23950"/>
                </a:lnTo>
                <a:lnTo>
                  <a:pt x="56480" y="23900"/>
                </a:lnTo>
                <a:lnTo>
                  <a:pt x="56470" y="23830"/>
                </a:lnTo>
                <a:lnTo>
                  <a:pt x="56460" y="23700"/>
                </a:lnTo>
                <a:lnTo>
                  <a:pt x="56350" y="23570"/>
                </a:lnTo>
                <a:lnTo>
                  <a:pt x="56340" y="23560"/>
                </a:lnTo>
                <a:lnTo>
                  <a:pt x="56290" y="23500"/>
                </a:lnTo>
                <a:lnTo>
                  <a:pt x="56200" y="23470"/>
                </a:lnTo>
                <a:lnTo>
                  <a:pt x="56140" y="23450"/>
                </a:lnTo>
                <a:lnTo>
                  <a:pt x="56080" y="23400"/>
                </a:lnTo>
                <a:lnTo>
                  <a:pt x="56060" y="23380"/>
                </a:lnTo>
                <a:lnTo>
                  <a:pt x="56050" y="23380"/>
                </a:lnTo>
                <a:lnTo>
                  <a:pt x="56050" y="23420"/>
                </a:lnTo>
                <a:lnTo>
                  <a:pt x="56030" y="23430"/>
                </a:lnTo>
                <a:lnTo>
                  <a:pt x="55980" y="23490"/>
                </a:lnTo>
                <a:lnTo>
                  <a:pt x="55980" y="23480"/>
                </a:lnTo>
                <a:lnTo>
                  <a:pt x="55970" y="23490"/>
                </a:lnTo>
                <a:lnTo>
                  <a:pt x="55960" y="23500"/>
                </a:lnTo>
                <a:lnTo>
                  <a:pt x="55950" y="23520"/>
                </a:lnTo>
                <a:lnTo>
                  <a:pt x="55930" y="23540"/>
                </a:lnTo>
                <a:lnTo>
                  <a:pt x="55920" y="23550"/>
                </a:lnTo>
                <a:lnTo>
                  <a:pt x="55900" y="23570"/>
                </a:lnTo>
                <a:lnTo>
                  <a:pt x="55880" y="23580"/>
                </a:lnTo>
                <a:lnTo>
                  <a:pt x="55880" y="23590"/>
                </a:lnTo>
                <a:lnTo>
                  <a:pt x="55800" y="23650"/>
                </a:lnTo>
                <a:lnTo>
                  <a:pt x="55770" y="23670"/>
                </a:lnTo>
                <a:lnTo>
                  <a:pt x="55730" y="23700"/>
                </a:lnTo>
                <a:lnTo>
                  <a:pt x="55670" y="23820"/>
                </a:lnTo>
                <a:lnTo>
                  <a:pt x="55690" y="23840"/>
                </a:lnTo>
                <a:lnTo>
                  <a:pt x="55700" y="23840"/>
                </a:lnTo>
                <a:lnTo>
                  <a:pt x="55700" y="23850"/>
                </a:lnTo>
                <a:lnTo>
                  <a:pt x="55740" y="23890"/>
                </a:lnTo>
                <a:lnTo>
                  <a:pt x="55780" y="23940"/>
                </a:lnTo>
                <a:lnTo>
                  <a:pt x="55810" y="23970"/>
                </a:lnTo>
                <a:lnTo>
                  <a:pt x="55860" y="24020"/>
                </a:lnTo>
                <a:lnTo>
                  <a:pt x="55890" y="24080"/>
                </a:lnTo>
                <a:lnTo>
                  <a:pt x="55900" y="24100"/>
                </a:lnTo>
                <a:lnTo>
                  <a:pt x="55920" y="24130"/>
                </a:lnTo>
                <a:lnTo>
                  <a:pt x="55950" y="24180"/>
                </a:lnTo>
                <a:lnTo>
                  <a:pt x="55960" y="24190"/>
                </a:lnTo>
                <a:lnTo>
                  <a:pt x="55960" y="24200"/>
                </a:lnTo>
                <a:lnTo>
                  <a:pt x="55970" y="24250"/>
                </a:lnTo>
                <a:lnTo>
                  <a:pt x="55960" y="24280"/>
                </a:lnTo>
                <a:lnTo>
                  <a:pt x="55960" y="24290"/>
                </a:lnTo>
                <a:lnTo>
                  <a:pt x="55960" y="24320"/>
                </a:lnTo>
                <a:lnTo>
                  <a:pt x="55950" y="24340"/>
                </a:lnTo>
                <a:lnTo>
                  <a:pt x="55950" y="24360"/>
                </a:lnTo>
                <a:lnTo>
                  <a:pt x="55950" y="24370"/>
                </a:lnTo>
                <a:lnTo>
                  <a:pt x="55950" y="24390"/>
                </a:lnTo>
                <a:lnTo>
                  <a:pt x="55940" y="24390"/>
                </a:lnTo>
                <a:lnTo>
                  <a:pt x="55940" y="24400"/>
                </a:lnTo>
                <a:lnTo>
                  <a:pt x="55940" y="24420"/>
                </a:lnTo>
                <a:lnTo>
                  <a:pt x="55940" y="24440"/>
                </a:lnTo>
                <a:lnTo>
                  <a:pt x="55940" y="24460"/>
                </a:lnTo>
                <a:lnTo>
                  <a:pt x="55940" y="24470"/>
                </a:lnTo>
                <a:lnTo>
                  <a:pt x="55940" y="24480"/>
                </a:lnTo>
                <a:lnTo>
                  <a:pt x="55940" y="24490"/>
                </a:lnTo>
                <a:lnTo>
                  <a:pt x="55940" y="24580"/>
                </a:lnTo>
                <a:lnTo>
                  <a:pt x="55940" y="24590"/>
                </a:lnTo>
                <a:lnTo>
                  <a:pt x="55940" y="24600"/>
                </a:lnTo>
                <a:lnTo>
                  <a:pt x="55930" y="24640"/>
                </a:lnTo>
                <a:lnTo>
                  <a:pt x="55930" y="24650"/>
                </a:lnTo>
                <a:lnTo>
                  <a:pt x="55930" y="24660"/>
                </a:lnTo>
                <a:lnTo>
                  <a:pt x="55930" y="24670"/>
                </a:lnTo>
                <a:lnTo>
                  <a:pt x="55930" y="24680"/>
                </a:lnTo>
                <a:lnTo>
                  <a:pt x="55930" y="24690"/>
                </a:lnTo>
                <a:lnTo>
                  <a:pt x="55930" y="24700"/>
                </a:lnTo>
                <a:lnTo>
                  <a:pt x="55930" y="24710"/>
                </a:lnTo>
                <a:lnTo>
                  <a:pt x="55930" y="24730"/>
                </a:lnTo>
                <a:lnTo>
                  <a:pt x="55930" y="24740"/>
                </a:lnTo>
                <a:lnTo>
                  <a:pt x="55930" y="24750"/>
                </a:lnTo>
                <a:lnTo>
                  <a:pt x="55920" y="24800"/>
                </a:lnTo>
                <a:lnTo>
                  <a:pt x="55910" y="24810"/>
                </a:lnTo>
                <a:lnTo>
                  <a:pt x="55910" y="24830"/>
                </a:lnTo>
                <a:lnTo>
                  <a:pt x="55890" y="24940"/>
                </a:lnTo>
                <a:lnTo>
                  <a:pt x="55890" y="24970"/>
                </a:lnTo>
                <a:lnTo>
                  <a:pt x="55900" y="25120"/>
                </a:lnTo>
                <a:lnTo>
                  <a:pt x="55900" y="25130"/>
                </a:lnTo>
                <a:lnTo>
                  <a:pt x="55900" y="25150"/>
                </a:lnTo>
                <a:lnTo>
                  <a:pt x="55830" y="25350"/>
                </a:lnTo>
                <a:lnTo>
                  <a:pt x="55830" y="25360"/>
                </a:lnTo>
                <a:lnTo>
                  <a:pt x="55800" y="25400"/>
                </a:lnTo>
                <a:lnTo>
                  <a:pt x="55770" y="25430"/>
                </a:lnTo>
                <a:lnTo>
                  <a:pt x="55760" y="25430"/>
                </a:lnTo>
                <a:lnTo>
                  <a:pt x="55730" y="25460"/>
                </a:lnTo>
                <a:lnTo>
                  <a:pt x="55730" y="25470"/>
                </a:lnTo>
                <a:lnTo>
                  <a:pt x="55720" y="25480"/>
                </a:lnTo>
                <a:lnTo>
                  <a:pt x="55670" y="25530"/>
                </a:lnTo>
                <a:lnTo>
                  <a:pt x="55630" y="25570"/>
                </a:lnTo>
                <a:lnTo>
                  <a:pt x="55620" y="25590"/>
                </a:lnTo>
                <a:lnTo>
                  <a:pt x="55580" y="25620"/>
                </a:lnTo>
                <a:lnTo>
                  <a:pt x="55580" y="25630"/>
                </a:lnTo>
                <a:lnTo>
                  <a:pt x="55570" y="25640"/>
                </a:lnTo>
                <a:lnTo>
                  <a:pt x="55540" y="25670"/>
                </a:lnTo>
                <a:lnTo>
                  <a:pt x="55510" y="25710"/>
                </a:lnTo>
                <a:lnTo>
                  <a:pt x="55480" y="25730"/>
                </a:lnTo>
                <a:lnTo>
                  <a:pt x="55450" y="25700"/>
                </a:lnTo>
                <a:lnTo>
                  <a:pt x="55420" y="25680"/>
                </a:lnTo>
                <a:lnTo>
                  <a:pt x="55410" y="25670"/>
                </a:lnTo>
                <a:lnTo>
                  <a:pt x="55350" y="25630"/>
                </a:lnTo>
                <a:lnTo>
                  <a:pt x="55300" y="25590"/>
                </a:lnTo>
                <a:lnTo>
                  <a:pt x="55250" y="25550"/>
                </a:lnTo>
                <a:lnTo>
                  <a:pt x="55240" y="25540"/>
                </a:lnTo>
                <a:lnTo>
                  <a:pt x="55230" y="25540"/>
                </a:lnTo>
                <a:lnTo>
                  <a:pt x="55140" y="25570"/>
                </a:lnTo>
                <a:lnTo>
                  <a:pt x="55080" y="25600"/>
                </a:lnTo>
                <a:lnTo>
                  <a:pt x="55060" y="25650"/>
                </a:lnTo>
                <a:lnTo>
                  <a:pt x="55040" y="25690"/>
                </a:lnTo>
                <a:lnTo>
                  <a:pt x="55030" y="25720"/>
                </a:lnTo>
                <a:lnTo>
                  <a:pt x="55020" y="25760"/>
                </a:lnTo>
                <a:lnTo>
                  <a:pt x="55020" y="25770"/>
                </a:lnTo>
                <a:lnTo>
                  <a:pt x="55010" y="25770"/>
                </a:lnTo>
                <a:lnTo>
                  <a:pt x="55010" y="25790"/>
                </a:lnTo>
                <a:lnTo>
                  <a:pt x="54990" y="25840"/>
                </a:lnTo>
                <a:lnTo>
                  <a:pt x="54970" y="25880"/>
                </a:lnTo>
                <a:lnTo>
                  <a:pt x="54960" y="25920"/>
                </a:lnTo>
                <a:lnTo>
                  <a:pt x="54950" y="25920"/>
                </a:lnTo>
                <a:lnTo>
                  <a:pt x="54940" y="25960"/>
                </a:lnTo>
                <a:lnTo>
                  <a:pt x="54930" y="26000"/>
                </a:lnTo>
                <a:lnTo>
                  <a:pt x="54920" y="26020"/>
                </a:lnTo>
                <a:lnTo>
                  <a:pt x="54910" y="26050"/>
                </a:lnTo>
                <a:lnTo>
                  <a:pt x="54900" y="26080"/>
                </a:lnTo>
                <a:lnTo>
                  <a:pt x="54850" y="26100"/>
                </a:lnTo>
                <a:lnTo>
                  <a:pt x="54770" y="26150"/>
                </a:lnTo>
                <a:lnTo>
                  <a:pt x="54700" y="26120"/>
                </a:lnTo>
                <a:lnTo>
                  <a:pt x="54680" y="26110"/>
                </a:lnTo>
                <a:lnTo>
                  <a:pt x="54620" y="26080"/>
                </a:lnTo>
                <a:lnTo>
                  <a:pt x="54580" y="26060"/>
                </a:lnTo>
                <a:lnTo>
                  <a:pt x="54570" y="26060"/>
                </a:lnTo>
                <a:lnTo>
                  <a:pt x="54550" y="26040"/>
                </a:lnTo>
                <a:lnTo>
                  <a:pt x="54520" y="26020"/>
                </a:lnTo>
                <a:lnTo>
                  <a:pt x="54430" y="25970"/>
                </a:lnTo>
                <a:lnTo>
                  <a:pt x="54400" y="25980"/>
                </a:lnTo>
                <a:lnTo>
                  <a:pt x="54330" y="26000"/>
                </a:lnTo>
                <a:lnTo>
                  <a:pt x="54300" y="25930"/>
                </a:lnTo>
                <a:lnTo>
                  <a:pt x="54300" y="25900"/>
                </a:lnTo>
                <a:lnTo>
                  <a:pt x="54300" y="25810"/>
                </a:lnTo>
                <a:lnTo>
                  <a:pt x="54330" y="25740"/>
                </a:lnTo>
                <a:lnTo>
                  <a:pt x="54300" y="25720"/>
                </a:lnTo>
                <a:lnTo>
                  <a:pt x="54290" y="25720"/>
                </a:lnTo>
                <a:lnTo>
                  <a:pt x="54220" y="25710"/>
                </a:lnTo>
                <a:lnTo>
                  <a:pt x="54120" y="25690"/>
                </a:lnTo>
                <a:lnTo>
                  <a:pt x="54140" y="25640"/>
                </a:lnTo>
                <a:lnTo>
                  <a:pt x="54130" y="25630"/>
                </a:lnTo>
                <a:lnTo>
                  <a:pt x="54050" y="25560"/>
                </a:lnTo>
                <a:lnTo>
                  <a:pt x="53980" y="25550"/>
                </a:lnTo>
                <a:lnTo>
                  <a:pt x="53930" y="25500"/>
                </a:lnTo>
                <a:lnTo>
                  <a:pt x="53920" y="25480"/>
                </a:lnTo>
                <a:lnTo>
                  <a:pt x="53910" y="25470"/>
                </a:lnTo>
                <a:lnTo>
                  <a:pt x="53940" y="25450"/>
                </a:lnTo>
                <a:lnTo>
                  <a:pt x="54060" y="25380"/>
                </a:lnTo>
                <a:lnTo>
                  <a:pt x="54060" y="25370"/>
                </a:lnTo>
                <a:lnTo>
                  <a:pt x="54050" y="25360"/>
                </a:lnTo>
                <a:lnTo>
                  <a:pt x="54050" y="25350"/>
                </a:lnTo>
                <a:lnTo>
                  <a:pt x="54040" y="25350"/>
                </a:lnTo>
                <a:lnTo>
                  <a:pt x="54030" y="25340"/>
                </a:lnTo>
                <a:lnTo>
                  <a:pt x="54020" y="25330"/>
                </a:lnTo>
                <a:lnTo>
                  <a:pt x="54020" y="25320"/>
                </a:lnTo>
                <a:lnTo>
                  <a:pt x="54000" y="25300"/>
                </a:lnTo>
                <a:lnTo>
                  <a:pt x="54000" y="25290"/>
                </a:lnTo>
                <a:lnTo>
                  <a:pt x="53990" y="25290"/>
                </a:lnTo>
                <a:lnTo>
                  <a:pt x="53990" y="25280"/>
                </a:lnTo>
                <a:lnTo>
                  <a:pt x="53980" y="25280"/>
                </a:lnTo>
                <a:lnTo>
                  <a:pt x="53970" y="25280"/>
                </a:lnTo>
                <a:lnTo>
                  <a:pt x="53960" y="25270"/>
                </a:lnTo>
                <a:lnTo>
                  <a:pt x="53950" y="25270"/>
                </a:lnTo>
                <a:lnTo>
                  <a:pt x="53890" y="25250"/>
                </a:lnTo>
                <a:lnTo>
                  <a:pt x="53860" y="25300"/>
                </a:lnTo>
                <a:lnTo>
                  <a:pt x="53750" y="25190"/>
                </a:lnTo>
                <a:lnTo>
                  <a:pt x="53570" y="25190"/>
                </a:lnTo>
                <a:lnTo>
                  <a:pt x="53510" y="25190"/>
                </a:lnTo>
                <a:lnTo>
                  <a:pt x="53420" y="25190"/>
                </a:lnTo>
                <a:lnTo>
                  <a:pt x="53390" y="25190"/>
                </a:lnTo>
                <a:lnTo>
                  <a:pt x="53360" y="25190"/>
                </a:lnTo>
                <a:lnTo>
                  <a:pt x="53360" y="25150"/>
                </a:lnTo>
                <a:lnTo>
                  <a:pt x="53370" y="25080"/>
                </a:lnTo>
                <a:lnTo>
                  <a:pt x="53430" y="25070"/>
                </a:lnTo>
                <a:lnTo>
                  <a:pt x="53460" y="25070"/>
                </a:lnTo>
                <a:lnTo>
                  <a:pt x="53470" y="25070"/>
                </a:lnTo>
                <a:lnTo>
                  <a:pt x="53510" y="25070"/>
                </a:lnTo>
                <a:lnTo>
                  <a:pt x="53490" y="25040"/>
                </a:lnTo>
                <a:lnTo>
                  <a:pt x="53490" y="25030"/>
                </a:lnTo>
                <a:lnTo>
                  <a:pt x="53470" y="25000"/>
                </a:lnTo>
                <a:lnTo>
                  <a:pt x="53460" y="24990"/>
                </a:lnTo>
                <a:lnTo>
                  <a:pt x="53380" y="24980"/>
                </a:lnTo>
                <a:lnTo>
                  <a:pt x="53300" y="24970"/>
                </a:lnTo>
                <a:lnTo>
                  <a:pt x="53250" y="24970"/>
                </a:lnTo>
                <a:lnTo>
                  <a:pt x="53200" y="24960"/>
                </a:lnTo>
                <a:lnTo>
                  <a:pt x="53160" y="24950"/>
                </a:lnTo>
                <a:lnTo>
                  <a:pt x="53120" y="24950"/>
                </a:lnTo>
                <a:lnTo>
                  <a:pt x="53080" y="24940"/>
                </a:lnTo>
                <a:lnTo>
                  <a:pt x="53020" y="24940"/>
                </a:lnTo>
                <a:lnTo>
                  <a:pt x="53040" y="24870"/>
                </a:lnTo>
                <a:lnTo>
                  <a:pt x="53060" y="24830"/>
                </a:lnTo>
                <a:lnTo>
                  <a:pt x="53030" y="24800"/>
                </a:lnTo>
                <a:lnTo>
                  <a:pt x="53000" y="24790"/>
                </a:lnTo>
                <a:lnTo>
                  <a:pt x="52950" y="24730"/>
                </a:lnTo>
                <a:lnTo>
                  <a:pt x="52960" y="24710"/>
                </a:lnTo>
                <a:lnTo>
                  <a:pt x="52930" y="24670"/>
                </a:lnTo>
                <a:lnTo>
                  <a:pt x="52890" y="24630"/>
                </a:lnTo>
                <a:lnTo>
                  <a:pt x="52890" y="24610"/>
                </a:lnTo>
                <a:lnTo>
                  <a:pt x="52920" y="24590"/>
                </a:lnTo>
                <a:lnTo>
                  <a:pt x="52910" y="24560"/>
                </a:lnTo>
                <a:lnTo>
                  <a:pt x="52950" y="24530"/>
                </a:lnTo>
                <a:lnTo>
                  <a:pt x="52970" y="24560"/>
                </a:lnTo>
                <a:lnTo>
                  <a:pt x="52990" y="24550"/>
                </a:lnTo>
                <a:lnTo>
                  <a:pt x="52990" y="24540"/>
                </a:lnTo>
                <a:lnTo>
                  <a:pt x="53000" y="24530"/>
                </a:lnTo>
                <a:lnTo>
                  <a:pt x="53070" y="24490"/>
                </a:lnTo>
                <a:lnTo>
                  <a:pt x="53070" y="24480"/>
                </a:lnTo>
                <a:lnTo>
                  <a:pt x="53050" y="24460"/>
                </a:lnTo>
                <a:lnTo>
                  <a:pt x="53040" y="24460"/>
                </a:lnTo>
                <a:lnTo>
                  <a:pt x="53010" y="24430"/>
                </a:lnTo>
                <a:lnTo>
                  <a:pt x="53000" y="24420"/>
                </a:lnTo>
                <a:lnTo>
                  <a:pt x="52970" y="24340"/>
                </a:lnTo>
                <a:lnTo>
                  <a:pt x="52950" y="24340"/>
                </a:lnTo>
                <a:lnTo>
                  <a:pt x="52840" y="24160"/>
                </a:lnTo>
                <a:lnTo>
                  <a:pt x="52830" y="24140"/>
                </a:lnTo>
                <a:lnTo>
                  <a:pt x="52780" y="24050"/>
                </a:lnTo>
                <a:lnTo>
                  <a:pt x="52780" y="23980"/>
                </a:lnTo>
                <a:lnTo>
                  <a:pt x="52780" y="23970"/>
                </a:lnTo>
                <a:lnTo>
                  <a:pt x="52790" y="23940"/>
                </a:lnTo>
                <a:lnTo>
                  <a:pt x="52800" y="23920"/>
                </a:lnTo>
                <a:lnTo>
                  <a:pt x="52800" y="23900"/>
                </a:lnTo>
                <a:lnTo>
                  <a:pt x="52800" y="23880"/>
                </a:lnTo>
                <a:lnTo>
                  <a:pt x="52810" y="23860"/>
                </a:lnTo>
                <a:lnTo>
                  <a:pt x="52820" y="23860"/>
                </a:lnTo>
                <a:lnTo>
                  <a:pt x="52830" y="23840"/>
                </a:lnTo>
                <a:lnTo>
                  <a:pt x="52850" y="23810"/>
                </a:lnTo>
                <a:lnTo>
                  <a:pt x="52870" y="23790"/>
                </a:lnTo>
                <a:lnTo>
                  <a:pt x="52880" y="23780"/>
                </a:lnTo>
                <a:lnTo>
                  <a:pt x="52900" y="23760"/>
                </a:lnTo>
                <a:lnTo>
                  <a:pt x="52910" y="23740"/>
                </a:lnTo>
                <a:lnTo>
                  <a:pt x="52920" y="23720"/>
                </a:lnTo>
                <a:lnTo>
                  <a:pt x="52940" y="23710"/>
                </a:lnTo>
                <a:lnTo>
                  <a:pt x="52970" y="23670"/>
                </a:lnTo>
                <a:lnTo>
                  <a:pt x="53000" y="23650"/>
                </a:lnTo>
                <a:lnTo>
                  <a:pt x="53040" y="23620"/>
                </a:lnTo>
                <a:lnTo>
                  <a:pt x="53000" y="23600"/>
                </a:lnTo>
                <a:lnTo>
                  <a:pt x="52950" y="23580"/>
                </a:lnTo>
                <a:lnTo>
                  <a:pt x="52920" y="23570"/>
                </a:lnTo>
                <a:lnTo>
                  <a:pt x="52870" y="23550"/>
                </a:lnTo>
                <a:lnTo>
                  <a:pt x="52860" y="23550"/>
                </a:lnTo>
                <a:lnTo>
                  <a:pt x="52840" y="23540"/>
                </a:lnTo>
                <a:lnTo>
                  <a:pt x="52830" y="23540"/>
                </a:lnTo>
                <a:lnTo>
                  <a:pt x="52800" y="23530"/>
                </a:lnTo>
                <a:lnTo>
                  <a:pt x="52780" y="23540"/>
                </a:lnTo>
                <a:lnTo>
                  <a:pt x="52760" y="23550"/>
                </a:lnTo>
                <a:lnTo>
                  <a:pt x="52710" y="23570"/>
                </a:lnTo>
                <a:lnTo>
                  <a:pt x="52680" y="23560"/>
                </a:lnTo>
                <a:lnTo>
                  <a:pt x="52670" y="23550"/>
                </a:lnTo>
                <a:lnTo>
                  <a:pt x="52650" y="23540"/>
                </a:lnTo>
                <a:lnTo>
                  <a:pt x="52630" y="23520"/>
                </a:lnTo>
                <a:lnTo>
                  <a:pt x="52620" y="23510"/>
                </a:lnTo>
                <a:lnTo>
                  <a:pt x="52580" y="23480"/>
                </a:lnTo>
                <a:lnTo>
                  <a:pt x="52530" y="23450"/>
                </a:lnTo>
                <a:lnTo>
                  <a:pt x="52520" y="23440"/>
                </a:lnTo>
                <a:lnTo>
                  <a:pt x="52500" y="23420"/>
                </a:lnTo>
                <a:lnTo>
                  <a:pt x="52470" y="23400"/>
                </a:lnTo>
                <a:lnTo>
                  <a:pt x="52410" y="23370"/>
                </a:lnTo>
                <a:lnTo>
                  <a:pt x="52390" y="23360"/>
                </a:lnTo>
                <a:lnTo>
                  <a:pt x="52370" y="23370"/>
                </a:lnTo>
                <a:lnTo>
                  <a:pt x="52280" y="23400"/>
                </a:lnTo>
                <a:lnTo>
                  <a:pt x="52250" y="23410"/>
                </a:lnTo>
                <a:lnTo>
                  <a:pt x="52200" y="23330"/>
                </a:lnTo>
                <a:lnTo>
                  <a:pt x="52180" y="23280"/>
                </a:lnTo>
                <a:lnTo>
                  <a:pt x="52140" y="23200"/>
                </a:lnTo>
                <a:lnTo>
                  <a:pt x="52110" y="23230"/>
                </a:lnTo>
                <a:lnTo>
                  <a:pt x="52060" y="23280"/>
                </a:lnTo>
                <a:lnTo>
                  <a:pt x="52050" y="23280"/>
                </a:lnTo>
                <a:lnTo>
                  <a:pt x="52030" y="23290"/>
                </a:lnTo>
                <a:lnTo>
                  <a:pt x="51990" y="23290"/>
                </a:lnTo>
                <a:lnTo>
                  <a:pt x="51980" y="23290"/>
                </a:lnTo>
                <a:lnTo>
                  <a:pt x="51940" y="23300"/>
                </a:lnTo>
                <a:lnTo>
                  <a:pt x="51920" y="23310"/>
                </a:lnTo>
                <a:lnTo>
                  <a:pt x="51700" y="23290"/>
                </a:lnTo>
                <a:lnTo>
                  <a:pt x="51660" y="23290"/>
                </a:lnTo>
                <a:lnTo>
                  <a:pt x="51610" y="23290"/>
                </a:lnTo>
                <a:lnTo>
                  <a:pt x="51580" y="23280"/>
                </a:lnTo>
                <a:lnTo>
                  <a:pt x="51510" y="23240"/>
                </a:lnTo>
                <a:lnTo>
                  <a:pt x="51480" y="23230"/>
                </a:lnTo>
                <a:lnTo>
                  <a:pt x="51410" y="23200"/>
                </a:lnTo>
                <a:lnTo>
                  <a:pt x="51380" y="23190"/>
                </a:lnTo>
                <a:lnTo>
                  <a:pt x="51320" y="23170"/>
                </a:lnTo>
                <a:lnTo>
                  <a:pt x="51280" y="23140"/>
                </a:lnTo>
                <a:lnTo>
                  <a:pt x="51240" y="23130"/>
                </a:lnTo>
                <a:lnTo>
                  <a:pt x="51150" y="23090"/>
                </a:lnTo>
                <a:lnTo>
                  <a:pt x="51040" y="23070"/>
                </a:lnTo>
                <a:lnTo>
                  <a:pt x="51030" y="23070"/>
                </a:lnTo>
                <a:lnTo>
                  <a:pt x="50910" y="22920"/>
                </a:lnTo>
                <a:lnTo>
                  <a:pt x="50840" y="22840"/>
                </a:lnTo>
                <a:lnTo>
                  <a:pt x="50800" y="22800"/>
                </a:lnTo>
                <a:lnTo>
                  <a:pt x="50730" y="22720"/>
                </a:lnTo>
                <a:lnTo>
                  <a:pt x="50720" y="22700"/>
                </a:lnTo>
                <a:lnTo>
                  <a:pt x="50710" y="22700"/>
                </a:lnTo>
                <a:lnTo>
                  <a:pt x="50710" y="22690"/>
                </a:lnTo>
                <a:lnTo>
                  <a:pt x="50710" y="22680"/>
                </a:lnTo>
                <a:lnTo>
                  <a:pt x="50700" y="22680"/>
                </a:lnTo>
                <a:lnTo>
                  <a:pt x="50700" y="22670"/>
                </a:lnTo>
                <a:lnTo>
                  <a:pt x="50690" y="22670"/>
                </a:lnTo>
                <a:lnTo>
                  <a:pt x="50690" y="22660"/>
                </a:lnTo>
                <a:lnTo>
                  <a:pt x="50680" y="22660"/>
                </a:lnTo>
                <a:lnTo>
                  <a:pt x="50680" y="22650"/>
                </a:lnTo>
                <a:lnTo>
                  <a:pt x="50680" y="22640"/>
                </a:lnTo>
                <a:lnTo>
                  <a:pt x="50680" y="22630"/>
                </a:lnTo>
                <a:lnTo>
                  <a:pt x="50680" y="22620"/>
                </a:lnTo>
                <a:lnTo>
                  <a:pt x="50680" y="22610"/>
                </a:lnTo>
                <a:lnTo>
                  <a:pt x="50680" y="22600"/>
                </a:lnTo>
                <a:lnTo>
                  <a:pt x="50680" y="22590"/>
                </a:lnTo>
                <a:lnTo>
                  <a:pt x="50690" y="22590"/>
                </a:lnTo>
                <a:lnTo>
                  <a:pt x="50680" y="22590"/>
                </a:lnTo>
                <a:lnTo>
                  <a:pt x="50680" y="22580"/>
                </a:lnTo>
                <a:lnTo>
                  <a:pt x="50680" y="22570"/>
                </a:lnTo>
                <a:lnTo>
                  <a:pt x="50670" y="22570"/>
                </a:lnTo>
                <a:lnTo>
                  <a:pt x="50670" y="22560"/>
                </a:lnTo>
                <a:lnTo>
                  <a:pt x="50660" y="22560"/>
                </a:lnTo>
                <a:lnTo>
                  <a:pt x="50660" y="22550"/>
                </a:lnTo>
                <a:lnTo>
                  <a:pt x="50650" y="22550"/>
                </a:lnTo>
                <a:lnTo>
                  <a:pt x="50650" y="22540"/>
                </a:lnTo>
                <a:lnTo>
                  <a:pt x="50650" y="22530"/>
                </a:lnTo>
                <a:lnTo>
                  <a:pt x="50650" y="22520"/>
                </a:lnTo>
                <a:lnTo>
                  <a:pt x="50640" y="22520"/>
                </a:lnTo>
                <a:lnTo>
                  <a:pt x="50640" y="22510"/>
                </a:lnTo>
                <a:lnTo>
                  <a:pt x="50640" y="22500"/>
                </a:lnTo>
                <a:lnTo>
                  <a:pt x="50640" y="22490"/>
                </a:lnTo>
                <a:lnTo>
                  <a:pt x="50640" y="22480"/>
                </a:lnTo>
                <a:lnTo>
                  <a:pt x="50630" y="22480"/>
                </a:lnTo>
                <a:lnTo>
                  <a:pt x="50630" y="22470"/>
                </a:lnTo>
                <a:lnTo>
                  <a:pt x="50620" y="22470"/>
                </a:lnTo>
                <a:lnTo>
                  <a:pt x="50610" y="22470"/>
                </a:lnTo>
                <a:lnTo>
                  <a:pt x="50610" y="22460"/>
                </a:lnTo>
                <a:lnTo>
                  <a:pt x="50600" y="22460"/>
                </a:lnTo>
                <a:lnTo>
                  <a:pt x="50590" y="22460"/>
                </a:lnTo>
                <a:lnTo>
                  <a:pt x="50590" y="22450"/>
                </a:lnTo>
                <a:lnTo>
                  <a:pt x="50590" y="22440"/>
                </a:lnTo>
                <a:lnTo>
                  <a:pt x="50590" y="22430"/>
                </a:lnTo>
                <a:lnTo>
                  <a:pt x="50580" y="22430"/>
                </a:lnTo>
                <a:lnTo>
                  <a:pt x="50590" y="22420"/>
                </a:lnTo>
                <a:lnTo>
                  <a:pt x="50580" y="22410"/>
                </a:lnTo>
                <a:lnTo>
                  <a:pt x="50570" y="22410"/>
                </a:lnTo>
                <a:lnTo>
                  <a:pt x="50560" y="22410"/>
                </a:lnTo>
                <a:lnTo>
                  <a:pt x="50560" y="22400"/>
                </a:lnTo>
                <a:lnTo>
                  <a:pt x="50550" y="22400"/>
                </a:lnTo>
                <a:lnTo>
                  <a:pt x="50560" y="22400"/>
                </a:lnTo>
                <a:lnTo>
                  <a:pt x="50560" y="22390"/>
                </a:lnTo>
                <a:lnTo>
                  <a:pt x="50550" y="22390"/>
                </a:lnTo>
                <a:lnTo>
                  <a:pt x="50550" y="22380"/>
                </a:lnTo>
                <a:lnTo>
                  <a:pt x="50540" y="22380"/>
                </a:lnTo>
                <a:lnTo>
                  <a:pt x="50540" y="22370"/>
                </a:lnTo>
                <a:lnTo>
                  <a:pt x="50530" y="22370"/>
                </a:lnTo>
                <a:lnTo>
                  <a:pt x="50530" y="22360"/>
                </a:lnTo>
                <a:lnTo>
                  <a:pt x="50520" y="22360"/>
                </a:lnTo>
                <a:lnTo>
                  <a:pt x="50520" y="22350"/>
                </a:lnTo>
                <a:lnTo>
                  <a:pt x="50510" y="22340"/>
                </a:lnTo>
                <a:lnTo>
                  <a:pt x="50500" y="22340"/>
                </a:lnTo>
                <a:lnTo>
                  <a:pt x="50480" y="22330"/>
                </a:lnTo>
                <a:lnTo>
                  <a:pt x="50480" y="22320"/>
                </a:lnTo>
                <a:lnTo>
                  <a:pt x="50480" y="22310"/>
                </a:lnTo>
                <a:lnTo>
                  <a:pt x="50470" y="22310"/>
                </a:lnTo>
                <a:lnTo>
                  <a:pt x="50470" y="22300"/>
                </a:lnTo>
                <a:lnTo>
                  <a:pt x="50470" y="22290"/>
                </a:lnTo>
                <a:lnTo>
                  <a:pt x="50460" y="22290"/>
                </a:lnTo>
                <a:lnTo>
                  <a:pt x="50460" y="22300"/>
                </a:lnTo>
                <a:lnTo>
                  <a:pt x="50450" y="22300"/>
                </a:lnTo>
                <a:lnTo>
                  <a:pt x="50450" y="22290"/>
                </a:lnTo>
                <a:lnTo>
                  <a:pt x="50440" y="22290"/>
                </a:lnTo>
                <a:lnTo>
                  <a:pt x="50440" y="22280"/>
                </a:lnTo>
                <a:lnTo>
                  <a:pt x="50430" y="22280"/>
                </a:lnTo>
                <a:lnTo>
                  <a:pt x="50430" y="22270"/>
                </a:lnTo>
                <a:lnTo>
                  <a:pt x="50430" y="22260"/>
                </a:lnTo>
                <a:lnTo>
                  <a:pt x="50430" y="22250"/>
                </a:lnTo>
                <a:lnTo>
                  <a:pt x="50420" y="22240"/>
                </a:lnTo>
                <a:lnTo>
                  <a:pt x="50420" y="22230"/>
                </a:lnTo>
                <a:lnTo>
                  <a:pt x="50430" y="22230"/>
                </a:lnTo>
                <a:lnTo>
                  <a:pt x="50430" y="22220"/>
                </a:lnTo>
                <a:lnTo>
                  <a:pt x="50420" y="22220"/>
                </a:lnTo>
                <a:lnTo>
                  <a:pt x="50410" y="22210"/>
                </a:lnTo>
                <a:lnTo>
                  <a:pt x="50410" y="22200"/>
                </a:lnTo>
                <a:lnTo>
                  <a:pt x="50410" y="22190"/>
                </a:lnTo>
                <a:lnTo>
                  <a:pt x="50400" y="22190"/>
                </a:lnTo>
                <a:lnTo>
                  <a:pt x="50390" y="22190"/>
                </a:lnTo>
                <a:lnTo>
                  <a:pt x="50390" y="22180"/>
                </a:lnTo>
                <a:lnTo>
                  <a:pt x="50400" y="22180"/>
                </a:lnTo>
                <a:lnTo>
                  <a:pt x="50400" y="22170"/>
                </a:lnTo>
                <a:lnTo>
                  <a:pt x="50400" y="22160"/>
                </a:lnTo>
                <a:lnTo>
                  <a:pt x="50390" y="22160"/>
                </a:lnTo>
                <a:lnTo>
                  <a:pt x="50390" y="22150"/>
                </a:lnTo>
                <a:lnTo>
                  <a:pt x="50400" y="22150"/>
                </a:lnTo>
                <a:lnTo>
                  <a:pt x="50400" y="22140"/>
                </a:lnTo>
                <a:lnTo>
                  <a:pt x="50400" y="22130"/>
                </a:lnTo>
                <a:lnTo>
                  <a:pt x="50390" y="22130"/>
                </a:lnTo>
                <a:lnTo>
                  <a:pt x="50380" y="22130"/>
                </a:lnTo>
                <a:lnTo>
                  <a:pt x="50380" y="22120"/>
                </a:lnTo>
                <a:lnTo>
                  <a:pt x="50380" y="22110"/>
                </a:lnTo>
                <a:lnTo>
                  <a:pt x="50390" y="22100"/>
                </a:lnTo>
                <a:lnTo>
                  <a:pt x="50390" y="22090"/>
                </a:lnTo>
                <a:lnTo>
                  <a:pt x="50390" y="22080"/>
                </a:lnTo>
                <a:lnTo>
                  <a:pt x="50390" y="22070"/>
                </a:lnTo>
                <a:lnTo>
                  <a:pt x="50390" y="22060"/>
                </a:lnTo>
                <a:lnTo>
                  <a:pt x="50380" y="22060"/>
                </a:lnTo>
                <a:lnTo>
                  <a:pt x="50380" y="22050"/>
                </a:lnTo>
                <a:lnTo>
                  <a:pt x="50370" y="22050"/>
                </a:lnTo>
                <a:lnTo>
                  <a:pt x="50370" y="22040"/>
                </a:lnTo>
                <a:lnTo>
                  <a:pt x="50380" y="22040"/>
                </a:lnTo>
                <a:lnTo>
                  <a:pt x="50380" y="22030"/>
                </a:lnTo>
                <a:lnTo>
                  <a:pt x="50380" y="22040"/>
                </a:lnTo>
                <a:lnTo>
                  <a:pt x="50370" y="22030"/>
                </a:lnTo>
                <a:lnTo>
                  <a:pt x="50360" y="22020"/>
                </a:lnTo>
                <a:lnTo>
                  <a:pt x="50350" y="22020"/>
                </a:lnTo>
                <a:lnTo>
                  <a:pt x="50340" y="22020"/>
                </a:lnTo>
                <a:lnTo>
                  <a:pt x="50340" y="22010"/>
                </a:lnTo>
                <a:lnTo>
                  <a:pt x="50330" y="22010"/>
                </a:lnTo>
                <a:lnTo>
                  <a:pt x="50330" y="22000"/>
                </a:lnTo>
                <a:lnTo>
                  <a:pt x="50330" y="21990"/>
                </a:lnTo>
                <a:lnTo>
                  <a:pt x="50320" y="21990"/>
                </a:lnTo>
                <a:lnTo>
                  <a:pt x="50310" y="21990"/>
                </a:lnTo>
                <a:lnTo>
                  <a:pt x="50310" y="22000"/>
                </a:lnTo>
                <a:lnTo>
                  <a:pt x="50300" y="22000"/>
                </a:lnTo>
                <a:lnTo>
                  <a:pt x="50280" y="22010"/>
                </a:lnTo>
                <a:lnTo>
                  <a:pt x="50250" y="22030"/>
                </a:lnTo>
                <a:lnTo>
                  <a:pt x="50250" y="22040"/>
                </a:lnTo>
                <a:lnTo>
                  <a:pt x="50230" y="22050"/>
                </a:lnTo>
                <a:lnTo>
                  <a:pt x="50210" y="22060"/>
                </a:lnTo>
                <a:lnTo>
                  <a:pt x="50200" y="22070"/>
                </a:lnTo>
                <a:lnTo>
                  <a:pt x="50170" y="22090"/>
                </a:lnTo>
                <a:lnTo>
                  <a:pt x="50150" y="22070"/>
                </a:lnTo>
                <a:lnTo>
                  <a:pt x="50070" y="21980"/>
                </a:lnTo>
                <a:lnTo>
                  <a:pt x="49970" y="21880"/>
                </a:lnTo>
                <a:lnTo>
                  <a:pt x="49960" y="21900"/>
                </a:lnTo>
                <a:lnTo>
                  <a:pt x="49950" y="21910"/>
                </a:lnTo>
                <a:lnTo>
                  <a:pt x="49950" y="21920"/>
                </a:lnTo>
                <a:lnTo>
                  <a:pt x="49950" y="21930"/>
                </a:lnTo>
                <a:lnTo>
                  <a:pt x="49930" y="21950"/>
                </a:lnTo>
                <a:lnTo>
                  <a:pt x="49920" y="21960"/>
                </a:lnTo>
                <a:lnTo>
                  <a:pt x="49910" y="21960"/>
                </a:lnTo>
                <a:lnTo>
                  <a:pt x="49830" y="21980"/>
                </a:lnTo>
                <a:lnTo>
                  <a:pt x="49790" y="21970"/>
                </a:lnTo>
                <a:lnTo>
                  <a:pt x="49780" y="21970"/>
                </a:lnTo>
                <a:lnTo>
                  <a:pt x="49550" y="21910"/>
                </a:lnTo>
                <a:lnTo>
                  <a:pt x="49520" y="21910"/>
                </a:lnTo>
                <a:lnTo>
                  <a:pt x="49520" y="21900"/>
                </a:lnTo>
                <a:lnTo>
                  <a:pt x="49450" y="21870"/>
                </a:lnTo>
                <a:lnTo>
                  <a:pt x="49410" y="21840"/>
                </a:lnTo>
                <a:lnTo>
                  <a:pt x="49390" y="21830"/>
                </a:lnTo>
                <a:lnTo>
                  <a:pt x="49350" y="21810"/>
                </a:lnTo>
                <a:lnTo>
                  <a:pt x="49340" y="21810"/>
                </a:lnTo>
                <a:lnTo>
                  <a:pt x="49290" y="21780"/>
                </a:lnTo>
                <a:lnTo>
                  <a:pt x="49270" y="21760"/>
                </a:lnTo>
                <a:lnTo>
                  <a:pt x="49260" y="21750"/>
                </a:lnTo>
                <a:lnTo>
                  <a:pt x="49130" y="21660"/>
                </a:lnTo>
                <a:lnTo>
                  <a:pt x="49190" y="21500"/>
                </a:lnTo>
                <a:lnTo>
                  <a:pt x="49180" y="21490"/>
                </a:lnTo>
                <a:lnTo>
                  <a:pt x="49160" y="21480"/>
                </a:lnTo>
                <a:lnTo>
                  <a:pt x="49120" y="21470"/>
                </a:lnTo>
                <a:lnTo>
                  <a:pt x="49110" y="21460"/>
                </a:lnTo>
                <a:lnTo>
                  <a:pt x="49120" y="21450"/>
                </a:lnTo>
                <a:lnTo>
                  <a:pt x="49130" y="21410"/>
                </a:lnTo>
                <a:lnTo>
                  <a:pt x="49140" y="21390"/>
                </a:lnTo>
                <a:lnTo>
                  <a:pt x="49130" y="21350"/>
                </a:lnTo>
                <a:lnTo>
                  <a:pt x="49110" y="21310"/>
                </a:lnTo>
                <a:lnTo>
                  <a:pt x="49110" y="21290"/>
                </a:lnTo>
                <a:lnTo>
                  <a:pt x="49110" y="21250"/>
                </a:lnTo>
                <a:lnTo>
                  <a:pt x="49110" y="21230"/>
                </a:lnTo>
                <a:lnTo>
                  <a:pt x="49120" y="21220"/>
                </a:lnTo>
                <a:lnTo>
                  <a:pt x="49110" y="21210"/>
                </a:lnTo>
                <a:lnTo>
                  <a:pt x="49090" y="21140"/>
                </a:lnTo>
                <a:lnTo>
                  <a:pt x="49080" y="21110"/>
                </a:lnTo>
                <a:lnTo>
                  <a:pt x="49100" y="21100"/>
                </a:lnTo>
                <a:lnTo>
                  <a:pt x="49150" y="21080"/>
                </a:lnTo>
                <a:lnTo>
                  <a:pt x="49140" y="20990"/>
                </a:lnTo>
                <a:lnTo>
                  <a:pt x="49140" y="20980"/>
                </a:lnTo>
                <a:lnTo>
                  <a:pt x="49130" y="20960"/>
                </a:lnTo>
                <a:lnTo>
                  <a:pt x="49130" y="20940"/>
                </a:lnTo>
                <a:lnTo>
                  <a:pt x="49110" y="20870"/>
                </a:lnTo>
                <a:lnTo>
                  <a:pt x="48990" y="20890"/>
                </a:lnTo>
                <a:lnTo>
                  <a:pt x="48970" y="20900"/>
                </a:lnTo>
                <a:lnTo>
                  <a:pt x="48860" y="20920"/>
                </a:lnTo>
                <a:lnTo>
                  <a:pt x="48840" y="20820"/>
                </a:lnTo>
                <a:lnTo>
                  <a:pt x="48840" y="20770"/>
                </a:lnTo>
                <a:lnTo>
                  <a:pt x="48830" y="20710"/>
                </a:lnTo>
                <a:lnTo>
                  <a:pt x="48830" y="20700"/>
                </a:lnTo>
                <a:lnTo>
                  <a:pt x="48830" y="20620"/>
                </a:lnTo>
                <a:lnTo>
                  <a:pt x="48830" y="20590"/>
                </a:lnTo>
                <a:lnTo>
                  <a:pt x="48830" y="20560"/>
                </a:lnTo>
                <a:lnTo>
                  <a:pt x="48840" y="20550"/>
                </a:lnTo>
                <a:lnTo>
                  <a:pt x="48830" y="20520"/>
                </a:lnTo>
                <a:lnTo>
                  <a:pt x="48830" y="20490"/>
                </a:lnTo>
                <a:lnTo>
                  <a:pt x="48820" y="20490"/>
                </a:lnTo>
                <a:lnTo>
                  <a:pt x="48820" y="20470"/>
                </a:lnTo>
                <a:lnTo>
                  <a:pt x="48820" y="20450"/>
                </a:lnTo>
                <a:lnTo>
                  <a:pt x="48830" y="20360"/>
                </a:lnTo>
                <a:lnTo>
                  <a:pt x="48830" y="20340"/>
                </a:lnTo>
                <a:lnTo>
                  <a:pt x="48830" y="20320"/>
                </a:lnTo>
                <a:lnTo>
                  <a:pt x="48830" y="20260"/>
                </a:lnTo>
                <a:lnTo>
                  <a:pt x="48850" y="20210"/>
                </a:lnTo>
                <a:lnTo>
                  <a:pt x="48850" y="20180"/>
                </a:lnTo>
                <a:lnTo>
                  <a:pt x="48860" y="20150"/>
                </a:lnTo>
                <a:lnTo>
                  <a:pt x="48860" y="20110"/>
                </a:lnTo>
                <a:lnTo>
                  <a:pt x="48860" y="20100"/>
                </a:lnTo>
                <a:lnTo>
                  <a:pt x="48860" y="20060"/>
                </a:lnTo>
                <a:lnTo>
                  <a:pt x="48860" y="20010"/>
                </a:lnTo>
                <a:lnTo>
                  <a:pt x="48870" y="19980"/>
                </a:lnTo>
                <a:lnTo>
                  <a:pt x="48870" y="19930"/>
                </a:lnTo>
                <a:lnTo>
                  <a:pt x="48880" y="19910"/>
                </a:lnTo>
                <a:lnTo>
                  <a:pt x="48900" y="19870"/>
                </a:lnTo>
                <a:lnTo>
                  <a:pt x="48910" y="19840"/>
                </a:lnTo>
                <a:lnTo>
                  <a:pt x="48920" y="19800"/>
                </a:lnTo>
                <a:lnTo>
                  <a:pt x="48920" y="19770"/>
                </a:lnTo>
                <a:lnTo>
                  <a:pt x="48930" y="19710"/>
                </a:lnTo>
                <a:lnTo>
                  <a:pt x="48930" y="19680"/>
                </a:lnTo>
                <a:lnTo>
                  <a:pt x="48930" y="19670"/>
                </a:lnTo>
                <a:lnTo>
                  <a:pt x="48920" y="19600"/>
                </a:lnTo>
                <a:lnTo>
                  <a:pt x="48920" y="19510"/>
                </a:lnTo>
                <a:lnTo>
                  <a:pt x="48910" y="19420"/>
                </a:lnTo>
                <a:lnTo>
                  <a:pt x="48940" y="19430"/>
                </a:lnTo>
                <a:lnTo>
                  <a:pt x="48940" y="19400"/>
                </a:lnTo>
                <a:lnTo>
                  <a:pt x="48950" y="19360"/>
                </a:lnTo>
                <a:lnTo>
                  <a:pt x="48970" y="19350"/>
                </a:lnTo>
                <a:lnTo>
                  <a:pt x="48980" y="19350"/>
                </a:lnTo>
                <a:lnTo>
                  <a:pt x="49010" y="19360"/>
                </a:lnTo>
                <a:lnTo>
                  <a:pt x="49020" y="19360"/>
                </a:lnTo>
                <a:lnTo>
                  <a:pt x="49040" y="19370"/>
                </a:lnTo>
                <a:lnTo>
                  <a:pt x="49060" y="19380"/>
                </a:lnTo>
                <a:lnTo>
                  <a:pt x="49070" y="19380"/>
                </a:lnTo>
                <a:lnTo>
                  <a:pt x="49080" y="19390"/>
                </a:lnTo>
                <a:lnTo>
                  <a:pt x="49080" y="19400"/>
                </a:lnTo>
                <a:lnTo>
                  <a:pt x="49090" y="19400"/>
                </a:lnTo>
                <a:lnTo>
                  <a:pt x="49100" y="19400"/>
                </a:lnTo>
                <a:lnTo>
                  <a:pt x="49120" y="19400"/>
                </a:lnTo>
                <a:lnTo>
                  <a:pt x="49130" y="19400"/>
                </a:lnTo>
                <a:lnTo>
                  <a:pt x="49140" y="19400"/>
                </a:lnTo>
                <a:lnTo>
                  <a:pt x="49150" y="19400"/>
                </a:lnTo>
                <a:lnTo>
                  <a:pt x="49170" y="19390"/>
                </a:lnTo>
                <a:lnTo>
                  <a:pt x="49180" y="19380"/>
                </a:lnTo>
                <a:lnTo>
                  <a:pt x="49190" y="19380"/>
                </a:lnTo>
                <a:lnTo>
                  <a:pt x="49200" y="19380"/>
                </a:lnTo>
                <a:lnTo>
                  <a:pt x="49220" y="19380"/>
                </a:lnTo>
                <a:lnTo>
                  <a:pt x="49230" y="19380"/>
                </a:lnTo>
                <a:lnTo>
                  <a:pt x="49240" y="19380"/>
                </a:lnTo>
                <a:lnTo>
                  <a:pt x="49240" y="19390"/>
                </a:lnTo>
                <a:lnTo>
                  <a:pt x="49250" y="19390"/>
                </a:lnTo>
                <a:lnTo>
                  <a:pt x="49260" y="19400"/>
                </a:lnTo>
                <a:lnTo>
                  <a:pt x="49260" y="19410"/>
                </a:lnTo>
                <a:lnTo>
                  <a:pt x="49260" y="19420"/>
                </a:lnTo>
                <a:lnTo>
                  <a:pt x="49270" y="19420"/>
                </a:lnTo>
                <a:lnTo>
                  <a:pt x="49270" y="19430"/>
                </a:lnTo>
                <a:lnTo>
                  <a:pt x="49270" y="19440"/>
                </a:lnTo>
                <a:lnTo>
                  <a:pt x="49270" y="19450"/>
                </a:lnTo>
                <a:lnTo>
                  <a:pt x="49280" y="19450"/>
                </a:lnTo>
                <a:lnTo>
                  <a:pt x="49280" y="19460"/>
                </a:lnTo>
                <a:lnTo>
                  <a:pt x="49290" y="19470"/>
                </a:lnTo>
                <a:lnTo>
                  <a:pt x="49290" y="19480"/>
                </a:lnTo>
                <a:lnTo>
                  <a:pt x="49300" y="19480"/>
                </a:lnTo>
                <a:lnTo>
                  <a:pt x="49300" y="19490"/>
                </a:lnTo>
                <a:lnTo>
                  <a:pt x="49310" y="19490"/>
                </a:lnTo>
                <a:lnTo>
                  <a:pt x="49320" y="19500"/>
                </a:lnTo>
                <a:lnTo>
                  <a:pt x="49330" y="19500"/>
                </a:lnTo>
                <a:lnTo>
                  <a:pt x="49340" y="19510"/>
                </a:lnTo>
                <a:lnTo>
                  <a:pt x="49350" y="19510"/>
                </a:lnTo>
                <a:lnTo>
                  <a:pt x="49360" y="19500"/>
                </a:lnTo>
                <a:lnTo>
                  <a:pt x="49370" y="19470"/>
                </a:lnTo>
                <a:lnTo>
                  <a:pt x="49370" y="19450"/>
                </a:lnTo>
                <a:lnTo>
                  <a:pt x="49380" y="19440"/>
                </a:lnTo>
                <a:lnTo>
                  <a:pt x="49380" y="19410"/>
                </a:lnTo>
                <a:lnTo>
                  <a:pt x="49470" y="19370"/>
                </a:lnTo>
                <a:lnTo>
                  <a:pt x="49500" y="19360"/>
                </a:lnTo>
                <a:lnTo>
                  <a:pt x="49500" y="19350"/>
                </a:lnTo>
                <a:lnTo>
                  <a:pt x="49510" y="19350"/>
                </a:lnTo>
                <a:lnTo>
                  <a:pt x="49510" y="19340"/>
                </a:lnTo>
                <a:lnTo>
                  <a:pt x="49510" y="19330"/>
                </a:lnTo>
                <a:lnTo>
                  <a:pt x="49520" y="19330"/>
                </a:lnTo>
                <a:lnTo>
                  <a:pt x="49530" y="19320"/>
                </a:lnTo>
                <a:lnTo>
                  <a:pt x="49530" y="19300"/>
                </a:lnTo>
                <a:lnTo>
                  <a:pt x="49530" y="19280"/>
                </a:lnTo>
                <a:lnTo>
                  <a:pt x="49530" y="19270"/>
                </a:lnTo>
                <a:lnTo>
                  <a:pt x="49540" y="19190"/>
                </a:lnTo>
                <a:lnTo>
                  <a:pt x="49540" y="19170"/>
                </a:lnTo>
                <a:lnTo>
                  <a:pt x="49540" y="19160"/>
                </a:lnTo>
                <a:lnTo>
                  <a:pt x="49540" y="19140"/>
                </a:lnTo>
                <a:lnTo>
                  <a:pt x="49540" y="19110"/>
                </a:lnTo>
                <a:lnTo>
                  <a:pt x="49540" y="19100"/>
                </a:lnTo>
                <a:lnTo>
                  <a:pt x="49550" y="19060"/>
                </a:lnTo>
                <a:lnTo>
                  <a:pt x="49550" y="19030"/>
                </a:lnTo>
                <a:lnTo>
                  <a:pt x="49550" y="19020"/>
                </a:lnTo>
                <a:lnTo>
                  <a:pt x="49550" y="19010"/>
                </a:lnTo>
                <a:lnTo>
                  <a:pt x="49560" y="19010"/>
                </a:lnTo>
                <a:lnTo>
                  <a:pt x="49560" y="19000"/>
                </a:lnTo>
                <a:lnTo>
                  <a:pt x="49570" y="19000"/>
                </a:lnTo>
                <a:lnTo>
                  <a:pt x="49570" y="18990"/>
                </a:lnTo>
                <a:lnTo>
                  <a:pt x="49570" y="18980"/>
                </a:lnTo>
                <a:lnTo>
                  <a:pt x="49570" y="18970"/>
                </a:lnTo>
                <a:lnTo>
                  <a:pt x="49560" y="18970"/>
                </a:lnTo>
                <a:lnTo>
                  <a:pt x="49560" y="18960"/>
                </a:lnTo>
                <a:lnTo>
                  <a:pt x="49550" y="18960"/>
                </a:lnTo>
                <a:lnTo>
                  <a:pt x="49550" y="18950"/>
                </a:lnTo>
                <a:lnTo>
                  <a:pt x="49560" y="18940"/>
                </a:lnTo>
                <a:lnTo>
                  <a:pt x="49570" y="18940"/>
                </a:lnTo>
                <a:lnTo>
                  <a:pt x="49570" y="18950"/>
                </a:lnTo>
                <a:lnTo>
                  <a:pt x="49580" y="18960"/>
                </a:lnTo>
                <a:lnTo>
                  <a:pt x="49590" y="18960"/>
                </a:lnTo>
                <a:lnTo>
                  <a:pt x="49600" y="18960"/>
                </a:lnTo>
                <a:lnTo>
                  <a:pt x="49650" y="18950"/>
                </a:lnTo>
                <a:lnTo>
                  <a:pt x="49660" y="18950"/>
                </a:lnTo>
                <a:lnTo>
                  <a:pt x="49670" y="18950"/>
                </a:lnTo>
                <a:lnTo>
                  <a:pt x="49680" y="18950"/>
                </a:lnTo>
                <a:lnTo>
                  <a:pt x="49700" y="18950"/>
                </a:lnTo>
                <a:lnTo>
                  <a:pt x="49710" y="18950"/>
                </a:lnTo>
                <a:lnTo>
                  <a:pt x="49760" y="18950"/>
                </a:lnTo>
                <a:lnTo>
                  <a:pt x="49800" y="18940"/>
                </a:lnTo>
                <a:lnTo>
                  <a:pt x="49840" y="18940"/>
                </a:lnTo>
                <a:lnTo>
                  <a:pt x="49850" y="18940"/>
                </a:lnTo>
                <a:lnTo>
                  <a:pt x="49910" y="18940"/>
                </a:lnTo>
                <a:lnTo>
                  <a:pt x="49920" y="18940"/>
                </a:lnTo>
                <a:lnTo>
                  <a:pt x="49910" y="19000"/>
                </a:lnTo>
                <a:lnTo>
                  <a:pt x="49900" y="19070"/>
                </a:lnTo>
                <a:lnTo>
                  <a:pt x="49900" y="19120"/>
                </a:lnTo>
                <a:lnTo>
                  <a:pt x="49910" y="19150"/>
                </a:lnTo>
                <a:lnTo>
                  <a:pt x="49940" y="19200"/>
                </a:lnTo>
                <a:lnTo>
                  <a:pt x="49950" y="19210"/>
                </a:lnTo>
                <a:lnTo>
                  <a:pt x="49960" y="19220"/>
                </a:lnTo>
                <a:lnTo>
                  <a:pt x="49980" y="19230"/>
                </a:lnTo>
                <a:lnTo>
                  <a:pt x="50000" y="19230"/>
                </a:lnTo>
                <a:lnTo>
                  <a:pt x="50010" y="19240"/>
                </a:lnTo>
                <a:lnTo>
                  <a:pt x="50040" y="19260"/>
                </a:lnTo>
                <a:lnTo>
                  <a:pt x="50050" y="19260"/>
                </a:lnTo>
                <a:lnTo>
                  <a:pt x="50070" y="19300"/>
                </a:lnTo>
                <a:lnTo>
                  <a:pt x="50080" y="19300"/>
                </a:lnTo>
                <a:lnTo>
                  <a:pt x="50120" y="19330"/>
                </a:lnTo>
                <a:lnTo>
                  <a:pt x="50130" y="19340"/>
                </a:lnTo>
                <a:lnTo>
                  <a:pt x="50180" y="19420"/>
                </a:lnTo>
                <a:lnTo>
                  <a:pt x="50260" y="19480"/>
                </a:lnTo>
                <a:lnTo>
                  <a:pt x="50320" y="19530"/>
                </a:lnTo>
                <a:lnTo>
                  <a:pt x="50390" y="19590"/>
                </a:lnTo>
                <a:lnTo>
                  <a:pt x="50440" y="19550"/>
                </a:lnTo>
                <a:lnTo>
                  <a:pt x="50450" y="19540"/>
                </a:lnTo>
                <a:lnTo>
                  <a:pt x="50460" y="19520"/>
                </a:lnTo>
                <a:lnTo>
                  <a:pt x="50460" y="19510"/>
                </a:lnTo>
                <a:lnTo>
                  <a:pt x="50470" y="19510"/>
                </a:lnTo>
                <a:lnTo>
                  <a:pt x="50510" y="19520"/>
                </a:lnTo>
                <a:lnTo>
                  <a:pt x="50530" y="19580"/>
                </a:lnTo>
                <a:lnTo>
                  <a:pt x="50560" y="19600"/>
                </a:lnTo>
                <a:lnTo>
                  <a:pt x="50580" y="19610"/>
                </a:lnTo>
                <a:lnTo>
                  <a:pt x="50620" y="19630"/>
                </a:lnTo>
                <a:lnTo>
                  <a:pt x="50630" y="19630"/>
                </a:lnTo>
                <a:lnTo>
                  <a:pt x="50640" y="19630"/>
                </a:lnTo>
                <a:lnTo>
                  <a:pt x="50650" y="19630"/>
                </a:lnTo>
                <a:lnTo>
                  <a:pt x="50700" y="19640"/>
                </a:lnTo>
                <a:lnTo>
                  <a:pt x="50740" y="19640"/>
                </a:lnTo>
                <a:lnTo>
                  <a:pt x="50750" y="19640"/>
                </a:lnTo>
                <a:lnTo>
                  <a:pt x="50760" y="19650"/>
                </a:lnTo>
                <a:lnTo>
                  <a:pt x="50770" y="19650"/>
                </a:lnTo>
                <a:lnTo>
                  <a:pt x="50770" y="19600"/>
                </a:lnTo>
                <a:lnTo>
                  <a:pt x="50780" y="19540"/>
                </a:lnTo>
                <a:lnTo>
                  <a:pt x="50790" y="19500"/>
                </a:lnTo>
                <a:lnTo>
                  <a:pt x="50790" y="19490"/>
                </a:lnTo>
                <a:lnTo>
                  <a:pt x="50790" y="19470"/>
                </a:lnTo>
                <a:lnTo>
                  <a:pt x="50800" y="19430"/>
                </a:lnTo>
                <a:lnTo>
                  <a:pt x="50800" y="19420"/>
                </a:lnTo>
                <a:lnTo>
                  <a:pt x="50800" y="19380"/>
                </a:lnTo>
                <a:lnTo>
                  <a:pt x="50890" y="19390"/>
                </a:lnTo>
                <a:lnTo>
                  <a:pt x="50900" y="19390"/>
                </a:lnTo>
                <a:lnTo>
                  <a:pt x="50940" y="19400"/>
                </a:lnTo>
                <a:lnTo>
                  <a:pt x="50950" y="19390"/>
                </a:lnTo>
                <a:lnTo>
                  <a:pt x="50980" y="19360"/>
                </a:lnTo>
                <a:lnTo>
                  <a:pt x="51030" y="19320"/>
                </a:lnTo>
                <a:lnTo>
                  <a:pt x="51040" y="19350"/>
                </a:lnTo>
                <a:lnTo>
                  <a:pt x="51050" y="19360"/>
                </a:lnTo>
                <a:lnTo>
                  <a:pt x="51060" y="19390"/>
                </a:lnTo>
                <a:lnTo>
                  <a:pt x="51090" y="19370"/>
                </a:lnTo>
                <a:lnTo>
                  <a:pt x="51110" y="19360"/>
                </a:lnTo>
                <a:lnTo>
                  <a:pt x="51120" y="19370"/>
                </a:lnTo>
                <a:lnTo>
                  <a:pt x="51180" y="19410"/>
                </a:lnTo>
                <a:lnTo>
                  <a:pt x="51220" y="19360"/>
                </a:lnTo>
                <a:lnTo>
                  <a:pt x="51230" y="19350"/>
                </a:lnTo>
                <a:lnTo>
                  <a:pt x="51230" y="19340"/>
                </a:lnTo>
                <a:lnTo>
                  <a:pt x="51200" y="19310"/>
                </a:lnTo>
                <a:lnTo>
                  <a:pt x="51200" y="19300"/>
                </a:lnTo>
                <a:lnTo>
                  <a:pt x="51190" y="19300"/>
                </a:lnTo>
                <a:lnTo>
                  <a:pt x="51180" y="19260"/>
                </a:lnTo>
                <a:lnTo>
                  <a:pt x="51190" y="19230"/>
                </a:lnTo>
                <a:lnTo>
                  <a:pt x="51180" y="19230"/>
                </a:lnTo>
                <a:lnTo>
                  <a:pt x="51180" y="19220"/>
                </a:lnTo>
                <a:lnTo>
                  <a:pt x="51190" y="19180"/>
                </a:lnTo>
                <a:lnTo>
                  <a:pt x="51220" y="19190"/>
                </a:lnTo>
                <a:lnTo>
                  <a:pt x="51220" y="19210"/>
                </a:lnTo>
                <a:lnTo>
                  <a:pt x="51210" y="19260"/>
                </a:lnTo>
                <a:lnTo>
                  <a:pt x="51220" y="19260"/>
                </a:lnTo>
                <a:lnTo>
                  <a:pt x="51240" y="19290"/>
                </a:lnTo>
                <a:lnTo>
                  <a:pt x="51250" y="19300"/>
                </a:lnTo>
                <a:lnTo>
                  <a:pt x="51280" y="19340"/>
                </a:lnTo>
                <a:lnTo>
                  <a:pt x="51340" y="19370"/>
                </a:lnTo>
                <a:lnTo>
                  <a:pt x="51360" y="19380"/>
                </a:lnTo>
                <a:lnTo>
                  <a:pt x="51420" y="19380"/>
                </a:lnTo>
                <a:lnTo>
                  <a:pt x="51430" y="19380"/>
                </a:lnTo>
                <a:lnTo>
                  <a:pt x="51440" y="19360"/>
                </a:lnTo>
                <a:lnTo>
                  <a:pt x="51450" y="19320"/>
                </a:lnTo>
                <a:lnTo>
                  <a:pt x="51470" y="19330"/>
                </a:lnTo>
                <a:lnTo>
                  <a:pt x="51510" y="19350"/>
                </a:lnTo>
                <a:lnTo>
                  <a:pt x="51550" y="19370"/>
                </a:lnTo>
                <a:lnTo>
                  <a:pt x="51560" y="19380"/>
                </a:lnTo>
                <a:lnTo>
                  <a:pt x="51570" y="19380"/>
                </a:lnTo>
                <a:lnTo>
                  <a:pt x="51600" y="19410"/>
                </a:lnTo>
                <a:lnTo>
                  <a:pt x="51620" y="19450"/>
                </a:lnTo>
                <a:lnTo>
                  <a:pt x="51630" y="19450"/>
                </a:lnTo>
                <a:lnTo>
                  <a:pt x="51660" y="19470"/>
                </a:lnTo>
                <a:lnTo>
                  <a:pt x="51670" y="19470"/>
                </a:lnTo>
                <a:lnTo>
                  <a:pt x="51710" y="19470"/>
                </a:lnTo>
                <a:lnTo>
                  <a:pt x="51700" y="19420"/>
                </a:lnTo>
                <a:lnTo>
                  <a:pt x="51690" y="19380"/>
                </a:lnTo>
                <a:lnTo>
                  <a:pt x="51720" y="19370"/>
                </a:lnTo>
                <a:lnTo>
                  <a:pt x="51740" y="19370"/>
                </a:lnTo>
                <a:lnTo>
                  <a:pt x="51760" y="19370"/>
                </a:lnTo>
                <a:lnTo>
                  <a:pt x="51780" y="19370"/>
                </a:lnTo>
                <a:lnTo>
                  <a:pt x="51800" y="19360"/>
                </a:lnTo>
                <a:lnTo>
                  <a:pt x="51810" y="19360"/>
                </a:lnTo>
                <a:lnTo>
                  <a:pt x="51840" y="19350"/>
                </a:lnTo>
                <a:lnTo>
                  <a:pt x="51870" y="19350"/>
                </a:lnTo>
                <a:lnTo>
                  <a:pt x="51950" y="19340"/>
                </a:lnTo>
                <a:lnTo>
                  <a:pt x="51980" y="19330"/>
                </a:lnTo>
                <a:lnTo>
                  <a:pt x="51990" y="19330"/>
                </a:lnTo>
                <a:lnTo>
                  <a:pt x="52060" y="19330"/>
                </a:lnTo>
                <a:lnTo>
                  <a:pt x="52120" y="19330"/>
                </a:lnTo>
                <a:lnTo>
                  <a:pt x="52200" y="19370"/>
                </a:lnTo>
                <a:lnTo>
                  <a:pt x="52260" y="19410"/>
                </a:lnTo>
                <a:lnTo>
                  <a:pt x="52290" y="19410"/>
                </a:lnTo>
                <a:lnTo>
                  <a:pt x="52380" y="19410"/>
                </a:lnTo>
                <a:lnTo>
                  <a:pt x="52430" y="19410"/>
                </a:lnTo>
                <a:lnTo>
                  <a:pt x="52450" y="19420"/>
                </a:lnTo>
                <a:lnTo>
                  <a:pt x="52480" y="19360"/>
                </a:lnTo>
                <a:lnTo>
                  <a:pt x="52500" y="19350"/>
                </a:lnTo>
                <a:lnTo>
                  <a:pt x="52520" y="19360"/>
                </a:lnTo>
                <a:lnTo>
                  <a:pt x="52530" y="19360"/>
                </a:lnTo>
                <a:lnTo>
                  <a:pt x="52550" y="19370"/>
                </a:lnTo>
                <a:lnTo>
                  <a:pt x="52560" y="19370"/>
                </a:lnTo>
                <a:lnTo>
                  <a:pt x="52570" y="19370"/>
                </a:lnTo>
                <a:lnTo>
                  <a:pt x="52590" y="19390"/>
                </a:lnTo>
                <a:lnTo>
                  <a:pt x="52600" y="19400"/>
                </a:lnTo>
                <a:lnTo>
                  <a:pt x="52690" y="19310"/>
                </a:lnTo>
                <a:lnTo>
                  <a:pt x="52710" y="19290"/>
                </a:lnTo>
                <a:lnTo>
                  <a:pt x="52730" y="19270"/>
                </a:lnTo>
                <a:lnTo>
                  <a:pt x="52740" y="19270"/>
                </a:lnTo>
                <a:lnTo>
                  <a:pt x="52790" y="19260"/>
                </a:lnTo>
                <a:lnTo>
                  <a:pt x="52800" y="19260"/>
                </a:lnTo>
                <a:lnTo>
                  <a:pt x="52800" y="19250"/>
                </a:lnTo>
                <a:lnTo>
                  <a:pt x="52860" y="19240"/>
                </a:lnTo>
                <a:lnTo>
                  <a:pt x="52920" y="19240"/>
                </a:lnTo>
                <a:lnTo>
                  <a:pt x="52940" y="19230"/>
                </a:lnTo>
                <a:lnTo>
                  <a:pt x="52960" y="19230"/>
                </a:lnTo>
                <a:lnTo>
                  <a:pt x="52970" y="19230"/>
                </a:lnTo>
                <a:lnTo>
                  <a:pt x="52980" y="19230"/>
                </a:lnTo>
                <a:lnTo>
                  <a:pt x="53000" y="19230"/>
                </a:lnTo>
                <a:lnTo>
                  <a:pt x="53010" y="19230"/>
                </a:lnTo>
                <a:lnTo>
                  <a:pt x="53030" y="19230"/>
                </a:lnTo>
                <a:lnTo>
                  <a:pt x="53040" y="19230"/>
                </a:lnTo>
                <a:lnTo>
                  <a:pt x="53070" y="19230"/>
                </a:lnTo>
                <a:lnTo>
                  <a:pt x="53080" y="19230"/>
                </a:lnTo>
                <a:lnTo>
                  <a:pt x="53110" y="19230"/>
                </a:lnTo>
                <a:lnTo>
                  <a:pt x="53150" y="19230"/>
                </a:lnTo>
                <a:lnTo>
                  <a:pt x="53180" y="19230"/>
                </a:lnTo>
                <a:lnTo>
                  <a:pt x="53200" y="19230"/>
                </a:lnTo>
                <a:lnTo>
                  <a:pt x="53270" y="19230"/>
                </a:lnTo>
                <a:lnTo>
                  <a:pt x="53300" y="19230"/>
                </a:lnTo>
                <a:lnTo>
                  <a:pt x="53300" y="19180"/>
                </a:lnTo>
                <a:lnTo>
                  <a:pt x="53300" y="19120"/>
                </a:lnTo>
                <a:lnTo>
                  <a:pt x="53310" y="19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