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Kohila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Kohil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8930" y="19680"/>
                </a:moveTo>
                <a:lnTo>
                  <a:pt x="48930" y="19710"/>
                </a:lnTo>
                <a:lnTo>
                  <a:pt x="48920" y="19770"/>
                </a:lnTo>
                <a:lnTo>
                  <a:pt x="48920" y="19800"/>
                </a:lnTo>
                <a:lnTo>
                  <a:pt x="48910" y="19840"/>
                </a:lnTo>
                <a:lnTo>
                  <a:pt x="48900" y="19870"/>
                </a:lnTo>
                <a:lnTo>
                  <a:pt x="48880" y="19910"/>
                </a:lnTo>
                <a:lnTo>
                  <a:pt x="48870" y="19930"/>
                </a:lnTo>
                <a:lnTo>
                  <a:pt x="48870" y="19980"/>
                </a:lnTo>
                <a:lnTo>
                  <a:pt x="48860" y="20010"/>
                </a:lnTo>
                <a:lnTo>
                  <a:pt x="48860" y="20060"/>
                </a:lnTo>
                <a:lnTo>
                  <a:pt x="48860" y="20100"/>
                </a:lnTo>
                <a:lnTo>
                  <a:pt x="48860" y="20110"/>
                </a:lnTo>
                <a:lnTo>
                  <a:pt x="48860" y="20150"/>
                </a:lnTo>
                <a:lnTo>
                  <a:pt x="48850" y="20180"/>
                </a:lnTo>
                <a:lnTo>
                  <a:pt x="48850" y="20210"/>
                </a:lnTo>
                <a:lnTo>
                  <a:pt x="48830" y="20260"/>
                </a:lnTo>
                <a:lnTo>
                  <a:pt x="48830" y="20320"/>
                </a:lnTo>
                <a:lnTo>
                  <a:pt x="48830" y="20340"/>
                </a:lnTo>
                <a:lnTo>
                  <a:pt x="48830" y="20360"/>
                </a:lnTo>
                <a:lnTo>
                  <a:pt x="48820" y="20450"/>
                </a:lnTo>
                <a:lnTo>
                  <a:pt x="48820" y="20470"/>
                </a:lnTo>
                <a:lnTo>
                  <a:pt x="48820" y="20490"/>
                </a:lnTo>
                <a:lnTo>
                  <a:pt x="48830" y="20490"/>
                </a:lnTo>
                <a:lnTo>
                  <a:pt x="48830" y="20520"/>
                </a:lnTo>
                <a:lnTo>
                  <a:pt x="48840" y="20550"/>
                </a:lnTo>
                <a:lnTo>
                  <a:pt x="48830" y="20560"/>
                </a:lnTo>
                <a:lnTo>
                  <a:pt x="48830" y="20590"/>
                </a:lnTo>
                <a:lnTo>
                  <a:pt x="48830" y="20620"/>
                </a:lnTo>
                <a:lnTo>
                  <a:pt x="48830" y="20700"/>
                </a:lnTo>
                <a:lnTo>
                  <a:pt x="48830" y="20710"/>
                </a:lnTo>
                <a:lnTo>
                  <a:pt x="48840" y="20770"/>
                </a:lnTo>
                <a:lnTo>
                  <a:pt x="48840" y="20820"/>
                </a:lnTo>
                <a:lnTo>
                  <a:pt x="48860" y="20920"/>
                </a:lnTo>
                <a:lnTo>
                  <a:pt x="48970" y="20900"/>
                </a:lnTo>
                <a:lnTo>
                  <a:pt x="48990" y="20890"/>
                </a:lnTo>
                <a:lnTo>
                  <a:pt x="49110" y="20870"/>
                </a:lnTo>
                <a:lnTo>
                  <a:pt x="49130" y="20940"/>
                </a:lnTo>
                <a:lnTo>
                  <a:pt x="49130" y="20960"/>
                </a:lnTo>
                <a:lnTo>
                  <a:pt x="49140" y="20980"/>
                </a:lnTo>
                <a:lnTo>
                  <a:pt x="49140" y="20990"/>
                </a:lnTo>
                <a:lnTo>
                  <a:pt x="49150" y="21080"/>
                </a:lnTo>
                <a:lnTo>
                  <a:pt x="49100" y="21100"/>
                </a:lnTo>
                <a:lnTo>
                  <a:pt x="49080" y="21110"/>
                </a:lnTo>
                <a:lnTo>
                  <a:pt x="49090" y="21140"/>
                </a:lnTo>
                <a:lnTo>
                  <a:pt x="49110" y="21210"/>
                </a:lnTo>
                <a:lnTo>
                  <a:pt x="49120" y="21220"/>
                </a:lnTo>
                <a:lnTo>
                  <a:pt x="49110" y="21230"/>
                </a:lnTo>
                <a:lnTo>
                  <a:pt x="49110" y="21250"/>
                </a:lnTo>
                <a:lnTo>
                  <a:pt x="49110" y="21290"/>
                </a:lnTo>
                <a:lnTo>
                  <a:pt x="49110" y="21310"/>
                </a:lnTo>
                <a:lnTo>
                  <a:pt x="49130" y="21350"/>
                </a:lnTo>
                <a:lnTo>
                  <a:pt x="49140" y="21390"/>
                </a:lnTo>
                <a:lnTo>
                  <a:pt x="49130" y="21410"/>
                </a:lnTo>
                <a:lnTo>
                  <a:pt x="49120" y="21450"/>
                </a:lnTo>
                <a:lnTo>
                  <a:pt x="49110" y="21460"/>
                </a:lnTo>
                <a:lnTo>
                  <a:pt x="49040" y="21460"/>
                </a:lnTo>
                <a:lnTo>
                  <a:pt x="49030" y="21420"/>
                </a:lnTo>
                <a:lnTo>
                  <a:pt x="49000" y="21400"/>
                </a:lnTo>
                <a:lnTo>
                  <a:pt x="48910" y="21420"/>
                </a:lnTo>
                <a:lnTo>
                  <a:pt x="48860" y="21420"/>
                </a:lnTo>
                <a:lnTo>
                  <a:pt x="48890" y="21460"/>
                </a:lnTo>
                <a:lnTo>
                  <a:pt x="48900" y="21460"/>
                </a:lnTo>
                <a:lnTo>
                  <a:pt x="48900" y="21470"/>
                </a:lnTo>
                <a:lnTo>
                  <a:pt x="48890" y="21460"/>
                </a:lnTo>
                <a:lnTo>
                  <a:pt x="48870" y="21460"/>
                </a:lnTo>
                <a:lnTo>
                  <a:pt x="48810" y="21450"/>
                </a:lnTo>
                <a:lnTo>
                  <a:pt x="48740" y="21450"/>
                </a:lnTo>
                <a:lnTo>
                  <a:pt x="48710" y="21440"/>
                </a:lnTo>
                <a:lnTo>
                  <a:pt x="48530" y="21420"/>
                </a:lnTo>
                <a:lnTo>
                  <a:pt x="48530" y="21430"/>
                </a:lnTo>
                <a:lnTo>
                  <a:pt x="48500" y="21440"/>
                </a:lnTo>
                <a:lnTo>
                  <a:pt x="48470" y="21450"/>
                </a:lnTo>
                <a:lnTo>
                  <a:pt x="48460" y="21450"/>
                </a:lnTo>
                <a:lnTo>
                  <a:pt x="48450" y="21450"/>
                </a:lnTo>
                <a:lnTo>
                  <a:pt x="48450" y="21460"/>
                </a:lnTo>
                <a:lnTo>
                  <a:pt x="48390" y="21470"/>
                </a:lnTo>
                <a:lnTo>
                  <a:pt x="48340" y="21480"/>
                </a:lnTo>
                <a:lnTo>
                  <a:pt x="48320" y="21490"/>
                </a:lnTo>
                <a:lnTo>
                  <a:pt x="48280" y="21500"/>
                </a:lnTo>
                <a:lnTo>
                  <a:pt x="48220" y="21520"/>
                </a:lnTo>
                <a:lnTo>
                  <a:pt x="48190" y="21530"/>
                </a:lnTo>
                <a:lnTo>
                  <a:pt x="48200" y="21540"/>
                </a:lnTo>
                <a:lnTo>
                  <a:pt x="48250" y="21610"/>
                </a:lnTo>
                <a:lnTo>
                  <a:pt x="48220" y="21660"/>
                </a:lnTo>
                <a:lnTo>
                  <a:pt x="48200" y="21680"/>
                </a:lnTo>
                <a:lnTo>
                  <a:pt x="48160" y="21750"/>
                </a:lnTo>
                <a:lnTo>
                  <a:pt x="48170" y="21790"/>
                </a:lnTo>
                <a:lnTo>
                  <a:pt x="48150" y="21810"/>
                </a:lnTo>
                <a:lnTo>
                  <a:pt x="48150" y="21830"/>
                </a:lnTo>
                <a:lnTo>
                  <a:pt x="48140" y="21870"/>
                </a:lnTo>
                <a:lnTo>
                  <a:pt x="48130" y="21940"/>
                </a:lnTo>
                <a:lnTo>
                  <a:pt x="48110" y="21960"/>
                </a:lnTo>
                <a:lnTo>
                  <a:pt x="48100" y="21960"/>
                </a:lnTo>
                <a:lnTo>
                  <a:pt x="48070" y="21960"/>
                </a:lnTo>
                <a:lnTo>
                  <a:pt x="48040" y="21960"/>
                </a:lnTo>
                <a:lnTo>
                  <a:pt x="47970" y="21940"/>
                </a:lnTo>
                <a:lnTo>
                  <a:pt x="47920" y="21930"/>
                </a:lnTo>
                <a:lnTo>
                  <a:pt x="47890" y="21920"/>
                </a:lnTo>
                <a:lnTo>
                  <a:pt x="47880" y="21920"/>
                </a:lnTo>
                <a:lnTo>
                  <a:pt x="47850" y="21910"/>
                </a:lnTo>
                <a:lnTo>
                  <a:pt x="47790" y="21900"/>
                </a:lnTo>
                <a:lnTo>
                  <a:pt x="47790" y="21920"/>
                </a:lnTo>
                <a:lnTo>
                  <a:pt x="47780" y="21950"/>
                </a:lnTo>
                <a:lnTo>
                  <a:pt x="47770" y="21980"/>
                </a:lnTo>
                <a:lnTo>
                  <a:pt x="47760" y="22000"/>
                </a:lnTo>
                <a:lnTo>
                  <a:pt x="47750" y="22030"/>
                </a:lnTo>
                <a:lnTo>
                  <a:pt x="47740" y="22060"/>
                </a:lnTo>
                <a:lnTo>
                  <a:pt x="47740" y="22090"/>
                </a:lnTo>
                <a:lnTo>
                  <a:pt x="47730" y="22100"/>
                </a:lnTo>
                <a:lnTo>
                  <a:pt x="47730" y="22120"/>
                </a:lnTo>
                <a:lnTo>
                  <a:pt x="47720" y="22170"/>
                </a:lnTo>
                <a:lnTo>
                  <a:pt x="47710" y="22200"/>
                </a:lnTo>
                <a:lnTo>
                  <a:pt x="47700" y="22230"/>
                </a:lnTo>
                <a:lnTo>
                  <a:pt x="47690" y="22260"/>
                </a:lnTo>
                <a:lnTo>
                  <a:pt x="47680" y="22300"/>
                </a:lnTo>
                <a:lnTo>
                  <a:pt x="47650" y="22360"/>
                </a:lnTo>
                <a:lnTo>
                  <a:pt x="47660" y="22420"/>
                </a:lnTo>
                <a:lnTo>
                  <a:pt x="47670" y="22490"/>
                </a:lnTo>
                <a:lnTo>
                  <a:pt x="47650" y="22520"/>
                </a:lnTo>
                <a:lnTo>
                  <a:pt x="47640" y="22620"/>
                </a:lnTo>
                <a:lnTo>
                  <a:pt x="47670" y="22650"/>
                </a:lnTo>
                <a:lnTo>
                  <a:pt x="47630" y="22690"/>
                </a:lnTo>
                <a:lnTo>
                  <a:pt x="47600" y="22730"/>
                </a:lnTo>
                <a:lnTo>
                  <a:pt x="47480" y="22860"/>
                </a:lnTo>
                <a:lnTo>
                  <a:pt x="47470" y="22860"/>
                </a:lnTo>
                <a:lnTo>
                  <a:pt x="47460" y="22860"/>
                </a:lnTo>
                <a:lnTo>
                  <a:pt x="47460" y="22850"/>
                </a:lnTo>
                <a:lnTo>
                  <a:pt x="47450" y="22850"/>
                </a:lnTo>
                <a:lnTo>
                  <a:pt x="47440" y="22850"/>
                </a:lnTo>
                <a:lnTo>
                  <a:pt x="47430" y="22850"/>
                </a:lnTo>
                <a:lnTo>
                  <a:pt x="47420" y="22840"/>
                </a:lnTo>
                <a:lnTo>
                  <a:pt x="47400" y="22860"/>
                </a:lnTo>
                <a:lnTo>
                  <a:pt x="47310" y="22920"/>
                </a:lnTo>
                <a:lnTo>
                  <a:pt x="47310" y="22940"/>
                </a:lnTo>
                <a:lnTo>
                  <a:pt x="47320" y="22950"/>
                </a:lnTo>
                <a:lnTo>
                  <a:pt x="47330" y="22970"/>
                </a:lnTo>
                <a:lnTo>
                  <a:pt x="47320" y="22970"/>
                </a:lnTo>
                <a:lnTo>
                  <a:pt x="47310" y="22980"/>
                </a:lnTo>
                <a:lnTo>
                  <a:pt x="47300" y="22990"/>
                </a:lnTo>
                <a:lnTo>
                  <a:pt x="47280" y="23000"/>
                </a:lnTo>
                <a:lnTo>
                  <a:pt x="47200" y="23050"/>
                </a:lnTo>
                <a:lnTo>
                  <a:pt x="47140" y="23090"/>
                </a:lnTo>
                <a:lnTo>
                  <a:pt x="47060" y="23140"/>
                </a:lnTo>
                <a:lnTo>
                  <a:pt x="46990" y="23180"/>
                </a:lnTo>
                <a:lnTo>
                  <a:pt x="46940" y="23210"/>
                </a:lnTo>
                <a:lnTo>
                  <a:pt x="46960" y="23230"/>
                </a:lnTo>
                <a:lnTo>
                  <a:pt x="46970" y="23240"/>
                </a:lnTo>
                <a:lnTo>
                  <a:pt x="46990" y="23260"/>
                </a:lnTo>
                <a:lnTo>
                  <a:pt x="47000" y="23280"/>
                </a:lnTo>
                <a:lnTo>
                  <a:pt x="47050" y="23330"/>
                </a:lnTo>
                <a:lnTo>
                  <a:pt x="47060" y="23340"/>
                </a:lnTo>
                <a:lnTo>
                  <a:pt x="47100" y="23380"/>
                </a:lnTo>
                <a:lnTo>
                  <a:pt x="47110" y="23390"/>
                </a:lnTo>
                <a:lnTo>
                  <a:pt x="47140" y="23410"/>
                </a:lnTo>
                <a:lnTo>
                  <a:pt x="47160" y="23420"/>
                </a:lnTo>
                <a:lnTo>
                  <a:pt x="47180" y="23440"/>
                </a:lnTo>
                <a:lnTo>
                  <a:pt x="47220" y="23460"/>
                </a:lnTo>
                <a:lnTo>
                  <a:pt x="47230" y="23460"/>
                </a:lnTo>
                <a:lnTo>
                  <a:pt x="47240" y="23470"/>
                </a:lnTo>
                <a:lnTo>
                  <a:pt x="47270" y="23480"/>
                </a:lnTo>
                <a:lnTo>
                  <a:pt x="47290" y="23470"/>
                </a:lnTo>
                <a:lnTo>
                  <a:pt x="47300" y="23450"/>
                </a:lnTo>
                <a:lnTo>
                  <a:pt x="47300" y="23430"/>
                </a:lnTo>
                <a:lnTo>
                  <a:pt x="47330" y="23420"/>
                </a:lnTo>
                <a:lnTo>
                  <a:pt x="47330" y="23490"/>
                </a:lnTo>
                <a:lnTo>
                  <a:pt x="47330" y="23570"/>
                </a:lnTo>
                <a:lnTo>
                  <a:pt x="47330" y="23610"/>
                </a:lnTo>
                <a:lnTo>
                  <a:pt x="47330" y="23630"/>
                </a:lnTo>
                <a:lnTo>
                  <a:pt x="47330" y="23610"/>
                </a:lnTo>
                <a:lnTo>
                  <a:pt x="47320" y="23590"/>
                </a:lnTo>
                <a:lnTo>
                  <a:pt x="47310" y="23590"/>
                </a:lnTo>
                <a:lnTo>
                  <a:pt x="47300" y="23610"/>
                </a:lnTo>
                <a:lnTo>
                  <a:pt x="47250" y="23660"/>
                </a:lnTo>
                <a:lnTo>
                  <a:pt x="47170" y="23720"/>
                </a:lnTo>
                <a:lnTo>
                  <a:pt x="47090" y="23780"/>
                </a:lnTo>
                <a:lnTo>
                  <a:pt x="47060" y="23800"/>
                </a:lnTo>
                <a:lnTo>
                  <a:pt x="46990" y="23690"/>
                </a:lnTo>
                <a:lnTo>
                  <a:pt x="46980" y="23670"/>
                </a:lnTo>
                <a:lnTo>
                  <a:pt x="46940" y="23610"/>
                </a:lnTo>
                <a:lnTo>
                  <a:pt x="46890" y="23540"/>
                </a:lnTo>
                <a:lnTo>
                  <a:pt x="46840" y="23470"/>
                </a:lnTo>
                <a:lnTo>
                  <a:pt x="46820" y="23440"/>
                </a:lnTo>
                <a:lnTo>
                  <a:pt x="46800" y="23400"/>
                </a:lnTo>
                <a:lnTo>
                  <a:pt x="46770" y="23360"/>
                </a:lnTo>
                <a:lnTo>
                  <a:pt x="46700" y="23260"/>
                </a:lnTo>
                <a:lnTo>
                  <a:pt x="46630" y="23150"/>
                </a:lnTo>
                <a:lnTo>
                  <a:pt x="46560" y="23050"/>
                </a:lnTo>
                <a:lnTo>
                  <a:pt x="46460" y="23130"/>
                </a:lnTo>
                <a:lnTo>
                  <a:pt x="46400" y="23170"/>
                </a:lnTo>
                <a:lnTo>
                  <a:pt x="46400" y="23180"/>
                </a:lnTo>
                <a:lnTo>
                  <a:pt x="46390" y="23180"/>
                </a:lnTo>
                <a:lnTo>
                  <a:pt x="46380" y="23210"/>
                </a:lnTo>
                <a:lnTo>
                  <a:pt x="46360" y="23240"/>
                </a:lnTo>
                <a:lnTo>
                  <a:pt x="46350" y="23260"/>
                </a:lnTo>
                <a:lnTo>
                  <a:pt x="46330" y="23290"/>
                </a:lnTo>
                <a:lnTo>
                  <a:pt x="46320" y="23290"/>
                </a:lnTo>
                <a:lnTo>
                  <a:pt x="46320" y="23300"/>
                </a:lnTo>
                <a:lnTo>
                  <a:pt x="46300" y="23330"/>
                </a:lnTo>
                <a:lnTo>
                  <a:pt x="46290" y="23330"/>
                </a:lnTo>
                <a:lnTo>
                  <a:pt x="46270" y="23360"/>
                </a:lnTo>
                <a:lnTo>
                  <a:pt x="46200" y="23400"/>
                </a:lnTo>
                <a:lnTo>
                  <a:pt x="46190" y="23400"/>
                </a:lnTo>
                <a:lnTo>
                  <a:pt x="46170" y="23410"/>
                </a:lnTo>
                <a:lnTo>
                  <a:pt x="46150" y="23430"/>
                </a:lnTo>
                <a:lnTo>
                  <a:pt x="46140" y="23430"/>
                </a:lnTo>
                <a:lnTo>
                  <a:pt x="46130" y="23430"/>
                </a:lnTo>
                <a:lnTo>
                  <a:pt x="46130" y="23440"/>
                </a:lnTo>
                <a:lnTo>
                  <a:pt x="46120" y="23440"/>
                </a:lnTo>
                <a:lnTo>
                  <a:pt x="46110" y="23460"/>
                </a:lnTo>
                <a:lnTo>
                  <a:pt x="46100" y="23460"/>
                </a:lnTo>
                <a:lnTo>
                  <a:pt x="46090" y="23480"/>
                </a:lnTo>
                <a:lnTo>
                  <a:pt x="46090" y="23500"/>
                </a:lnTo>
                <a:lnTo>
                  <a:pt x="46080" y="23510"/>
                </a:lnTo>
                <a:lnTo>
                  <a:pt x="46080" y="23540"/>
                </a:lnTo>
                <a:lnTo>
                  <a:pt x="46050" y="23570"/>
                </a:lnTo>
                <a:lnTo>
                  <a:pt x="46040" y="23580"/>
                </a:lnTo>
                <a:lnTo>
                  <a:pt x="46030" y="23590"/>
                </a:lnTo>
                <a:lnTo>
                  <a:pt x="46010" y="23620"/>
                </a:lnTo>
                <a:lnTo>
                  <a:pt x="46000" y="23630"/>
                </a:lnTo>
                <a:lnTo>
                  <a:pt x="45990" y="23660"/>
                </a:lnTo>
                <a:lnTo>
                  <a:pt x="45980" y="23660"/>
                </a:lnTo>
                <a:lnTo>
                  <a:pt x="45980" y="23670"/>
                </a:lnTo>
                <a:lnTo>
                  <a:pt x="45970" y="23680"/>
                </a:lnTo>
                <a:lnTo>
                  <a:pt x="45950" y="23670"/>
                </a:lnTo>
                <a:lnTo>
                  <a:pt x="45940" y="23670"/>
                </a:lnTo>
                <a:lnTo>
                  <a:pt x="45920" y="23660"/>
                </a:lnTo>
                <a:lnTo>
                  <a:pt x="45880" y="23650"/>
                </a:lnTo>
                <a:lnTo>
                  <a:pt x="45870" y="23640"/>
                </a:lnTo>
                <a:lnTo>
                  <a:pt x="45850" y="23630"/>
                </a:lnTo>
                <a:lnTo>
                  <a:pt x="45840" y="23620"/>
                </a:lnTo>
                <a:lnTo>
                  <a:pt x="45830" y="23620"/>
                </a:lnTo>
                <a:lnTo>
                  <a:pt x="45820" y="23620"/>
                </a:lnTo>
                <a:lnTo>
                  <a:pt x="45800" y="23620"/>
                </a:lnTo>
                <a:lnTo>
                  <a:pt x="45790" y="23620"/>
                </a:lnTo>
                <a:lnTo>
                  <a:pt x="45770" y="23620"/>
                </a:lnTo>
                <a:lnTo>
                  <a:pt x="45750" y="23610"/>
                </a:lnTo>
                <a:lnTo>
                  <a:pt x="45730" y="23610"/>
                </a:lnTo>
                <a:lnTo>
                  <a:pt x="45670" y="23590"/>
                </a:lnTo>
                <a:lnTo>
                  <a:pt x="45640" y="23600"/>
                </a:lnTo>
                <a:lnTo>
                  <a:pt x="45620" y="23610"/>
                </a:lnTo>
                <a:lnTo>
                  <a:pt x="45610" y="23620"/>
                </a:lnTo>
                <a:lnTo>
                  <a:pt x="45600" y="23620"/>
                </a:lnTo>
                <a:lnTo>
                  <a:pt x="45580" y="23650"/>
                </a:lnTo>
                <a:lnTo>
                  <a:pt x="45560" y="23670"/>
                </a:lnTo>
                <a:lnTo>
                  <a:pt x="45530" y="23700"/>
                </a:lnTo>
                <a:lnTo>
                  <a:pt x="45510" y="23670"/>
                </a:lnTo>
                <a:lnTo>
                  <a:pt x="45450" y="23620"/>
                </a:lnTo>
                <a:lnTo>
                  <a:pt x="45440" y="23620"/>
                </a:lnTo>
                <a:lnTo>
                  <a:pt x="45420" y="23600"/>
                </a:lnTo>
                <a:lnTo>
                  <a:pt x="45400" y="23580"/>
                </a:lnTo>
                <a:lnTo>
                  <a:pt x="45390" y="23580"/>
                </a:lnTo>
                <a:lnTo>
                  <a:pt x="45370" y="23560"/>
                </a:lnTo>
                <a:lnTo>
                  <a:pt x="45350" y="23530"/>
                </a:lnTo>
                <a:lnTo>
                  <a:pt x="45340" y="23530"/>
                </a:lnTo>
                <a:lnTo>
                  <a:pt x="45280" y="23480"/>
                </a:lnTo>
                <a:lnTo>
                  <a:pt x="45250" y="23450"/>
                </a:lnTo>
                <a:lnTo>
                  <a:pt x="45240" y="23450"/>
                </a:lnTo>
                <a:lnTo>
                  <a:pt x="45230" y="23440"/>
                </a:lnTo>
                <a:lnTo>
                  <a:pt x="45190" y="23400"/>
                </a:lnTo>
                <a:lnTo>
                  <a:pt x="45170" y="23380"/>
                </a:lnTo>
                <a:lnTo>
                  <a:pt x="45160" y="23370"/>
                </a:lnTo>
                <a:lnTo>
                  <a:pt x="45110" y="23310"/>
                </a:lnTo>
                <a:lnTo>
                  <a:pt x="45040" y="23300"/>
                </a:lnTo>
                <a:lnTo>
                  <a:pt x="45000" y="23300"/>
                </a:lnTo>
                <a:lnTo>
                  <a:pt x="44990" y="23300"/>
                </a:lnTo>
                <a:lnTo>
                  <a:pt x="44930" y="23310"/>
                </a:lnTo>
                <a:lnTo>
                  <a:pt x="44920" y="23310"/>
                </a:lnTo>
                <a:lnTo>
                  <a:pt x="44850" y="23330"/>
                </a:lnTo>
                <a:lnTo>
                  <a:pt x="44780" y="23350"/>
                </a:lnTo>
                <a:lnTo>
                  <a:pt x="44760" y="23350"/>
                </a:lnTo>
                <a:lnTo>
                  <a:pt x="44690" y="23370"/>
                </a:lnTo>
                <a:lnTo>
                  <a:pt x="44660" y="23380"/>
                </a:lnTo>
                <a:lnTo>
                  <a:pt x="44660" y="23450"/>
                </a:lnTo>
                <a:lnTo>
                  <a:pt x="44650" y="23490"/>
                </a:lnTo>
                <a:lnTo>
                  <a:pt x="44650" y="23500"/>
                </a:lnTo>
                <a:lnTo>
                  <a:pt x="44640" y="23500"/>
                </a:lnTo>
                <a:lnTo>
                  <a:pt x="44630" y="23500"/>
                </a:lnTo>
                <a:lnTo>
                  <a:pt x="44620" y="23500"/>
                </a:lnTo>
                <a:lnTo>
                  <a:pt x="44620" y="23510"/>
                </a:lnTo>
                <a:lnTo>
                  <a:pt x="44610" y="23510"/>
                </a:lnTo>
                <a:lnTo>
                  <a:pt x="44600" y="23510"/>
                </a:lnTo>
                <a:lnTo>
                  <a:pt x="44600" y="23500"/>
                </a:lnTo>
                <a:lnTo>
                  <a:pt x="44590" y="23500"/>
                </a:lnTo>
                <a:lnTo>
                  <a:pt x="44590" y="23510"/>
                </a:lnTo>
                <a:lnTo>
                  <a:pt x="44580" y="23510"/>
                </a:lnTo>
                <a:lnTo>
                  <a:pt x="44580" y="23500"/>
                </a:lnTo>
                <a:lnTo>
                  <a:pt x="44570" y="23500"/>
                </a:lnTo>
                <a:lnTo>
                  <a:pt x="44570" y="23510"/>
                </a:lnTo>
                <a:lnTo>
                  <a:pt x="44570" y="23520"/>
                </a:lnTo>
                <a:lnTo>
                  <a:pt x="44560" y="23520"/>
                </a:lnTo>
                <a:lnTo>
                  <a:pt x="44560" y="23510"/>
                </a:lnTo>
                <a:lnTo>
                  <a:pt x="44550" y="23510"/>
                </a:lnTo>
                <a:lnTo>
                  <a:pt x="44550" y="23520"/>
                </a:lnTo>
                <a:lnTo>
                  <a:pt x="44550" y="23530"/>
                </a:lnTo>
                <a:lnTo>
                  <a:pt x="44540" y="23530"/>
                </a:lnTo>
                <a:lnTo>
                  <a:pt x="44530" y="23530"/>
                </a:lnTo>
                <a:lnTo>
                  <a:pt x="44520" y="23530"/>
                </a:lnTo>
                <a:lnTo>
                  <a:pt x="44510" y="23530"/>
                </a:lnTo>
                <a:lnTo>
                  <a:pt x="44510" y="23540"/>
                </a:lnTo>
                <a:lnTo>
                  <a:pt x="44500" y="23540"/>
                </a:lnTo>
                <a:lnTo>
                  <a:pt x="44490" y="23550"/>
                </a:lnTo>
                <a:lnTo>
                  <a:pt x="44480" y="23550"/>
                </a:lnTo>
                <a:lnTo>
                  <a:pt x="44480" y="23560"/>
                </a:lnTo>
                <a:lnTo>
                  <a:pt x="44470" y="23560"/>
                </a:lnTo>
                <a:lnTo>
                  <a:pt x="44460" y="23560"/>
                </a:lnTo>
                <a:lnTo>
                  <a:pt x="44460" y="23550"/>
                </a:lnTo>
                <a:lnTo>
                  <a:pt x="44460" y="23560"/>
                </a:lnTo>
                <a:lnTo>
                  <a:pt x="44450" y="23560"/>
                </a:lnTo>
                <a:lnTo>
                  <a:pt x="44450" y="23550"/>
                </a:lnTo>
                <a:lnTo>
                  <a:pt x="44450" y="23540"/>
                </a:lnTo>
                <a:lnTo>
                  <a:pt x="44440" y="23540"/>
                </a:lnTo>
                <a:lnTo>
                  <a:pt x="44430" y="23540"/>
                </a:lnTo>
                <a:lnTo>
                  <a:pt x="44430" y="23530"/>
                </a:lnTo>
                <a:lnTo>
                  <a:pt x="44420" y="23530"/>
                </a:lnTo>
                <a:lnTo>
                  <a:pt x="44410" y="23530"/>
                </a:lnTo>
                <a:lnTo>
                  <a:pt x="44410" y="23520"/>
                </a:lnTo>
                <a:lnTo>
                  <a:pt x="44400" y="23520"/>
                </a:lnTo>
                <a:lnTo>
                  <a:pt x="44400" y="23510"/>
                </a:lnTo>
                <a:lnTo>
                  <a:pt x="44390" y="23510"/>
                </a:lnTo>
                <a:lnTo>
                  <a:pt x="44390" y="23520"/>
                </a:lnTo>
                <a:lnTo>
                  <a:pt x="44380" y="23520"/>
                </a:lnTo>
                <a:lnTo>
                  <a:pt x="44380" y="23510"/>
                </a:lnTo>
                <a:lnTo>
                  <a:pt x="44380" y="23500"/>
                </a:lnTo>
                <a:lnTo>
                  <a:pt x="44370" y="23500"/>
                </a:lnTo>
                <a:lnTo>
                  <a:pt x="44370" y="23510"/>
                </a:lnTo>
                <a:lnTo>
                  <a:pt x="44370" y="23520"/>
                </a:lnTo>
                <a:lnTo>
                  <a:pt x="44360" y="23520"/>
                </a:lnTo>
                <a:lnTo>
                  <a:pt x="44360" y="23510"/>
                </a:lnTo>
                <a:lnTo>
                  <a:pt x="44350" y="23510"/>
                </a:lnTo>
                <a:lnTo>
                  <a:pt x="44340" y="23510"/>
                </a:lnTo>
                <a:lnTo>
                  <a:pt x="44340" y="23500"/>
                </a:lnTo>
                <a:lnTo>
                  <a:pt x="44330" y="23500"/>
                </a:lnTo>
                <a:lnTo>
                  <a:pt x="44330" y="23510"/>
                </a:lnTo>
                <a:lnTo>
                  <a:pt x="44330" y="23500"/>
                </a:lnTo>
                <a:lnTo>
                  <a:pt x="44320" y="23500"/>
                </a:lnTo>
                <a:lnTo>
                  <a:pt x="44320" y="23490"/>
                </a:lnTo>
                <a:lnTo>
                  <a:pt x="44310" y="23490"/>
                </a:lnTo>
                <a:lnTo>
                  <a:pt x="44310" y="23480"/>
                </a:lnTo>
                <a:lnTo>
                  <a:pt x="44320" y="23480"/>
                </a:lnTo>
                <a:lnTo>
                  <a:pt x="44310" y="23480"/>
                </a:lnTo>
                <a:lnTo>
                  <a:pt x="44310" y="23470"/>
                </a:lnTo>
                <a:lnTo>
                  <a:pt x="44310" y="23460"/>
                </a:lnTo>
                <a:lnTo>
                  <a:pt x="44310" y="23450"/>
                </a:lnTo>
                <a:lnTo>
                  <a:pt x="44300" y="23450"/>
                </a:lnTo>
                <a:lnTo>
                  <a:pt x="44300" y="23440"/>
                </a:lnTo>
                <a:lnTo>
                  <a:pt x="44290" y="23440"/>
                </a:lnTo>
                <a:lnTo>
                  <a:pt x="44280" y="23440"/>
                </a:lnTo>
                <a:lnTo>
                  <a:pt x="44280" y="23430"/>
                </a:lnTo>
                <a:lnTo>
                  <a:pt x="44280" y="23440"/>
                </a:lnTo>
                <a:lnTo>
                  <a:pt x="44270" y="23440"/>
                </a:lnTo>
                <a:lnTo>
                  <a:pt x="44260" y="23440"/>
                </a:lnTo>
                <a:lnTo>
                  <a:pt x="44260" y="23430"/>
                </a:lnTo>
                <a:lnTo>
                  <a:pt x="44250" y="23430"/>
                </a:lnTo>
                <a:lnTo>
                  <a:pt x="44240" y="23430"/>
                </a:lnTo>
                <a:lnTo>
                  <a:pt x="44240" y="23420"/>
                </a:lnTo>
                <a:lnTo>
                  <a:pt x="44230" y="23420"/>
                </a:lnTo>
                <a:lnTo>
                  <a:pt x="44220" y="23420"/>
                </a:lnTo>
                <a:lnTo>
                  <a:pt x="44220" y="23410"/>
                </a:lnTo>
                <a:lnTo>
                  <a:pt x="44220" y="23420"/>
                </a:lnTo>
                <a:lnTo>
                  <a:pt x="44210" y="23420"/>
                </a:lnTo>
                <a:lnTo>
                  <a:pt x="44210" y="23410"/>
                </a:lnTo>
                <a:lnTo>
                  <a:pt x="44210" y="23420"/>
                </a:lnTo>
                <a:lnTo>
                  <a:pt x="44200" y="23420"/>
                </a:lnTo>
                <a:lnTo>
                  <a:pt x="44200" y="23410"/>
                </a:lnTo>
                <a:lnTo>
                  <a:pt x="44210" y="23410"/>
                </a:lnTo>
                <a:lnTo>
                  <a:pt x="44210" y="23400"/>
                </a:lnTo>
                <a:lnTo>
                  <a:pt x="44200" y="23400"/>
                </a:lnTo>
                <a:lnTo>
                  <a:pt x="44200" y="23410"/>
                </a:lnTo>
                <a:lnTo>
                  <a:pt x="44200" y="23400"/>
                </a:lnTo>
                <a:lnTo>
                  <a:pt x="44190" y="23400"/>
                </a:lnTo>
                <a:lnTo>
                  <a:pt x="44190" y="23390"/>
                </a:lnTo>
                <a:lnTo>
                  <a:pt x="44180" y="23390"/>
                </a:lnTo>
                <a:lnTo>
                  <a:pt x="44180" y="23380"/>
                </a:lnTo>
                <a:lnTo>
                  <a:pt x="44180" y="23370"/>
                </a:lnTo>
                <a:lnTo>
                  <a:pt x="44170" y="23370"/>
                </a:lnTo>
                <a:lnTo>
                  <a:pt x="44170" y="23360"/>
                </a:lnTo>
                <a:lnTo>
                  <a:pt x="44170" y="23350"/>
                </a:lnTo>
                <a:lnTo>
                  <a:pt x="44160" y="23350"/>
                </a:lnTo>
                <a:lnTo>
                  <a:pt x="44150" y="23350"/>
                </a:lnTo>
                <a:lnTo>
                  <a:pt x="44150" y="23340"/>
                </a:lnTo>
                <a:lnTo>
                  <a:pt x="44140" y="23340"/>
                </a:lnTo>
                <a:lnTo>
                  <a:pt x="44140" y="23260"/>
                </a:lnTo>
                <a:lnTo>
                  <a:pt x="44130" y="23200"/>
                </a:lnTo>
                <a:lnTo>
                  <a:pt x="44130" y="23030"/>
                </a:lnTo>
                <a:lnTo>
                  <a:pt x="44130" y="22940"/>
                </a:lnTo>
                <a:lnTo>
                  <a:pt x="44130" y="22860"/>
                </a:lnTo>
                <a:lnTo>
                  <a:pt x="44130" y="22800"/>
                </a:lnTo>
                <a:lnTo>
                  <a:pt x="44130" y="22730"/>
                </a:lnTo>
                <a:lnTo>
                  <a:pt x="44130" y="22660"/>
                </a:lnTo>
                <a:lnTo>
                  <a:pt x="44120" y="22660"/>
                </a:lnTo>
                <a:lnTo>
                  <a:pt x="44140" y="22560"/>
                </a:lnTo>
                <a:lnTo>
                  <a:pt x="44140" y="22530"/>
                </a:lnTo>
                <a:lnTo>
                  <a:pt x="44090" y="22530"/>
                </a:lnTo>
                <a:lnTo>
                  <a:pt x="44040" y="22540"/>
                </a:lnTo>
                <a:lnTo>
                  <a:pt x="44020" y="22560"/>
                </a:lnTo>
                <a:lnTo>
                  <a:pt x="44000" y="22560"/>
                </a:lnTo>
                <a:lnTo>
                  <a:pt x="43950" y="22560"/>
                </a:lnTo>
                <a:lnTo>
                  <a:pt x="43930" y="22500"/>
                </a:lnTo>
                <a:lnTo>
                  <a:pt x="43900" y="22370"/>
                </a:lnTo>
                <a:lnTo>
                  <a:pt x="43900" y="22360"/>
                </a:lnTo>
                <a:lnTo>
                  <a:pt x="43830" y="22320"/>
                </a:lnTo>
                <a:lnTo>
                  <a:pt x="43810" y="22310"/>
                </a:lnTo>
                <a:lnTo>
                  <a:pt x="43780" y="22300"/>
                </a:lnTo>
                <a:lnTo>
                  <a:pt x="43730" y="22210"/>
                </a:lnTo>
                <a:lnTo>
                  <a:pt x="43710" y="22210"/>
                </a:lnTo>
                <a:lnTo>
                  <a:pt x="43700" y="22210"/>
                </a:lnTo>
                <a:lnTo>
                  <a:pt x="43700" y="22180"/>
                </a:lnTo>
                <a:lnTo>
                  <a:pt x="43700" y="22170"/>
                </a:lnTo>
                <a:lnTo>
                  <a:pt x="43730" y="22150"/>
                </a:lnTo>
                <a:lnTo>
                  <a:pt x="43790" y="22140"/>
                </a:lnTo>
                <a:lnTo>
                  <a:pt x="43800" y="22160"/>
                </a:lnTo>
                <a:lnTo>
                  <a:pt x="43810" y="22160"/>
                </a:lnTo>
                <a:lnTo>
                  <a:pt x="43940" y="22130"/>
                </a:lnTo>
                <a:lnTo>
                  <a:pt x="43980" y="22130"/>
                </a:lnTo>
                <a:lnTo>
                  <a:pt x="43980" y="22120"/>
                </a:lnTo>
                <a:lnTo>
                  <a:pt x="44070" y="22100"/>
                </a:lnTo>
                <a:lnTo>
                  <a:pt x="44100" y="22090"/>
                </a:lnTo>
                <a:lnTo>
                  <a:pt x="44120" y="22090"/>
                </a:lnTo>
                <a:lnTo>
                  <a:pt x="44120" y="22070"/>
                </a:lnTo>
                <a:lnTo>
                  <a:pt x="44180" y="22050"/>
                </a:lnTo>
                <a:lnTo>
                  <a:pt x="44190" y="22050"/>
                </a:lnTo>
                <a:lnTo>
                  <a:pt x="44200" y="22050"/>
                </a:lnTo>
                <a:lnTo>
                  <a:pt x="44210" y="22050"/>
                </a:lnTo>
                <a:lnTo>
                  <a:pt x="44220" y="22050"/>
                </a:lnTo>
                <a:lnTo>
                  <a:pt x="44230" y="22050"/>
                </a:lnTo>
                <a:lnTo>
                  <a:pt x="44210" y="22010"/>
                </a:lnTo>
                <a:lnTo>
                  <a:pt x="44180" y="21980"/>
                </a:lnTo>
                <a:lnTo>
                  <a:pt x="44160" y="21950"/>
                </a:lnTo>
                <a:lnTo>
                  <a:pt x="44120" y="21890"/>
                </a:lnTo>
                <a:lnTo>
                  <a:pt x="44080" y="21830"/>
                </a:lnTo>
                <a:lnTo>
                  <a:pt x="44010" y="21750"/>
                </a:lnTo>
                <a:lnTo>
                  <a:pt x="43970" y="21710"/>
                </a:lnTo>
                <a:lnTo>
                  <a:pt x="43940" y="21690"/>
                </a:lnTo>
                <a:lnTo>
                  <a:pt x="43950" y="21620"/>
                </a:lnTo>
                <a:lnTo>
                  <a:pt x="43950" y="21590"/>
                </a:lnTo>
                <a:lnTo>
                  <a:pt x="43950" y="21520"/>
                </a:lnTo>
                <a:lnTo>
                  <a:pt x="43960" y="21510"/>
                </a:lnTo>
                <a:lnTo>
                  <a:pt x="43960" y="21500"/>
                </a:lnTo>
                <a:lnTo>
                  <a:pt x="43970" y="21450"/>
                </a:lnTo>
                <a:lnTo>
                  <a:pt x="43970" y="21430"/>
                </a:lnTo>
                <a:lnTo>
                  <a:pt x="43980" y="21410"/>
                </a:lnTo>
                <a:lnTo>
                  <a:pt x="43990" y="21390"/>
                </a:lnTo>
                <a:lnTo>
                  <a:pt x="43990" y="21360"/>
                </a:lnTo>
                <a:lnTo>
                  <a:pt x="44020" y="21300"/>
                </a:lnTo>
                <a:lnTo>
                  <a:pt x="44030" y="21280"/>
                </a:lnTo>
                <a:lnTo>
                  <a:pt x="44050" y="21210"/>
                </a:lnTo>
                <a:lnTo>
                  <a:pt x="44070" y="21170"/>
                </a:lnTo>
                <a:lnTo>
                  <a:pt x="44070" y="21160"/>
                </a:lnTo>
                <a:lnTo>
                  <a:pt x="44080" y="21150"/>
                </a:lnTo>
                <a:lnTo>
                  <a:pt x="44090" y="21110"/>
                </a:lnTo>
                <a:lnTo>
                  <a:pt x="44100" y="21070"/>
                </a:lnTo>
                <a:lnTo>
                  <a:pt x="44100" y="21040"/>
                </a:lnTo>
                <a:lnTo>
                  <a:pt x="44100" y="21030"/>
                </a:lnTo>
                <a:lnTo>
                  <a:pt x="44100" y="20970"/>
                </a:lnTo>
                <a:lnTo>
                  <a:pt x="44100" y="20960"/>
                </a:lnTo>
                <a:lnTo>
                  <a:pt x="44100" y="20950"/>
                </a:lnTo>
                <a:lnTo>
                  <a:pt x="44100" y="20860"/>
                </a:lnTo>
                <a:lnTo>
                  <a:pt x="44100" y="20840"/>
                </a:lnTo>
                <a:lnTo>
                  <a:pt x="44100" y="20790"/>
                </a:lnTo>
                <a:lnTo>
                  <a:pt x="44100" y="20770"/>
                </a:lnTo>
                <a:lnTo>
                  <a:pt x="44100" y="20670"/>
                </a:lnTo>
                <a:lnTo>
                  <a:pt x="44190" y="20690"/>
                </a:lnTo>
                <a:lnTo>
                  <a:pt x="44250" y="20700"/>
                </a:lnTo>
                <a:lnTo>
                  <a:pt x="44320" y="20720"/>
                </a:lnTo>
                <a:lnTo>
                  <a:pt x="44370" y="20730"/>
                </a:lnTo>
                <a:lnTo>
                  <a:pt x="44500" y="20750"/>
                </a:lnTo>
                <a:lnTo>
                  <a:pt x="44570" y="20690"/>
                </a:lnTo>
                <a:lnTo>
                  <a:pt x="44580" y="20680"/>
                </a:lnTo>
                <a:lnTo>
                  <a:pt x="44610" y="20620"/>
                </a:lnTo>
                <a:lnTo>
                  <a:pt x="44630" y="20600"/>
                </a:lnTo>
                <a:lnTo>
                  <a:pt x="44680" y="20540"/>
                </a:lnTo>
                <a:lnTo>
                  <a:pt x="44730" y="20500"/>
                </a:lnTo>
                <a:lnTo>
                  <a:pt x="44760" y="20470"/>
                </a:lnTo>
                <a:lnTo>
                  <a:pt x="44770" y="20450"/>
                </a:lnTo>
                <a:lnTo>
                  <a:pt x="44790" y="20440"/>
                </a:lnTo>
                <a:lnTo>
                  <a:pt x="44820" y="20420"/>
                </a:lnTo>
                <a:lnTo>
                  <a:pt x="44830" y="20410"/>
                </a:lnTo>
                <a:lnTo>
                  <a:pt x="44840" y="20400"/>
                </a:lnTo>
                <a:lnTo>
                  <a:pt x="44850" y="20390"/>
                </a:lnTo>
                <a:lnTo>
                  <a:pt x="44860" y="20390"/>
                </a:lnTo>
                <a:lnTo>
                  <a:pt x="44860" y="20380"/>
                </a:lnTo>
                <a:lnTo>
                  <a:pt x="44870" y="20380"/>
                </a:lnTo>
                <a:lnTo>
                  <a:pt x="44870" y="20370"/>
                </a:lnTo>
                <a:lnTo>
                  <a:pt x="44880" y="20370"/>
                </a:lnTo>
                <a:lnTo>
                  <a:pt x="44880" y="20360"/>
                </a:lnTo>
                <a:lnTo>
                  <a:pt x="44890" y="20340"/>
                </a:lnTo>
                <a:lnTo>
                  <a:pt x="44890" y="20330"/>
                </a:lnTo>
                <a:lnTo>
                  <a:pt x="44890" y="20320"/>
                </a:lnTo>
                <a:lnTo>
                  <a:pt x="44890" y="20310"/>
                </a:lnTo>
                <a:lnTo>
                  <a:pt x="44890" y="20300"/>
                </a:lnTo>
                <a:lnTo>
                  <a:pt x="44890" y="20290"/>
                </a:lnTo>
                <a:lnTo>
                  <a:pt x="44900" y="20270"/>
                </a:lnTo>
                <a:lnTo>
                  <a:pt x="44900" y="20260"/>
                </a:lnTo>
                <a:lnTo>
                  <a:pt x="44900" y="20250"/>
                </a:lnTo>
                <a:lnTo>
                  <a:pt x="44910" y="20250"/>
                </a:lnTo>
                <a:lnTo>
                  <a:pt x="44910" y="20240"/>
                </a:lnTo>
                <a:lnTo>
                  <a:pt x="44910" y="20230"/>
                </a:lnTo>
                <a:lnTo>
                  <a:pt x="44910" y="20220"/>
                </a:lnTo>
                <a:lnTo>
                  <a:pt x="44920" y="20220"/>
                </a:lnTo>
                <a:lnTo>
                  <a:pt x="44920" y="20210"/>
                </a:lnTo>
                <a:lnTo>
                  <a:pt x="44920" y="20200"/>
                </a:lnTo>
                <a:lnTo>
                  <a:pt x="44920" y="20190"/>
                </a:lnTo>
                <a:lnTo>
                  <a:pt x="44930" y="20190"/>
                </a:lnTo>
                <a:lnTo>
                  <a:pt x="44930" y="20180"/>
                </a:lnTo>
                <a:lnTo>
                  <a:pt x="44930" y="20170"/>
                </a:lnTo>
                <a:lnTo>
                  <a:pt x="44940" y="20160"/>
                </a:lnTo>
                <a:lnTo>
                  <a:pt x="44940" y="20150"/>
                </a:lnTo>
                <a:lnTo>
                  <a:pt x="44950" y="20140"/>
                </a:lnTo>
                <a:lnTo>
                  <a:pt x="44950" y="20130"/>
                </a:lnTo>
                <a:lnTo>
                  <a:pt x="44960" y="20120"/>
                </a:lnTo>
                <a:lnTo>
                  <a:pt x="44960" y="20110"/>
                </a:lnTo>
                <a:lnTo>
                  <a:pt x="44960" y="20100"/>
                </a:lnTo>
                <a:lnTo>
                  <a:pt x="44970" y="20100"/>
                </a:lnTo>
                <a:lnTo>
                  <a:pt x="44970" y="20090"/>
                </a:lnTo>
                <a:lnTo>
                  <a:pt x="44980" y="20080"/>
                </a:lnTo>
                <a:lnTo>
                  <a:pt x="44980" y="20070"/>
                </a:lnTo>
                <a:lnTo>
                  <a:pt x="44990" y="20060"/>
                </a:lnTo>
                <a:lnTo>
                  <a:pt x="44990" y="20050"/>
                </a:lnTo>
                <a:lnTo>
                  <a:pt x="45000" y="20040"/>
                </a:lnTo>
                <a:lnTo>
                  <a:pt x="45000" y="20030"/>
                </a:lnTo>
                <a:lnTo>
                  <a:pt x="45000" y="20020"/>
                </a:lnTo>
                <a:lnTo>
                  <a:pt x="45160" y="20050"/>
                </a:lnTo>
                <a:lnTo>
                  <a:pt x="45170" y="20050"/>
                </a:lnTo>
                <a:lnTo>
                  <a:pt x="45170" y="20000"/>
                </a:lnTo>
                <a:lnTo>
                  <a:pt x="45180" y="19990"/>
                </a:lnTo>
                <a:lnTo>
                  <a:pt x="45180" y="19980"/>
                </a:lnTo>
                <a:lnTo>
                  <a:pt x="45180" y="19970"/>
                </a:lnTo>
                <a:lnTo>
                  <a:pt x="45190" y="19920"/>
                </a:lnTo>
                <a:lnTo>
                  <a:pt x="45190" y="19910"/>
                </a:lnTo>
                <a:lnTo>
                  <a:pt x="45200" y="19910"/>
                </a:lnTo>
                <a:lnTo>
                  <a:pt x="45210" y="19910"/>
                </a:lnTo>
                <a:lnTo>
                  <a:pt x="45220" y="19910"/>
                </a:lnTo>
                <a:lnTo>
                  <a:pt x="45230" y="19900"/>
                </a:lnTo>
                <a:lnTo>
                  <a:pt x="45240" y="19900"/>
                </a:lnTo>
                <a:lnTo>
                  <a:pt x="45250" y="19900"/>
                </a:lnTo>
                <a:lnTo>
                  <a:pt x="45260" y="19900"/>
                </a:lnTo>
                <a:lnTo>
                  <a:pt x="45270" y="19900"/>
                </a:lnTo>
                <a:lnTo>
                  <a:pt x="45280" y="19900"/>
                </a:lnTo>
                <a:lnTo>
                  <a:pt x="45290" y="19900"/>
                </a:lnTo>
                <a:lnTo>
                  <a:pt x="45300" y="19900"/>
                </a:lnTo>
                <a:lnTo>
                  <a:pt x="45310" y="19900"/>
                </a:lnTo>
                <a:lnTo>
                  <a:pt x="45320" y="19900"/>
                </a:lnTo>
                <a:lnTo>
                  <a:pt x="45330" y="19900"/>
                </a:lnTo>
                <a:lnTo>
                  <a:pt x="45340" y="19900"/>
                </a:lnTo>
                <a:lnTo>
                  <a:pt x="45350" y="19900"/>
                </a:lnTo>
                <a:lnTo>
                  <a:pt x="45360" y="19900"/>
                </a:lnTo>
                <a:lnTo>
                  <a:pt x="45370" y="19900"/>
                </a:lnTo>
                <a:lnTo>
                  <a:pt x="45380" y="19900"/>
                </a:lnTo>
                <a:lnTo>
                  <a:pt x="45390" y="19900"/>
                </a:lnTo>
                <a:lnTo>
                  <a:pt x="45410" y="19900"/>
                </a:lnTo>
                <a:lnTo>
                  <a:pt x="45430" y="19900"/>
                </a:lnTo>
                <a:lnTo>
                  <a:pt x="45440" y="19900"/>
                </a:lnTo>
                <a:lnTo>
                  <a:pt x="45450" y="19900"/>
                </a:lnTo>
                <a:lnTo>
                  <a:pt x="45460" y="19900"/>
                </a:lnTo>
                <a:lnTo>
                  <a:pt x="45470" y="19930"/>
                </a:lnTo>
                <a:lnTo>
                  <a:pt x="45470" y="19940"/>
                </a:lnTo>
                <a:lnTo>
                  <a:pt x="45470" y="19930"/>
                </a:lnTo>
                <a:lnTo>
                  <a:pt x="45480" y="19930"/>
                </a:lnTo>
                <a:lnTo>
                  <a:pt x="45490" y="19930"/>
                </a:lnTo>
                <a:lnTo>
                  <a:pt x="45500" y="19930"/>
                </a:lnTo>
                <a:lnTo>
                  <a:pt x="45510" y="19930"/>
                </a:lnTo>
                <a:lnTo>
                  <a:pt x="45510" y="19920"/>
                </a:lnTo>
                <a:lnTo>
                  <a:pt x="45520" y="19920"/>
                </a:lnTo>
                <a:lnTo>
                  <a:pt x="45530" y="19910"/>
                </a:lnTo>
                <a:lnTo>
                  <a:pt x="45530" y="19900"/>
                </a:lnTo>
                <a:lnTo>
                  <a:pt x="45540" y="19890"/>
                </a:lnTo>
                <a:lnTo>
                  <a:pt x="45540" y="19880"/>
                </a:lnTo>
                <a:lnTo>
                  <a:pt x="45540" y="19870"/>
                </a:lnTo>
                <a:lnTo>
                  <a:pt x="45540" y="19860"/>
                </a:lnTo>
                <a:lnTo>
                  <a:pt x="45550" y="19850"/>
                </a:lnTo>
                <a:lnTo>
                  <a:pt x="45550" y="19840"/>
                </a:lnTo>
                <a:lnTo>
                  <a:pt x="45550" y="19850"/>
                </a:lnTo>
                <a:lnTo>
                  <a:pt x="45570" y="19870"/>
                </a:lnTo>
                <a:lnTo>
                  <a:pt x="45570" y="19880"/>
                </a:lnTo>
                <a:lnTo>
                  <a:pt x="45580" y="19900"/>
                </a:lnTo>
                <a:lnTo>
                  <a:pt x="45580" y="19910"/>
                </a:lnTo>
                <a:lnTo>
                  <a:pt x="45590" y="19920"/>
                </a:lnTo>
                <a:lnTo>
                  <a:pt x="45600" y="19930"/>
                </a:lnTo>
                <a:lnTo>
                  <a:pt x="45600" y="19940"/>
                </a:lnTo>
                <a:lnTo>
                  <a:pt x="45610" y="19950"/>
                </a:lnTo>
                <a:lnTo>
                  <a:pt x="45610" y="19960"/>
                </a:lnTo>
                <a:lnTo>
                  <a:pt x="45620" y="19960"/>
                </a:lnTo>
                <a:lnTo>
                  <a:pt x="45620" y="19950"/>
                </a:lnTo>
                <a:lnTo>
                  <a:pt x="45640" y="19940"/>
                </a:lnTo>
                <a:lnTo>
                  <a:pt x="45650" y="19940"/>
                </a:lnTo>
                <a:lnTo>
                  <a:pt x="45660" y="19930"/>
                </a:lnTo>
                <a:lnTo>
                  <a:pt x="45670" y="19930"/>
                </a:lnTo>
                <a:lnTo>
                  <a:pt x="45680" y="19920"/>
                </a:lnTo>
                <a:lnTo>
                  <a:pt x="45690" y="19920"/>
                </a:lnTo>
                <a:lnTo>
                  <a:pt x="45690" y="19910"/>
                </a:lnTo>
                <a:lnTo>
                  <a:pt x="45700" y="19910"/>
                </a:lnTo>
                <a:lnTo>
                  <a:pt x="45710" y="19910"/>
                </a:lnTo>
                <a:lnTo>
                  <a:pt x="45710" y="19900"/>
                </a:lnTo>
                <a:lnTo>
                  <a:pt x="45720" y="19900"/>
                </a:lnTo>
                <a:lnTo>
                  <a:pt x="45730" y="19890"/>
                </a:lnTo>
                <a:lnTo>
                  <a:pt x="45730" y="19880"/>
                </a:lnTo>
                <a:lnTo>
                  <a:pt x="45740" y="19880"/>
                </a:lnTo>
                <a:lnTo>
                  <a:pt x="45740" y="19890"/>
                </a:lnTo>
                <a:lnTo>
                  <a:pt x="45750" y="19880"/>
                </a:lnTo>
                <a:lnTo>
                  <a:pt x="45760" y="19880"/>
                </a:lnTo>
                <a:lnTo>
                  <a:pt x="45770" y="19870"/>
                </a:lnTo>
                <a:lnTo>
                  <a:pt x="45780" y="19860"/>
                </a:lnTo>
                <a:lnTo>
                  <a:pt x="45790" y="19860"/>
                </a:lnTo>
                <a:lnTo>
                  <a:pt x="45800" y="19860"/>
                </a:lnTo>
                <a:lnTo>
                  <a:pt x="45800" y="19850"/>
                </a:lnTo>
                <a:lnTo>
                  <a:pt x="45810" y="19850"/>
                </a:lnTo>
                <a:lnTo>
                  <a:pt x="45820" y="19850"/>
                </a:lnTo>
                <a:lnTo>
                  <a:pt x="45820" y="19860"/>
                </a:lnTo>
                <a:lnTo>
                  <a:pt x="45830" y="19860"/>
                </a:lnTo>
                <a:lnTo>
                  <a:pt x="45830" y="19870"/>
                </a:lnTo>
                <a:lnTo>
                  <a:pt x="45840" y="19870"/>
                </a:lnTo>
                <a:lnTo>
                  <a:pt x="45840" y="19880"/>
                </a:lnTo>
                <a:lnTo>
                  <a:pt x="45840" y="19890"/>
                </a:lnTo>
                <a:lnTo>
                  <a:pt x="45850" y="19890"/>
                </a:lnTo>
                <a:lnTo>
                  <a:pt x="45850" y="19900"/>
                </a:lnTo>
                <a:lnTo>
                  <a:pt x="45860" y="19910"/>
                </a:lnTo>
                <a:lnTo>
                  <a:pt x="45860" y="19920"/>
                </a:lnTo>
                <a:lnTo>
                  <a:pt x="45860" y="19930"/>
                </a:lnTo>
                <a:lnTo>
                  <a:pt x="45870" y="19930"/>
                </a:lnTo>
                <a:lnTo>
                  <a:pt x="45870" y="19940"/>
                </a:lnTo>
                <a:lnTo>
                  <a:pt x="45880" y="19940"/>
                </a:lnTo>
                <a:lnTo>
                  <a:pt x="45890" y="19950"/>
                </a:lnTo>
                <a:lnTo>
                  <a:pt x="45900" y="19970"/>
                </a:lnTo>
                <a:lnTo>
                  <a:pt x="45900" y="19980"/>
                </a:lnTo>
                <a:lnTo>
                  <a:pt x="45920" y="19990"/>
                </a:lnTo>
                <a:lnTo>
                  <a:pt x="45930" y="19990"/>
                </a:lnTo>
                <a:lnTo>
                  <a:pt x="45950" y="20000"/>
                </a:lnTo>
                <a:lnTo>
                  <a:pt x="45970" y="20010"/>
                </a:lnTo>
                <a:lnTo>
                  <a:pt x="45980" y="20050"/>
                </a:lnTo>
                <a:lnTo>
                  <a:pt x="45980" y="20060"/>
                </a:lnTo>
                <a:lnTo>
                  <a:pt x="45980" y="20050"/>
                </a:lnTo>
                <a:lnTo>
                  <a:pt x="45990" y="20050"/>
                </a:lnTo>
                <a:lnTo>
                  <a:pt x="46000" y="20050"/>
                </a:lnTo>
                <a:lnTo>
                  <a:pt x="46000" y="20040"/>
                </a:lnTo>
                <a:lnTo>
                  <a:pt x="46010" y="20040"/>
                </a:lnTo>
                <a:lnTo>
                  <a:pt x="46000" y="20040"/>
                </a:lnTo>
                <a:lnTo>
                  <a:pt x="46010" y="20040"/>
                </a:lnTo>
                <a:lnTo>
                  <a:pt x="46010" y="20030"/>
                </a:lnTo>
                <a:lnTo>
                  <a:pt x="46010" y="20020"/>
                </a:lnTo>
                <a:lnTo>
                  <a:pt x="46020" y="20020"/>
                </a:lnTo>
                <a:lnTo>
                  <a:pt x="46020" y="20030"/>
                </a:lnTo>
                <a:lnTo>
                  <a:pt x="46020" y="20020"/>
                </a:lnTo>
                <a:lnTo>
                  <a:pt x="46030" y="20010"/>
                </a:lnTo>
                <a:lnTo>
                  <a:pt x="46040" y="20010"/>
                </a:lnTo>
                <a:lnTo>
                  <a:pt x="46040" y="20000"/>
                </a:lnTo>
                <a:lnTo>
                  <a:pt x="46050" y="20000"/>
                </a:lnTo>
                <a:lnTo>
                  <a:pt x="46050" y="19990"/>
                </a:lnTo>
                <a:lnTo>
                  <a:pt x="46060" y="19990"/>
                </a:lnTo>
                <a:lnTo>
                  <a:pt x="46070" y="19990"/>
                </a:lnTo>
                <a:lnTo>
                  <a:pt x="46070" y="19980"/>
                </a:lnTo>
                <a:lnTo>
                  <a:pt x="46080" y="19970"/>
                </a:lnTo>
                <a:lnTo>
                  <a:pt x="46080" y="19980"/>
                </a:lnTo>
                <a:lnTo>
                  <a:pt x="46080" y="19990"/>
                </a:lnTo>
                <a:lnTo>
                  <a:pt x="46090" y="19990"/>
                </a:lnTo>
                <a:lnTo>
                  <a:pt x="46090" y="20000"/>
                </a:lnTo>
                <a:lnTo>
                  <a:pt x="46090" y="20010"/>
                </a:lnTo>
                <a:lnTo>
                  <a:pt x="46080" y="20010"/>
                </a:lnTo>
                <a:lnTo>
                  <a:pt x="46080" y="20020"/>
                </a:lnTo>
                <a:lnTo>
                  <a:pt x="46090" y="20020"/>
                </a:lnTo>
                <a:lnTo>
                  <a:pt x="46100" y="20020"/>
                </a:lnTo>
                <a:lnTo>
                  <a:pt x="46100" y="20010"/>
                </a:lnTo>
                <a:lnTo>
                  <a:pt x="46100" y="20000"/>
                </a:lnTo>
                <a:lnTo>
                  <a:pt x="46100" y="19990"/>
                </a:lnTo>
                <a:lnTo>
                  <a:pt x="46110" y="19990"/>
                </a:lnTo>
                <a:lnTo>
                  <a:pt x="46110" y="20000"/>
                </a:lnTo>
                <a:lnTo>
                  <a:pt x="46120" y="20000"/>
                </a:lnTo>
                <a:lnTo>
                  <a:pt x="46120" y="20010"/>
                </a:lnTo>
                <a:lnTo>
                  <a:pt x="46120" y="20020"/>
                </a:lnTo>
                <a:lnTo>
                  <a:pt x="46120" y="20030"/>
                </a:lnTo>
                <a:lnTo>
                  <a:pt x="46120" y="20040"/>
                </a:lnTo>
                <a:lnTo>
                  <a:pt x="46120" y="20050"/>
                </a:lnTo>
                <a:lnTo>
                  <a:pt x="46120" y="20060"/>
                </a:lnTo>
                <a:lnTo>
                  <a:pt x="46120" y="20070"/>
                </a:lnTo>
                <a:lnTo>
                  <a:pt x="46120" y="20080"/>
                </a:lnTo>
                <a:lnTo>
                  <a:pt x="46120" y="20090"/>
                </a:lnTo>
                <a:lnTo>
                  <a:pt x="46130" y="20090"/>
                </a:lnTo>
                <a:lnTo>
                  <a:pt x="46130" y="20100"/>
                </a:lnTo>
                <a:lnTo>
                  <a:pt x="46140" y="20100"/>
                </a:lnTo>
                <a:lnTo>
                  <a:pt x="46150" y="20110"/>
                </a:lnTo>
                <a:lnTo>
                  <a:pt x="46160" y="20110"/>
                </a:lnTo>
                <a:lnTo>
                  <a:pt x="46170" y="20110"/>
                </a:lnTo>
                <a:lnTo>
                  <a:pt x="46170" y="20100"/>
                </a:lnTo>
                <a:lnTo>
                  <a:pt x="46170" y="20090"/>
                </a:lnTo>
                <a:lnTo>
                  <a:pt x="46170" y="20080"/>
                </a:lnTo>
                <a:lnTo>
                  <a:pt x="46180" y="20080"/>
                </a:lnTo>
                <a:lnTo>
                  <a:pt x="46190" y="20080"/>
                </a:lnTo>
                <a:lnTo>
                  <a:pt x="46200" y="20080"/>
                </a:lnTo>
                <a:lnTo>
                  <a:pt x="46200" y="20090"/>
                </a:lnTo>
                <a:lnTo>
                  <a:pt x="46200" y="20100"/>
                </a:lnTo>
                <a:lnTo>
                  <a:pt x="46200" y="20090"/>
                </a:lnTo>
                <a:lnTo>
                  <a:pt x="46210" y="20090"/>
                </a:lnTo>
                <a:lnTo>
                  <a:pt x="46220" y="20090"/>
                </a:lnTo>
                <a:lnTo>
                  <a:pt x="46220" y="20080"/>
                </a:lnTo>
                <a:lnTo>
                  <a:pt x="46210" y="20070"/>
                </a:lnTo>
                <a:lnTo>
                  <a:pt x="46200" y="20050"/>
                </a:lnTo>
                <a:lnTo>
                  <a:pt x="46200" y="20040"/>
                </a:lnTo>
                <a:lnTo>
                  <a:pt x="46190" y="20010"/>
                </a:lnTo>
                <a:lnTo>
                  <a:pt x="46200" y="20010"/>
                </a:lnTo>
                <a:lnTo>
                  <a:pt x="46190" y="20000"/>
                </a:lnTo>
                <a:lnTo>
                  <a:pt x="46190" y="19990"/>
                </a:lnTo>
                <a:lnTo>
                  <a:pt x="46180" y="19990"/>
                </a:lnTo>
                <a:lnTo>
                  <a:pt x="46180" y="19970"/>
                </a:lnTo>
                <a:lnTo>
                  <a:pt x="46170" y="19970"/>
                </a:lnTo>
                <a:lnTo>
                  <a:pt x="46170" y="19960"/>
                </a:lnTo>
                <a:lnTo>
                  <a:pt x="46170" y="19950"/>
                </a:lnTo>
                <a:lnTo>
                  <a:pt x="46160" y="19950"/>
                </a:lnTo>
                <a:lnTo>
                  <a:pt x="46160" y="19940"/>
                </a:lnTo>
                <a:lnTo>
                  <a:pt x="46150" y="19930"/>
                </a:lnTo>
                <a:lnTo>
                  <a:pt x="46160" y="19920"/>
                </a:lnTo>
                <a:lnTo>
                  <a:pt x="46170" y="19910"/>
                </a:lnTo>
                <a:lnTo>
                  <a:pt x="46170" y="19900"/>
                </a:lnTo>
                <a:lnTo>
                  <a:pt x="46210" y="19840"/>
                </a:lnTo>
                <a:lnTo>
                  <a:pt x="46210" y="19830"/>
                </a:lnTo>
                <a:lnTo>
                  <a:pt x="46260" y="19790"/>
                </a:lnTo>
                <a:lnTo>
                  <a:pt x="46270" y="19800"/>
                </a:lnTo>
                <a:lnTo>
                  <a:pt x="46310" y="19810"/>
                </a:lnTo>
                <a:lnTo>
                  <a:pt x="46390" y="19890"/>
                </a:lnTo>
                <a:lnTo>
                  <a:pt x="46410" y="19950"/>
                </a:lnTo>
                <a:lnTo>
                  <a:pt x="46420" y="19940"/>
                </a:lnTo>
                <a:lnTo>
                  <a:pt x="46430" y="19980"/>
                </a:lnTo>
                <a:lnTo>
                  <a:pt x="46440" y="19990"/>
                </a:lnTo>
                <a:lnTo>
                  <a:pt x="46460" y="20020"/>
                </a:lnTo>
                <a:lnTo>
                  <a:pt x="46480" y="20040"/>
                </a:lnTo>
                <a:lnTo>
                  <a:pt x="46520" y="20080"/>
                </a:lnTo>
                <a:lnTo>
                  <a:pt x="46520" y="20090"/>
                </a:lnTo>
                <a:lnTo>
                  <a:pt x="46530" y="20110"/>
                </a:lnTo>
                <a:lnTo>
                  <a:pt x="46550" y="20140"/>
                </a:lnTo>
                <a:lnTo>
                  <a:pt x="46560" y="20150"/>
                </a:lnTo>
                <a:lnTo>
                  <a:pt x="46570" y="20150"/>
                </a:lnTo>
                <a:lnTo>
                  <a:pt x="46580" y="20150"/>
                </a:lnTo>
                <a:lnTo>
                  <a:pt x="46620" y="20170"/>
                </a:lnTo>
                <a:lnTo>
                  <a:pt x="46630" y="20160"/>
                </a:lnTo>
                <a:lnTo>
                  <a:pt x="46650" y="20140"/>
                </a:lnTo>
                <a:lnTo>
                  <a:pt x="46660" y="20140"/>
                </a:lnTo>
                <a:lnTo>
                  <a:pt x="46700" y="20130"/>
                </a:lnTo>
                <a:lnTo>
                  <a:pt x="46720" y="20160"/>
                </a:lnTo>
                <a:lnTo>
                  <a:pt x="46740" y="20190"/>
                </a:lnTo>
                <a:lnTo>
                  <a:pt x="46770" y="20200"/>
                </a:lnTo>
                <a:lnTo>
                  <a:pt x="46770" y="20210"/>
                </a:lnTo>
                <a:lnTo>
                  <a:pt x="46780" y="20210"/>
                </a:lnTo>
                <a:lnTo>
                  <a:pt x="46780" y="20200"/>
                </a:lnTo>
                <a:lnTo>
                  <a:pt x="46800" y="20180"/>
                </a:lnTo>
                <a:lnTo>
                  <a:pt x="46810" y="20170"/>
                </a:lnTo>
                <a:lnTo>
                  <a:pt x="46820" y="20170"/>
                </a:lnTo>
                <a:lnTo>
                  <a:pt x="46820" y="20180"/>
                </a:lnTo>
                <a:lnTo>
                  <a:pt x="46840" y="20190"/>
                </a:lnTo>
                <a:lnTo>
                  <a:pt x="46850" y="20200"/>
                </a:lnTo>
                <a:lnTo>
                  <a:pt x="46860" y="20210"/>
                </a:lnTo>
                <a:lnTo>
                  <a:pt x="46870" y="20220"/>
                </a:lnTo>
                <a:lnTo>
                  <a:pt x="46900" y="20250"/>
                </a:lnTo>
                <a:lnTo>
                  <a:pt x="46910" y="20250"/>
                </a:lnTo>
                <a:lnTo>
                  <a:pt x="46910" y="20260"/>
                </a:lnTo>
                <a:lnTo>
                  <a:pt x="46920" y="20260"/>
                </a:lnTo>
                <a:lnTo>
                  <a:pt x="46940" y="20280"/>
                </a:lnTo>
                <a:lnTo>
                  <a:pt x="46950" y="20290"/>
                </a:lnTo>
                <a:lnTo>
                  <a:pt x="46950" y="20300"/>
                </a:lnTo>
                <a:lnTo>
                  <a:pt x="46980" y="20340"/>
                </a:lnTo>
                <a:lnTo>
                  <a:pt x="46990" y="20380"/>
                </a:lnTo>
                <a:lnTo>
                  <a:pt x="46990" y="20410"/>
                </a:lnTo>
                <a:lnTo>
                  <a:pt x="47000" y="20470"/>
                </a:lnTo>
                <a:lnTo>
                  <a:pt x="47020" y="20480"/>
                </a:lnTo>
                <a:lnTo>
                  <a:pt x="47080" y="20490"/>
                </a:lnTo>
                <a:lnTo>
                  <a:pt x="47120" y="20480"/>
                </a:lnTo>
                <a:lnTo>
                  <a:pt x="47140" y="20470"/>
                </a:lnTo>
                <a:lnTo>
                  <a:pt x="47150" y="20460"/>
                </a:lnTo>
                <a:lnTo>
                  <a:pt x="47150" y="20480"/>
                </a:lnTo>
                <a:lnTo>
                  <a:pt x="47160" y="20520"/>
                </a:lnTo>
                <a:lnTo>
                  <a:pt x="47190" y="20530"/>
                </a:lnTo>
                <a:lnTo>
                  <a:pt x="47230" y="20530"/>
                </a:lnTo>
                <a:lnTo>
                  <a:pt x="47260" y="20520"/>
                </a:lnTo>
                <a:lnTo>
                  <a:pt x="47290" y="20460"/>
                </a:lnTo>
                <a:lnTo>
                  <a:pt x="47250" y="20390"/>
                </a:lnTo>
                <a:lnTo>
                  <a:pt x="47220" y="20320"/>
                </a:lnTo>
                <a:lnTo>
                  <a:pt x="47200" y="20280"/>
                </a:lnTo>
                <a:lnTo>
                  <a:pt x="47320" y="20290"/>
                </a:lnTo>
                <a:lnTo>
                  <a:pt x="47360" y="20290"/>
                </a:lnTo>
                <a:lnTo>
                  <a:pt x="47430" y="20290"/>
                </a:lnTo>
                <a:lnTo>
                  <a:pt x="47430" y="20270"/>
                </a:lnTo>
                <a:lnTo>
                  <a:pt x="47400" y="20220"/>
                </a:lnTo>
                <a:lnTo>
                  <a:pt x="47360" y="20140"/>
                </a:lnTo>
                <a:lnTo>
                  <a:pt x="47350" y="20140"/>
                </a:lnTo>
                <a:lnTo>
                  <a:pt x="47340" y="20120"/>
                </a:lnTo>
                <a:lnTo>
                  <a:pt x="47330" y="20110"/>
                </a:lnTo>
                <a:lnTo>
                  <a:pt x="47320" y="20090"/>
                </a:lnTo>
                <a:lnTo>
                  <a:pt x="47310" y="20070"/>
                </a:lnTo>
                <a:lnTo>
                  <a:pt x="47300" y="20060"/>
                </a:lnTo>
                <a:lnTo>
                  <a:pt x="47290" y="20040"/>
                </a:lnTo>
                <a:lnTo>
                  <a:pt x="47270" y="20020"/>
                </a:lnTo>
                <a:lnTo>
                  <a:pt x="47270" y="20010"/>
                </a:lnTo>
                <a:lnTo>
                  <a:pt x="47270" y="20000"/>
                </a:lnTo>
                <a:lnTo>
                  <a:pt x="47270" y="19990"/>
                </a:lnTo>
                <a:lnTo>
                  <a:pt x="47270" y="19940"/>
                </a:lnTo>
                <a:lnTo>
                  <a:pt x="47270" y="19920"/>
                </a:lnTo>
                <a:lnTo>
                  <a:pt x="47270" y="19900"/>
                </a:lnTo>
                <a:lnTo>
                  <a:pt x="47270" y="19870"/>
                </a:lnTo>
                <a:lnTo>
                  <a:pt x="47270" y="19850"/>
                </a:lnTo>
                <a:lnTo>
                  <a:pt x="47270" y="19840"/>
                </a:lnTo>
                <a:lnTo>
                  <a:pt x="47310" y="19840"/>
                </a:lnTo>
                <a:lnTo>
                  <a:pt x="47340" y="19840"/>
                </a:lnTo>
                <a:lnTo>
                  <a:pt x="47360" y="19830"/>
                </a:lnTo>
                <a:lnTo>
                  <a:pt x="47380" y="19830"/>
                </a:lnTo>
                <a:lnTo>
                  <a:pt x="47420" y="19830"/>
                </a:lnTo>
                <a:lnTo>
                  <a:pt x="47510" y="19830"/>
                </a:lnTo>
                <a:lnTo>
                  <a:pt x="47550" y="19830"/>
                </a:lnTo>
                <a:lnTo>
                  <a:pt x="47580" y="19830"/>
                </a:lnTo>
                <a:lnTo>
                  <a:pt x="47600" y="19830"/>
                </a:lnTo>
                <a:lnTo>
                  <a:pt x="47660" y="19830"/>
                </a:lnTo>
                <a:lnTo>
                  <a:pt x="47740" y="19830"/>
                </a:lnTo>
                <a:lnTo>
                  <a:pt x="47770" y="19830"/>
                </a:lnTo>
                <a:lnTo>
                  <a:pt x="47780" y="19820"/>
                </a:lnTo>
                <a:lnTo>
                  <a:pt x="47850" y="19810"/>
                </a:lnTo>
                <a:lnTo>
                  <a:pt x="47870" y="19810"/>
                </a:lnTo>
                <a:lnTo>
                  <a:pt x="47900" y="19770"/>
                </a:lnTo>
                <a:lnTo>
                  <a:pt x="47910" y="19760"/>
                </a:lnTo>
                <a:lnTo>
                  <a:pt x="47940" y="19750"/>
                </a:lnTo>
                <a:lnTo>
                  <a:pt x="48000" y="19730"/>
                </a:lnTo>
                <a:lnTo>
                  <a:pt x="48060" y="19710"/>
                </a:lnTo>
                <a:lnTo>
                  <a:pt x="48110" y="19690"/>
                </a:lnTo>
                <a:lnTo>
                  <a:pt x="48160" y="19690"/>
                </a:lnTo>
                <a:lnTo>
                  <a:pt x="48180" y="19690"/>
                </a:lnTo>
                <a:lnTo>
                  <a:pt x="48210" y="19690"/>
                </a:lnTo>
                <a:lnTo>
                  <a:pt x="48300" y="19670"/>
                </a:lnTo>
                <a:lnTo>
                  <a:pt x="48320" y="19660"/>
                </a:lnTo>
                <a:lnTo>
                  <a:pt x="48360" y="19680"/>
                </a:lnTo>
                <a:lnTo>
                  <a:pt x="48400" y="19690"/>
                </a:lnTo>
                <a:lnTo>
                  <a:pt x="48430" y="19700"/>
                </a:lnTo>
                <a:lnTo>
                  <a:pt x="48530" y="19730"/>
                </a:lnTo>
                <a:lnTo>
                  <a:pt x="48550" y="19730"/>
                </a:lnTo>
                <a:lnTo>
                  <a:pt x="48560" y="19740"/>
                </a:lnTo>
                <a:lnTo>
                  <a:pt x="48580" y="19740"/>
                </a:lnTo>
                <a:lnTo>
                  <a:pt x="48610" y="19750"/>
                </a:lnTo>
                <a:lnTo>
                  <a:pt x="48640" y="19750"/>
                </a:lnTo>
                <a:lnTo>
                  <a:pt x="48690" y="19760"/>
                </a:lnTo>
                <a:lnTo>
                  <a:pt x="48700" y="19760"/>
                </a:lnTo>
                <a:lnTo>
                  <a:pt x="48720" y="19760"/>
                </a:lnTo>
                <a:lnTo>
                  <a:pt x="48780" y="19730"/>
                </a:lnTo>
                <a:lnTo>
                  <a:pt x="48800" y="19720"/>
                </a:lnTo>
                <a:lnTo>
                  <a:pt x="48880" y="19690"/>
                </a:lnTo>
                <a:lnTo>
                  <a:pt x="48930" y="19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