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Kiili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iil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6910" y="16020"/>
                </a:moveTo>
                <a:lnTo>
                  <a:pt x="46950" y="16020"/>
                </a:lnTo>
                <a:lnTo>
                  <a:pt x="46990" y="16010"/>
                </a:lnTo>
                <a:lnTo>
                  <a:pt x="47000" y="16020"/>
                </a:lnTo>
                <a:lnTo>
                  <a:pt x="47010" y="16040"/>
                </a:lnTo>
                <a:lnTo>
                  <a:pt x="47030" y="16060"/>
                </a:lnTo>
                <a:lnTo>
                  <a:pt x="47040" y="16080"/>
                </a:lnTo>
                <a:lnTo>
                  <a:pt x="47060" y="16100"/>
                </a:lnTo>
                <a:lnTo>
                  <a:pt x="47070" y="16120"/>
                </a:lnTo>
                <a:lnTo>
                  <a:pt x="47090" y="16140"/>
                </a:lnTo>
                <a:lnTo>
                  <a:pt x="47100" y="16160"/>
                </a:lnTo>
                <a:lnTo>
                  <a:pt x="47140" y="16160"/>
                </a:lnTo>
                <a:lnTo>
                  <a:pt x="47220" y="16150"/>
                </a:lnTo>
                <a:lnTo>
                  <a:pt x="47230" y="16150"/>
                </a:lnTo>
                <a:lnTo>
                  <a:pt x="47260" y="16130"/>
                </a:lnTo>
                <a:lnTo>
                  <a:pt x="47260" y="16120"/>
                </a:lnTo>
                <a:lnTo>
                  <a:pt x="47400" y="16110"/>
                </a:lnTo>
                <a:lnTo>
                  <a:pt x="47430" y="16100"/>
                </a:lnTo>
                <a:lnTo>
                  <a:pt x="47470" y="16100"/>
                </a:lnTo>
                <a:lnTo>
                  <a:pt x="47480" y="16100"/>
                </a:lnTo>
                <a:lnTo>
                  <a:pt x="47510" y="16080"/>
                </a:lnTo>
                <a:lnTo>
                  <a:pt x="47520" y="16090"/>
                </a:lnTo>
                <a:lnTo>
                  <a:pt x="47510" y="16090"/>
                </a:lnTo>
                <a:lnTo>
                  <a:pt x="47500" y="16100"/>
                </a:lnTo>
                <a:lnTo>
                  <a:pt x="47480" y="16130"/>
                </a:lnTo>
                <a:lnTo>
                  <a:pt x="47480" y="16140"/>
                </a:lnTo>
                <a:lnTo>
                  <a:pt x="47470" y="16150"/>
                </a:lnTo>
                <a:lnTo>
                  <a:pt x="47460" y="16160"/>
                </a:lnTo>
                <a:lnTo>
                  <a:pt x="47540" y="16280"/>
                </a:lnTo>
                <a:lnTo>
                  <a:pt x="47540" y="16290"/>
                </a:lnTo>
                <a:lnTo>
                  <a:pt x="47560" y="16310"/>
                </a:lnTo>
                <a:lnTo>
                  <a:pt x="47540" y="16340"/>
                </a:lnTo>
                <a:lnTo>
                  <a:pt x="47630" y="16390"/>
                </a:lnTo>
                <a:lnTo>
                  <a:pt x="47640" y="16390"/>
                </a:lnTo>
                <a:lnTo>
                  <a:pt x="47640" y="16450"/>
                </a:lnTo>
                <a:lnTo>
                  <a:pt x="47610" y="16450"/>
                </a:lnTo>
                <a:lnTo>
                  <a:pt x="47610" y="16470"/>
                </a:lnTo>
                <a:lnTo>
                  <a:pt x="47610" y="16480"/>
                </a:lnTo>
                <a:lnTo>
                  <a:pt x="47610" y="16490"/>
                </a:lnTo>
                <a:lnTo>
                  <a:pt x="47610" y="16540"/>
                </a:lnTo>
                <a:lnTo>
                  <a:pt x="47600" y="16560"/>
                </a:lnTo>
                <a:lnTo>
                  <a:pt x="47600" y="16580"/>
                </a:lnTo>
                <a:lnTo>
                  <a:pt x="47610" y="16590"/>
                </a:lnTo>
                <a:lnTo>
                  <a:pt x="47610" y="16610"/>
                </a:lnTo>
                <a:lnTo>
                  <a:pt x="47630" y="16670"/>
                </a:lnTo>
                <a:lnTo>
                  <a:pt x="47640" y="16680"/>
                </a:lnTo>
                <a:lnTo>
                  <a:pt x="47640" y="16690"/>
                </a:lnTo>
                <a:lnTo>
                  <a:pt x="47640" y="16700"/>
                </a:lnTo>
                <a:lnTo>
                  <a:pt x="47650" y="16710"/>
                </a:lnTo>
                <a:lnTo>
                  <a:pt x="47650" y="16720"/>
                </a:lnTo>
                <a:lnTo>
                  <a:pt x="47660" y="16730"/>
                </a:lnTo>
                <a:lnTo>
                  <a:pt x="47680" y="16760"/>
                </a:lnTo>
                <a:lnTo>
                  <a:pt x="47690" y="16770"/>
                </a:lnTo>
                <a:lnTo>
                  <a:pt x="47700" y="16790"/>
                </a:lnTo>
                <a:lnTo>
                  <a:pt x="47710" y="16790"/>
                </a:lnTo>
                <a:lnTo>
                  <a:pt x="47740" y="16830"/>
                </a:lnTo>
                <a:lnTo>
                  <a:pt x="47780" y="16820"/>
                </a:lnTo>
                <a:lnTo>
                  <a:pt x="47800" y="16850"/>
                </a:lnTo>
                <a:lnTo>
                  <a:pt x="47820" y="16840"/>
                </a:lnTo>
                <a:lnTo>
                  <a:pt x="47820" y="16830"/>
                </a:lnTo>
                <a:lnTo>
                  <a:pt x="47830" y="16830"/>
                </a:lnTo>
                <a:lnTo>
                  <a:pt x="47840" y="16820"/>
                </a:lnTo>
                <a:lnTo>
                  <a:pt x="47850" y="16820"/>
                </a:lnTo>
                <a:lnTo>
                  <a:pt x="47860" y="16810"/>
                </a:lnTo>
                <a:lnTo>
                  <a:pt x="47870" y="16810"/>
                </a:lnTo>
                <a:lnTo>
                  <a:pt x="47880" y="16800"/>
                </a:lnTo>
                <a:lnTo>
                  <a:pt x="47890" y="16800"/>
                </a:lnTo>
                <a:lnTo>
                  <a:pt x="47900" y="16790"/>
                </a:lnTo>
                <a:lnTo>
                  <a:pt x="47910" y="16800"/>
                </a:lnTo>
                <a:lnTo>
                  <a:pt x="47920" y="16810"/>
                </a:lnTo>
                <a:lnTo>
                  <a:pt x="47930" y="16810"/>
                </a:lnTo>
                <a:lnTo>
                  <a:pt x="47940" y="16820"/>
                </a:lnTo>
                <a:lnTo>
                  <a:pt x="47930" y="16830"/>
                </a:lnTo>
                <a:lnTo>
                  <a:pt x="47930" y="16840"/>
                </a:lnTo>
                <a:lnTo>
                  <a:pt x="47920" y="16850"/>
                </a:lnTo>
                <a:lnTo>
                  <a:pt x="47930" y="16860"/>
                </a:lnTo>
                <a:lnTo>
                  <a:pt x="47960" y="16890"/>
                </a:lnTo>
                <a:lnTo>
                  <a:pt x="47990" y="16860"/>
                </a:lnTo>
                <a:lnTo>
                  <a:pt x="48010" y="16860"/>
                </a:lnTo>
                <a:lnTo>
                  <a:pt x="48010" y="16850"/>
                </a:lnTo>
                <a:lnTo>
                  <a:pt x="48010" y="16840"/>
                </a:lnTo>
                <a:lnTo>
                  <a:pt x="48020" y="16840"/>
                </a:lnTo>
                <a:lnTo>
                  <a:pt x="48030" y="16830"/>
                </a:lnTo>
                <a:lnTo>
                  <a:pt x="48030" y="16820"/>
                </a:lnTo>
                <a:lnTo>
                  <a:pt x="48070" y="16770"/>
                </a:lnTo>
                <a:lnTo>
                  <a:pt x="48060" y="16760"/>
                </a:lnTo>
                <a:lnTo>
                  <a:pt x="48130" y="16730"/>
                </a:lnTo>
                <a:lnTo>
                  <a:pt x="48140" y="16670"/>
                </a:lnTo>
                <a:lnTo>
                  <a:pt x="48180" y="16640"/>
                </a:lnTo>
                <a:lnTo>
                  <a:pt x="48190" y="16600"/>
                </a:lnTo>
                <a:lnTo>
                  <a:pt x="48210" y="16570"/>
                </a:lnTo>
                <a:lnTo>
                  <a:pt x="48220" y="16560"/>
                </a:lnTo>
                <a:lnTo>
                  <a:pt x="48240" y="16540"/>
                </a:lnTo>
                <a:lnTo>
                  <a:pt x="48260" y="16520"/>
                </a:lnTo>
                <a:lnTo>
                  <a:pt x="48270" y="16510"/>
                </a:lnTo>
                <a:lnTo>
                  <a:pt x="48300" y="16490"/>
                </a:lnTo>
                <a:lnTo>
                  <a:pt x="48320" y="16460"/>
                </a:lnTo>
                <a:lnTo>
                  <a:pt x="48320" y="16470"/>
                </a:lnTo>
                <a:lnTo>
                  <a:pt x="48340" y="16510"/>
                </a:lnTo>
                <a:lnTo>
                  <a:pt x="48350" y="16520"/>
                </a:lnTo>
                <a:lnTo>
                  <a:pt x="48450" y="16560"/>
                </a:lnTo>
                <a:lnTo>
                  <a:pt x="48530" y="16590"/>
                </a:lnTo>
                <a:lnTo>
                  <a:pt x="48540" y="16600"/>
                </a:lnTo>
                <a:lnTo>
                  <a:pt x="48550" y="16610"/>
                </a:lnTo>
                <a:lnTo>
                  <a:pt x="48560" y="16650"/>
                </a:lnTo>
                <a:lnTo>
                  <a:pt x="48580" y="16710"/>
                </a:lnTo>
                <a:lnTo>
                  <a:pt x="48600" y="16760"/>
                </a:lnTo>
                <a:lnTo>
                  <a:pt x="48600" y="16770"/>
                </a:lnTo>
                <a:lnTo>
                  <a:pt x="48600" y="16780"/>
                </a:lnTo>
                <a:lnTo>
                  <a:pt x="48600" y="16800"/>
                </a:lnTo>
                <a:lnTo>
                  <a:pt x="48610" y="16800"/>
                </a:lnTo>
                <a:lnTo>
                  <a:pt x="48620" y="16820"/>
                </a:lnTo>
                <a:lnTo>
                  <a:pt x="48630" y="16830"/>
                </a:lnTo>
                <a:lnTo>
                  <a:pt x="48650" y="16850"/>
                </a:lnTo>
                <a:lnTo>
                  <a:pt x="48650" y="16860"/>
                </a:lnTo>
                <a:lnTo>
                  <a:pt x="48640" y="16900"/>
                </a:lnTo>
                <a:lnTo>
                  <a:pt x="48630" y="16910"/>
                </a:lnTo>
                <a:lnTo>
                  <a:pt x="48620" y="16940"/>
                </a:lnTo>
                <a:lnTo>
                  <a:pt x="48560" y="16990"/>
                </a:lnTo>
                <a:lnTo>
                  <a:pt x="48560" y="17020"/>
                </a:lnTo>
                <a:lnTo>
                  <a:pt x="48570" y="17070"/>
                </a:lnTo>
                <a:lnTo>
                  <a:pt x="48560" y="17170"/>
                </a:lnTo>
                <a:lnTo>
                  <a:pt x="48700" y="17190"/>
                </a:lnTo>
                <a:lnTo>
                  <a:pt x="48770" y="17150"/>
                </a:lnTo>
                <a:lnTo>
                  <a:pt x="48860" y="17130"/>
                </a:lnTo>
                <a:lnTo>
                  <a:pt x="48870" y="17130"/>
                </a:lnTo>
                <a:lnTo>
                  <a:pt x="48900" y="17140"/>
                </a:lnTo>
                <a:lnTo>
                  <a:pt x="48930" y="17170"/>
                </a:lnTo>
                <a:lnTo>
                  <a:pt x="48940" y="17170"/>
                </a:lnTo>
                <a:lnTo>
                  <a:pt x="48940" y="17180"/>
                </a:lnTo>
                <a:lnTo>
                  <a:pt x="48950" y="17190"/>
                </a:lnTo>
                <a:lnTo>
                  <a:pt x="48950" y="17200"/>
                </a:lnTo>
                <a:lnTo>
                  <a:pt x="48940" y="17260"/>
                </a:lnTo>
                <a:lnTo>
                  <a:pt x="48930" y="17290"/>
                </a:lnTo>
                <a:lnTo>
                  <a:pt x="48920" y="17380"/>
                </a:lnTo>
                <a:lnTo>
                  <a:pt x="48930" y="17400"/>
                </a:lnTo>
                <a:lnTo>
                  <a:pt x="48930" y="17420"/>
                </a:lnTo>
                <a:lnTo>
                  <a:pt x="48930" y="17430"/>
                </a:lnTo>
                <a:lnTo>
                  <a:pt x="48940" y="17430"/>
                </a:lnTo>
                <a:lnTo>
                  <a:pt x="48940" y="17440"/>
                </a:lnTo>
                <a:lnTo>
                  <a:pt x="48950" y="17460"/>
                </a:lnTo>
                <a:lnTo>
                  <a:pt x="48960" y="17460"/>
                </a:lnTo>
                <a:lnTo>
                  <a:pt x="48960" y="17470"/>
                </a:lnTo>
                <a:lnTo>
                  <a:pt x="48970" y="17480"/>
                </a:lnTo>
                <a:lnTo>
                  <a:pt x="48970" y="17490"/>
                </a:lnTo>
                <a:lnTo>
                  <a:pt x="48970" y="17500"/>
                </a:lnTo>
                <a:lnTo>
                  <a:pt x="48970" y="17510"/>
                </a:lnTo>
                <a:lnTo>
                  <a:pt x="48970" y="17520"/>
                </a:lnTo>
                <a:lnTo>
                  <a:pt x="48970" y="17530"/>
                </a:lnTo>
                <a:lnTo>
                  <a:pt x="48970" y="17540"/>
                </a:lnTo>
                <a:lnTo>
                  <a:pt x="48970" y="17550"/>
                </a:lnTo>
                <a:lnTo>
                  <a:pt x="48970" y="17560"/>
                </a:lnTo>
                <a:lnTo>
                  <a:pt x="48970" y="17600"/>
                </a:lnTo>
                <a:lnTo>
                  <a:pt x="48970" y="17610"/>
                </a:lnTo>
                <a:lnTo>
                  <a:pt x="48980" y="17630"/>
                </a:lnTo>
                <a:lnTo>
                  <a:pt x="48980" y="17640"/>
                </a:lnTo>
                <a:lnTo>
                  <a:pt x="48990" y="17650"/>
                </a:lnTo>
                <a:lnTo>
                  <a:pt x="48990" y="17670"/>
                </a:lnTo>
                <a:lnTo>
                  <a:pt x="49000" y="17670"/>
                </a:lnTo>
                <a:lnTo>
                  <a:pt x="49000" y="17690"/>
                </a:lnTo>
                <a:lnTo>
                  <a:pt x="49020" y="17730"/>
                </a:lnTo>
                <a:lnTo>
                  <a:pt x="49030" y="17800"/>
                </a:lnTo>
                <a:lnTo>
                  <a:pt x="49030" y="17830"/>
                </a:lnTo>
                <a:lnTo>
                  <a:pt x="49040" y="17850"/>
                </a:lnTo>
                <a:lnTo>
                  <a:pt x="49040" y="17860"/>
                </a:lnTo>
                <a:lnTo>
                  <a:pt x="49050" y="17890"/>
                </a:lnTo>
                <a:lnTo>
                  <a:pt x="49060" y="17910"/>
                </a:lnTo>
                <a:lnTo>
                  <a:pt x="49070" y="17920"/>
                </a:lnTo>
                <a:lnTo>
                  <a:pt x="49070" y="17930"/>
                </a:lnTo>
                <a:lnTo>
                  <a:pt x="49080" y="17950"/>
                </a:lnTo>
                <a:lnTo>
                  <a:pt x="49090" y="17950"/>
                </a:lnTo>
                <a:lnTo>
                  <a:pt x="49100" y="17960"/>
                </a:lnTo>
                <a:lnTo>
                  <a:pt x="49140" y="18000"/>
                </a:lnTo>
                <a:lnTo>
                  <a:pt x="49150" y="18010"/>
                </a:lnTo>
                <a:lnTo>
                  <a:pt x="49160" y="18020"/>
                </a:lnTo>
                <a:lnTo>
                  <a:pt x="49170" y="18030"/>
                </a:lnTo>
                <a:lnTo>
                  <a:pt x="49190" y="18060"/>
                </a:lnTo>
                <a:lnTo>
                  <a:pt x="49240" y="18050"/>
                </a:lnTo>
                <a:lnTo>
                  <a:pt x="49240" y="18060"/>
                </a:lnTo>
                <a:lnTo>
                  <a:pt x="49250" y="18060"/>
                </a:lnTo>
                <a:lnTo>
                  <a:pt x="49270" y="18090"/>
                </a:lnTo>
                <a:lnTo>
                  <a:pt x="49270" y="18100"/>
                </a:lnTo>
                <a:lnTo>
                  <a:pt x="49300" y="18140"/>
                </a:lnTo>
                <a:lnTo>
                  <a:pt x="49330" y="18130"/>
                </a:lnTo>
                <a:lnTo>
                  <a:pt x="49360" y="18170"/>
                </a:lnTo>
                <a:lnTo>
                  <a:pt x="49370" y="18190"/>
                </a:lnTo>
                <a:lnTo>
                  <a:pt x="49400" y="18170"/>
                </a:lnTo>
                <a:lnTo>
                  <a:pt x="49440" y="18170"/>
                </a:lnTo>
                <a:lnTo>
                  <a:pt x="49500" y="18160"/>
                </a:lnTo>
                <a:lnTo>
                  <a:pt x="49500" y="18180"/>
                </a:lnTo>
                <a:lnTo>
                  <a:pt x="49500" y="18210"/>
                </a:lnTo>
                <a:lnTo>
                  <a:pt x="49500" y="18230"/>
                </a:lnTo>
                <a:lnTo>
                  <a:pt x="49500" y="18240"/>
                </a:lnTo>
                <a:lnTo>
                  <a:pt x="49510" y="18260"/>
                </a:lnTo>
                <a:lnTo>
                  <a:pt x="49510" y="18280"/>
                </a:lnTo>
                <a:lnTo>
                  <a:pt x="49510" y="18290"/>
                </a:lnTo>
                <a:lnTo>
                  <a:pt x="49510" y="18310"/>
                </a:lnTo>
                <a:lnTo>
                  <a:pt x="49510" y="18320"/>
                </a:lnTo>
                <a:lnTo>
                  <a:pt x="49510" y="18330"/>
                </a:lnTo>
                <a:lnTo>
                  <a:pt x="49510" y="18360"/>
                </a:lnTo>
                <a:lnTo>
                  <a:pt x="49510" y="18380"/>
                </a:lnTo>
                <a:lnTo>
                  <a:pt x="49520" y="18420"/>
                </a:lnTo>
                <a:lnTo>
                  <a:pt x="49520" y="18430"/>
                </a:lnTo>
                <a:lnTo>
                  <a:pt x="49520" y="18440"/>
                </a:lnTo>
                <a:lnTo>
                  <a:pt x="49520" y="18460"/>
                </a:lnTo>
                <a:lnTo>
                  <a:pt x="49520" y="18470"/>
                </a:lnTo>
                <a:lnTo>
                  <a:pt x="49520" y="18480"/>
                </a:lnTo>
                <a:lnTo>
                  <a:pt x="49520" y="18490"/>
                </a:lnTo>
                <a:lnTo>
                  <a:pt x="49520" y="18530"/>
                </a:lnTo>
                <a:lnTo>
                  <a:pt x="49530" y="18610"/>
                </a:lnTo>
                <a:lnTo>
                  <a:pt x="49530" y="18650"/>
                </a:lnTo>
                <a:lnTo>
                  <a:pt x="49530" y="18670"/>
                </a:lnTo>
                <a:lnTo>
                  <a:pt x="49530" y="18690"/>
                </a:lnTo>
                <a:lnTo>
                  <a:pt x="49530" y="18720"/>
                </a:lnTo>
                <a:lnTo>
                  <a:pt x="49530" y="18730"/>
                </a:lnTo>
                <a:lnTo>
                  <a:pt x="49530" y="18750"/>
                </a:lnTo>
                <a:lnTo>
                  <a:pt x="49530" y="18770"/>
                </a:lnTo>
                <a:lnTo>
                  <a:pt x="49540" y="18780"/>
                </a:lnTo>
                <a:lnTo>
                  <a:pt x="49540" y="18800"/>
                </a:lnTo>
                <a:lnTo>
                  <a:pt x="49540" y="18810"/>
                </a:lnTo>
                <a:lnTo>
                  <a:pt x="49540" y="18820"/>
                </a:lnTo>
                <a:lnTo>
                  <a:pt x="49540" y="18830"/>
                </a:lnTo>
                <a:lnTo>
                  <a:pt x="49540" y="18840"/>
                </a:lnTo>
                <a:lnTo>
                  <a:pt x="49540" y="18850"/>
                </a:lnTo>
                <a:lnTo>
                  <a:pt x="49540" y="18860"/>
                </a:lnTo>
                <a:lnTo>
                  <a:pt x="49540" y="18870"/>
                </a:lnTo>
                <a:lnTo>
                  <a:pt x="49540" y="18880"/>
                </a:lnTo>
                <a:lnTo>
                  <a:pt x="49550" y="18890"/>
                </a:lnTo>
                <a:lnTo>
                  <a:pt x="49550" y="18900"/>
                </a:lnTo>
                <a:lnTo>
                  <a:pt x="49550" y="18910"/>
                </a:lnTo>
                <a:lnTo>
                  <a:pt x="49550" y="18920"/>
                </a:lnTo>
                <a:lnTo>
                  <a:pt x="49560" y="18920"/>
                </a:lnTo>
                <a:lnTo>
                  <a:pt x="49560" y="18930"/>
                </a:lnTo>
                <a:lnTo>
                  <a:pt x="49560" y="18940"/>
                </a:lnTo>
                <a:lnTo>
                  <a:pt x="49550" y="18950"/>
                </a:lnTo>
                <a:lnTo>
                  <a:pt x="49550" y="18960"/>
                </a:lnTo>
                <a:lnTo>
                  <a:pt x="49560" y="18960"/>
                </a:lnTo>
                <a:lnTo>
                  <a:pt x="49560" y="18970"/>
                </a:lnTo>
                <a:lnTo>
                  <a:pt x="49570" y="18970"/>
                </a:lnTo>
                <a:lnTo>
                  <a:pt x="49570" y="18980"/>
                </a:lnTo>
                <a:lnTo>
                  <a:pt x="49570" y="18990"/>
                </a:lnTo>
                <a:lnTo>
                  <a:pt x="49570" y="19000"/>
                </a:lnTo>
                <a:lnTo>
                  <a:pt x="49560" y="19000"/>
                </a:lnTo>
                <a:lnTo>
                  <a:pt x="49560" y="19010"/>
                </a:lnTo>
                <a:lnTo>
                  <a:pt x="49550" y="19010"/>
                </a:lnTo>
                <a:lnTo>
                  <a:pt x="49550" y="19020"/>
                </a:lnTo>
                <a:lnTo>
                  <a:pt x="49550" y="19030"/>
                </a:lnTo>
                <a:lnTo>
                  <a:pt x="49550" y="19060"/>
                </a:lnTo>
                <a:lnTo>
                  <a:pt x="49540" y="19100"/>
                </a:lnTo>
                <a:lnTo>
                  <a:pt x="49540" y="19110"/>
                </a:lnTo>
                <a:lnTo>
                  <a:pt x="49540" y="19140"/>
                </a:lnTo>
                <a:lnTo>
                  <a:pt x="49540" y="19160"/>
                </a:lnTo>
                <a:lnTo>
                  <a:pt x="49540" y="19170"/>
                </a:lnTo>
                <a:lnTo>
                  <a:pt x="49540" y="19190"/>
                </a:lnTo>
                <a:lnTo>
                  <a:pt x="49530" y="19270"/>
                </a:lnTo>
                <a:lnTo>
                  <a:pt x="49530" y="19280"/>
                </a:lnTo>
                <a:lnTo>
                  <a:pt x="49530" y="19300"/>
                </a:lnTo>
                <a:lnTo>
                  <a:pt x="49530" y="19320"/>
                </a:lnTo>
                <a:lnTo>
                  <a:pt x="49520" y="19330"/>
                </a:lnTo>
                <a:lnTo>
                  <a:pt x="49510" y="19330"/>
                </a:lnTo>
                <a:lnTo>
                  <a:pt x="49510" y="19340"/>
                </a:lnTo>
                <a:lnTo>
                  <a:pt x="49510" y="19350"/>
                </a:lnTo>
                <a:lnTo>
                  <a:pt x="49500" y="19350"/>
                </a:lnTo>
                <a:lnTo>
                  <a:pt x="49500" y="19360"/>
                </a:lnTo>
                <a:lnTo>
                  <a:pt x="49470" y="19370"/>
                </a:lnTo>
                <a:lnTo>
                  <a:pt x="49380" y="19410"/>
                </a:lnTo>
                <a:lnTo>
                  <a:pt x="49380" y="19440"/>
                </a:lnTo>
                <a:lnTo>
                  <a:pt x="49370" y="19450"/>
                </a:lnTo>
                <a:lnTo>
                  <a:pt x="49370" y="19470"/>
                </a:lnTo>
                <a:lnTo>
                  <a:pt x="49360" y="19500"/>
                </a:lnTo>
                <a:lnTo>
                  <a:pt x="49350" y="19510"/>
                </a:lnTo>
                <a:lnTo>
                  <a:pt x="49340" y="19510"/>
                </a:lnTo>
                <a:lnTo>
                  <a:pt x="49330" y="19500"/>
                </a:lnTo>
                <a:lnTo>
                  <a:pt x="49320" y="19500"/>
                </a:lnTo>
                <a:lnTo>
                  <a:pt x="49310" y="19490"/>
                </a:lnTo>
                <a:lnTo>
                  <a:pt x="49300" y="19490"/>
                </a:lnTo>
                <a:lnTo>
                  <a:pt x="49300" y="19480"/>
                </a:lnTo>
                <a:lnTo>
                  <a:pt x="49290" y="19480"/>
                </a:lnTo>
                <a:lnTo>
                  <a:pt x="49290" y="19470"/>
                </a:lnTo>
                <a:lnTo>
                  <a:pt x="49280" y="19460"/>
                </a:lnTo>
                <a:lnTo>
                  <a:pt x="49280" y="19450"/>
                </a:lnTo>
                <a:lnTo>
                  <a:pt x="49270" y="19450"/>
                </a:lnTo>
                <a:lnTo>
                  <a:pt x="49270" y="19440"/>
                </a:lnTo>
                <a:lnTo>
                  <a:pt x="49270" y="19430"/>
                </a:lnTo>
                <a:lnTo>
                  <a:pt x="49270" y="19420"/>
                </a:lnTo>
                <a:lnTo>
                  <a:pt x="49260" y="19420"/>
                </a:lnTo>
                <a:lnTo>
                  <a:pt x="49260" y="19410"/>
                </a:lnTo>
                <a:lnTo>
                  <a:pt x="49260" y="19400"/>
                </a:lnTo>
                <a:lnTo>
                  <a:pt x="49250" y="19390"/>
                </a:lnTo>
                <a:lnTo>
                  <a:pt x="49240" y="19390"/>
                </a:lnTo>
                <a:lnTo>
                  <a:pt x="49240" y="19380"/>
                </a:lnTo>
                <a:lnTo>
                  <a:pt x="49230" y="19380"/>
                </a:lnTo>
                <a:lnTo>
                  <a:pt x="49220" y="19380"/>
                </a:lnTo>
                <a:lnTo>
                  <a:pt x="49200" y="19380"/>
                </a:lnTo>
                <a:lnTo>
                  <a:pt x="49190" y="19380"/>
                </a:lnTo>
                <a:lnTo>
                  <a:pt x="49180" y="19380"/>
                </a:lnTo>
                <a:lnTo>
                  <a:pt x="49170" y="19390"/>
                </a:lnTo>
                <a:lnTo>
                  <a:pt x="49150" y="19400"/>
                </a:lnTo>
                <a:lnTo>
                  <a:pt x="49140" y="19400"/>
                </a:lnTo>
                <a:lnTo>
                  <a:pt x="49130" y="19400"/>
                </a:lnTo>
                <a:lnTo>
                  <a:pt x="49120" y="19400"/>
                </a:lnTo>
                <a:lnTo>
                  <a:pt x="49100" y="19400"/>
                </a:lnTo>
                <a:lnTo>
                  <a:pt x="49090" y="19400"/>
                </a:lnTo>
                <a:lnTo>
                  <a:pt x="49080" y="19400"/>
                </a:lnTo>
                <a:lnTo>
                  <a:pt x="49080" y="19390"/>
                </a:lnTo>
                <a:lnTo>
                  <a:pt x="49070" y="19380"/>
                </a:lnTo>
                <a:lnTo>
                  <a:pt x="49060" y="19380"/>
                </a:lnTo>
                <a:lnTo>
                  <a:pt x="49040" y="19370"/>
                </a:lnTo>
                <a:lnTo>
                  <a:pt x="49020" y="19360"/>
                </a:lnTo>
                <a:lnTo>
                  <a:pt x="49010" y="19360"/>
                </a:lnTo>
                <a:lnTo>
                  <a:pt x="48980" y="19350"/>
                </a:lnTo>
                <a:lnTo>
                  <a:pt x="48970" y="19350"/>
                </a:lnTo>
                <a:lnTo>
                  <a:pt x="48950" y="19360"/>
                </a:lnTo>
                <a:lnTo>
                  <a:pt x="48940" y="19400"/>
                </a:lnTo>
                <a:lnTo>
                  <a:pt x="48940" y="19430"/>
                </a:lnTo>
                <a:lnTo>
                  <a:pt x="48910" y="19420"/>
                </a:lnTo>
                <a:lnTo>
                  <a:pt x="48860" y="19400"/>
                </a:lnTo>
                <a:lnTo>
                  <a:pt x="48860" y="19390"/>
                </a:lnTo>
                <a:lnTo>
                  <a:pt x="48830" y="19380"/>
                </a:lnTo>
                <a:lnTo>
                  <a:pt x="48810" y="19370"/>
                </a:lnTo>
                <a:lnTo>
                  <a:pt x="48790" y="19360"/>
                </a:lnTo>
                <a:lnTo>
                  <a:pt x="48720" y="19360"/>
                </a:lnTo>
                <a:lnTo>
                  <a:pt x="48720" y="19400"/>
                </a:lnTo>
                <a:lnTo>
                  <a:pt x="48720" y="19410"/>
                </a:lnTo>
                <a:lnTo>
                  <a:pt x="48720" y="19440"/>
                </a:lnTo>
                <a:lnTo>
                  <a:pt x="48690" y="19470"/>
                </a:lnTo>
                <a:lnTo>
                  <a:pt x="48670" y="19470"/>
                </a:lnTo>
                <a:lnTo>
                  <a:pt x="48630" y="19450"/>
                </a:lnTo>
                <a:lnTo>
                  <a:pt x="48610" y="19450"/>
                </a:lnTo>
                <a:lnTo>
                  <a:pt x="48600" y="19450"/>
                </a:lnTo>
                <a:lnTo>
                  <a:pt x="48550" y="19450"/>
                </a:lnTo>
                <a:lnTo>
                  <a:pt x="48530" y="19450"/>
                </a:lnTo>
                <a:lnTo>
                  <a:pt x="48490" y="19450"/>
                </a:lnTo>
                <a:lnTo>
                  <a:pt x="48450" y="19450"/>
                </a:lnTo>
                <a:lnTo>
                  <a:pt x="48420" y="19450"/>
                </a:lnTo>
                <a:lnTo>
                  <a:pt x="48350" y="19450"/>
                </a:lnTo>
                <a:lnTo>
                  <a:pt x="48320" y="19450"/>
                </a:lnTo>
                <a:lnTo>
                  <a:pt x="48320" y="19400"/>
                </a:lnTo>
                <a:lnTo>
                  <a:pt x="48310" y="19370"/>
                </a:lnTo>
                <a:lnTo>
                  <a:pt x="48310" y="19350"/>
                </a:lnTo>
                <a:lnTo>
                  <a:pt x="48300" y="19330"/>
                </a:lnTo>
                <a:lnTo>
                  <a:pt x="48300" y="19310"/>
                </a:lnTo>
                <a:lnTo>
                  <a:pt x="48290" y="19280"/>
                </a:lnTo>
                <a:lnTo>
                  <a:pt x="48290" y="19270"/>
                </a:lnTo>
                <a:lnTo>
                  <a:pt x="48290" y="19260"/>
                </a:lnTo>
                <a:lnTo>
                  <a:pt x="48290" y="19240"/>
                </a:lnTo>
                <a:lnTo>
                  <a:pt x="48280" y="19230"/>
                </a:lnTo>
                <a:lnTo>
                  <a:pt x="48280" y="19210"/>
                </a:lnTo>
                <a:lnTo>
                  <a:pt x="48260" y="19210"/>
                </a:lnTo>
                <a:lnTo>
                  <a:pt x="48230" y="19220"/>
                </a:lnTo>
                <a:lnTo>
                  <a:pt x="48200" y="19220"/>
                </a:lnTo>
                <a:lnTo>
                  <a:pt x="48170" y="19230"/>
                </a:lnTo>
                <a:lnTo>
                  <a:pt x="48140" y="19230"/>
                </a:lnTo>
                <a:lnTo>
                  <a:pt x="48120" y="19230"/>
                </a:lnTo>
                <a:lnTo>
                  <a:pt x="48050" y="19240"/>
                </a:lnTo>
                <a:lnTo>
                  <a:pt x="48020" y="19240"/>
                </a:lnTo>
                <a:lnTo>
                  <a:pt x="48000" y="19240"/>
                </a:lnTo>
                <a:lnTo>
                  <a:pt x="47930" y="19220"/>
                </a:lnTo>
                <a:lnTo>
                  <a:pt x="47920" y="19220"/>
                </a:lnTo>
                <a:lnTo>
                  <a:pt x="47770" y="19200"/>
                </a:lnTo>
                <a:lnTo>
                  <a:pt x="47730" y="19270"/>
                </a:lnTo>
                <a:lnTo>
                  <a:pt x="47720" y="19290"/>
                </a:lnTo>
                <a:lnTo>
                  <a:pt x="47710" y="19300"/>
                </a:lnTo>
                <a:lnTo>
                  <a:pt x="47700" y="19350"/>
                </a:lnTo>
                <a:lnTo>
                  <a:pt x="47600" y="19340"/>
                </a:lnTo>
                <a:lnTo>
                  <a:pt x="47590" y="19340"/>
                </a:lnTo>
                <a:lnTo>
                  <a:pt x="47560" y="19340"/>
                </a:lnTo>
                <a:lnTo>
                  <a:pt x="47550" y="19300"/>
                </a:lnTo>
                <a:lnTo>
                  <a:pt x="47520" y="19290"/>
                </a:lnTo>
                <a:lnTo>
                  <a:pt x="47500" y="19260"/>
                </a:lnTo>
                <a:lnTo>
                  <a:pt x="47490" y="19240"/>
                </a:lnTo>
                <a:lnTo>
                  <a:pt x="47470" y="19220"/>
                </a:lnTo>
                <a:lnTo>
                  <a:pt x="47460" y="19220"/>
                </a:lnTo>
                <a:lnTo>
                  <a:pt x="47440" y="19230"/>
                </a:lnTo>
                <a:lnTo>
                  <a:pt x="47430" y="19190"/>
                </a:lnTo>
                <a:lnTo>
                  <a:pt x="47380" y="19160"/>
                </a:lnTo>
                <a:lnTo>
                  <a:pt x="47380" y="19140"/>
                </a:lnTo>
                <a:lnTo>
                  <a:pt x="47400" y="19120"/>
                </a:lnTo>
                <a:lnTo>
                  <a:pt x="47420" y="19090"/>
                </a:lnTo>
                <a:lnTo>
                  <a:pt x="47440" y="19060"/>
                </a:lnTo>
                <a:lnTo>
                  <a:pt x="47440" y="19040"/>
                </a:lnTo>
                <a:lnTo>
                  <a:pt x="47430" y="19030"/>
                </a:lnTo>
                <a:lnTo>
                  <a:pt x="47390" y="19000"/>
                </a:lnTo>
                <a:lnTo>
                  <a:pt x="47360" y="18980"/>
                </a:lnTo>
                <a:lnTo>
                  <a:pt x="47360" y="18960"/>
                </a:lnTo>
                <a:lnTo>
                  <a:pt x="47360" y="18930"/>
                </a:lnTo>
                <a:lnTo>
                  <a:pt x="47360" y="18880"/>
                </a:lnTo>
                <a:lnTo>
                  <a:pt x="47360" y="18870"/>
                </a:lnTo>
                <a:lnTo>
                  <a:pt x="47340" y="18860"/>
                </a:lnTo>
                <a:lnTo>
                  <a:pt x="47330" y="18840"/>
                </a:lnTo>
                <a:lnTo>
                  <a:pt x="47310" y="18830"/>
                </a:lnTo>
                <a:lnTo>
                  <a:pt x="47280" y="18810"/>
                </a:lnTo>
                <a:lnTo>
                  <a:pt x="47230" y="18780"/>
                </a:lnTo>
                <a:lnTo>
                  <a:pt x="47210" y="18770"/>
                </a:lnTo>
                <a:lnTo>
                  <a:pt x="47200" y="18770"/>
                </a:lnTo>
                <a:lnTo>
                  <a:pt x="47190" y="18760"/>
                </a:lnTo>
                <a:lnTo>
                  <a:pt x="47180" y="18730"/>
                </a:lnTo>
                <a:lnTo>
                  <a:pt x="47170" y="18730"/>
                </a:lnTo>
                <a:lnTo>
                  <a:pt x="47140" y="18730"/>
                </a:lnTo>
                <a:lnTo>
                  <a:pt x="47150" y="18710"/>
                </a:lnTo>
                <a:lnTo>
                  <a:pt x="47150" y="18700"/>
                </a:lnTo>
                <a:lnTo>
                  <a:pt x="47150" y="18690"/>
                </a:lnTo>
                <a:lnTo>
                  <a:pt x="47100" y="18680"/>
                </a:lnTo>
                <a:lnTo>
                  <a:pt x="47050" y="18710"/>
                </a:lnTo>
                <a:lnTo>
                  <a:pt x="47050" y="18700"/>
                </a:lnTo>
                <a:lnTo>
                  <a:pt x="47020" y="18670"/>
                </a:lnTo>
                <a:lnTo>
                  <a:pt x="46990" y="18640"/>
                </a:lnTo>
                <a:lnTo>
                  <a:pt x="47020" y="18620"/>
                </a:lnTo>
                <a:lnTo>
                  <a:pt x="47020" y="18610"/>
                </a:lnTo>
                <a:lnTo>
                  <a:pt x="47010" y="18600"/>
                </a:lnTo>
                <a:lnTo>
                  <a:pt x="47000" y="18600"/>
                </a:lnTo>
                <a:lnTo>
                  <a:pt x="46990" y="18590"/>
                </a:lnTo>
                <a:lnTo>
                  <a:pt x="47020" y="18550"/>
                </a:lnTo>
                <a:lnTo>
                  <a:pt x="47000" y="18390"/>
                </a:lnTo>
                <a:lnTo>
                  <a:pt x="46950" y="18380"/>
                </a:lnTo>
                <a:lnTo>
                  <a:pt x="46940" y="18330"/>
                </a:lnTo>
                <a:lnTo>
                  <a:pt x="46940" y="18310"/>
                </a:lnTo>
                <a:lnTo>
                  <a:pt x="46940" y="18300"/>
                </a:lnTo>
                <a:lnTo>
                  <a:pt x="46930" y="18250"/>
                </a:lnTo>
                <a:lnTo>
                  <a:pt x="46910" y="18240"/>
                </a:lnTo>
                <a:lnTo>
                  <a:pt x="46890" y="18220"/>
                </a:lnTo>
                <a:lnTo>
                  <a:pt x="46830" y="18190"/>
                </a:lnTo>
                <a:lnTo>
                  <a:pt x="46790" y="18160"/>
                </a:lnTo>
                <a:lnTo>
                  <a:pt x="46830" y="18100"/>
                </a:lnTo>
                <a:lnTo>
                  <a:pt x="46830" y="18040"/>
                </a:lnTo>
                <a:lnTo>
                  <a:pt x="46830" y="18030"/>
                </a:lnTo>
                <a:lnTo>
                  <a:pt x="46830" y="17920"/>
                </a:lnTo>
                <a:lnTo>
                  <a:pt x="46830" y="17910"/>
                </a:lnTo>
                <a:lnTo>
                  <a:pt x="46830" y="17890"/>
                </a:lnTo>
                <a:lnTo>
                  <a:pt x="46840" y="17700"/>
                </a:lnTo>
                <a:lnTo>
                  <a:pt x="46840" y="17650"/>
                </a:lnTo>
                <a:lnTo>
                  <a:pt x="46840" y="17620"/>
                </a:lnTo>
                <a:lnTo>
                  <a:pt x="46840" y="17590"/>
                </a:lnTo>
                <a:lnTo>
                  <a:pt x="46840" y="17570"/>
                </a:lnTo>
                <a:lnTo>
                  <a:pt x="46840" y="17560"/>
                </a:lnTo>
                <a:lnTo>
                  <a:pt x="46840" y="17510"/>
                </a:lnTo>
                <a:lnTo>
                  <a:pt x="46840" y="17480"/>
                </a:lnTo>
                <a:lnTo>
                  <a:pt x="46840" y="17390"/>
                </a:lnTo>
                <a:lnTo>
                  <a:pt x="46840" y="17380"/>
                </a:lnTo>
                <a:lnTo>
                  <a:pt x="46830" y="17380"/>
                </a:lnTo>
                <a:lnTo>
                  <a:pt x="46810" y="17370"/>
                </a:lnTo>
                <a:lnTo>
                  <a:pt x="46790" y="17410"/>
                </a:lnTo>
                <a:lnTo>
                  <a:pt x="46740" y="17410"/>
                </a:lnTo>
                <a:lnTo>
                  <a:pt x="46730" y="17410"/>
                </a:lnTo>
                <a:lnTo>
                  <a:pt x="46720" y="17410"/>
                </a:lnTo>
                <a:lnTo>
                  <a:pt x="46700" y="17410"/>
                </a:lnTo>
                <a:lnTo>
                  <a:pt x="46680" y="17410"/>
                </a:lnTo>
                <a:lnTo>
                  <a:pt x="46660" y="17410"/>
                </a:lnTo>
                <a:lnTo>
                  <a:pt x="46650" y="17410"/>
                </a:lnTo>
                <a:lnTo>
                  <a:pt x="46660" y="17380"/>
                </a:lnTo>
                <a:lnTo>
                  <a:pt x="46670" y="17370"/>
                </a:lnTo>
                <a:lnTo>
                  <a:pt x="46650" y="17340"/>
                </a:lnTo>
                <a:lnTo>
                  <a:pt x="46670" y="17320"/>
                </a:lnTo>
                <a:lnTo>
                  <a:pt x="46690" y="17300"/>
                </a:lnTo>
                <a:lnTo>
                  <a:pt x="46750" y="17250"/>
                </a:lnTo>
                <a:lnTo>
                  <a:pt x="46770" y="17220"/>
                </a:lnTo>
                <a:lnTo>
                  <a:pt x="46780" y="17200"/>
                </a:lnTo>
                <a:lnTo>
                  <a:pt x="46830" y="17150"/>
                </a:lnTo>
                <a:lnTo>
                  <a:pt x="46840" y="17140"/>
                </a:lnTo>
                <a:lnTo>
                  <a:pt x="46850" y="17130"/>
                </a:lnTo>
                <a:lnTo>
                  <a:pt x="46860" y="17120"/>
                </a:lnTo>
                <a:lnTo>
                  <a:pt x="46840" y="17090"/>
                </a:lnTo>
                <a:lnTo>
                  <a:pt x="46830" y="17070"/>
                </a:lnTo>
                <a:lnTo>
                  <a:pt x="46840" y="17030"/>
                </a:lnTo>
                <a:lnTo>
                  <a:pt x="46870" y="16990"/>
                </a:lnTo>
                <a:lnTo>
                  <a:pt x="46880" y="16950"/>
                </a:lnTo>
                <a:lnTo>
                  <a:pt x="46890" y="16920"/>
                </a:lnTo>
                <a:lnTo>
                  <a:pt x="46870" y="16820"/>
                </a:lnTo>
                <a:lnTo>
                  <a:pt x="46860" y="16760"/>
                </a:lnTo>
                <a:lnTo>
                  <a:pt x="46880" y="16740"/>
                </a:lnTo>
                <a:lnTo>
                  <a:pt x="46890" y="16740"/>
                </a:lnTo>
                <a:lnTo>
                  <a:pt x="46890" y="16730"/>
                </a:lnTo>
                <a:lnTo>
                  <a:pt x="46900" y="16720"/>
                </a:lnTo>
                <a:lnTo>
                  <a:pt x="46900" y="16650"/>
                </a:lnTo>
                <a:lnTo>
                  <a:pt x="46910" y="16610"/>
                </a:lnTo>
                <a:lnTo>
                  <a:pt x="46920" y="16570"/>
                </a:lnTo>
                <a:lnTo>
                  <a:pt x="46940" y="16490"/>
                </a:lnTo>
                <a:lnTo>
                  <a:pt x="46950" y="16440"/>
                </a:lnTo>
                <a:lnTo>
                  <a:pt x="46950" y="16370"/>
                </a:lnTo>
                <a:lnTo>
                  <a:pt x="46950" y="16260"/>
                </a:lnTo>
                <a:lnTo>
                  <a:pt x="46940" y="16160"/>
                </a:lnTo>
                <a:lnTo>
                  <a:pt x="46930" y="16070"/>
                </a:lnTo>
                <a:lnTo>
                  <a:pt x="46920" y="16040"/>
                </a:lnTo>
                <a:lnTo>
                  <a:pt x="46910" y="1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