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Kihnu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ihn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35990" y="50490"/>
                </a:moveTo>
                <a:lnTo>
                  <a:pt x="35980" y="50490"/>
                </a:lnTo>
                <a:lnTo>
                  <a:pt x="35980" y="50480"/>
                </a:lnTo>
                <a:lnTo>
                  <a:pt x="35980" y="50470"/>
                </a:lnTo>
                <a:lnTo>
                  <a:pt x="35980" y="50460"/>
                </a:lnTo>
                <a:lnTo>
                  <a:pt x="35980" y="50450"/>
                </a:lnTo>
                <a:lnTo>
                  <a:pt x="35990" y="50460"/>
                </a:lnTo>
                <a:lnTo>
                  <a:pt x="35980" y="50460"/>
                </a:lnTo>
                <a:lnTo>
                  <a:pt x="35980" y="50470"/>
                </a:lnTo>
                <a:lnTo>
                  <a:pt x="35990" y="50470"/>
                </a:lnTo>
                <a:lnTo>
                  <a:pt x="35990" y="50480"/>
                </a:lnTo>
                <a:lnTo>
                  <a:pt x="35980" y="50480"/>
                </a:lnTo>
                <a:lnTo>
                  <a:pt x="35990" y="50480"/>
                </a:lnTo>
                <a:lnTo>
                  <a:pt x="35990" y="50490"/>
                </a:lnTo>
                <a:close/>
                <a:moveTo>
                  <a:pt x="35990" y="50370"/>
                </a:moveTo>
                <a:lnTo>
                  <a:pt x="35990" y="50380"/>
                </a:lnTo>
                <a:lnTo>
                  <a:pt x="35980" y="50390"/>
                </a:lnTo>
                <a:lnTo>
                  <a:pt x="35980" y="50400"/>
                </a:lnTo>
                <a:lnTo>
                  <a:pt x="35980" y="50410"/>
                </a:lnTo>
                <a:lnTo>
                  <a:pt x="35980" y="50400"/>
                </a:lnTo>
                <a:lnTo>
                  <a:pt x="35980" y="50390"/>
                </a:lnTo>
                <a:lnTo>
                  <a:pt x="35970" y="50390"/>
                </a:lnTo>
                <a:lnTo>
                  <a:pt x="35980" y="50390"/>
                </a:lnTo>
                <a:lnTo>
                  <a:pt x="35980" y="50380"/>
                </a:lnTo>
                <a:lnTo>
                  <a:pt x="35980" y="50370"/>
                </a:lnTo>
                <a:lnTo>
                  <a:pt x="35990" y="50370"/>
                </a:lnTo>
                <a:lnTo>
                  <a:pt x="35990" y="50360"/>
                </a:lnTo>
                <a:lnTo>
                  <a:pt x="35990" y="50370"/>
                </a:lnTo>
                <a:close/>
                <a:moveTo>
                  <a:pt x="35560" y="49200"/>
                </a:moveTo>
                <a:lnTo>
                  <a:pt x="35550" y="49200"/>
                </a:lnTo>
                <a:lnTo>
                  <a:pt x="35550" y="49190"/>
                </a:lnTo>
                <a:lnTo>
                  <a:pt x="35560" y="49190"/>
                </a:lnTo>
                <a:lnTo>
                  <a:pt x="35560" y="49200"/>
                </a:lnTo>
                <a:close/>
                <a:moveTo>
                  <a:pt x="35560" y="49190"/>
                </a:moveTo>
                <a:lnTo>
                  <a:pt x="35560" y="49180"/>
                </a:lnTo>
                <a:lnTo>
                  <a:pt x="35570" y="49190"/>
                </a:lnTo>
                <a:lnTo>
                  <a:pt x="35560" y="49190"/>
                </a:lnTo>
                <a:close/>
                <a:moveTo>
                  <a:pt x="35510" y="49230"/>
                </a:moveTo>
                <a:lnTo>
                  <a:pt x="35510" y="49240"/>
                </a:lnTo>
                <a:lnTo>
                  <a:pt x="35500" y="49240"/>
                </a:lnTo>
                <a:lnTo>
                  <a:pt x="35500" y="49230"/>
                </a:lnTo>
                <a:lnTo>
                  <a:pt x="35500" y="49220"/>
                </a:lnTo>
                <a:lnTo>
                  <a:pt x="35500" y="49210"/>
                </a:lnTo>
                <a:lnTo>
                  <a:pt x="35500" y="49200"/>
                </a:lnTo>
                <a:lnTo>
                  <a:pt x="35500" y="49190"/>
                </a:lnTo>
                <a:lnTo>
                  <a:pt x="35500" y="49180"/>
                </a:lnTo>
                <a:lnTo>
                  <a:pt x="35500" y="49170"/>
                </a:lnTo>
                <a:lnTo>
                  <a:pt x="35500" y="49160"/>
                </a:lnTo>
                <a:lnTo>
                  <a:pt x="35500" y="49150"/>
                </a:lnTo>
                <a:lnTo>
                  <a:pt x="35490" y="49140"/>
                </a:lnTo>
                <a:lnTo>
                  <a:pt x="35490" y="49130"/>
                </a:lnTo>
                <a:lnTo>
                  <a:pt x="35490" y="49120"/>
                </a:lnTo>
                <a:lnTo>
                  <a:pt x="35490" y="49110"/>
                </a:lnTo>
                <a:lnTo>
                  <a:pt x="35490" y="49100"/>
                </a:lnTo>
                <a:lnTo>
                  <a:pt x="35480" y="49100"/>
                </a:lnTo>
                <a:lnTo>
                  <a:pt x="35480" y="49090"/>
                </a:lnTo>
                <a:lnTo>
                  <a:pt x="35490" y="49090"/>
                </a:lnTo>
                <a:lnTo>
                  <a:pt x="35490" y="49080"/>
                </a:lnTo>
                <a:lnTo>
                  <a:pt x="35500" y="49080"/>
                </a:lnTo>
                <a:lnTo>
                  <a:pt x="35500" y="49070"/>
                </a:lnTo>
                <a:lnTo>
                  <a:pt x="35500" y="49080"/>
                </a:lnTo>
                <a:lnTo>
                  <a:pt x="35490" y="49090"/>
                </a:lnTo>
                <a:lnTo>
                  <a:pt x="35490" y="49100"/>
                </a:lnTo>
                <a:lnTo>
                  <a:pt x="35500" y="49110"/>
                </a:lnTo>
                <a:lnTo>
                  <a:pt x="35500" y="49120"/>
                </a:lnTo>
                <a:lnTo>
                  <a:pt x="35500" y="49130"/>
                </a:lnTo>
                <a:lnTo>
                  <a:pt x="35510" y="49140"/>
                </a:lnTo>
                <a:lnTo>
                  <a:pt x="35510" y="49150"/>
                </a:lnTo>
                <a:lnTo>
                  <a:pt x="35510" y="49160"/>
                </a:lnTo>
                <a:lnTo>
                  <a:pt x="35510" y="49170"/>
                </a:lnTo>
                <a:lnTo>
                  <a:pt x="35500" y="49170"/>
                </a:lnTo>
                <a:lnTo>
                  <a:pt x="35500" y="49180"/>
                </a:lnTo>
                <a:lnTo>
                  <a:pt x="35500" y="49190"/>
                </a:lnTo>
                <a:lnTo>
                  <a:pt x="35500" y="49200"/>
                </a:lnTo>
                <a:lnTo>
                  <a:pt x="35510" y="49210"/>
                </a:lnTo>
                <a:lnTo>
                  <a:pt x="35510" y="49220"/>
                </a:lnTo>
                <a:lnTo>
                  <a:pt x="35510" y="49230"/>
                </a:lnTo>
                <a:close/>
                <a:moveTo>
                  <a:pt x="35580" y="48990"/>
                </a:moveTo>
                <a:lnTo>
                  <a:pt x="35570" y="48990"/>
                </a:lnTo>
                <a:lnTo>
                  <a:pt x="35570" y="48980"/>
                </a:lnTo>
                <a:lnTo>
                  <a:pt x="35580" y="48980"/>
                </a:lnTo>
                <a:lnTo>
                  <a:pt x="35580" y="48990"/>
                </a:lnTo>
                <a:close/>
                <a:moveTo>
                  <a:pt x="35180" y="48980"/>
                </a:moveTo>
                <a:lnTo>
                  <a:pt x="35180" y="48990"/>
                </a:lnTo>
                <a:lnTo>
                  <a:pt x="35170" y="48990"/>
                </a:lnTo>
                <a:lnTo>
                  <a:pt x="35160" y="48990"/>
                </a:lnTo>
                <a:lnTo>
                  <a:pt x="35150" y="48990"/>
                </a:lnTo>
                <a:lnTo>
                  <a:pt x="35150" y="48980"/>
                </a:lnTo>
                <a:lnTo>
                  <a:pt x="35160" y="48980"/>
                </a:lnTo>
                <a:lnTo>
                  <a:pt x="35170" y="48980"/>
                </a:lnTo>
                <a:lnTo>
                  <a:pt x="35180" y="48980"/>
                </a:lnTo>
                <a:close/>
                <a:moveTo>
                  <a:pt x="35100" y="48960"/>
                </a:moveTo>
                <a:lnTo>
                  <a:pt x="35110" y="48960"/>
                </a:lnTo>
                <a:lnTo>
                  <a:pt x="35120" y="48960"/>
                </a:lnTo>
                <a:lnTo>
                  <a:pt x="35120" y="48970"/>
                </a:lnTo>
                <a:lnTo>
                  <a:pt x="35130" y="48970"/>
                </a:lnTo>
                <a:lnTo>
                  <a:pt x="35130" y="48980"/>
                </a:lnTo>
                <a:lnTo>
                  <a:pt x="35140" y="48980"/>
                </a:lnTo>
                <a:lnTo>
                  <a:pt x="35150" y="48980"/>
                </a:lnTo>
                <a:lnTo>
                  <a:pt x="35140" y="48980"/>
                </a:lnTo>
                <a:lnTo>
                  <a:pt x="35150" y="48980"/>
                </a:lnTo>
                <a:lnTo>
                  <a:pt x="35150" y="48990"/>
                </a:lnTo>
                <a:lnTo>
                  <a:pt x="35140" y="48990"/>
                </a:lnTo>
                <a:lnTo>
                  <a:pt x="35140" y="48980"/>
                </a:lnTo>
                <a:lnTo>
                  <a:pt x="35140" y="48990"/>
                </a:lnTo>
                <a:lnTo>
                  <a:pt x="35130" y="48990"/>
                </a:lnTo>
                <a:lnTo>
                  <a:pt x="35130" y="48980"/>
                </a:lnTo>
                <a:lnTo>
                  <a:pt x="35130" y="48990"/>
                </a:lnTo>
                <a:lnTo>
                  <a:pt x="35120" y="48990"/>
                </a:lnTo>
                <a:lnTo>
                  <a:pt x="35130" y="48990"/>
                </a:lnTo>
                <a:lnTo>
                  <a:pt x="35120" y="48990"/>
                </a:lnTo>
                <a:lnTo>
                  <a:pt x="35120" y="48980"/>
                </a:lnTo>
                <a:lnTo>
                  <a:pt x="35110" y="48980"/>
                </a:lnTo>
                <a:lnTo>
                  <a:pt x="35100" y="48980"/>
                </a:lnTo>
                <a:lnTo>
                  <a:pt x="35090" y="48980"/>
                </a:lnTo>
                <a:lnTo>
                  <a:pt x="35090" y="48970"/>
                </a:lnTo>
                <a:lnTo>
                  <a:pt x="35080" y="48970"/>
                </a:lnTo>
                <a:lnTo>
                  <a:pt x="35070" y="48970"/>
                </a:lnTo>
                <a:lnTo>
                  <a:pt x="35080" y="48970"/>
                </a:lnTo>
                <a:lnTo>
                  <a:pt x="35080" y="48960"/>
                </a:lnTo>
                <a:lnTo>
                  <a:pt x="35090" y="48960"/>
                </a:lnTo>
                <a:lnTo>
                  <a:pt x="35100" y="48960"/>
                </a:lnTo>
                <a:close/>
                <a:moveTo>
                  <a:pt x="35750" y="48850"/>
                </a:moveTo>
                <a:lnTo>
                  <a:pt x="35740" y="48850"/>
                </a:lnTo>
                <a:lnTo>
                  <a:pt x="35740" y="48840"/>
                </a:lnTo>
                <a:lnTo>
                  <a:pt x="35750" y="48840"/>
                </a:lnTo>
                <a:lnTo>
                  <a:pt x="35750" y="48850"/>
                </a:lnTo>
                <a:close/>
                <a:moveTo>
                  <a:pt x="35840" y="48850"/>
                </a:moveTo>
                <a:lnTo>
                  <a:pt x="35830" y="48850"/>
                </a:lnTo>
                <a:lnTo>
                  <a:pt x="35830" y="48840"/>
                </a:lnTo>
                <a:lnTo>
                  <a:pt x="35830" y="48830"/>
                </a:lnTo>
                <a:lnTo>
                  <a:pt x="35840" y="48830"/>
                </a:lnTo>
                <a:lnTo>
                  <a:pt x="35840" y="48840"/>
                </a:lnTo>
                <a:lnTo>
                  <a:pt x="35840" y="48850"/>
                </a:lnTo>
                <a:close/>
                <a:moveTo>
                  <a:pt x="35720" y="48840"/>
                </a:moveTo>
                <a:lnTo>
                  <a:pt x="35710" y="48840"/>
                </a:lnTo>
                <a:lnTo>
                  <a:pt x="35710" y="48830"/>
                </a:lnTo>
                <a:lnTo>
                  <a:pt x="35720" y="48830"/>
                </a:lnTo>
                <a:lnTo>
                  <a:pt x="35720" y="48840"/>
                </a:lnTo>
                <a:close/>
                <a:moveTo>
                  <a:pt x="35870" y="48830"/>
                </a:moveTo>
                <a:lnTo>
                  <a:pt x="35880" y="48830"/>
                </a:lnTo>
                <a:lnTo>
                  <a:pt x="35880" y="48840"/>
                </a:lnTo>
                <a:lnTo>
                  <a:pt x="35870" y="48840"/>
                </a:lnTo>
                <a:lnTo>
                  <a:pt x="35860" y="48840"/>
                </a:lnTo>
                <a:lnTo>
                  <a:pt x="35860" y="48850"/>
                </a:lnTo>
                <a:lnTo>
                  <a:pt x="35860" y="48840"/>
                </a:lnTo>
                <a:lnTo>
                  <a:pt x="35860" y="48830"/>
                </a:lnTo>
                <a:lnTo>
                  <a:pt x="35870" y="48830"/>
                </a:lnTo>
                <a:close/>
                <a:moveTo>
                  <a:pt x="35970" y="48820"/>
                </a:moveTo>
                <a:lnTo>
                  <a:pt x="35960" y="48820"/>
                </a:lnTo>
                <a:lnTo>
                  <a:pt x="35960" y="48810"/>
                </a:lnTo>
                <a:lnTo>
                  <a:pt x="35970" y="48810"/>
                </a:lnTo>
                <a:lnTo>
                  <a:pt x="35970" y="48820"/>
                </a:lnTo>
                <a:close/>
                <a:moveTo>
                  <a:pt x="35110" y="48800"/>
                </a:moveTo>
                <a:lnTo>
                  <a:pt x="35110" y="48810"/>
                </a:lnTo>
                <a:lnTo>
                  <a:pt x="35100" y="48810"/>
                </a:lnTo>
                <a:lnTo>
                  <a:pt x="35100" y="48820"/>
                </a:lnTo>
                <a:lnTo>
                  <a:pt x="35090" y="48820"/>
                </a:lnTo>
                <a:lnTo>
                  <a:pt x="35090" y="48830"/>
                </a:lnTo>
                <a:lnTo>
                  <a:pt x="35090" y="48820"/>
                </a:lnTo>
                <a:lnTo>
                  <a:pt x="35090" y="48810"/>
                </a:lnTo>
                <a:lnTo>
                  <a:pt x="35090" y="48800"/>
                </a:lnTo>
                <a:lnTo>
                  <a:pt x="35100" y="48800"/>
                </a:lnTo>
                <a:lnTo>
                  <a:pt x="35110" y="48800"/>
                </a:lnTo>
                <a:close/>
                <a:moveTo>
                  <a:pt x="36080" y="48790"/>
                </a:moveTo>
                <a:lnTo>
                  <a:pt x="36070" y="48790"/>
                </a:lnTo>
                <a:lnTo>
                  <a:pt x="36070" y="48780"/>
                </a:lnTo>
                <a:lnTo>
                  <a:pt x="36080" y="48780"/>
                </a:lnTo>
                <a:lnTo>
                  <a:pt x="36080" y="48790"/>
                </a:lnTo>
                <a:close/>
                <a:moveTo>
                  <a:pt x="36230" y="48770"/>
                </a:moveTo>
                <a:lnTo>
                  <a:pt x="36220" y="48770"/>
                </a:lnTo>
                <a:lnTo>
                  <a:pt x="36220" y="48760"/>
                </a:lnTo>
                <a:lnTo>
                  <a:pt x="36230" y="48760"/>
                </a:lnTo>
                <a:lnTo>
                  <a:pt x="36230" y="48770"/>
                </a:lnTo>
                <a:close/>
                <a:moveTo>
                  <a:pt x="36200" y="48760"/>
                </a:moveTo>
                <a:lnTo>
                  <a:pt x="36200" y="48770"/>
                </a:lnTo>
                <a:lnTo>
                  <a:pt x="36200" y="48780"/>
                </a:lnTo>
                <a:lnTo>
                  <a:pt x="36190" y="48780"/>
                </a:lnTo>
                <a:lnTo>
                  <a:pt x="36190" y="48790"/>
                </a:lnTo>
                <a:lnTo>
                  <a:pt x="36190" y="48780"/>
                </a:lnTo>
                <a:lnTo>
                  <a:pt x="36180" y="48780"/>
                </a:lnTo>
                <a:lnTo>
                  <a:pt x="36180" y="48770"/>
                </a:lnTo>
                <a:lnTo>
                  <a:pt x="36180" y="48760"/>
                </a:lnTo>
                <a:lnTo>
                  <a:pt x="36190" y="48760"/>
                </a:lnTo>
                <a:lnTo>
                  <a:pt x="36200" y="48760"/>
                </a:lnTo>
                <a:close/>
                <a:moveTo>
                  <a:pt x="36120" y="48790"/>
                </a:moveTo>
                <a:lnTo>
                  <a:pt x="36130" y="48790"/>
                </a:lnTo>
                <a:lnTo>
                  <a:pt x="36130" y="48780"/>
                </a:lnTo>
                <a:lnTo>
                  <a:pt x="36130" y="48770"/>
                </a:lnTo>
                <a:lnTo>
                  <a:pt x="36120" y="48770"/>
                </a:lnTo>
                <a:lnTo>
                  <a:pt x="36120" y="48760"/>
                </a:lnTo>
                <a:lnTo>
                  <a:pt x="36120" y="48750"/>
                </a:lnTo>
                <a:lnTo>
                  <a:pt x="36120" y="48760"/>
                </a:lnTo>
                <a:lnTo>
                  <a:pt x="36130" y="48760"/>
                </a:lnTo>
                <a:lnTo>
                  <a:pt x="36140" y="48750"/>
                </a:lnTo>
                <a:lnTo>
                  <a:pt x="36140" y="48760"/>
                </a:lnTo>
                <a:lnTo>
                  <a:pt x="36150" y="48760"/>
                </a:lnTo>
                <a:lnTo>
                  <a:pt x="36160" y="48760"/>
                </a:lnTo>
                <a:lnTo>
                  <a:pt x="36150" y="48760"/>
                </a:lnTo>
                <a:lnTo>
                  <a:pt x="36150" y="48770"/>
                </a:lnTo>
                <a:lnTo>
                  <a:pt x="36150" y="48760"/>
                </a:lnTo>
                <a:lnTo>
                  <a:pt x="36150" y="48770"/>
                </a:lnTo>
                <a:lnTo>
                  <a:pt x="36140" y="48770"/>
                </a:lnTo>
                <a:lnTo>
                  <a:pt x="36150" y="48770"/>
                </a:lnTo>
                <a:lnTo>
                  <a:pt x="36140" y="48770"/>
                </a:lnTo>
                <a:lnTo>
                  <a:pt x="36140" y="48780"/>
                </a:lnTo>
                <a:lnTo>
                  <a:pt x="36150" y="48780"/>
                </a:lnTo>
                <a:lnTo>
                  <a:pt x="36150" y="48770"/>
                </a:lnTo>
                <a:lnTo>
                  <a:pt x="36150" y="48780"/>
                </a:lnTo>
                <a:lnTo>
                  <a:pt x="36150" y="48770"/>
                </a:lnTo>
                <a:lnTo>
                  <a:pt x="36160" y="48770"/>
                </a:lnTo>
                <a:lnTo>
                  <a:pt x="36160" y="48780"/>
                </a:lnTo>
                <a:lnTo>
                  <a:pt x="36150" y="48780"/>
                </a:lnTo>
                <a:lnTo>
                  <a:pt x="36160" y="48780"/>
                </a:lnTo>
                <a:lnTo>
                  <a:pt x="36170" y="48780"/>
                </a:lnTo>
                <a:lnTo>
                  <a:pt x="36160" y="48780"/>
                </a:lnTo>
                <a:lnTo>
                  <a:pt x="36170" y="48790"/>
                </a:lnTo>
                <a:lnTo>
                  <a:pt x="36170" y="48780"/>
                </a:lnTo>
                <a:lnTo>
                  <a:pt x="36180" y="48780"/>
                </a:lnTo>
                <a:lnTo>
                  <a:pt x="36180" y="48790"/>
                </a:lnTo>
                <a:lnTo>
                  <a:pt x="36190" y="48790"/>
                </a:lnTo>
                <a:lnTo>
                  <a:pt x="36190" y="48800"/>
                </a:lnTo>
                <a:lnTo>
                  <a:pt x="36200" y="48790"/>
                </a:lnTo>
                <a:lnTo>
                  <a:pt x="36200" y="48800"/>
                </a:lnTo>
                <a:lnTo>
                  <a:pt x="36200" y="48790"/>
                </a:lnTo>
                <a:lnTo>
                  <a:pt x="36210" y="48790"/>
                </a:lnTo>
                <a:lnTo>
                  <a:pt x="36210" y="48780"/>
                </a:lnTo>
                <a:lnTo>
                  <a:pt x="36220" y="48780"/>
                </a:lnTo>
                <a:lnTo>
                  <a:pt x="36220" y="48790"/>
                </a:lnTo>
                <a:lnTo>
                  <a:pt x="36220" y="48780"/>
                </a:lnTo>
                <a:lnTo>
                  <a:pt x="36230" y="48780"/>
                </a:lnTo>
                <a:lnTo>
                  <a:pt x="36230" y="48790"/>
                </a:lnTo>
                <a:lnTo>
                  <a:pt x="36240" y="48790"/>
                </a:lnTo>
                <a:lnTo>
                  <a:pt x="36240" y="48800"/>
                </a:lnTo>
                <a:lnTo>
                  <a:pt x="36240" y="48790"/>
                </a:lnTo>
                <a:lnTo>
                  <a:pt x="36250" y="48790"/>
                </a:lnTo>
                <a:lnTo>
                  <a:pt x="36250" y="48800"/>
                </a:lnTo>
                <a:lnTo>
                  <a:pt x="36260" y="48800"/>
                </a:lnTo>
                <a:lnTo>
                  <a:pt x="36270" y="48800"/>
                </a:lnTo>
                <a:lnTo>
                  <a:pt x="36270" y="48810"/>
                </a:lnTo>
                <a:lnTo>
                  <a:pt x="36260" y="48810"/>
                </a:lnTo>
                <a:lnTo>
                  <a:pt x="36260" y="48820"/>
                </a:lnTo>
                <a:lnTo>
                  <a:pt x="36270" y="48820"/>
                </a:lnTo>
                <a:lnTo>
                  <a:pt x="36270" y="48810"/>
                </a:lnTo>
                <a:lnTo>
                  <a:pt x="36270" y="48820"/>
                </a:lnTo>
                <a:lnTo>
                  <a:pt x="36270" y="48830"/>
                </a:lnTo>
                <a:lnTo>
                  <a:pt x="36270" y="48840"/>
                </a:lnTo>
                <a:lnTo>
                  <a:pt x="36280" y="48840"/>
                </a:lnTo>
                <a:lnTo>
                  <a:pt x="36280" y="48850"/>
                </a:lnTo>
                <a:lnTo>
                  <a:pt x="36270" y="48850"/>
                </a:lnTo>
                <a:lnTo>
                  <a:pt x="36280" y="48850"/>
                </a:lnTo>
                <a:lnTo>
                  <a:pt x="36280" y="48860"/>
                </a:lnTo>
                <a:lnTo>
                  <a:pt x="36290" y="48860"/>
                </a:lnTo>
                <a:lnTo>
                  <a:pt x="36290" y="48850"/>
                </a:lnTo>
                <a:lnTo>
                  <a:pt x="36300" y="48850"/>
                </a:lnTo>
                <a:lnTo>
                  <a:pt x="36290" y="48860"/>
                </a:lnTo>
                <a:lnTo>
                  <a:pt x="36300" y="48860"/>
                </a:lnTo>
                <a:lnTo>
                  <a:pt x="36310" y="48860"/>
                </a:lnTo>
                <a:lnTo>
                  <a:pt x="36310" y="48870"/>
                </a:lnTo>
                <a:lnTo>
                  <a:pt x="36310" y="48860"/>
                </a:lnTo>
                <a:lnTo>
                  <a:pt x="36310" y="48870"/>
                </a:lnTo>
                <a:lnTo>
                  <a:pt x="36320" y="48870"/>
                </a:lnTo>
                <a:lnTo>
                  <a:pt x="36330" y="48870"/>
                </a:lnTo>
                <a:lnTo>
                  <a:pt x="36340" y="48870"/>
                </a:lnTo>
                <a:lnTo>
                  <a:pt x="36350" y="48870"/>
                </a:lnTo>
                <a:lnTo>
                  <a:pt x="36360" y="48870"/>
                </a:lnTo>
                <a:lnTo>
                  <a:pt x="36370" y="48860"/>
                </a:lnTo>
                <a:lnTo>
                  <a:pt x="36380" y="48860"/>
                </a:lnTo>
                <a:lnTo>
                  <a:pt x="36380" y="48850"/>
                </a:lnTo>
                <a:lnTo>
                  <a:pt x="36380" y="48840"/>
                </a:lnTo>
                <a:lnTo>
                  <a:pt x="36390" y="48830"/>
                </a:lnTo>
                <a:lnTo>
                  <a:pt x="36390" y="48820"/>
                </a:lnTo>
                <a:lnTo>
                  <a:pt x="36400" y="48820"/>
                </a:lnTo>
                <a:lnTo>
                  <a:pt x="36390" y="48820"/>
                </a:lnTo>
                <a:lnTo>
                  <a:pt x="36400" y="48820"/>
                </a:lnTo>
                <a:lnTo>
                  <a:pt x="36400" y="48810"/>
                </a:lnTo>
                <a:lnTo>
                  <a:pt x="36400" y="48800"/>
                </a:lnTo>
                <a:lnTo>
                  <a:pt x="36410" y="48800"/>
                </a:lnTo>
                <a:lnTo>
                  <a:pt x="36420" y="48800"/>
                </a:lnTo>
                <a:lnTo>
                  <a:pt x="36420" y="48810"/>
                </a:lnTo>
                <a:lnTo>
                  <a:pt x="36410" y="48810"/>
                </a:lnTo>
                <a:lnTo>
                  <a:pt x="36410" y="48800"/>
                </a:lnTo>
                <a:lnTo>
                  <a:pt x="36410" y="48810"/>
                </a:lnTo>
                <a:lnTo>
                  <a:pt x="36410" y="48820"/>
                </a:lnTo>
                <a:lnTo>
                  <a:pt x="36400" y="48820"/>
                </a:lnTo>
                <a:lnTo>
                  <a:pt x="36400" y="48830"/>
                </a:lnTo>
                <a:lnTo>
                  <a:pt x="36400" y="48840"/>
                </a:lnTo>
                <a:lnTo>
                  <a:pt x="36400" y="48850"/>
                </a:lnTo>
                <a:lnTo>
                  <a:pt x="36400" y="48860"/>
                </a:lnTo>
                <a:lnTo>
                  <a:pt x="36390" y="48860"/>
                </a:lnTo>
                <a:lnTo>
                  <a:pt x="36380" y="48870"/>
                </a:lnTo>
                <a:lnTo>
                  <a:pt x="36370" y="48870"/>
                </a:lnTo>
                <a:lnTo>
                  <a:pt x="36370" y="48880"/>
                </a:lnTo>
                <a:lnTo>
                  <a:pt x="36360" y="48880"/>
                </a:lnTo>
                <a:lnTo>
                  <a:pt x="36360" y="48890"/>
                </a:lnTo>
                <a:lnTo>
                  <a:pt x="36350" y="48900"/>
                </a:lnTo>
                <a:lnTo>
                  <a:pt x="36340" y="48900"/>
                </a:lnTo>
                <a:lnTo>
                  <a:pt x="36330" y="48910"/>
                </a:lnTo>
                <a:lnTo>
                  <a:pt x="36330" y="48920"/>
                </a:lnTo>
                <a:lnTo>
                  <a:pt x="36320" y="48930"/>
                </a:lnTo>
                <a:lnTo>
                  <a:pt x="36310" y="48940"/>
                </a:lnTo>
                <a:lnTo>
                  <a:pt x="36310" y="48950"/>
                </a:lnTo>
                <a:lnTo>
                  <a:pt x="36310" y="48960"/>
                </a:lnTo>
                <a:lnTo>
                  <a:pt x="36300" y="48960"/>
                </a:lnTo>
                <a:lnTo>
                  <a:pt x="36300" y="48970"/>
                </a:lnTo>
                <a:lnTo>
                  <a:pt x="36300" y="48980"/>
                </a:lnTo>
                <a:lnTo>
                  <a:pt x="36300" y="48990"/>
                </a:lnTo>
                <a:lnTo>
                  <a:pt x="36300" y="49000"/>
                </a:lnTo>
                <a:lnTo>
                  <a:pt x="36300" y="49010"/>
                </a:lnTo>
                <a:lnTo>
                  <a:pt x="36300" y="49020"/>
                </a:lnTo>
                <a:lnTo>
                  <a:pt x="36310" y="49020"/>
                </a:lnTo>
                <a:lnTo>
                  <a:pt x="36310" y="49030"/>
                </a:lnTo>
                <a:lnTo>
                  <a:pt x="36310" y="49040"/>
                </a:lnTo>
                <a:lnTo>
                  <a:pt x="36320" y="49040"/>
                </a:lnTo>
                <a:lnTo>
                  <a:pt x="36320" y="49050"/>
                </a:lnTo>
                <a:lnTo>
                  <a:pt x="36330" y="49050"/>
                </a:lnTo>
                <a:lnTo>
                  <a:pt x="36340" y="49050"/>
                </a:lnTo>
                <a:lnTo>
                  <a:pt x="36340" y="49060"/>
                </a:lnTo>
                <a:lnTo>
                  <a:pt x="36330" y="49060"/>
                </a:lnTo>
                <a:lnTo>
                  <a:pt x="36330" y="49070"/>
                </a:lnTo>
                <a:lnTo>
                  <a:pt x="36320" y="49070"/>
                </a:lnTo>
                <a:lnTo>
                  <a:pt x="36320" y="49080"/>
                </a:lnTo>
                <a:lnTo>
                  <a:pt x="36310" y="49080"/>
                </a:lnTo>
                <a:lnTo>
                  <a:pt x="36310" y="49090"/>
                </a:lnTo>
                <a:lnTo>
                  <a:pt x="36310" y="49100"/>
                </a:lnTo>
                <a:lnTo>
                  <a:pt x="36320" y="49100"/>
                </a:lnTo>
                <a:lnTo>
                  <a:pt x="36320" y="49110"/>
                </a:lnTo>
                <a:lnTo>
                  <a:pt x="36320" y="49120"/>
                </a:lnTo>
                <a:lnTo>
                  <a:pt x="36320" y="49130"/>
                </a:lnTo>
                <a:lnTo>
                  <a:pt x="36330" y="49130"/>
                </a:lnTo>
                <a:lnTo>
                  <a:pt x="36330" y="49140"/>
                </a:lnTo>
                <a:lnTo>
                  <a:pt x="36340" y="49140"/>
                </a:lnTo>
                <a:lnTo>
                  <a:pt x="36330" y="49140"/>
                </a:lnTo>
                <a:lnTo>
                  <a:pt x="36340" y="49140"/>
                </a:lnTo>
                <a:lnTo>
                  <a:pt x="36330" y="49140"/>
                </a:lnTo>
                <a:lnTo>
                  <a:pt x="36330" y="49150"/>
                </a:lnTo>
                <a:lnTo>
                  <a:pt x="36330" y="49160"/>
                </a:lnTo>
                <a:lnTo>
                  <a:pt x="36320" y="49160"/>
                </a:lnTo>
                <a:lnTo>
                  <a:pt x="36310" y="49160"/>
                </a:lnTo>
                <a:lnTo>
                  <a:pt x="36310" y="49150"/>
                </a:lnTo>
                <a:lnTo>
                  <a:pt x="36300" y="49140"/>
                </a:lnTo>
                <a:lnTo>
                  <a:pt x="36300" y="49130"/>
                </a:lnTo>
                <a:lnTo>
                  <a:pt x="36300" y="49140"/>
                </a:lnTo>
                <a:lnTo>
                  <a:pt x="36300" y="49150"/>
                </a:lnTo>
                <a:lnTo>
                  <a:pt x="36300" y="49160"/>
                </a:lnTo>
                <a:lnTo>
                  <a:pt x="36310" y="49160"/>
                </a:lnTo>
                <a:lnTo>
                  <a:pt x="36310" y="49170"/>
                </a:lnTo>
                <a:lnTo>
                  <a:pt x="36320" y="49170"/>
                </a:lnTo>
                <a:lnTo>
                  <a:pt x="36330" y="49170"/>
                </a:lnTo>
                <a:lnTo>
                  <a:pt x="36340" y="49170"/>
                </a:lnTo>
                <a:lnTo>
                  <a:pt x="36340" y="49160"/>
                </a:lnTo>
                <a:lnTo>
                  <a:pt x="36340" y="49170"/>
                </a:lnTo>
                <a:lnTo>
                  <a:pt x="36350" y="49160"/>
                </a:lnTo>
                <a:lnTo>
                  <a:pt x="36360" y="49160"/>
                </a:lnTo>
                <a:lnTo>
                  <a:pt x="36360" y="49170"/>
                </a:lnTo>
                <a:lnTo>
                  <a:pt x="36370" y="49160"/>
                </a:lnTo>
                <a:lnTo>
                  <a:pt x="36380" y="49160"/>
                </a:lnTo>
                <a:lnTo>
                  <a:pt x="36390" y="49150"/>
                </a:lnTo>
                <a:lnTo>
                  <a:pt x="36400" y="49140"/>
                </a:lnTo>
                <a:lnTo>
                  <a:pt x="36390" y="49140"/>
                </a:lnTo>
                <a:lnTo>
                  <a:pt x="36390" y="49130"/>
                </a:lnTo>
                <a:lnTo>
                  <a:pt x="36400" y="49130"/>
                </a:lnTo>
                <a:lnTo>
                  <a:pt x="36400" y="49140"/>
                </a:lnTo>
                <a:lnTo>
                  <a:pt x="36400" y="49150"/>
                </a:lnTo>
                <a:lnTo>
                  <a:pt x="36400" y="49160"/>
                </a:lnTo>
                <a:lnTo>
                  <a:pt x="36390" y="49160"/>
                </a:lnTo>
                <a:lnTo>
                  <a:pt x="36380" y="49160"/>
                </a:lnTo>
                <a:lnTo>
                  <a:pt x="36380" y="49170"/>
                </a:lnTo>
                <a:lnTo>
                  <a:pt x="36370" y="49170"/>
                </a:lnTo>
                <a:lnTo>
                  <a:pt x="36360" y="49180"/>
                </a:lnTo>
                <a:lnTo>
                  <a:pt x="36350" y="49180"/>
                </a:lnTo>
                <a:lnTo>
                  <a:pt x="36340" y="49180"/>
                </a:lnTo>
                <a:lnTo>
                  <a:pt x="36340" y="49190"/>
                </a:lnTo>
                <a:lnTo>
                  <a:pt x="36330" y="49190"/>
                </a:lnTo>
                <a:lnTo>
                  <a:pt x="36320" y="49190"/>
                </a:lnTo>
                <a:lnTo>
                  <a:pt x="36320" y="49180"/>
                </a:lnTo>
                <a:lnTo>
                  <a:pt x="36310" y="49180"/>
                </a:lnTo>
                <a:lnTo>
                  <a:pt x="36310" y="49190"/>
                </a:lnTo>
                <a:lnTo>
                  <a:pt x="36300" y="49190"/>
                </a:lnTo>
                <a:lnTo>
                  <a:pt x="36290" y="49190"/>
                </a:lnTo>
                <a:lnTo>
                  <a:pt x="36290" y="49200"/>
                </a:lnTo>
                <a:lnTo>
                  <a:pt x="36280" y="49210"/>
                </a:lnTo>
                <a:lnTo>
                  <a:pt x="36270" y="49210"/>
                </a:lnTo>
                <a:lnTo>
                  <a:pt x="36270" y="49230"/>
                </a:lnTo>
                <a:lnTo>
                  <a:pt x="36260" y="49230"/>
                </a:lnTo>
                <a:lnTo>
                  <a:pt x="36260" y="49240"/>
                </a:lnTo>
                <a:lnTo>
                  <a:pt x="36260" y="49250"/>
                </a:lnTo>
                <a:lnTo>
                  <a:pt x="36260" y="49260"/>
                </a:lnTo>
                <a:lnTo>
                  <a:pt x="36250" y="49260"/>
                </a:lnTo>
                <a:lnTo>
                  <a:pt x="36240" y="49260"/>
                </a:lnTo>
                <a:lnTo>
                  <a:pt x="36240" y="49270"/>
                </a:lnTo>
                <a:lnTo>
                  <a:pt x="36240" y="49280"/>
                </a:lnTo>
                <a:lnTo>
                  <a:pt x="36230" y="49280"/>
                </a:lnTo>
                <a:lnTo>
                  <a:pt x="36230" y="49290"/>
                </a:lnTo>
                <a:lnTo>
                  <a:pt x="36240" y="49290"/>
                </a:lnTo>
                <a:lnTo>
                  <a:pt x="36230" y="49290"/>
                </a:lnTo>
                <a:lnTo>
                  <a:pt x="36240" y="49290"/>
                </a:lnTo>
                <a:lnTo>
                  <a:pt x="36230" y="49290"/>
                </a:lnTo>
                <a:lnTo>
                  <a:pt x="36230" y="49300"/>
                </a:lnTo>
                <a:lnTo>
                  <a:pt x="36230" y="49310"/>
                </a:lnTo>
                <a:lnTo>
                  <a:pt x="36230" y="49320"/>
                </a:lnTo>
                <a:lnTo>
                  <a:pt x="36230" y="49330"/>
                </a:lnTo>
                <a:lnTo>
                  <a:pt x="36220" y="49330"/>
                </a:lnTo>
                <a:lnTo>
                  <a:pt x="36220" y="49340"/>
                </a:lnTo>
                <a:lnTo>
                  <a:pt x="36220" y="49350"/>
                </a:lnTo>
                <a:lnTo>
                  <a:pt x="36220" y="49360"/>
                </a:lnTo>
                <a:lnTo>
                  <a:pt x="36220" y="49370"/>
                </a:lnTo>
                <a:lnTo>
                  <a:pt x="36230" y="49380"/>
                </a:lnTo>
                <a:lnTo>
                  <a:pt x="36230" y="49390"/>
                </a:lnTo>
                <a:lnTo>
                  <a:pt x="36240" y="49390"/>
                </a:lnTo>
                <a:lnTo>
                  <a:pt x="36240" y="49400"/>
                </a:lnTo>
                <a:lnTo>
                  <a:pt x="36230" y="49400"/>
                </a:lnTo>
                <a:lnTo>
                  <a:pt x="36240" y="49400"/>
                </a:lnTo>
                <a:lnTo>
                  <a:pt x="36240" y="49410"/>
                </a:lnTo>
                <a:lnTo>
                  <a:pt x="36250" y="49410"/>
                </a:lnTo>
                <a:lnTo>
                  <a:pt x="36250" y="49420"/>
                </a:lnTo>
                <a:lnTo>
                  <a:pt x="36260" y="49420"/>
                </a:lnTo>
                <a:lnTo>
                  <a:pt x="36260" y="49430"/>
                </a:lnTo>
                <a:lnTo>
                  <a:pt x="36260" y="49440"/>
                </a:lnTo>
                <a:lnTo>
                  <a:pt x="36260" y="49450"/>
                </a:lnTo>
                <a:lnTo>
                  <a:pt x="36260" y="49460"/>
                </a:lnTo>
                <a:lnTo>
                  <a:pt x="36270" y="49470"/>
                </a:lnTo>
                <a:lnTo>
                  <a:pt x="36280" y="49470"/>
                </a:lnTo>
                <a:lnTo>
                  <a:pt x="36290" y="49470"/>
                </a:lnTo>
                <a:lnTo>
                  <a:pt x="36290" y="49480"/>
                </a:lnTo>
                <a:lnTo>
                  <a:pt x="36290" y="49490"/>
                </a:lnTo>
                <a:lnTo>
                  <a:pt x="36280" y="49490"/>
                </a:lnTo>
                <a:lnTo>
                  <a:pt x="36280" y="49500"/>
                </a:lnTo>
                <a:lnTo>
                  <a:pt x="36280" y="49510"/>
                </a:lnTo>
                <a:lnTo>
                  <a:pt x="36280" y="49520"/>
                </a:lnTo>
                <a:lnTo>
                  <a:pt x="36270" y="49520"/>
                </a:lnTo>
                <a:lnTo>
                  <a:pt x="36270" y="49530"/>
                </a:lnTo>
                <a:lnTo>
                  <a:pt x="36270" y="49540"/>
                </a:lnTo>
                <a:lnTo>
                  <a:pt x="36280" y="49540"/>
                </a:lnTo>
                <a:lnTo>
                  <a:pt x="36280" y="49550"/>
                </a:lnTo>
                <a:lnTo>
                  <a:pt x="36280" y="49560"/>
                </a:lnTo>
                <a:lnTo>
                  <a:pt x="36280" y="49570"/>
                </a:lnTo>
                <a:lnTo>
                  <a:pt x="36270" y="49570"/>
                </a:lnTo>
                <a:lnTo>
                  <a:pt x="36270" y="49580"/>
                </a:lnTo>
                <a:lnTo>
                  <a:pt x="36260" y="49580"/>
                </a:lnTo>
                <a:lnTo>
                  <a:pt x="36260" y="49590"/>
                </a:lnTo>
                <a:lnTo>
                  <a:pt x="36250" y="49590"/>
                </a:lnTo>
                <a:lnTo>
                  <a:pt x="36250" y="49600"/>
                </a:lnTo>
                <a:lnTo>
                  <a:pt x="36240" y="49600"/>
                </a:lnTo>
                <a:lnTo>
                  <a:pt x="36240" y="49610"/>
                </a:lnTo>
                <a:lnTo>
                  <a:pt x="36240" y="49620"/>
                </a:lnTo>
                <a:lnTo>
                  <a:pt x="36230" y="49620"/>
                </a:lnTo>
                <a:lnTo>
                  <a:pt x="36230" y="49630"/>
                </a:lnTo>
                <a:lnTo>
                  <a:pt x="36220" y="49630"/>
                </a:lnTo>
                <a:lnTo>
                  <a:pt x="36220" y="49640"/>
                </a:lnTo>
                <a:lnTo>
                  <a:pt x="36210" y="49650"/>
                </a:lnTo>
                <a:lnTo>
                  <a:pt x="36210" y="49660"/>
                </a:lnTo>
                <a:lnTo>
                  <a:pt x="36220" y="49660"/>
                </a:lnTo>
                <a:lnTo>
                  <a:pt x="36220" y="49670"/>
                </a:lnTo>
                <a:lnTo>
                  <a:pt x="36210" y="49670"/>
                </a:lnTo>
                <a:lnTo>
                  <a:pt x="36200" y="49670"/>
                </a:lnTo>
                <a:lnTo>
                  <a:pt x="36190" y="49670"/>
                </a:lnTo>
                <a:lnTo>
                  <a:pt x="36190" y="49680"/>
                </a:lnTo>
                <a:lnTo>
                  <a:pt x="36190" y="49690"/>
                </a:lnTo>
                <a:lnTo>
                  <a:pt x="36200" y="49690"/>
                </a:lnTo>
                <a:lnTo>
                  <a:pt x="36190" y="49690"/>
                </a:lnTo>
                <a:lnTo>
                  <a:pt x="36190" y="49700"/>
                </a:lnTo>
                <a:lnTo>
                  <a:pt x="36190" y="49710"/>
                </a:lnTo>
                <a:lnTo>
                  <a:pt x="36200" y="49710"/>
                </a:lnTo>
                <a:lnTo>
                  <a:pt x="36200" y="49720"/>
                </a:lnTo>
                <a:lnTo>
                  <a:pt x="36200" y="49730"/>
                </a:lnTo>
                <a:lnTo>
                  <a:pt x="36210" y="49730"/>
                </a:lnTo>
                <a:lnTo>
                  <a:pt x="36210" y="49740"/>
                </a:lnTo>
                <a:lnTo>
                  <a:pt x="36200" y="49750"/>
                </a:lnTo>
                <a:lnTo>
                  <a:pt x="36200" y="49760"/>
                </a:lnTo>
                <a:lnTo>
                  <a:pt x="36200" y="49770"/>
                </a:lnTo>
                <a:lnTo>
                  <a:pt x="36200" y="49780"/>
                </a:lnTo>
                <a:lnTo>
                  <a:pt x="36210" y="49780"/>
                </a:lnTo>
                <a:lnTo>
                  <a:pt x="36210" y="49790"/>
                </a:lnTo>
                <a:lnTo>
                  <a:pt x="36210" y="49800"/>
                </a:lnTo>
                <a:lnTo>
                  <a:pt x="36220" y="49800"/>
                </a:lnTo>
                <a:lnTo>
                  <a:pt x="36220" y="49810"/>
                </a:lnTo>
                <a:lnTo>
                  <a:pt x="36220" y="49820"/>
                </a:lnTo>
                <a:lnTo>
                  <a:pt x="36220" y="49830"/>
                </a:lnTo>
                <a:lnTo>
                  <a:pt x="36210" y="49830"/>
                </a:lnTo>
                <a:lnTo>
                  <a:pt x="36200" y="49830"/>
                </a:lnTo>
                <a:lnTo>
                  <a:pt x="36200" y="49820"/>
                </a:lnTo>
                <a:lnTo>
                  <a:pt x="36190" y="49820"/>
                </a:lnTo>
                <a:lnTo>
                  <a:pt x="36190" y="49830"/>
                </a:lnTo>
                <a:lnTo>
                  <a:pt x="36180" y="49830"/>
                </a:lnTo>
                <a:lnTo>
                  <a:pt x="36180" y="49840"/>
                </a:lnTo>
                <a:lnTo>
                  <a:pt x="36180" y="49850"/>
                </a:lnTo>
                <a:lnTo>
                  <a:pt x="36170" y="49860"/>
                </a:lnTo>
                <a:lnTo>
                  <a:pt x="36160" y="49860"/>
                </a:lnTo>
                <a:lnTo>
                  <a:pt x="36150" y="49860"/>
                </a:lnTo>
                <a:lnTo>
                  <a:pt x="36150" y="49870"/>
                </a:lnTo>
                <a:lnTo>
                  <a:pt x="36140" y="49870"/>
                </a:lnTo>
                <a:lnTo>
                  <a:pt x="36140" y="49880"/>
                </a:lnTo>
                <a:lnTo>
                  <a:pt x="36130" y="49880"/>
                </a:lnTo>
                <a:lnTo>
                  <a:pt x="36120" y="49880"/>
                </a:lnTo>
                <a:lnTo>
                  <a:pt x="36120" y="49890"/>
                </a:lnTo>
                <a:lnTo>
                  <a:pt x="36120" y="49900"/>
                </a:lnTo>
                <a:lnTo>
                  <a:pt x="36110" y="49900"/>
                </a:lnTo>
                <a:lnTo>
                  <a:pt x="36110" y="49910"/>
                </a:lnTo>
                <a:lnTo>
                  <a:pt x="36110" y="49920"/>
                </a:lnTo>
                <a:lnTo>
                  <a:pt x="36110" y="49930"/>
                </a:lnTo>
                <a:lnTo>
                  <a:pt x="36110" y="49940"/>
                </a:lnTo>
                <a:lnTo>
                  <a:pt x="36100" y="49940"/>
                </a:lnTo>
                <a:lnTo>
                  <a:pt x="36090" y="49940"/>
                </a:lnTo>
                <a:lnTo>
                  <a:pt x="36090" y="49950"/>
                </a:lnTo>
                <a:lnTo>
                  <a:pt x="36080" y="49950"/>
                </a:lnTo>
                <a:lnTo>
                  <a:pt x="36080" y="49960"/>
                </a:lnTo>
                <a:lnTo>
                  <a:pt x="36070" y="49970"/>
                </a:lnTo>
                <a:lnTo>
                  <a:pt x="36070" y="49980"/>
                </a:lnTo>
                <a:lnTo>
                  <a:pt x="36080" y="49990"/>
                </a:lnTo>
                <a:lnTo>
                  <a:pt x="36090" y="49990"/>
                </a:lnTo>
                <a:lnTo>
                  <a:pt x="36090" y="50000"/>
                </a:lnTo>
                <a:lnTo>
                  <a:pt x="36080" y="50000"/>
                </a:lnTo>
                <a:lnTo>
                  <a:pt x="36080" y="49990"/>
                </a:lnTo>
                <a:lnTo>
                  <a:pt x="36070" y="49990"/>
                </a:lnTo>
                <a:lnTo>
                  <a:pt x="36070" y="49980"/>
                </a:lnTo>
                <a:lnTo>
                  <a:pt x="36060" y="49980"/>
                </a:lnTo>
                <a:lnTo>
                  <a:pt x="36060" y="49970"/>
                </a:lnTo>
                <a:lnTo>
                  <a:pt x="36060" y="49960"/>
                </a:lnTo>
                <a:lnTo>
                  <a:pt x="36050" y="49960"/>
                </a:lnTo>
                <a:lnTo>
                  <a:pt x="36050" y="49970"/>
                </a:lnTo>
                <a:lnTo>
                  <a:pt x="36040" y="49970"/>
                </a:lnTo>
                <a:lnTo>
                  <a:pt x="36040" y="49980"/>
                </a:lnTo>
                <a:lnTo>
                  <a:pt x="36030" y="49980"/>
                </a:lnTo>
                <a:lnTo>
                  <a:pt x="36030" y="49990"/>
                </a:lnTo>
                <a:lnTo>
                  <a:pt x="36030" y="50000"/>
                </a:lnTo>
                <a:lnTo>
                  <a:pt x="36020" y="50000"/>
                </a:lnTo>
                <a:lnTo>
                  <a:pt x="36020" y="50010"/>
                </a:lnTo>
                <a:lnTo>
                  <a:pt x="36020" y="50020"/>
                </a:lnTo>
                <a:lnTo>
                  <a:pt x="36020" y="50030"/>
                </a:lnTo>
                <a:lnTo>
                  <a:pt x="36020" y="50040"/>
                </a:lnTo>
                <a:lnTo>
                  <a:pt x="36010" y="50040"/>
                </a:lnTo>
                <a:lnTo>
                  <a:pt x="36010" y="50050"/>
                </a:lnTo>
                <a:lnTo>
                  <a:pt x="36010" y="50060"/>
                </a:lnTo>
                <a:lnTo>
                  <a:pt x="36010" y="50050"/>
                </a:lnTo>
                <a:lnTo>
                  <a:pt x="36010" y="50060"/>
                </a:lnTo>
                <a:lnTo>
                  <a:pt x="36000" y="50060"/>
                </a:lnTo>
                <a:lnTo>
                  <a:pt x="36000" y="50070"/>
                </a:lnTo>
                <a:lnTo>
                  <a:pt x="36010" y="50070"/>
                </a:lnTo>
                <a:lnTo>
                  <a:pt x="36000" y="50070"/>
                </a:lnTo>
                <a:lnTo>
                  <a:pt x="36000" y="50080"/>
                </a:lnTo>
                <a:lnTo>
                  <a:pt x="36010" y="50080"/>
                </a:lnTo>
                <a:lnTo>
                  <a:pt x="36010" y="50090"/>
                </a:lnTo>
                <a:lnTo>
                  <a:pt x="36000" y="50090"/>
                </a:lnTo>
                <a:lnTo>
                  <a:pt x="36000" y="50100"/>
                </a:lnTo>
                <a:lnTo>
                  <a:pt x="35990" y="50100"/>
                </a:lnTo>
                <a:lnTo>
                  <a:pt x="35990" y="50090"/>
                </a:lnTo>
                <a:lnTo>
                  <a:pt x="35980" y="50100"/>
                </a:lnTo>
                <a:lnTo>
                  <a:pt x="35990" y="50100"/>
                </a:lnTo>
                <a:lnTo>
                  <a:pt x="35980" y="50100"/>
                </a:lnTo>
                <a:lnTo>
                  <a:pt x="35990" y="50100"/>
                </a:lnTo>
                <a:lnTo>
                  <a:pt x="35990" y="50110"/>
                </a:lnTo>
                <a:lnTo>
                  <a:pt x="35980" y="50110"/>
                </a:lnTo>
                <a:lnTo>
                  <a:pt x="35980" y="50120"/>
                </a:lnTo>
                <a:lnTo>
                  <a:pt x="35980" y="50130"/>
                </a:lnTo>
                <a:lnTo>
                  <a:pt x="35990" y="50130"/>
                </a:lnTo>
                <a:lnTo>
                  <a:pt x="36000" y="50130"/>
                </a:lnTo>
                <a:lnTo>
                  <a:pt x="36000" y="50140"/>
                </a:lnTo>
                <a:lnTo>
                  <a:pt x="36010" y="50140"/>
                </a:lnTo>
                <a:lnTo>
                  <a:pt x="36020" y="50140"/>
                </a:lnTo>
                <a:lnTo>
                  <a:pt x="36020" y="50150"/>
                </a:lnTo>
                <a:lnTo>
                  <a:pt x="36030" y="50150"/>
                </a:lnTo>
                <a:lnTo>
                  <a:pt x="36020" y="50150"/>
                </a:lnTo>
                <a:lnTo>
                  <a:pt x="36010" y="50150"/>
                </a:lnTo>
                <a:lnTo>
                  <a:pt x="36000" y="50150"/>
                </a:lnTo>
                <a:lnTo>
                  <a:pt x="35990" y="50150"/>
                </a:lnTo>
                <a:lnTo>
                  <a:pt x="35990" y="50160"/>
                </a:lnTo>
                <a:lnTo>
                  <a:pt x="36000" y="50160"/>
                </a:lnTo>
                <a:lnTo>
                  <a:pt x="36000" y="50170"/>
                </a:lnTo>
                <a:lnTo>
                  <a:pt x="35990" y="50170"/>
                </a:lnTo>
                <a:lnTo>
                  <a:pt x="36000" y="50170"/>
                </a:lnTo>
                <a:lnTo>
                  <a:pt x="35990" y="50170"/>
                </a:lnTo>
                <a:lnTo>
                  <a:pt x="35990" y="50180"/>
                </a:lnTo>
                <a:lnTo>
                  <a:pt x="35990" y="50190"/>
                </a:lnTo>
                <a:lnTo>
                  <a:pt x="35980" y="50190"/>
                </a:lnTo>
                <a:lnTo>
                  <a:pt x="35980" y="50200"/>
                </a:lnTo>
                <a:lnTo>
                  <a:pt x="35980" y="50210"/>
                </a:lnTo>
                <a:lnTo>
                  <a:pt x="35970" y="50210"/>
                </a:lnTo>
                <a:lnTo>
                  <a:pt x="35970" y="50220"/>
                </a:lnTo>
                <a:lnTo>
                  <a:pt x="35970" y="50230"/>
                </a:lnTo>
                <a:lnTo>
                  <a:pt x="35970" y="50240"/>
                </a:lnTo>
                <a:lnTo>
                  <a:pt x="35960" y="50240"/>
                </a:lnTo>
                <a:lnTo>
                  <a:pt x="35960" y="50250"/>
                </a:lnTo>
                <a:lnTo>
                  <a:pt x="35960" y="50260"/>
                </a:lnTo>
                <a:lnTo>
                  <a:pt x="35950" y="50270"/>
                </a:lnTo>
                <a:lnTo>
                  <a:pt x="35950" y="50260"/>
                </a:lnTo>
                <a:lnTo>
                  <a:pt x="35950" y="50250"/>
                </a:lnTo>
                <a:lnTo>
                  <a:pt x="35940" y="50250"/>
                </a:lnTo>
                <a:lnTo>
                  <a:pt x="35930" y="50250"/>
                </a:lnTo>
                <a:lnTo>
                  <a:pt x="35920" y="50250"/>
                </a:lnTo>
                <a:lnTo>
                  <a:pt x="35910" y="50250"/>
                </a:lnTo>
                <a:lnTo>
                  <a:pt x="35910" y="50240"/>
                </a:lnTo>
                <a:lnTo>
                  <a:pt x="35900" y="50240"/>
                </a:lnTo>
                <a:lnTo>
                  <a:pt x="35890" y="50250"/>
                </a:lnTo>
                <a:lnTo>
                  <a:pt x="35880" y="50250"/>
                </a:lnTo>
                <a:lnTo>
                  <a:pt x="35870" y="50240"/>
                </a:lnTo>
                <a:lnTo>
                  <a:pt x="35860" y="50240"/>
                </a:lnTo>
                <a:lnTo>
                  <a:pt x="35860" y="50230"/>
                </a:lnTo>
                <a:lnTo>
                  <a:pt x="35850" y="50230"/>
                </a:lnTo>
                <a:lnTo>
                  <a:pt x="35840" y="50230"/>
                </a:lnTo>
                <a:lnTo>
                  <a:pt x="35840" y="50240"/>
                </a:lnTo>
                <a:lnTo>
                  <a:pt x="35840" y="50250"/>
                </a:lnTo>
                <a:lnTo>
                  <a:pt x="35830" y="50250"/>
                </a:lnTo>
                <a:lnTo>
                  <a:pt x="35830" y="50260"/>
                </a:lnTo>
                <a:lnTo>
                  <a:pt x="35820" y="50260"/>
                </a:lnTo>
                <a:lnTo>
                  <a:pt x="35810" y="50260"/>
                </a:lnTo>
                <a:lnTo>
                  <a:pt x="35800" y="50260"/>
                </a:lnTo>
                <a:lnTo>
                  <a:pt x="35790" y="50260"/>
                </a:lnTo>
                <a:lnTo>
                  <a:pt x="35780" y="50260"/>
                </a:lnTo>
                <a:lnTo>
                  <a:pt x="35770" y="50260"/>
                </a:lnTo>
                <a:lnTo>
                  <a:pt x="35760" y="50260"/>
                </a:lnTo>
                <a:lnTo>
                  <a:pt x="35760" y="50270"/>
                </a:lnTo>
                <a:lnTo>
                  <a:pt x="35750" y="50270"/>
                </a:lnTo>
                <a:lnTo>
                  <a:pt x="35740" y="50270"/>
                </a:lnTo>
                <a:lnTo>
                  <a:pt x="35740" y="50280"/>
                </a:lnTo>
                <a:lnTo>
                  <a:pt x="35730" y="50280"/>
                </a:lnTo>
                <a:lnTo>
                  <a:pt x="35730" y="50290"/>
                </a:lnTo>
                <a:lnTo>
                  <a:pt x="35720" y="50290"/>
                </a:lnTo>
                <a:lnTo>
                  <a:pt x="35720" y="50300"/>
                </a:lnTo>
                <a:lnTo>
                  <a:pt x="35720" y="50310"/>
                </a:lnTo>
                <a:lnTo>
                  <a:pt x="35720" y="50320"/>
                </a:lnTo>
                <a:lnTo>
                  <a:pt x="35710" y="50320"/>
                </a:lnTo>
                <a:lnTo>
                  <a:pt x="35710" y="50310"/>
                </a:lnTo>
                <a:lnTo>
                  <a:pt x="35710" y="50320"/>
                </a:lnTo>
                <a:lnTo>
                  <a:pt x="35700" y="50320"/>
                </a:lnTo>
                <a:lnTo>
                  <a:pt x="35690" y="50320"/>
                </a:lnTo>
                <a:lnTo>
                  <a:pt x="35690" y="50330"/>
                </a:lnTo>
                <a:lnTo>
                  <a:pt x="35680" y="50340"/>
                </a:lnTo>
                <a:lnTo>
                  <a:pt x="35680" y="50350"/>
                </a:lnTo>
                <a:lnTo>
                  <a:pt x="35680" y="50360"/>
                </a:lnTo>
                <a:lnTo>
                  <a:pt x="35690" y="50360"/>
                </a:lnTo>
                <a:lnTo>
                  <a:pt x="35680" y="50360"/>
                </a:lnTo>
                <a:lnTo>
                  <a:pt x="35680" y="50370"/>
                </a:lnTo>
                <a:lnTo>
                  <a:pt x="35680" y="50380"/>
                </a:lnTo>
                <a:lnTo>
                  <a:pt x="35680" y="50370"/>
                </a:lnTo>
                <a:lnTo>
                  <a:pt x="35680" y="50360"/>
                </a:lnTo>
                <a:lnTo>
                  <a:pt x="35670" y="50360"/>
                </a:lnTo>
                <a:lnTo>
                  <a:pt x="35670" y="50350"/>
                </a:lnTo>
                <a:lnTo>
                  <a:pt x="35670" y="50340"/>
                </a:lnTo>
                <a:lnTo>
                  <a:pt x="35660" y="50340"/>
                </a:lnTo>
                <a:lnTo>
                  <a:pt x="35660" y="50330"/>
                </a:lnTo>
                <a:lnTo>
                  <a:pt x="35650" y="50320"/>
                </a:lnTo>
                <a:lnTo>
                  <a:pt x="35650" y="50310"/>
                </a:lnTo>
                <a:lnTo>
                  <a:pt x="35640" y="50300"/>
                </a:lnTo>
                <a:lnTo>
                  <a:pt x="35640" y="50290"/>
                </a:lnTo>
                <a:lnTo>
                  <a:pt x="35630" y="50290"/>
                </a:lnTo>
                <a:lnTo>
                  <a:pt x="35630" y="50300"/>
                </a:lnTo>
                <a:lnTo>
                  <a:pt x="35620" y="50300"/>
                </a:lnTo>
                <a:lnTo>
                  <a:pt x="35610" y="50290"/>
                </a:lnTo>
                <a:lnTo>
                  <a:pt x="35600" y="50290"/>
                </a:lnTo>
                <a:lnTo>
                  <a:pt x="35590" y="50280"/>
                </a:lnTo>
                <a:lnTo>
                  <a:pt x="35590" y="50270"/>
                </a:lnTo>
                <a:lnTo>
                  <a:pt x="35600" y="50270"/>
                </a:lnTo>
                <a:lnTo>
                  <a:pt x="35600" y="50260"/>
                </a:lnTo>
                <a:lnTo>
                  <a:pt x="35590" y="50260"/>
                </a:lnTo>
                <a:lnTo>
                  <a:pt x="35590" y="50250"/>
                </a:lnTo>
                <a:lnTo>
                  <a:pt x="35590" y="50240"/>
                </a:lnTo>
                <a:lnTo>
                  <a:pt x="35590" y="50230"/>
                </a:lnTo>
                <a:lnTo>
                  <a:pt x="35590" y="50220"/>
                </a:lnTo>
                <a:lnTo>
                  <a:pt x="35600" y="50220"/>
                </a:lnTo>
                <a:lnTo>
                  <a:pt x="35600" y="50210"/>
                </a:lnTo>
                <a:lnTo>
                  <a:pt x="35600" y="50220"/>
                </a:lnTo>
                <a:lnTo>
                  <a:pt x="35600" y="50210"/>
                </a:lnTo>
                <a:lnTo>
                  <a:pt x="35600" y="50200"/>
                </a:lnTo>
                <a:lnTo>
                  <a:pt x="35590" y="50180"/>
                </a:lnTo>
                <a:lnTo>
                  <a:pt x="35590" y="50170"/>
                </a:lnTo>
                <a:lnTo>
                  <a:pt x="35580" y="50170"/>
                </a:lnTo>
                <a:lnTo>
                  <a:pt x="35580" y="50160"/>
                </a:lnTo>
                <a:lnTo>
                  <a:pt x="35570" y="50160"/>
                </a:lnTo>
                <a:lnTo>
                  <a:pt x="35570" y="50150"/>
                </a:lnTo>
                <a:lnTo>
                  <a:pt x="35560" y="50150"/>
                </a:lnTo>
                <a:lnTo>
                  <a:pt x="35550" y="50150"/>
                </a:lnTo>
                <a:lnTo>
                  <a:pt x="35550" y="50140"/>
                </a:lnTo>
                <a:lnTo>
                  <a:pt x="35550" y="50130"/>
                </a:lnTo>
                <a:lnTo>
                  <a:pt x="35550" y="50120"/>
                </a:lnTo>
                <a:lnTo>
                  <a:pt x="35550" y="50110"/>
                </a:lnTo>
                <a:lnTo>
                  <a:pt x="35540" y="50100"/>
                </a:lnTo>
                <a:lnTo>
                  <a:pt x="35540" y="50090"/>
                </a:lnTo>
                <a:lnTo>
                  <a:pt x="35530" y="50090"/>
                </a:lnTo>
                <a:lnTo>
                  <a:pt x="35520" y="50090"/>
                </a:lnTo>
                <a:lnTo>
                  <a:pt x="35520" y="50080"/>
                </a:lnTo>
                <a:lnTo>
                  <a:pt x="35530" y="50080"/>
                </a:lnTo>
                <a:lnTo>
                  <a:pt x="35530" y="50070"/>
                </a:lnTo>
                <a:lnTo>
                  <a:pt x="35530" y="50060"/>
                </a:lnTo>
                <a:lnTo>
                  <a:pt x="35520" y="50060"/>
                </a:lnTo>
                <a:lnTo>
                  <a:pt x="35520" y="50050"/>
                </a:lnTo>
                <a:lnTo>
                  <a:pt x="35530" y="50050"/>
                </a:lnTo>
                <a:lnTo>
                  <a:pt x="35530" y="50040"/>
                </a:lnTo>
                <a:lnTo>
                  <a:pt x="35530" y="50030"/>
                </a:lnTo>
                <a:lnTo>
                  <a:pt x="35520" y="50020"/>
                </a:lnTo>
                <a:lnTo>
                  <a:pt x="35520" y="50010"/>
                </a:lnTo>
                <a:lnTo>
                  <a:pt x="35520" y="50000"/>
                </a:lnTo>
                <a:lnTo>
                  <a:pt x="35510" y="50000"/>
                </a:lnTo>
                <a:lnTo>
                  <a:pt x="35510" y="49990"/>
                </a:lnTo>
                <a:lnTo>
                  <a:pt x="35510" y="49980"/>
                </a:lnTo>
                <a:lnTo>
                  <a:pt x="35510" y="49970"/>
                </a:lnTo>
                <a:lnTo>
                  <a:pt x="35500" y="49960"/>
                </a:lnTo>
                <a:lnTo>
                  <a:pt x="35500" y="49950"/>
                </a:lnTo>
                <a:lnTo>
                  <a:pt x="35500" y="49940"/>
                </a:lnTo>
                <a:lnTo>
                  <a:pt x="35490" y="49920"/>
                </a:lnTo>
                <a:lnTo>
                  <a:pt x="35490" y="49910"/>
                </a:lnTo>
                <a:lnTo>
                  <a:pt x="35490" y="49900"/>
                </a:lnTo>
                <a:lnTo>
                  <a:pt x="35480" y="49890"/>
                </a:lnTo>
                <a:lnTo>
                  <a:pt x="35480" y="49880"/>
                </a:lnTo>
                <a:lnTo>
                  <a:pt x="35470" y="49870"/>
                </a:lnTo>
                <a:lnTo>
                  <a:pt x="35470" y="49860"/>
                </a:lnTo>
                <a:lnTo>
                  <a:pt x="35470" y="49850"/>
                </a:lnTo>
                <a:lnTo>
                  <a:pt x="35470" y="49840"/>
                </a:lnTo>
                <a:lnTo>
                  <a:pt x="35460" y="49840"/>
                </a:lnTo>
                <a:lnTo>
                  <a:pt x="35460" y="49830"/>
                </a:lnTo>
                <a:lnTo>
                  <a:pt x="35450" y="49830"/>
                </a:lnTo>
                <a:lnTo>
                  <a:pt x="35450" y="49820"/>
                </a:lnTo>
                <a:lnTo>
                  <a:pt x="35440" y="49820"/>
                </a:lnTo>
                <a:lnTo>
                  <a:pt x="35450" y="49820"/>
                </a:lnTo>
                <a:lnTo>
                  <a:pt x="35450" y="49810"/>
                </a:lnTo>
                <a:lnTo>
                  <a:pt x="35440" y="49800"/>
                </a:lnTo>
                <a:lnTo>
                  <a:pt x="35430" y="49800"/>
                </a:lnTo>
                <a:lnTo>
                  <a:pt x="35430" y="49790"/>
                </a:lnTo>
                <a:lnTo>
                  <a:pt x="35420" y="49790"/>
                </a:lnTo>
                <a:lnTo>
                  <a:pt x="35430" y="49790"/>
                </a:lnTo>
                <a:lnTo>
                  <a:pt x="35430" y="49780"/>
                </a:lnTo>
                <a:lnTo>
                  <a:pt x="35430" y="49770"/>
                </a:lnTo>
                <a:lnTo>
                  <a:pt x="35430" y="49760"/>
                </a:lnTo>
                <a:lnTo>
                  <a:pt x="35440" y="49760"/>
                </a:lnTo>
                <a:lnTo>
                  <a:pt x="35440" y="49750"/>
                </a:lnTo>
                <a:lnTo>
                  <a:pt x="35440" y="49730"/>
                </a:lnTo>
                <a:lnTo>
                  <a:pt x="35440" y="49720"/>
                </a:lnTo>
                <a:lnTo>
                  <a:pt x="35440" y="49710"/>
                </a:lnTo>
                <a:lnTo>
                  <a:pt x="35440" y="49700"/>
                </a:lnTo>
                <a:lnTo>
                  <a:pt x="35430" y="49690"/>
                </a:lnTo>
                <a:lnTo>
                  <a:pt x="35440" y="49680"/>
                </a:lnTo>
                <a:lnTo>
                  <a:pt x="35430" y="49680"/>
                </a:lnTo>
                <a:lnTo>
                  <a:pt x="35430" y="49670"/>
                </a:lnTo>
                <a:lnTo>
                  <a:pt x="35430" y="49660"/>
                </a:lnTo>
                <a:lnTo>
                  <a:pt x="35430" y="49650"/>
                </a:lnTo>
                <a:lnTo>
                  <a:pt x="35440" y="49650"/>
                </a:lnTo>
                <a:lnTo>
                  <a:pt x="35440" y="49640"/>
                </a:lnTo>
                <a:lnTo>
                  <a:pt x="35450" y="49640"/>
                </a:lnTo>
                <a:lnTo>
                  <a:pt x="35440" y="49640"/>
                </a:lnTo>
                <a:lnTo>
                  <a:pt x="35450" y="49640"/>
                </a:lnTo>
                <a:lnTo>
                  <a:pt x="35450" y="49630"/>
                </a:lnTo>
                <a:lnTo>
                  <a:pt x="35450" y="49620"/>
                </a:lnTo>
                <a:lnTo>
                  <a:pt x="35450" y="49610"/>
                </a:lnTo>
                <a:lnTo>
                  <a:pt x="35450" y="49600"/>
                </a:lnTo>
                <a:lnTo>
                  <a:pt x="35460" y="49590"/>
                </a:lnTo>
                <a:lnTo>
                  <a:pt x="35460" y="49580"/>
                </a:lnTo>
                <a:lnTo>
                  <a:pt x="35460" y="49570"/>
                </a:lnTo>
                <a:lnTo>
                  <a:pt x="35470" y="49570"/>
                </a:lnTo>
                <a:lnTo>
                  <a:pt x="35470" y="49560"/>
                </a:lnTo>
                <a:lnTo>
                  <a:pt x="35470" y="49550"/>
                </a:lnTo>
                <a:lnTo>
                  <a:pt x="35470" y="49540"/>
                </a:lnTo>
                <a:lnTo>
                  <a:pt x="35470" y="49530"/>
                </a:lnTo>
                <a:lnTo>
                  <a:pt x="35480" y="49520"/>
                </a:lnTo>
                <a:lnTo>
                  <a:pt x="35480" y="49510"/>
                </a:lnTo>
                <a:lnTo>
                  <a:pt x="35480" y="49500"/>
                </a:lnTo>
                <a:lnTo>
                  <a:pt x="35490" y="49500"/>
                </a:lnTo>
                <a:lnTo>
                  <a:pt x="35490" y="49490"/>
                </a:lnTo>
                <a:lnTo>
                  <a:pt x="35490" y="49480"/>
                </a:lnTo>
                <a:lnTo>
                  <a:pt x="35490" y="49470"/>
                </a:lnTo>
                <a:lnTo>
                  <a:pt x="35500" y="49470"/>
                </a:lnTo>
                <a:lnTo>
                  <a:pt x="35490" y="49470"/>
                </a:lnTo>
                <a:lnTo>
                  <a:pt x="35490" y="49460"/>
                </a:lnTo>
                <a:lnTo>
                  <a:pt x="35490" y="49450"/>
                </a:lnTo>
                <a:lnTo>
                  <a:pt x="35490" y="49440"/>
                </a:lnTo>
                <a:lnTo>
                  <a:pt x="35490" y="49430"/>
                </a:lnTo>
                <a:lnTo>
                  <a:pt x="35480" y="49430"/>
                </a:lnTo>
                <a:lnTo>
                  <a:pt x="35480" y="49420"/>
                </a:lnTo>
                <a:lnTo>
                  <a:pt x="35490" y="49420"/>
                </a:lnTo>
                <a:lnTo>
                  <a:pt x="35490" y="49410"/>
                </a:lnTo>
                <a:lnTo>
                  <a:pt x="35500" y="49410"/>
                </a:lnTo>
                <a:lnTo>
                  <a:pt x="35500" y="49400"/>
                </a:lnTo>
                <a:lnTo>
                  <a:pt x="35500" y="49390"/>
                </a:lnTo>
                <a:lnTo>
                  <a:pt x="35500" y="49380"/>
                </a:lnTo>
                <a:lnTo>
                  <a:pt x="35490" y="49380"/>
                </a:lnTo>
                <a:lnTo>
                  <a:pt x="35500" y="49380"/>
                </a:lnTo>
                <a:lnTo>
                  <a:pt x="35500" y="49370"/>
                </a:lnTo>
                <a:lnTo>
                  <a:pt x="35500" y="49360"/>
                </a:lnTo>
                <a:lnTo>
                  <a:pt x="35510" y="49360"/>
                </a:lnTo>
                <a:lnTo>
                  <a:pt x="35510" y="49350"/>
                </a:lnTo>
                <a:lnTo>
                  <a:pt x="35520" y="49350"/>
                </a:lnTo>
                <a:lnTo>
                  <a:pt x="35520" y="49340"/>
                </a:lnTo>
                <a:lnTo>
                  <a:pt x="35520" y="49330"/>
                </a:lnTo>
                <a:lnTo>
                  <a:pt x="35530" y="49320"/>
                </a:lnTo>
                <a:lnTo>
                  <a:pt x="35530" y="49310"/>
                </a:lnTo>
                <a:lnTo>
                  <a:pt x="35530" y="49300"/>
                </a:lnTo>
                <a:lnTo>
                  <a:pt x="35530" y="49290"/>
                </a:lnTo>
                <a:lnTo>
                  <a:pt x="35520" y="49290"/>
                </a:lnTo>
                <a:lnTo>
                  <a:pt x="35510" y="49290"/>
                </a:lnTo>
                <a:lnTo>
                  <a:pt x="35500" y="49290"/>
                </a:lnTo>
                <a:lnTo>
                  <a:pt x="35500" y="49280"/>
                </a:lnTo>
                <a:lnTo>
                  <a:pt x="35500" y="49270"/>
                </a:lnTo>
                <a:lnTo>
                  <a:pt x="35510" y="49270"/>
                </a:lnTo>
                <a:lnTo>
                  <a:pt x="35510" y="49280"/>
                </a:lnTo>
                <a:lnTo>
                  <a:pt x="35510" y="49270"/>
                </a:lnTo>
                <a:lnTo>
                  <a:pt x="35520" y="49270"/>
                </a:lnTo>
                <a:lnTo>
                  <a:pt x="35510" y="49270"/>
                </a:lnTo>
                <a:lnTo>
                  <a:pt x="35510" y="49260"/>
                </a:lnTo>
                <a:lnTo>
                  <a:pt x="35520" y="49260"/>
                </a:lnTo>
                <a:lnTo>
                  <a:pt x="35530" y="49260"/>
                </a:lnTo>
                <a:lnTo>
                  <a:pt x="35530" y="49270"/>
                </a:lnTo>
                <a:lnTo>
                  <a:pt x="35530" y="49260"/>
                </a:lnTo>
                <a:lnTo>
                  <a:pt x="35540" y="49260"/>
                </a:lnTo>
                <a:lnTo>
                  <a:pt x="35540" y="49270"/>
                </a:lnTo>
                <a:lnTo>
                  <a:pt x="35550" y="49270"/>
                </a:lnTo>
                <a:lnTo>
                  <a:pt x="35540" y="49260"/>
                </a:lnTo>
                <a:lnTo>
                  <a:pt x="35540" y="49250"/>
                </a:lnTo>
                <a:lnTo>
                  <a:pt x="35530" y="49250"/>
                </a:lnTo>
                <a:lnTo>
                  <a:pt x="35540" y="49250"/>
                </a:lnTo>
                <a:lnTo>
                  <a:pt x="35540" y="49240"/>
                </a:lnTo>
                <a:lnTo>
                  <a:pt x="35550" y="49240"/>
                </a:lnTo>
                <a:lnTo>
                  <a:pt x="35560" y="49240"/>
                </a:lnTo>
                <a:lnTo>
                  <a:pt x="35560" y="49250"/>
                </a:lnTo>
                <a:lnTo>
                  <a:pt x="35560" y="49240"/>
                </a:lnTo>
                <a:lnTo>
                  <a:pt x="35550" y="49240"/>
                </a:lnTo>
                <a:lnTo>
                  <a:pt x="35550" y="49230"/>
                </a:lnTo>
                <a:lnTo>
                  <a:pt x="35540" y="49230"/>
                </a:lnTo>
                <a:lnTo>
                  <a:pt x="35540" y="49220"/>
                </a:lnTo>
                <a:lnTo>
                  <a:pt x="35550" y="49220"/>
                </a:lnTo>
                <a:lnTo>
                  <a:pt x="35550" y="49210"/>
                </a:lnTo>
                <a:lnTo>
                  <a:pt x="35550" y="49200"/>
                </a:lnTo>
                <a:lnTo>
                  <a:pt x="35560" y="49200"/>
                </a:lnTo>
                <a:lnTo>
                  <a:pt x="35570" y="49200"/>
                </a:lnTo>
                <a:lnTo>
                  <a:pt x="35570" y="49210"/>
                </a:lnTo>
                <a:lnTo>
                  <a:pt x="35580" y="49210"/>
                </a:lnTo>
                <a:lnTo>
                  <a:pt x="35590" y="49200"/>
                </a:lnTo>
                <a:lnTo>
                  <a:pt x="35580" y="49200"/>
                </a:lnTo>
                <a:lnTo>
                  <a:pt x="35570" y="49200"/>
                </a:lnTo>
                <a:lnTo>
                  <a:pt x="35570" y="49190"/>
                </a:lnTo>
                <a:lnTo>
                  <a:pt x="35580" y="49190"/>
                </a:lnTo>
                <a:lnTo>
                  <a:pt x="35570" y="49190"/>
                </a:lnTo>
                <a:lnTo>
                  <a:pt x="35570" y="49180"/>
                </a:lnTo>
                <a:lnTo>
                  <a:pt x="35560" y="49180"/>
                </a:lnTo>
                <a:lnTo>
                  <a:pt x="35570" y="49180"/>
                </a:lnTo>
                <a:lnTo>
                  <a:pt x="35570" y="49170"/>
                </a:lnTo>
                <a:lnTo>
                  <a:pt x="35560" y="49170"/>
                </a:lnTo>
                <a:lnTo>
                  <a:pt x="35570" y="49170"/>
                </a:lnTo>
                <a:lnTo>
                  <a:pt x="35560" y="49170"/>
                </a:lnTo>
                <a:lnTo>
                  <a:pt x="35570" y="49170"/>
                </a:lnTo>
                <a:lnTo>
                  <a:pt x="35570" y="49160"/>
                </a:lnTo>
                <a:lnTo>
                  <a:pt x="35560" y="49160"/>
                </a:lnTo>
                <a:lnTo>
                  <a:pt x="35570" y="49160"/>
                </a:lnTo>
                <a:lnTo>
                  <a:pt x="35560" y="49160"/>
                </a:lnTo>
                <a:lnTo>
                  <a:pt x="35560" y="49150"/>
                </a:lnTo>
                <a:lnTo>
                  <a:pt x="35550" y="49150"/>
                </a:lnTo>
                <a:lnTo>
                  <a:pt x="35550" y="49140"/>
                </a:lnTo>
                <a:lnTo>
                  <a:pt x="35550" y="49130"/>
                </a:lnTo>
                <a:lnTo>
                  <a:pt x="35550" y="49140"/>
                </a:lnTo>
                <a:lnTo>
                  <a:pt x="35540" y="49140"/>
                </a:lnTo>
                <a:lnTo>
                  <a:pt x="35540" y="49130"/>
                </a:lnTo>
                <a:lnTo>
                  <a:pt x="35550" y="49130"/>
                </a:lnTo>
                <a:lnTo>
                  <a:pt x="35550" y="49120"/>
                </a:lnTo>
                <a:lnTo>
                  <a:pt x="35540" y="49120"/>
                </a:lnTo>
                <a:lnTo>
                  <a:pt x="35540" y="49110"/>
                </a:lnTo>
                <a:lnTo>
                  <a:pt x="35540" y="49100"/>
                </a:lnTo>
                <a:lnTo>
                  <a:pt x="35550" y="49100"/>
                </a:lnTo>
                <a:lnTo>
                  <a:pt x="35540" y="49100"/>
                </a:lnTo>
                <a:lnTo>
                  <a:pt x="35540" y="49090"/>
                </a:lnTo>
                <a:lnTo>
                  <a:pt x="35550" y="49090"/>
                </a:lnTo>
                <a:lnTo>
                  <a:pt x="35550" y="49080"/>
                </a:lnTo>
                <a:lnTo>
                  <a:pt x="35550" y="49070"/>
                </a:lnTo>
                <a:lnTo>
                  <a:pt x="35550" y="49060"/>
                </a:lnTo>
                <a:lnTo>
                  <a:pt x="35550" y="49050"/>
                </a:lnTo>
                <a:lnTo>
                  <a:pt x="35550" y="49040"/>
                </a:lnTo>
                <a:lnTo>
                  <a:pt x="35560" y="49040"/>
                </a:lnTo>
                <a:lnTo>
                  <a:pt x="35560" y="49030"/>
                </a:lnTo>
                <a:lnTo>
                  <a:pt x="35560" y="49040"/>
                </a:lnTo>
                <a:lnTo>
                  <a:pt x="35560" y="49030"/>
                </a:lnTo>
                <a:lnTo>
                  <a:pt x="35570" y="49030"/>
                </a:lnTo>
                <a:lnTo>
                  <a:pt x="35570" y="49020"/>
                </a:lnTo>
                <a:lnTo>
                  <a:pt x="35570" y="49010"/>
                </a:lnTo>
                <a:lnTo>
                  <a:pt x="35570" y="49000"/>
                </a:lnTo>
                <a:lnTo>
                  <a:pt x="35580" y="49000"/>
                </a:lnTo>
                <a:lnTo>
                  <a:pt x="35580" y="49010"/>
                </a:lnTo>
                <a:lnTo>
                  <a:pt x="35580" y="49000"/>
                </a:lnTo>
                <a:lnTo>
                  <a:pt x="35580" y="48990"/>
                </a:lnTo>
                <a:lnTo>
                  <a:pt x="35580" y="48980"/>
                </a:lnTo>
                <a:lnTo>
                  <a:pt x="35570" y="48970"/>
                </a:lnTo>
                <a:lnTo>
                  <a:pt x="35570" y="48960"/>
                </a:lnTo>
                <a:lnTo>
                  <a:pt x="35570" y="48950"/>
                </a:lnTo>
                <a:lnTo>
                  <a:pt x="35570" y="48940"/>
                </a:lnTo>
                <a:lnTo>
                  <a:pt x="35570" y="48930"/>
                </a:lnTo>
                <a:lnTo>
                  <a:pt x="35580" y="48930"/>
                </a:lnTo>
                <a:lnTo>
                  <a:pt x="35580" y="48920"/>
                </a:lnTo>
                <a:lnTo>
                  <a:pt x="35580" y="48910"/>
                </a:lnTo>
                <a:lnTo>
                  <a:pt x="35590" y="48910"/>
                </a:lnTo>
                <a:lnTo>
                  <a:pt x="35590" y="48900"/>
                </a:lnTo>
                <a:lnTo>
                  <a:pt x="35600" y="48900"/>
                </a:lnTo>
                <a:lnTo>
                  <a:pt x="35610" y="48900"/>
                </a:lnTo>
                <a:lnTo>
                  <a:pt x="35610" y="48890"/>
                </a:lnTo>
                <a:lnTo>
                  <a:pt x="35610" y="48900"/>
                </a:lnTo>
                <a:lnTo>
                  <a:pt x="35610" y="48890"/>
                </a:lnTo>
                <a:lnTo>
                  <a:pt x="35620" y="48890"/>
                </a:lnTo>
                <a:lnTo>
                  <a:pt x="35630" y="48890"/>
                </a:lnTo>
                <a:lnTo>
                  <a:pt x="35640" y="48890"/>
                </a:lnTo>
                <a:lnTo>
                  <a:pt x="35640" y="48880"/>
                </a:lnTo>
                <a:lnTo>
                  <a:pt x="35640" y="48890"/>
                </a:lnTo>
                <a:lnTo>
                  <a:pt x="35650" y="48880"/>
                </a:lnTo>
                <a:lnTo>
                  <a:pt x="35650" y="48890"/>
                </a:lnTo>
                <a:lnTo>
                  <a:pt x="35650" y="48880"/>
                </a:lnTo>
                <a:lnTo>
                  <a:pt x="35650" y="48870"/>
                </a:lnTo>
                <a:lnTo>
                  <a:pt x="35650" y="48880"/>
                </a:lnTo>
                <a:lnTo>
                  <a:pt x="35660" y="48880"/>
                </a:lnTo>
                <a:lnTo>
                  <a:pt x="35670" y="48880"/>
                </a:lnTo>
                <a:lnTo>
                  <a:pt x="35680" y="48870"/>
                </a:lnTo>
                <a:lnTo>
                  <a:pt x="35680" y="48860"/>
                </a:lnTo>
                <a:lnTo>
                  <a:pt x="35690" y="48860"/>
                </a:lnTo>
                <a:lnTo>
                  <a:pt x="35690" y="48850"/>
                </a:lnTo>
                <a:lnTo>
                  <a:pt x="35690" y="48860"/>
                </a:lnTo>
                <a:lnTo>
                  <a:pt x="35700" y="48860"/>
                </a:lnTo>
                <a:lnTo>
                  <a:pt x="35700" y="48870"/>
                </a:lnTo>
                <a:lnTo>
                  <a:pt x="35700" y="48880"/>
                </a:lnTo>
                <a:lnTo>
                  <a:pt x="35710" y="48870"/>
                </a:lnTo>
                <a:lnTo>
                  <a:pt x="35710" y="48880"/>
                </a:lnTo>
                <a:lnTo>
                  <a:pt x="35720" y="48880"/>
                </a:lnTo>
                <a:lnTo>
                  <a:pt x="35720" y="48870"/>
                </a:lnTo>
                <a:lnTo>
                  <a:pt x="35720" y="48860"/>
                </a:lnTo>
                <a:lnTo>
                  <a:pt x="35720" y="48850"/>
                </a:lnTo>
                <a:lnTo>
                  <a:pt x="35730" y="48850"/>
                </a:lnTo>
                <a:lnTo>
                  <a:pt x="35740" y="48850"/>
                </a:lnTo>
                <a:lnTo>
                  <a:pt x="35750" y="48850"/>
                </a:lnTo>
                <a:lnTo>
                  <a:pt x="35740" y="48850"/>
                </a:lnTo>
                <a:lnTo>
                  <a:pt x="35740" y="48860"/>
                </a:lnTo>
                <a:lnTo>
                  <a:pt x="35740" y="48870"/>
                </a:lnTo>
                <a:lnTo>
                  <a:pt x="35750" y="48870"/>
                </a:lnTo>
                <a:lnTo>
                  <a:pt x="35750" y="48860"/>
                </a:lnTo>
                <a:lnTo>
                  <a:pt x="35750" y="48870"/>
                </a:lnTo>
                <a:lnTo>
                  <a:pt x="35760" y="48870"/>
                </a:lnTo>
                <a:lnTo>
                  <a:pt x="35760" y="48860"/>
                </a:lnTo>
                <a:lnTo>
                  <a:pt x="35760" y="48850"/>
                </a:lnTo>
                <a:lnTo>
                  <a:pt x="35770" y="48850"/>
                </a:lnTo>
                <a:lnTo>
                  <a:pt x="35770" y="48860"/>
                </a:lnTo>
                <a:lnTo>
                  <a:pt x="35770" y="48850"/>
                </a:lnTo>
                <a:lnTo>
                  <a:pt x="35780" y="48850"/>
                </a:lnTo>
                <a:lnTo>
                  <a:pt x="35770" y="48850"/>
                </a:lnTo>
                <a:lnTo>
                  <a:pt x="35780" y="48850"/>
                </a:lnTo>
                <a:lnTo>
                  <a:pt x="35780" y="48840"/>
                </a:lnTo>
                <a:lnTo>
                  <a:pt x="35790" y="48840"/>
                </a:lnTo>
                <a:lnTo>
                  <a:pt x="35790" y="48850"/>
                </a:lnTo>
                <a:lnTo>
                  <a:pt x="35790" y="48860"/>
                </a:lnTo>
                <a:lnTo>
                  <a:pt x="35790" y="48850"/>
                </a:lnTo>
                <a:lnTo>
                  <a:pt x="35800" y="48840"/>
                </a:lnTo>
                <a:lnTo>
                  <a:pt x="35800" y="48850"/>
                </a:lnTo>
                <a:lnTo>
                  <a:pt x="35800" y="48860"/>
                </a:lnTo>
                <a:lnTo>
                  <a:pt x="35790" y="48860"/>
                </a:lnTo>
                <a:lnTo>
                  <a:pt x="35800" y="48860"/>
                </a:lnTo>
                <a:lnTo>
                  <a:pt x="35800" y="48870"/>
                </a:lnTo>
                <a:lnTo>
                  <a:pt x="35810" y="48870"/>
                </a:lnTo>
                <a:lnTo>
                  <a:pt x="35820" y="48870"/>
                </a:lnTo>
                <a:lnTo>
                  <a:pt x="35820" y="48860"/>
                </a:lnTo>
                <a:lnTo>
                  <a:pt x="35810" y="48860"/>
                </a:lnTo>
                <a:lnTo>
                  <a:pt x="35810" y="48850"/>
                </a:lnTo>
                <a:lnTo>
                  <a:pt x="35820" y="48850"/>
                </a:lnTo>
                <a:lnTo>
                  <a:pt x="35820" y="48860"/>
                </a:lnTo>
                <a:lnTo>
                  <a:pt x="35830" y="48860"/>
                </a:lnTo>
                <a:lnTo>
                  <a:pt x="35830" y="48850"/>
                </a:lnTo>
                <a:lnTo>
                  <a:pt x="35830" y="48860"/>
                </a:lnTo>
                <a:lnTo>
                  <a:pt x="35840" y="48860"/>
                </a:lnTo>
                <a:lnTo>
                  <a:pt x="35830" y="48860"/>
                </a:lnTo>
                <a:lnTo>
                  <a:pt x="35830" y="48870"/>
                </a:lnTo>
                <a:lnTo>
                  <a:pt x="35820" y="48870"/>
                </a:lnTo>
                <a:lnTo>
                  <a:pt x="35820" y="48880"/>
                </a:lnTo>
                <a:lnTo>
                  <a:pt x="35830" y="48880"/>
                </a:lnTo>
                <a:lnTo>
                  <a:pt x="35830" y="48870"/>
                </a:lnTo>
                <a:lnTo>
                  <a:pt x="35830" y="48880"/>
                </a:lnTo>
                <a:lnTo>
                  <a:pt x="35840" y="48880"/>
                </a:lnTo>
                <a:lnTo>
                  <a:pt x="35840" y="48870"/>
                </a:lnTo>
                <a:lnTo>
                  <a:pt x="35850" y="48870"/>
                </a:lnTo>
                <a:lnTo>
                  <a:pt x="35860" y="48870"/>
                </a:lnTo>
                <a:lnTo>
                  <a:pt x="35860" y="48860"/>
                </a:lnTo>
                <a:lnTo>
                  <a:pt x="35860" y="48870"/>
                </a:lnTo>
                <a:lnTo>
                  <a:pt x="35870" y="48880"/>
                </a:lnTo>
                <a:lnTo>
                  <a:pt x="35870" y="48870"/>
                </a:lnTo>
                <a:lnTo>
                  <a:pt x="35870" y="48860"/>
                </a:lnTo>
                <a:lnTo>
                  <a:pt x="35880" y="48860"/>
                </a:lnTo>
                <a:lnTo>
                  <a:pt x="35880" y="48850"/>
                </a:lnTo>
                <a:lnTo>
                  <a:pt x="35880" y="48860"/>
                </a:lnTo>
                <a:lnTo>
                  <a:pt x="35880" y="48850"/>
                </a:lnTo>
                <a:lnTo>
                  <a:pt x="35890" y="48850"/>
                </a:lnTo>
                <a:lnTo>
                  <a:pt x="35890" y="48860"/>
                </a:lnTo>
                <a:lnTo>
                  <a:pt x="35900" y="48860"/>
                </a:lnTo>
                <a:lnTo>
                  <a:pt x="35890" y="48850"/>
                </a:lnTo>
                <a:lnTo>
                  <a:pt x="35890" y="48840"/>
                </a:lnTo>
                <a:lnTo>
                  <a:pt x="35900" y="48840"/>
                </a:lnTo>
                <a:lnTo>
                  <a:pt x="35900" y="48830"/>
                </a:lnTo>
                <a:lnTo>
                  <a:pt x="35910" y="48830"/>
                </a:lnTo>
                <a:lnTo>
                  <a:pt x="35910" y="48840"/>
                </a:lnTo>
                <a:lnTo>
                  <a:pt x="35910" y="48830"/>
                </a:lnTo>
                <a:lnTo>
                  <a:pt x="35920" y="48830"/>
                </a:lnTo>
                <a:lnTo>
                  <a:pt x="35930" y="48830"/>
                </a:lnTo>
                <a:lnTo>
                  <a:pt x="35940" y="48830"/>
                </a:lnTo>
                <a:lnTo>
                  <a:pt x="35930" y="48830"/>
                </a:lnTo>
                <a:lnTo>
                  <a:pt x="35930" y="48840"/>
                </a:lnTo>
                <a:lnTo>
                  <a:pt x="35940" y="48840"/>
                </a:lnTo>
                <a:lnTo>
                  <a:pt x="35950" y="48840"/>
                </a:lnTo>
                <a:lnTo>
                  <a:pt x="35940" y="48840"/>
                </a:lnTo>
                <a:lnTo>
                  <a:pt x="35940" y="48850"/>
                </a:lnTo>
                <a:lnTo>
                  <a:pt x="35950" y="48850"/>
                </a:lnTo>
                <a:lnTo>
                  <a:pt x="35950" y="48860"/>
                </a:lnTo>
                <a:lnTo>
                  <a:pt x="35950" y="48870"/>
                </a:lnTo>
                <a:lnTo>
                  <a:pt x="35950" y="48860"/>
                </a:lnTo>
                <a:lnTo>
                  <a:pt x="35960" y="48860"/>
                </a:lnTo>
                <a:lnTo>
                  <a:pt x="35960" y="48850"/>
                </a:lnTo>
                <a:lnTo>
                  <a:pt x="35960" y="48840"/>
                </a:lnTo>
                <a:lnTo>
                  <a:pt x="35970" y="48840"/>
                </a:lnTo>
                <a:lnTo>
                  <a:pt x="35970" y="48850"/>
                </a:lnTo>
                <a:lnTo>
                  <a:pt x="35980" y="48850"/>
                </a:lnTo>
                <a:lnTo>
                  <a:pt x="35980" y="48840"/>
                </a:lnTo>
                <a:lnTo>
                  <a:pt x="35970" y="48840"/>
                </a:lnTo>
                <a:lnTo>
                  <a:pt x="35970" y="48830"/>
                </a:lnTo>
                <a:lnTo>
                  <a:pt x="35980" y="48830"/>
                </a:lnTo>
                <a:lnTo>
                  <a:pt x="35990" y="48830"/>
                </a:lnTo>
                <a:lnTo>
                  <a:pt x="35980" y="48830"/>
                </a:lnTo>
                <a:lnTo>
                  <a:pt x="35990" y="48830"/>
                </a:lnTo>
                <a:lnTo>
                  <a:pt x="35990" y="48840"/>
                </a:lnTo>
                <a:lnTo>
                  <a:pt x="35990" y="48830"/>
                </a:lnTo>
                <a:lnTo>
                  <a:pt x="35990" y="48820"/>
                </a:lnTo>
                <a:lnTo>
                  <a:pt x="36000" y="48820"/>
                </a:lnTo>
                <a:lnTo>
                  <a:pt x="36000" y="48810"/>
                </a:lnTo>
                <a:lnTo>
                  <a:pt x="36010" y="48810"/>
                </a:lnTo>
                <a:lnTo>
                  <a:pt x="36010" y="48800"/>
                </a:lnTo>
                <a:lnTo>
                  <a:pt x="36010" y="48810"/>
                </a:lnTo>
                <a:lnTo>
                  <a:pt x="36020" y="48810"/>
                </a:lnTo>
                <a:lnTo>
                  <a:pt x="36020" y="48800"/>
                </a:lnTo>
                <a:lnTo>
                  <a:pt x="36020" y="48810"/>
                </a:lnTo>
                <a:lnTo>
                  <a:pt x="36030" y="48810"/>
                </a:lnTo>
                <a:lnTo>
                  <a:pt x="36030" y="48800"/>
                </a:lnTo>
                <a:lnTo>
                  <a:pt x="36040" y="48800"/>
                </a:lnTo>
                <a:lnTo>
                  <a:pt x="36050" y="48800"/>
                </a:lnTo>
                <a:lnTo>
                  <a:pt x="36060" y="48800"/>
                </a:lnTo>
                <a:lnTo>
                  <a:pt x="36070" y="48800"/>
                </a:lnTo>
                <a:lnTo>
                  <a:pt x="36070" y="48790"/>
                </a:lnTo>
                <a:lnTo>
                  <a:pt x="36070" y="48800"/>
                </a:lnTo>
                <a:lnTo>
                  <a:pt x="36070" y="48790"/>
                </a:lnTo>
                <a:lnTo>
                  <a:pt x="36080" y="48790"/>
                </a:lnTo>
                <a:lnTo>
                  <a:pt x="36080" y="48780"/>
                </a:lnTo>
                <a:lnTo>
                  <a:pt x="36090" y="48780"/>
                </a:lnTo>
                <a:lnTo>
                  <a:pt x="36080" y="48780"/>
                </a:lnTo>
                <a:lnTo>
                  <a:pt x="36090" y="48780"/>
                </a:lnTo>
                <a:lnTo>
                  <a:pt x="36090" y="48770"/>
                </a:lnTo>
                <a:lnTo>
                  <a:pt x="36090" y="48780"/>
                </a:lnTo>
                <a:lnTo>
                  <a:pt x="36090" y="48790"/>
                </a:lnTo>
                <a:lnTo>
                  <a:pt x="36100" y="48790"/>
                </a:lnTo>
                <a:lnTo>
                  <a:pt x="36100" y="48780"/>
                </a:lnTo>
                <a:lnTo>
                  <a:pt x="36110" y="48780"/>
                </a:lnTo>
                <a:lnTo>
                  <a:pt x="36110" y="48790"/>
                </a:lnTo>
                <a:lnTo>
                  <a:pt x="36100" y="48790"/>
                </a:lnTo>
                <a:lnTo>
                  <a:pt x="36100" y="48800"/>
                </a:lnTo>
                <a:lnTo>
                  <a:pt x="36100" y="48810"/>
                </a:lnTo>
                <a:lnTo>
                  <a:pt x="36110" y="48810"/>
                </a:lnTo>
                <a:lnTo>
                  <a:pt x="36110" y="48800"/>
                </a:lnTo>
                <a:lnTo>
                  <a:pt x="36120" y="48800"/>
                </a:lnTo>
                <a:lnTo>
                  <a:pt x="36120" y="48790"/>
                </a:lnTo>
                <a:lnTo>
                  <a:pt x="36110" y="48790"/>
                </a:lnTo>
                <a:lnTo>
                  <a:pt x="36110" y="48780"/>
                </a:lnTo>
                <a:lnTo>
                  <a:pt x="36110" y="48770"/>
                </a:lnTo>
                <a:lnTo>
                  <a:pt x="36110" y="48760"/>
                </a:lnTo>
                <a:lnTo>
                  <a:pt x="36110" y="48750"/>
                </a:lnTo>
                <a:lnTo>
                  <a:pt x="36110" y="48760"/>
                </a:lnTo>
                <a:lnTo>
                  <a:pt x="36110" y="48770"/>
                </a:lnTo>
                <a:lnTo>
                  <a:pt x="36120" y="48770"/>
                </a:lnTo>
                <a:lnTo>
                  <a:pt x="36120" y="48780"/>
                </a:lnTo>
                <a:lnTo>
                  <a:pt x="36110" y="48780"/>
                </a:lnTo>
                <a:lnTo>
                  <a:pt x="36120" y="48780"/>
                </a:lnTo>
                <a:lnTo>
                  <a:pt x="36120" y="48790"/>
                </a:lnTo>
                <a:close/>
                <a:moveTo>
                  <a:pt x="35500" y="48380"/>
                </a:moveTo>
                <a:lnTo>
                  <a:pt x="35500" y="48390"/>
                </a:lnTo>
                <a:lnTo>
                  <a:pt x="35490" y="48390"/>
                </a:lnTo>
                <a:lnTo>
                  <a:pt x="35500" y="48390"/>
                </a:lnTo>
                <a:lnTo>
                  <a:pt x="35490" y="48390"/>
                </a:lnTo>
                <a:lnTo>
                  <a:pt x="35490" y="48380"/>
                </a:lnTo>
                <a:lnTo>
                  <a:pt x="35500" y="48380"/>
                </a:lnTo>
                <a:close/>
                <a:moveTo>
                  <a:pt x="35470" y="48360"/>
                </a:moveTo>
                <a:lnTo>
                  <a:pt x="35470" y="48350"/>
                </a:lnTo>
                <a:lnTo>
                  <a:pt x="35480" y="48350"/>
                </a:lnTo>
                <a:lnTo>
                  <a:pt x="35480" y="48360"/>
                </a:lnTo>
                <a:lnTo>
                  <a:pt x="35470" y="48360"/>
                </a:lnTo>
                <a:close/>
                <a:moveTo>
                  <a:pt x="35510" y="48280"/>
                </a:moveTo>
                <a:lnTo>
                  <a:pt x="35510" y="48290"/>
                </a:lnTo>
                <a:lnTo>
                  <a:pt x="35510" y="48300"/>
                </a:lnTo>
                <a:lnTo>
                  <a:pt x="35510" y="48310"/>
                </a:lnTo>
                <a:lnTo>
                  <a:pt x="35500" y="48310"/>
                </a:lnTo>
                <a:lnTo>
                  <a:pt x="35500" y="48320"/>
                </a:lnTo>
                <a:lnTo>
                  <a:pt x="35500" y="48330"/>
                </a:lnTo>
                <a:lnTo>
                  <a:pt x="35510" y="48330"/>
                </a:lnTo>
                <a:lnTo>
                  <a:pt x="35510" y="48340"/>
                </a:lnTo>
                <a:lnTo>
                  <a:pt x="35500" y="48340"/>
                </a:lnTo>
                <a:lnTo>
                  <a:pt x="35500" y="48350"/>
                </a:lnTo>
                <a:lnTo>
                  <a:pt x="35510" y="48350"/>
                </a:lnTo>
                <a:lnTo>
                  <a:pt x="35510" y="48360"/>
                </a:lnTo>
                <a:lnTo>
                  <a:pt x="35500" y="48360"/>
                </a:lnTo>
                <a:lnTo>
                  <a:pt x="35500" y="48370"/>
                </a:lnTo>
                <a:lnTo>
                  <a:pt x="35500" y="48380"/>
                </a:lnTo>
                <a:lnTo>
                  <a:pt x="35500" y="48370"/>
                </a:lnTo>
                <a:lnTo>
                  <a:pt x="35490" y="48370"/>
                </a:lnTo>
                <a:lnTo>
                  <a:pt x="35490" y="48360"/>
                </a:lnTo>
                <a:lnTo>
                  <a:pt x="35490" y="48350"/>
                </a:lnTo>
                <a:lnTo>
                  <a:pt x="35490" y="48340"/>
                </a:lnTo>
                <a:lnTo>
                  <a:pt x="35480" y="48340"/>
                </a:lnTo>
                <a:lnTo>
                  <a:pt x="35480" y="48350"/>
                </a:lnTo>
                <a:lnTo>
                  <a:pt x="35480" y="48340"/>
                </a:lnTo>
                <a:lnTo>
                  <a:pt x="35470" y="48330"/>
                </a:lnTo>
                <a:lnTo>
                  <a:pt x="35470" y="48320"/>
                </a:lnTo>
                <a:lnTo>
                  <a:pt x="35480" y="48320"/>
                </a:lnTo>
                <a:lnTo>
                  <a:pt x="35480" y="48330"/>
                </a:lnTo>
                <a:lnTo>
                  <a:pt x="35490" y="48330"/>
                </a:lnTo>
                <a:lnTo>
                  <a:pt x="35490" y="48320"/>
                </a:lnTo>
                <a:lnTo>
                  <a:pt x="35490" y="48310"/>
                </a:lnTo>
                <a:lnTo>
                  <a:pt x="35480" y="48310"/>
                </a:lnTo>
                <a:lnTo>
                  <a:pt x="35490" y="48310"/>
                </a:lnTo>
                <a:lnTo>
                  <a:pt x="35500" y="48310"/>
                </a:lnTo>
                <a:lnTo>
                  <a:pt x="35500" y="48300"/>
                </a:lnTo>
                <a:lnTo>
                  <a:pt x="35500" y="48290"/>
                </a:lnTo>
                <a:lnTo>
                  <a:pt x="35500" y="48280"/>
                </a:lnTo>
                <a:lnTo>
                  <a:pt x="35510" y="48280"/>
                </a:lnTo>
                <a:lnTo>
                  <a:pt x="35510" y="48270"/>
                </a:lnTo>
                <a:lnTo>
                  <a:pt x="35510" y="48280"/>
                </a:lnTo>
                <a:close/>
                <a:moveTo>
                  <a:pt x="35490" y="48030"/>
                </a:moveTo>
                <a:lnTo>
                  <a:pt x="35490" y="48040"/>
                </a:lnTo>
                <a:lnTo>
                  <a:pt x="35500" y="48040"/>
                </a:lnTo>
                <a:lnTo>
                  <a:pt x="35490" y="48040"/>
                </a:lnTo>
                <a:lnTo>
                  <a:pt x="35480" y="48040"/>
                </a:lnTo>
                <a:lnTo>
                  <a:pt x="35470" y="48040"/>
                </a:lnTo>
                <a:lnTo>
                  <a:pt x="35470" y="48030"/>
                </a:lnTo>
                <a:lnTo>
                  <a:pt x="35460" y="48030"/>
                </a:lnTo>
                <a:lnTo>
                  <a:pt x="35470" y="48030"/>
                </a:lnTo>
                <a:lnTo>
                  <a:pt x="35480" y="48030"/>
                </a:lnTo>
                <a:lnTo>
                  <a:pt x="35490" y="48030"/>
                </a:lnTo>
                <a:close/>
                <a:moveTo>
                  <a:pt x="34800" y="47570"/>
                </a:moveTo>
                <a:lnTo>
                  <a:pt x="34810" y="47570"/>
                </a:lnTo>
                <a:lnTo>
                  <a:pt x="34820" y="47570"/>
                </a:lnTo>
                <a:lnTo>
                  <a:pt x="34820" y="47580"/>
                </a:lnTo>
                <a:lnTo>
                  <a:pt x="34820" y="47590"/>
                </a:lnTo>
                <a:lnTo>
                  <a:pt x="34830" y="47590"/>
                </a:lnTo>
                <a:lnTo>
                  <a:pt x="34840" y="47590"/>
                </a:lnTo>
                <a:lnTo>
                  <a:pt x="34840" y="47600"/>
                </a:lnTo>
                <a:lnTo>
                  <a:pt x="34850" y="47600"/>
                </a:lnTo>
                <a:lnTo>
                  <a:pt x="34850" y="47610"/>
                </a:lnTo>
                <a:lnTo>
                  <a:pt x="34850" y="47620"/>
                </a:lnTo>
                <a:lnTo>
                  <a:pt x="34850" y="47630"/>
                </a:lnTo>
                <a:lnTo>
                  <a:pt x="34850" y="47640"/>
                </a:lnTo>
                <a:lnTo>
                  <a:pt x="34850" y="47650"/>
                </a:lnTo>
                <a:lnTo>
                  <a:pt x="34860" y="47650"/>
                </a:lnTo>
                <a:lnTo>
                  <a:pt x="34870" y="47660"/>
                </a:lnTo>
                <a:lnTo>
                  <a:pt x="34880" y="47660"/>
                </a:lnTo>
                <a:lnTo>
                  <a:pt x="34880" y="47670"/>
                </a:lnTo>
                <a:lnTo>
                  <a:pt x="34870" y="47670"/>
                </a:lnTo>
                <a:lnTo>
                  <a:pt x="34860" y="47670"/>
                </a:lnTo>
                <a:lnTo>
                  <a:pt x="34850" y="47670"/>
                </a:lnTo>
                <a:lnTo>
                  <a:pt x="34840" y="47670"/>
                </a:lnTo>
                <a:lnTo>
                  <a:pt x="34840" y="47660"/>
                </a:lnTo>
                <a:lnTo>
                  <a:pt x="34830" y="47660"/>
                </a:lnTo>
                <a:lnTo>
                  <a:pt x="34830" y="47670"/>
                </a:lnTo>
                <a:lnTo>
                  <a:pt x="34830" y="47660"/>
                </a:lnTo>
                <a:lnTo>
                  <a:pt x="34830" y="47650"/>
                </a:lnTo>
                <a:lnTo>
                  <a:pt x="34840" y="47650"/>
                </a:lnTo>
                <a:lnTo>
                  <a:pt x="34830" y="47650"/>
                </a:lnTo>
                <a:lnTo>
                  <a:pt x="34830" y="47640"/>
                </a:lnTo>
                <a:lnTo>
                  <a:pt x="34820" y="47640"/>
                </a:lnTo>
                <a:lnTo>
                  <a:pt x="34820" y="47630"/>
                </a:lnTo>
                <a:lnTo>
                  <a:pt x="34820" y="47620"/>
                </a:lnTo>
                <a:lnTo>
                  <a:pt x="34820" y="47610"/>
                </a:lnTo>
                <a:lnTo>
                  <a:pt x="34830" y="47610"/>
                </a:lnTo>
                <a:lnTo>
                  <a:pt x="34820" y="47610"/>
                </a:lnTo>
                <a:lnTo>
                  <a:pt x="34820" y="47600"/>
                </a:lnTo>
                <a:lnTo>
                  <a:pt x="34810" y="47600"/>
                </a:lnTo>
                <a:lnTo>
                  <a:pt x="34810" y="47590"/>
                </a:lnTo>
                <a:lnTo>
                  <a:pt x="34810" y="47580"/>
                </a:lnTo>
                <a:lnTo>
                  <a:pt x="34800" y="47580"/>
                </a:lnTo>
                <a:lnTo>
                  <a:pt x="34800" y="47570"/>
                </a:lnTo>
                <a:lnTo>
                  <a:pt x="34800" y="47560"/>
                </a:lnTo>
                <a:lnTo>
                  <a:pt x="34800" y="47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