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Keila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Kei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2070" y="17070"/>
                </a:moveTo>
                <a:lnTo>
                  <a:pt x="42070" y="17080"/>
                </a:lnTo>
                <a:lnTo>
                  <a:pt x="42080" y="17080"/>
                </a:lnTo>
                <a:lnTo>
                  <a:pt x="42090" y="17090"/>
                </a:lnTo>
                <a:lnTo>
                  <a:pt x="42100" y="17090"/>
                </a:lnTo>
                <a:lnTo>
                  <a:pt x="42110" y="17090"/>
                </a:lnTo>
                <a:lnTo>
                  <a:pt x="42120" y="17100"/>
                </a:lnTo>
                <a:lnTo>
                  <a:pt x="42120" y="17110"/>
                </a:lnTo>
                <a:lnTo>
                  <a:pt x="42120" y="17120"/>
                </a:lnTo>
                <a:lnTo>
                  <a:pt x="42120" y="17130"/>
                </a:lnTo>
                <a:lnTo>
                  <a:pt x="42110" y="17140"/>
                </a:lnTo>
                <a:lnTo>
                  <a:pt x="42110" y="17150"/>
                </a:lnTo>
                <a:lnTo>
                  <a:pt x="42110" y="17160"/>
                </a:lnTo>
                <a:lnTo>
                  <a:pt x="42110" y="17170"/>
                </a:lnTo>
                <a:lnTo>
                  <a:pt x="42110" y="17180"/>
                </a:lnTo>
                <a:lnTo>
                  <a:pt x="42120" y="17180"/>
                </a:lnTo>
                <a:lnTo>
                  <a:pt x="42130" y="17180"/>
                </a:lnTo>
                <a:lnTo>
                  <a:pt x="42140" y="17190"/>
                </a:lnTo>
                <a:lnTo>
                  <a:pt x="42150" y="17190"/>
                </a:lnTo>
                <a:lnTo>
                  <a:pt x="42160" y="17190"/>
                </a:lnTo>
                <a:lnTo>
                  <a:pt x="42170" y="17190"/>
                </a:lnTo>
                <a:lnTo>
                  <a:pt x="42170" y="17200"/>
                </a:lnTo>
                <a:lnTo>
                  <a:pt x="42180" y="17200"/>
                </a:lnTo>
                <a:lnTo>
                  <a:pt x="42190" y="17210"/>
                </a:lnTo>
                <a:lnTo>
                  <a:pt x="42190" y="17220"/>
                </a:lnTo>
                <a:lnTo>
                  <a:pt x="42200" y="17220"/>
                </a:lnTo>
                <a:lnTo>
                  <a:pt x="42210" y="17220"/>
                </a:lnTo>
                <a:lnTo>
                  <a:pt x="42210" y="17230"/>
                </a:lnTo>
                <a:lnTo>
                  <a:pt x="42220" y="17230"/>
                </a:lnTo>
                <a:lnTo>
                  <a:pt x="42220" y="17240"/>
                </a:lnTo>
                <a:lnTo>
                  <a:pt x="42230" y="17250"/>
                </a:lnTo>
                <a:lnTo>
                  <a:pt x="42230" y="17260"/>
                </a:lnTo>
                <a:lnTo>
                  <a:pt x="42240" y="17270"/>
                </a:lnTo>
                <a:lnTo>
                  <a:pt x="42240" y="17280"/>
                </a:lnTo>
                <a:lnTo>
                  <a:pt x="42250" y="17280"/>
                </a:lnTo>
                <a:lnTo>
                  <a:pt x="42260" y="17290"/>
                </a:lnTo>
                <a:lnTo>
                  <a:pt x="42260" y="17300"/>
                </a:lnTo>
                <a:lnTo>
                  <a:pt x="42250" y="17310"/>
                </a:lnTo>
                <a:lnTo>
                  <a:pt x="42240" y="17310"/>
                </a:lnTo>
                <a:lnTo>
                  <a:pt x="42240" y="17320"/>
                </a:lnTo>
                <a:lnTo>
                  <a:pt x="42220" y="17340"/>
                </a:lnTo>
                <a:lnTo>
                  <a:pt x="42210" y="17360"/>
                </a:lnTo>
                <a:lnTo>
                  <a:pt x="42240" y="17370"/>
                </a:lnTo>
                <a:lnTo>
                  <a:pt x="42260" y="17380"/>
                </a:lnTo>
                <a:lnTo>
                  <a:pt x="42280" y="17390"/>
                </a:lnTo>
                <a:lnTo>
                  <a:pt x="42290" y="17390"/>
                </a:lnTo>
                <a:lnTo>
                  <a:pt x="42300" y="17390"/>
                </a:lnTo>
                <a:lnTo>
                  <a:pt x="42300" y="17400"/>
                </a:lnTo>
                <a:lnTo>
                  <a:pt x="42260" y="17410"/>
                </a:lnTo>
                <a:lnTo>
                  <a:pt x="42260" y="17420"/>
                </a:lnTo>
                <a:lnTo>
                  <a:pt x="42260" y="17430"/>
                </a:lnTo>
                <a:lnTo>
                  <a:pt x="42270" y="17440"/>
                </a:lnTo>
                <a:lnTo>
                  <a:pt x="42270" y="17450"/>
                </a:lnTo>
                <a:lnTo>
                  <a:pt x="42270" y="17460"/>
                </a:lnTo>
                <a:lnTo>
                  <a:pt x="42220" y="17470"/>
                </a:lnTo>
                <a:lnTo>
                  <a:pt x="42230" y="17490"/>
                </a:lnTo>
                <a:lnTo>
                  <a:pt x="42230" y="17500"/>
                </a:lnTo>
                <a:lnTo>
                  <a:pt x="42240" y="17510"/>
                </a:lnTo>
                <a:lnTo>
                  <a:pt x="42250" y="17510"/>
                </a:lnTo>
                <a:lnTo>
                  <a:pt x="42260" y="17520"/>
                </a:lnTo>
                <a:lnTo>
                  <a:pt x="42270" y="17520"/>
                </a:lnTo>
                <a:lnTo>
                  <a:pt x="42280" y="17530"/>
                </a:lnTo>
                <a:lnTo>
                  <a:pt x="42290" y="17530"/>
                </a:lnTo>
                <a:lnTo>
                  <a:pt x="42300" y="17540"/>
                </a:lnTo>
                <a:lnTo>
                  <a:pt x="42300" y="17550"/>
                </a:lnTo>
                <a:lnTo>
                  <a:pt x="42310" y="17550"/>
                </a:lnTo>
                <a:lnTo>
                  <a:pt x="42310" y="17560"/>
                </a:lnTo>
                <a:lnTo>
                  <a:pt x="42320" y="17560"/>
                </a:lnTo>
                <a:lnTo>
                  <a:pt x="42320" y="17570"/>
                </a:lnTo>
                <a:lnTo>
                  <a:pt x="42310" y="17570"/>
                </a:lnTo>
                <a:lnTo>
                  <a:pt x="42300" y="17570"/>
                </a:lnTo>
                <a:lnTo>
                  <a:pt x="42300" y="17580"/>
                </a:lnTo>
                <a:lnTo>
                  <a:pt x="42290" y="17590"/>
                </a:lnTo>
                <a:lnTo>
                  <a:pt x="42290" y="17600"/>
                </a:lnTo>
                <a:lnTo>
                  <a:pt x="42300" y="17610"/>
                </a:lnTo>
                <a:lnTo>
                  <a:pt x="42300" y="17620"/>
                </a:lnTo>
                <a:lnTo>
                  <a:pt x="42290" y="17620"/>
                </a:lnTo>
                <a:lnTo>
                  <a:pt x="42290" y="17630"/>
                </a:lnTo>
                <a:lnTo>
                  <a:pt x="42280" y="17640"/>
                </a:lnTo>
                <a:lnTo>
                  <a:pt x="42270" y="17640"/>
                </a:lnTo>
                <a:lnTo>
                  <a:pt x="42270" y="17650"/>
                </a:lnTo>
                <a:lnTo>
                  <a:pt x="42260" y="17650"/>
                </a:lnTo>
                <a:lnTo>
                  <a:pt x="42260" y="17660"/>
                </a:lnTo>
                <a:lnTo>
                  <a:pt x="42270" y="17670"/>
                </a:lnTo>
                <a:lnTo>
                  <a:pt x="42260" y="17670"/>
                </a:lnTo>
                <a:lnTo>
                  <a:pt x="42250" y="17670"/>
                </a:lnTo>
                <a:lnTo>
                  <a:pt x="42240" y="17680"/>
                </a:lnTo>
                <a:lnTo>
                  <a:pt x="42220" y="17710"/>
                </a:lnTo>
                <a:lnTo>
                  <a:pt x="42160" y="17720"/>
                </a:lnTo>
                <a:lnTo>
                  <a:pt x="42080" y="17720"/>
                </a:lnTo>
                <a:lnTo>
                  <a:pt x="42010" y="17730"/>
                </a:lnTo>
                <a:lnTo>
                  <a:pt x="41900" y="17740"/>
                </a:lnTo>
                <a:lnTo>
                  <a:pt x="41840" y="17750"/>
                </a:lnTo>
                <a:lnTo>
                  <a:pt x="41830" y="17740"/>
                </a:lnTo>
                <a:lnTo>
                  <a:pt x="41730" y="17740"/>
                </a:lnTo>
                <a:lnTo>
                  <a:pt x="41710" y="17740"/>
                </a:lnTo>
                <a:lnTo>
                  <a:pt x="41690" y="17740"/>
                </a:lnTo>
                <a:lnTo>
                  <a:pt x="41690" y="17750"/>
                </a:lnTo>
                <a:lnTo>
                  <a:pt x="41670" y="17750"/>
                </a:lnTo>
                <a:lnTo>
                  <a:pt x="41660" y="17750"/>
                </a:lnTo>
                <a:lnTo>
                  <a:pt x="41600" y="17750"/>
                </a:lnTo>
                <a:lnTo>
                  <a:pt x="41590" y="17740"/>
                </a:lnTo>
                <a:lnTo>
                  <a:pt x="41540" y="17740"/>
                </a:lnTo>
                <a:lnTo>
                  <a:pt x="41510" y="17740"/>
                </a:lnTo>
                <a:lnTo>
                  <a:pt x="41480" y="17740"/>
                </a:lnTo>
                <a:lnTo>
                  <a:pt x="41480" y="17720"/>
                </a:lnTo>
                <a:lnTo>
                  <a:pt x="41460" y="17740"/>
                </a:lnTo>
                <a:lnTo>
                  <a:pt x="41430" y="17760"/>
                </a:lnTo>
                <a:lnTo>
                  <a:pt x="41410" y="17780"/>
                </a:lnTo>
                <a:lnTo>
                  <a:pt x="41470" y="17730"/>
                </a:lnTo>
                <a:lnTo>
                  <a:pt x="41500" y="17700"/>
                </a:lnTo>
                <a:lnTo>
                  <a:pt x="41540" y="17670"/>
                </a:lnTo>
                <a:lnTo>
                  <a:pt x="41540" y="17660"/>
                </a:lnTo>
                <a:lnTo>
                  <a:pt x="41560" y="17640"/>
                </a:lnTo>
                <a:lnTo>
                  <a:pt x="41630" y="17580"/>
                </a:lnTo>
                <a:lnTo>
                  <a:pt x="41670" y="17550"/>
                </a:lnTo>
                <a:lnTo>
                  <a:pt x="41700" y="17530"/>
                </a:lnTo>
                <a:lnTo>
                  <a:pt x="41710" y="17530"/>
                </a:lnTo>
                <a:lnTo>
                  <a:pt x="41720" y="17530"/>
                </a:lnTo>
                <a:lnTo>
                  <a:pt x="41730" y="17520"/>
                </a:lnTo>
                <a:lnTo>
                  <a:pt x="41730" y="17510"/>
                </a:lnTo>
                <a:lnTo>
                  <a:pt x="41710" y="17510"/>
                </a:lnTo>
                <a:lnTo>
                  <a:pt x="41670" y="17500"/>
                </a:lnTo>
                <a:lnTo>
                  <a:pt x="41620" y="17490"/>
                </a:lnTo>
                <a:lnTo>
                  <a:pt x="41590" y="17490"/>
                </a:lnTo>
                <a:lnTo>
                  <a:pt x="41560" y="17480"/>
                </a:lnTo>
                <a:lnTo>
                  <a:pt x="41520" y="17470"/>
                </a:lnTo>
                <a:lnTo>
                  <a:pt x="41380" y="17450"/>
                </a:lnTo>
                <a:lnTo>
                  <a:pt x="41370" y="17450"/>
                </a:lnTo>
                <a:lnTo>
                  <a:pt x="41370" y="17440"/>
                </a:lnTo>
                <a:lnTo>
                  <a:pt x="41320" y="17430"/>
                </a:lnTo>
                <a:lnTo>
                  <a:pt x="41320" y="17440"/>
                </a:lnTo>
                <a:lnTo>
                  <a:pt x="41280" y="17430"/>
                </a:lnTo>
                <a:lnTo>
                  <a:pt x="41220" y="17410"/>
                </a:lnTo>
                <a:lnTo>
                  <a:pt x="41090" y="17390"/>
                </a:lnTo>
                <a:lnTo>
                  <a:pt x="41020" y="17370"/>
                </a:lnTo>
                <a:lnTo>
                  <a:pt x="40990" y="17370"/>
                </a:lnTo>
                <a:lnTo>
                  <a:pt x="40940" y="17360"/>
                </a:lnTo>
                <a:lnTo>
                  <a:pt x="40880" y="17350"/>
                </a:lnTo>
                <a:lnTo>
                  <a:pt x="40830" y="17340"/>
                </a:lnTo>
                <a:lnTo>
                  <a:pt x="40810" y="17330"/>
                </a:lnTo>
                <a:lnTo>
                  <a:pt x="40750" y="17320"/>
                </a:lnTo>
                <a:lnTo>
                  <a:pt x="40750" y="17310"/>
                </a:lnTo>
                <a:lnTo>
                  <a:pt x="40780" y="17240"/>
                </a:lnTo>
                <a:lnTo>
                  <a:pt x="40800" y="17220"/>
                </a:lnTo>
                <a:lnTo>
                  <a:pt x="40870" y="17090"/>
                </a:lnTo>
                <a:lnTo>
                  <a:pt x="40920" y="17010"/>
                </a:lnTo>
                <a:lnTo>
                  <a:pt x="40930" y="17000"/>
                </a:lnTo>
                <a:lnTo>
                  <a:pt x="40990" y="17010"/>
                </a:lnTo>
                <a:lnTo>
                  <a:pt x="41040" y="17020"/>
                </a:lnTo>
                <a:lnTo>
                  <a:pt x="41060" y="17040"/>
                </a:lnTo>
                <a:lnTo>
                  <a:pt x="41060" y="17050"/>
                </a:lnTo>
                <a:lnTo>
                  <a:pt x="41110" y="17070"/>
                </a:lnTo>
                <a:lnTo>
                  <a:pt x="41170" y="17100"/>
                </a:lnTo>
                <a:lnTo>
                  <a:pt x="41230" y="17130"/>
                </a:lnTo>
                <a:lnTo>
                  <a:pt x="41280" y="17150"/>
                </a:lnTo>
                <a:lnTo>
                  <a:pt x="41290" y="17140"/>
                </a:lnTo>
                <a:lnTo>
                  <a:pt x="41300" y="17130"/>
                </a:lnTo>
                <a:lnTo>
                  <a:pt x="41290" y="17130"/>
                </a:lnTo>
                <a:lnTo>
                  <a:pt x="41300" y="17120"/>
                </a:lnTo>
                <a:lnTo>
                  <a:pt x="41310" y="17100"/>
                </a:lnTo>
                <a:lnTo>
                  <a:pt x="41330" y="17050"/>
                </a:lnTo>
                <a:lnTo>
                  <a:pt x="41350" y="17030"/>
                </a:lnTo>
                <a:lnTo>
                  <a:pt x="41350" y="17020"/>
                </a:lnTo>
                <a:lnTo>
                  <a:pt x="41340" y="17000"/>
                </a:lnTo>
                <a:lnTo>
                  <a:pt x="41340" y="16970"/>
                </a:lnTo>
                <a:lnTo>
                  <a:pt x="41340" y="16960"/>
                </a:lnTo>
                <a:lnTo>
                  <a:pt x="41340" y="16950"/>
                </a:lnTo>
                <a:lnTo>
                  <a:pt x="41340" y="16940"/>
                </a:lnTo>
                <a:lnTo>
                  <a:pt x="41350" y="16940"/>
                </a:lnTo>
                <a:lnTo>
                  <a:pt x="41410" y="16940"/>
                </a:lnTo>
                <a:lnTo>
                  <a:pt x="41440" y="16950"/>
                </a:lnTo>
                <a:lnTo>
                  <a:pt x="41470" y="16960"/>
                </a:lnTo>
                <a:lnTo>
                  <a:pt x="41500" y="16970"/>
                </a:lnTo>
                <a:lnTo>
                  <a:pt x="41520" y="16980"/>
                </a:lnTo>
                <a:lnTo>
                  <a:pt x="41590" y="17030"/>
                </a:lnTo>
                <a:lnTo>
                  <a:pt x="41640" y="17070"/>
                </a:lnTo>
                <a:lnTo>
                  <a:pt x="41670" y="17080"/>
                </a:lnTo>
                <a:lnTo>
                  <a:pt x="41700" y="17100"/>
                </a:lnTo>
                <a:lnTo>
                  <a:pt x="41720" y="17110"/>
                </a:lnTo>
                <a:lnTo>
                  <a:pt x="41740" y="17110"/>
                </a:lnTo>
                <a:lnTo>
                  <a:pt x="41790" y="17140"/>
                </a:lnTo>
                <a:lnTo>
                  <a:pt x="41830" y="17170"/>
                </a:lnTo>
                <a:lnTo>
                  <a:pt x="41840" y="17180"/>
                </a:lnTo>
                <a:lnTo>
                  <a:pt x="41850" y="17180"/>
                </a:lnTo>
                <a:lnTo>
                  <a:pt x="41860" y="17170"/>
                </a:lnTo>
                <a:lnTo>
                  <a:pt x="41930" y="17140"/>
                </a:lnTo>
                <a:lnTo>
                  <a:pt x="41940" y="17130"/>
                </a:lnTo>
                <a:lnTo>
                  <a:pt x="41960" y="17120"/>
                </a:lnTo>
                <a:lnTo>
                  <a:pt x="41970" y="17120"/>
                </a:lnTo>
                <a:lnTo>
                  <a:pt x="41980" y="17120"/>
                </a:lnTo>
                <a:lnTo>
                  <a:pt x="42030" y="17090"/>
                </a:lnTo>
                <a:lnTo>
                  <a:pt x="42050" y="17080"/>
                </a:lnTo>
                <a:lnTo>
                  <a:pt x="42060" y="17080"/>
                </a:lnTo>
                <a:lnTo>
                  <a:pt x="42070" y="17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