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Kehtna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Kehtn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51300" y="28120"/>
                </a:moveTo>
                <a:lnTo>
                  <a:pt x="51300" y="28210"/>
                </a:lnTo>
                <a:lnTo>
                  <a:pt x="51320" y="28270"/>
                </a:lnTo>
                <a:lnTo>
                  <a:pt x="51340" y="28350"/>
                </a:lnTo>
                <a:lnTo>
                  <a:pt x="51340" y="28370"/>
                </a:lnTo>
                <a:lnTo>
                  <a:pt x="51350" y="28390"/>
                </a:lnTo>
                <a:lnTo>
                  <a:pt x="51320" y="28430"/>
                </a:lnTo>
                <a:lnTo>
                  <a:pt x="51310" y="28450"/>
                </a:lnTo>
                <a:lnTo>
                  <a:pt x="51300" y="28520"/>
                </a:lnTo>
                <a:lnTo>
                  <a:pt x="51290" y="28560"/>
                </a:lnTo>
                <a:lnTo>
                  <a:pt x="51280" y="28560"/>
                </a:lnTo>
                <a:lnTo>
                  <a:pt x="51250" y="28580"/>
                </a:lnTo>
                <a:lnTo>
                  <a:pt x="51200" y="28610"/>
                </a:lnTo>
                <a:lnTo>
                  <a:pt x="51190" y="28620"/>
                </a:lnTo>
                <a:lnTo>
                  <a:pt x="51170" y="28640"/>
                </a:lnTo>
                <a:lnTo>
                  <a:pt x="51190" y="28730"/>
                </a:lnTo>
                <a:lnTo>
                  <a:pt x="51190" y="28740"/>
                </a:lnTo>
                <a:lnTo>
                  <a:pt x="51190" y="28760"/>
                </a:lnTo>
                <a:lnTo>
                  <a:pt x="51210" y="28870"/>
                </a:lnTo>
                <a:lnTo>
                  <a:pt x="51210" y="28890"/>
                </a:lnTo>
                <a:lnTo>
                  <a:pt x="51230" y="28990"/>
                </a:lnTo>
                <a:lnTo>
                  <a:pt x="51240" y="29060"/>
                </a:lnTo>
                <a:lnTo>
                  <a:pt x="51260" y="29150"/>
                </a:lnTo>
                <a:lnTo>
                  <a:pt x="51260" y="29190"/>
                </a:lnTo>
                <a:lnTo>
                  <a:pt x="51270" y="29240"/>
                </a:lnTo>
                <a:lnTo>
                  <a:pt x="51260" y="29250"/>
                </a:lnTo>
                <a:lnTo>
                  <a:pt x="51280" y="29320"/>
                </a:lnTo>
                <a:lnTo>
                  <a:pt x="51320" y="29430"/>
                </a:lnTo>
                <a:lnTo>
                  <a:pt x="51450" y="29490"/>
                </a:lnTo>
                <a:lnTo>
                  <a:pt x="51450" y="29560"/>
                </a:lnTo>
                <a:lnTo>
                  <a:pt x="51450" y="29650"/>
                </a:lnTo>
                <a:lnTo>
                  <a:pt x="51450" y="29770"/>
                </a:lnTo>
                <a:lnTo>
                  <a:pt x="51460" y="29890"/>
                </a:lnTo>
                <a:lnTo>
                  <a:pt x="51460" y="29930"/>
                </a:lnTo>
                <a:lnTo>
                  <a:pt x="51430" y="29940"/>
                </a:lnTo>
                <a:lnTo>
                  <a:pt x="51260" y="29970"/>
                </a:lnTo>
                <a:lnTo>
                  <a:pt x="51080" y="30000"/>
                </a:lnTo>
                <a:lnTo>
                  <a:pt x="51100" y="30030"/>
                </a:lnTo>
                <a:lnTo>
                  <a:pt x="51090" y="30050"/>
                </a:lnTo>
                <a:lnTo>
                  <a:pt x="51070" y="30100"/>
                </a:lnTo>
                <a:lnTo>
                  <a:pt x="51070" y="30110"/>
                </a:lnTo>
                <a:lnTo>
                  <a:pt x="51080" y="30120"/>
                </a:lnTo>
                <a:lnTo>
                  <a:pt x="51090" y="30130"/>
                </a:lnTo>
                <a:lnTo>
                  <a:pt x="51090" y="30140"/>
                </a:lnTo>
                <a:lnTo>
                  <a:pt x="51100" y="30140"/>
                </a:lnTo>
                <a:lnTo>
                  <a:pt x="51110" y="30160"/>
                </a:lnTo>
                <a:lnTo>
                  <a:pt x="51120" y="30160"/>
                </a:lnTo>
                <a:lnTo>
                  <a:pt x="51130" y="30170"/>
                </a:lnTo>
                <a:lnTo>
                  <a:pt x="51140" y="30170"/>
                </a:lnTo>
                <a:lnTo>
                  <a:pt x="51150" y="30170"/>
                </a:lnTo>
                <a:lnTo>
                  <a:pt x="51150" y="30180"/>
                </a:lnTo>
                <a:lnTo>
                  <a:pt x="51160" y="30190"/>
                </a:lnTo>
                <a:lnTo>
                  <a:pt x="51170" y="30200"/>
                </a:lnTo>
                <a:lnTo>
                  <a:pt x="51180" y="30210"/>
                </a:lnTo>
                <a:lnTo>
                  <a:pt x="51190" y="30220"/>
                </a:lnTo>
                <a:lnTo>
                  <a:pt x="51190" y="30230"/>
                </a:lnTo>
                <a:lnTo>
                  <a:pt x="51220" y="30250"/>
                </a:lnTo>
                <a:lnTo>
                  <a:pt x="51230" y="30270"/>
                </a:lnTo>
                <a:lnTo>
                  <a:pt x="51270" y="30320"/>
                </a:lnTo>
                <a:lnTo>
                  <a:pt x="51290" y="30350"/>
                </a:lnTo>
                <a:lnTo>
                  <a:pt x="51320" y="30360"/>
                </a:lnTo>
                <a:lnTo>
                  <a:pt x="51390" y="30370"/>
                </a:lnTo>
                <a:lnTo>
                  <a:pt x="51400" y="30430"/>
                </a:lnTo>
                <a:lnTo>
                  <a:pt x="51360" y="30460"/>
                </a:lnTo>
                <a:lnTo>
                  <a:pt x="51400" y="30540"/>
                </a:lnTo>
                <a:lnTo>
                  <a:pt x="51410" y="30540"/>
                </a:lnTo>
                <a:lnTo>
                  <a:pt x="51400" y="30550"/>
                </a:lnTo>
                <a:lnTo>
                  <a:pt x="51370" y="30670"/>
                </a:lnTo>
                <a:lnTo>
                  <a:pt x="51340" y="30710"/>
                </a:lnTo>
                <a:lnTo>
                  <a:pt x="51340" y="30720"/>
                </a:lnTo>
                <a:lnTo>
                  <a:pt x="51280" y="30800"/>
                </a:lnTo>
                <a:lnTo>
                  <a:pt x="51180" y="30820"/>
                </a:lnTo>
                <a:lnTo>
                  <a:pt x="51090" y="30840"/>
                </a:lnTo>
                <a:lnTo>
                  <a:pt x="51080" y="30830"/>
                </a:lnTo>
                <a:lnTo>
                  <a:pt x="51000" y="30890"/>
                </a:lnTo>
                <a:lnTo>
                  <a:pt x="50860" y="30990"/>
                </a:lnTo>
                <a:lnTo>
                  <a:pt x="50890" y="31030"/>
                </a:lnTo>
                <a:lnTo>
                  <a:pt x="50900" y="31050"/>
                </a:lnTo>
                <a:lnTo>
                  <a:pt x="50840" y="31160"/>
                </a:lnTo>
                <a:lnTo>
                  <a:pt x="50860" y="31180"/>
                </a:lnTo>
                <a:lnTo>
                  <a:pt x="50920" y="31180"/>
                </a:lnTo>
                <a:lnTo>
                  <a:pt x="50930" y="31190"/>
                </a:lnTo>
                <a:lnTo>
                  <a:pt x="50920" y="31220"/>
                </a:lnTo>
                <a:lnTo>
                  <a:pt x="50900" y="31290"/>
                </a:lnTo>
                <a:lnTo>
                  <a:pt x="50880" y="31380"/>
                </a:lnTo>
                <a:lnTo>
                  <a:pt x="50880" y="31390"/>
                </a:lnTo>
                <a:lnTo>
                  <a:pt x="50870" y="31420"/>
                </a:lnTo>
                <a:lnTo>
                  <a:pt x="50860" y="31500"/>
                </a:lnTo>
                <a:lnTo>
                  <a:pt x="50850" y="31540"/>
                </a:lnTo>
                <a:lnTo>
                  <a:pt x="50850" y="31580"/>
                </a:lnTo>
                <a:lnTo>
                  <a:pt x="50900" y="31590"/>
                </a:lnTo>
                <a:lnTo>
                  <a:pt x="50950" y="31600"/>
                </a:lnTo>
                <a:lnTo>
                  <a:pt x="50980" y="31610"/>
                </a:lnTo>
                <a:lnTo>
                  <a:pt x="51100" y="31640"/>
                </a:lnTo>
                <a:lnTo>
                  <a:pt x="51180" y="31660"/>
                </a:lnTo>
                <a:lnTo>
                  <a:pt x="51200" y="31660"/>
                </a:lnTo>
                <a:lnTo>
                  <a:pt x="51190" y="31680"/>
                </a:lnTo>
                <a:lnTo>
                  <a:pt x="51190" y="31690"/>
                </a:lnTo>
                <a:lnTo>
                  <a:pt x="51200" y="31720"/>
                </a:lnTo>
                <a:lnTo>
                  <a:pt x="51200" y="31730"/>
                </a:lnTo>
                <a:lnTo>
                  <a:pt x="51230" y="31740"/>
                </a:lnTo>
                <a:lnTo>
                  <a:pt x="51230" y="31760"/>
                </a:lnTo>
                <a:lnTo>
                  <a:pt x="51210" y="31810"/>
                </a:lnTo>
                <a:lnTo>
                  <a:pt x="51190" y="31860"/>
                </a:lnTo>
                <a:lnTo>
                  <a:pt x="51130" y="31980"/>
                </a:lnTo>
                <a:lnTo>
                  <a:pt x="51130" y="31990"/>
                </a:lnTo>
                <a:lnTo>
                  <a:pt x="51060" y="32130"/>
                </a:lnTo>
                <a:lnTo>
                  <a:pt x="51030" y="32200"/>
                </a:lnTo>
                <a:lnTo>
                  <a:pt x="51010" y="32250"/>
                </a:lnTo>
                <a:lnTo>
                  <a:pt x="51000" y="32250"/>
                </a:lnTo>
                <a:lnTo>
                  <a:pt x="50990" y="32250"/>
                </a:lnTo>
                <a:lnTo>
                  <a:pt x="50960" y="32260"/>
                </a:lnTo>
                <a:lnTo>
                  <a:pt x="50940" y="32260"/>
                </a:lnTo>
                <a:lnTo>
                  <a:pt x="50920" y="32250"/>
                </a:lnTo>
                <a:lnTo>
                  <a:pt x="50850" y="32250"/>
                </a:lnTo>
                <a:lnTo>
                  <a:pt x="50850" y="32260"/>
                </a:lnTo>
                <a:lnTo>
                  <a:pt x="50850" y="32270"/>
                </a:lnTo>
                <a:lnTo>
                  <a:pt x="50860" y="32310"/>
                </a:lnTo>
                <a:lnTo>
                  <a:pt x="50860" y="32320"/>
                </a:lnTo>
                <a:lnTo>
                  <a:pt x="50860" y="32330"/>
                </a:lnTo>
                <a:lnTo>
                  <a:pt x="50850" y="32370"/>
                </a:lnTo>
                <a:lnTo>
                  <a:pt x="50820" y="32460"/>
                </a:lnTo>
                <a:lnTo>
                  <a:pt x="50820" y="32500"/>
                </a:lnTo>
                <a:lnTo>
                  <a:pt x="50820" y="32510"/>
                </a:lnTo>
                <a:lnTo>
                  <a:pt x="50820" y="32540"/>
                </a:lnTo>
                <a:lnTo>
                  <a:pt x="50820" y="32550"/>
                </a:lnTo>
                <a:lnTo>
                  <a:pt x="50830" y="32560"/>
                </a:lnTo>
                <a:lnTo>
                  <a:pt x="50860" y="32580"/>
                </a:lnTo>
                <a:lnTo>
                  <a:pt x="50960" y="32680"/>
                </a:lnTo>
                <a:lnTo>
                  <a:pt x="51040" y="32750"/>
                </a:lnTo>
                <a:lnTo>
                  <a:pt x="51050" y="32760"/>
                </a:lnTo>
                <a:lnTo>
                  <a:pt x="51080" y="32790"/>
                </a:lnTo>
                <a:lnTo>
                  <a:pt x="51170" y="32880"/>
                </a:lnTo>
                <a:lnTo>
                  <a:pt x="51180" y="32880"/>
                </a:lnTo>
                <a:lnTo>
                  <a:pt x="51080" y="33050"/>
                </a:lnTo>
                <a:lnTo>
                  <a:pt x="51030" y="33140"/>
                </a:lnTo>
                <a:lnTo>
                  <a:pt x="51020" y="33140"/>
                </a:lnTo>
                <a:lnTo>
                  <a:pt x="51030" y="33140"/>
                </a:lnTo>
                <a:lnTo>
                  <a:pt x="51030" y="33150"/>
                </a:lnTo>
                <a:lnTo>
                  <a:pt x="51030" y="33160"/>
                </a:lnTo>
                <a:lnTo>
                  <a:pt x="51040" y="33160"/>
                </a:lnTo>
                <a:lnTo>
                  <a:pt x="51040" y="33170"/>
                </a:lnTo>
                <a:lnTo>
                  <a:pt x="51040" y="33180"/>
                </a:lnTo>
                <a:lnTo>
                  <a:pt x="51040" y="33190"/>
                </a:lnTo>
                <a:lnTo>
                  <a:pt x="51060" y="33240"/>
                </a:lnTo>
                <a:lnTo>
                  <a:pt x="51090" y="33300"/>
                </a:lnTo>
                <a:lnTo>
                  <a:pt x="51100" y="33300"/>
                </a:lnTo>
                <a:lnTo>
                  <a:pt x="51100" y="33310"/>
                </a:lnTo>
                <a:lnTo>
                  <a:pt x="51090" y="33310"/>
                </a:lnTo>
                <a:lnTo>
                  <a:pt x="51090" y="33320"/>
                </a:lnTo>
                <a:lnTo>
                  <a:pt x="51100" y="33370"/>
                </a:lnTo>
                <a:lnTo>
                  <a:pt x="51170" y="33420"/>
                </a:lnTo>
                <a:lnTo>
                  <a:pt x="51070" y="33480"/>
                </a:lnTo>
                <a:lnTo>
                  <a:pt x="51060" y="33480"/>
                </a:lnTo>
                <a:lnTo>
                  <a:pt x="51070" y="33510"/>
                </a:lnTo>
                <a:lnTo>
                  <a:pt x="51070" y="33520"/>
                </a:lnTo>
                <a:lnTo>
                  <a:pt x="51050" y="33520"/>
                </a:lnTo>
                <a:lnTo>
                  <a:pt x="51030" y="33530"/>
                </a:lnTo>
                <a:lnTo>
                  <a:pt x="51030" y="33540"/>
                </a:lnTo>
                <a:lnTo>
                  <a:pt x="51020" y="33540"/>
                </a:lnTo>
                <a:lnTo>
                  <a:pt x="51010" y="33540"/>
                </a:lnTo>
                <a:lnTo>
                  <a:pt x="50990" y="33550"/>
                </a:lnTo>
                <a:lnTo>
                  <a:pt x="50980" y="33550"/>
                </a:lnTo>
                <a:lnTo>
                  <a:pt x="50970" y="33550"/>
                </a:lnTo>
                <a:lnTo>
                  <a:pt x="50970" y="33560"/>
                </a:lnTo>
                <a:lnTo>
                  <a:pt x="50970" y="33570"/>
                </a:lnTo>
                <a:lnTo>
                  <a:pt x="50980" y="33570"/>
                </a:lnTo>
                <a:lnTo>
                  <a:pt x="50980" y="33580"/>
                </a:lnTo>
                <a:lnTo>
                  <a:pt x="50970" y="33590"/>
                </a:lnTo>
                <a:lnTo>
                  <a:pt x="50960" y="33590"/>
                </a:lnTo>
                <a:lnTo>
                  <a:pt x="50950" y="33590"/>
                </a:lnTo>
                <a:lnTo>
                  <a:pt x="50950" y="33600"/>
                </a:lnTo>
                <a:lnTo>
                  <a:pt x="50950" y="33610"/>
                </a:lnTo>
                <a:lnTo>
                  <a:pt x="50950" y="33620"/>
                </a:lnTo>
                <a:lnTo>
                  <a:pt x="50950" y="33630"/>
                </a:lnTo>
                <a:lnTo>
                  <a:pt x="50940" y="33630"/>
                </a:lnTo>
                <a:lnTo>
                  <a:pt x="50940" y="33640"/>
                </a:lnTo>
                <a:lnTo>
                  <a:pt x="50950" y="33650"/>
                </a:lnTo>
                <a:lnTo>
                  <a:pt x="50960" y="33650"/>
                </a:lnTo>
                <a:lnTo>
                  <a:pt x="50960" y="33660"/>
                </a:lnTo>
                <a:lnTo>
                  <a:pt x="50960" y="33670"/>
                </a:lnTo>
                <a:lnTo>
                  <a:pt x="50960" y="33680"/>
                </a:lnTo>
                <a:lnTo>
                  <a:pt x="50970" y="33680"/>
                </a:lnTo>
                <a:lnTo>
                  <a:pt x="50970" y="33690"/>
                </a:lnTo>
                <a:lnTo>
                  <a:pt x="50960" y="33690"/>
                </a:lnTo>
                <a:lnTo>
                  <a:pt x="50950" y="33690"/>
                </a:lnTo>
                <a:lnTo>
                  <a:pt x="50950" y="33680"/>
                </a:lnTo>
                <a:lnTo>
                  <a:pt x="50940" y="33680"/>
                </a:lnTo>
                <a:lnTo>
                  <a:pt x="50930" y="33680"/>
                </a:lnTo>
                <a:lnTo>
                  <a:pt x="50920" y="33680"/>
                </a:lnTo>
                <a:lnTo>
                  <a:pt x="50920" y="33690"/>
                </a:lnTo>
                <a:lnTo>
                  <a:pt x="50930" y="33690"/>
                </a:lnTo>
                <a:lnTo>
                  <a:pt x="50930" y="33700"/>
                </a:lnTo>
                <a:lnTo>
                  <a:pt x="50940" y="33710"/>
                </a:lnTo>
                <a:lnTo>
                  <a:pt x="50930" y="33720"/>
                </a:lnTo>
                <a:lnTo>
                  <a:pt x="50940" y="33720"/>
                </a:lnTo>
                <a:lnTo>
                  <a:pt x="50930" y="33720"/>
                </a:lnTo>
                <a:lnTo>
                  <a:pt x="50920" y="33720"/>
                </a:lnTo>
                <a:lnTo>
                  <a:pt x="50920" y="33730"/>
                </a:lnTo>
                <a:lnTo>
                  <a:pt x="50920" y="33740"/>
                </a:lnTo>
                <a:lnTo>
                  <a:pt x="50910" y="33740"/>
                </a:lnTo>
                <a:lnTo>
                  <a:pt x="50910" y="33750"/>
                </a:lnTo>
                <a:lnTo>
                  <a:pt x="50900" y="33750"/>
                </a:lnTo>
                <a:lnTo>
                  <a:pt x="50900" y="33760"/>
                </a:lnTo>
                <a:lnTo>
                  <a:pt x="50910" y="33760"/>
                </a:lnTo>
                <a:lnTo>
                  <a:pt x="50900" y="33760"/>
                </a:lnTo>
                <a:lnTo>
                  <a:pt x="50900" y="33770"/>
                </a:lnTo>
                <a:lnTo>
                  <a:pt x="50900" y="33780"/>
                </a:lnTo>
                <a:lnTo>
                  <a:pt x="50900" y="33790"/>
                </a:lnTo>
                <a:lnTo>
                  <a:pt x="50900" y="33800"/>
                </a:lnTo>
                <a:lnTo>
                  <a:pt x="50900" y="33810"/>
                </a:lnTo>
                <a:lnTo>
                  <a:pt x="50890" y="33810"/>
                </a:lnTo>
                <a:lnTo>
                  <a:pt x="50880" y="33810"/>
                </a:lnTo>
                <a:lnTo>
                  <a:pt x="50870" y="33810"/>
                </a:lnTo>
                <a:lnTo>
                  <a:pt x="50860" y="33810"/>
                </a:lnTo>
                <a:lnTo>
                  <a:pt x="50850" y="33810"/>
                </a:lnTo>
                <a:lnTo>
                  <a:pt x="50840" y="33810"/>
                </a:lnTo>
                <a:lnTo>
                  <a:pt x="50840" y="33820"/>
                </a:lnTo>
                <a:lnTo>
                  <a:pt x="50830" y="33820"/>
                </a:lnTo>
                <a:lnTo>
                  <a:pt x="50820" y="33820"/>
                </a:lnTo>
                <a:lnTo>
                  <a:pt x="50810" y="33830"/>
                </a:lnTo>
                <a:lnTo>
                  <a:pt x="50810" y="33840"/>
                </a:lnTo>
                <a:lnTo>
                  <a:pt x="50800" y="33840"/>
                </a:lnTo>
                <a:lnTo>
                  <a:pt x="50790" y="33850"/>
                </a:lnTo>
                <a:lnTo>
                  <a:pt x="50780" y="33850"/>
                </a:lnTo>
                <a:lnTo>
                  <a:pt x="50780" y="33860"/>
                </a:lnTo>
                <a:lnTo>
                  <a:pt x="50770" y="33860"/>
                </a:lnTo>
                <a:lnTo>
                  <a:pt x="50760" y="33860"/>
                </a:lnTo>
                <a:lnTo>
                  <a:pt x="50760" y="33870"/>
                </a:lnTo>
                <a:lnTo>
                  <a:pt x="50750" y="33870"/>
                </a:lnTo>
                <a:lnTo>
                  <a:pt x="50740" y="33870"/>
                </a:lnTo>
                <a:lnTo>
                  <a:pt x="50740" y="33860"/>
                </a:lnTo>
                <a:lnTo>
                  <a:pt x="50730" y="33860"/>
                </a:lnTo>
                <a:lnTo>
                  <a:pt x="50720" y="33850"/>
                </a:lnTo>
                <a:lnTo>
                  <a:pt x="50710" y="33850"/>
                </a:lnTo>
                <a:lnTo>
                  <a:pt x="50700" y="33850"/>
                </a:lnTo>
                <a:lnTo>
                  <a:pt x="50700" y="33860"/>
                </a:lnTo>
                <a:lnTo>
                  <a:pt x="50700" y="33870"/>
                </a:lnTo>
                <a:lnTo>
                  <a:pt x="50700" y="33880"/>
                </a:lnTo>
                <a:lnTo>
                  <a:pt x="50690" y="33880"/>
                </a:lnTo>
                <a:lnTo>
                  <a:pt x="50690" y="33870"/>
                </a:lnTo>
                <a:lnTo>
                  <a:pt x="50680" y="33870"/>
                </a:lnTo>
                <a:lnTo>
                  <a:pt x="50680" y="33880"/>
                </a:lnTo>
                <a:lnTo>
                  <a:pt x="50680" y="33890"/>
                </a:lnTo>
                <a:lnTo>
                  <a:pt x="50670" y="33890"/>
                </a:lnTo>
                <a:lnTo>
                  <a:pt x="50670" y="33900"/>
                </a:lnTo>
                <a:lnTo>
                  <a:pt x="50660" y="33900"/>
                </a:lnTo>
                <a:lnTo>
                  <a:pt x="50660" y="33910"/>
                </a:lnTo>
                <a:lnTo>
                  <a:pt x="50650" y="33910"/>
                </a:lnTo>
                <a:lnTo>
                  <a:pt x="50640" y="33910"/>
                </a:lnTo>
                <a:lnTo>
                  <a:pt x="50640" y="33900"/>
                </a:lnTo>
                <a:lnTo>
                  <a:pt x="50630" y="33900"/>
                </a:lnTo>
                <a:lnTo>
                  <a:pt x="50640" y="33900"/>
                </a:lnTo>
                <a:lnTo>
                  <a:pt x="50640" y="33890"/>
                </a:lnTo>
                <a:lnTo>
                  <a:pt x="50650" y="33890"/>
                </a:lnTo>
                <a:lnTo>
                  <a:pt x="50650" y="33880"/>
                </a:lnTo>
                <a:lnTo>
                  <a:pt x="50640" y="33890"/>
                </a:lnTo>
                <a:lnTo>
                  <a:pt x="50640" y="33880"/>
                </a:lnTo>
                <a:lnTo>
                  <a:pt x="50630" y="33880"/>
                </a:lnTo>
                <a:lnTo>
                  <a:pt x="50630" y="33890"/>
                </a:lnTo>
                <a:lnTo>
                  <a:pt x="50620" y="33890"/>
                </a:lnTo>
                <a:lnTo>
                  <a:pt x="50600" y="33880"/>
                </a:lnTo>
                <a:lnTo>
                  <a:pt x="50540" y="33840"/>
                </a:lnTo>
                <a:lnTo>
                  <a:pt x="50530" y="33840"/>
                </a:lnTo>
                <a:lnTo>
                  <a:pt x="50520" y="33830"/>
                </a:lnTo>
                <a:lnTo>
                  <a:pt x="50510" y="33830"/>
                </a:lnTo>
                <a:lnTo>
                  <a:pt x="50490" y="33800"/>
                </a:lnTo>
                <a:lnTo>
                  <a:pt x="50530" y="33730"/>
                </a:lnTo>
                <a:lnTo>
                  <a:pt x="50530" y="33720"/>
                </a:lnTo>
                <a:lnTo>
                  <a:pt x="50520" y="33700"/>
                </a:lnTo>
                <a:lnTo>
                  <a:pt x="50490" y="33690"/>
                </a:lnTo>
                <a:lnTo>
                  <a:pt x="50480" y="33690"/>
                </a:lnTo>
                <a:lnTo>
                  <a:pt x="50470" y="33690"/>
                </a:lnTo>
                <a:lnTo>
                  <a:pt x="50450" y="33690"/>
                </a:lnTo>
                <a:lnTo>
                  <a:pt x="50420" y="33700"/>
                </a:lnTo>
                <a:lnTo>
                  <a:pt x="50400" y="33710"/>
                </a:lnTo>
                <a:lnTo>
                  <a:pt x="50390" y="33710"/>
                </a:lnTo>
                <a:lnTo>
                  <a:pt x="50380" y="33710"/>
                </a:lnTo>
                <a:lnTo>
                  <a:pt x="50340" y="33740"/>
                </a:lnTo>
                <a:lnTo>
                  <a:pt x="50330" y="33750"/>
                </a:lnTo>
                <a:lnTo>
                  <a:pt x="50320" y="33770"/>
                </a:lnTo>
                <a:lnTo>
                  <a:pt x="50310" y="33800"/>
                </a:lnTo>
                <a:lnTo>
                  <a:pt x="50280" y="33850"/>
                </a:lnTo>
                <a:lnTo>
                  <a:pt x="50260" y="33880"/>
                </a:lnTo>
                <a:lnTo>
                  <a:pt x="50190" y="33860"/>
                </a:lnTo>
                <a:lnTo>
                  <a:pt x="50190" y="33840"/>
                </a:lnTo>
                <a:lnTo>
                  <a:pt x="50130" y="33840"/>
                </a:lnTo>
                <a:lnTo>
                  <a:pt x="50060" y="33840"/>
                </a:lnTo>
                <a:lnTo>
                  <a:pt x="50060" y="33880"/>
                </a:lnTo>
                <a:lnTo>
                  <a:pt x="50060" y="33890"/>
                </a:lnTo>
                <a:lnTo>
                  <a:pt x="50060" y="33920"/>
                </a:lnTo>
                <a:lnTo>
                  <a:pt x="50050" y="33960"/>
                </a:lnTo>
                <a:lnTo>
                  <a:pt x="50010" y="34000"/>
                </a:lnTo>
                <a:lnTo>
                  <a:pt x="49960" y="34070"/>
                </a:lnTo>
                <a:lnTo>
                  <a:pt x="49950" y="34090"/>
                </a:lnTo>
                <a:lnTo>
                  <a:pt x="49950" y="34100"/>
                </a:lnTo>
                <a:lnTo>
                  <a:pt x="49920" y="34110"/>
                </a:lnTo>
                <a:lnTo>
                  <a:pt x="49780" y="34130"/>
                </a:lnTo>
                <a:lnTo>
                  <a:pt x="49760" y="34170"/>
                </a:lnTo>
                <a:lnTo>
                  <a:pt x="49720" y="34250"/>
                </a:lnTo>
                <a:lnTo>
                  <a:pt x="49720" y="34260"/>
                </a:lnTo>
                <a:lnTo>
                  <a:pt x="49710" y="34270"/>
                </a:lnTo>
                <a:lnTo>
                  <a:pt x="49710" y="34280"/>
                </a:lnTo>
                <a:lnTo>
                  <a:pt x="49700" y="34320"/>
                </a:lnTo>
                <a:lnTo>
                  <a:pt x="49700" y="34330"/>
                </a:lnTo>
                <a:lnTo>
                  <a:pt x="49700" y="34340"/>
                </a:lnTo>
                <a:lnTo>
                  <a:pt x="49700" y="34380"/>
                </a:lnTo>
                <a:lnTo>
                  <a:pt x="49690" y="34420"/>
                </a:lnTo>
                <a:lnTo>
                  <a:pt x="49690" y="34430"/>
                </a:lnTo>
                <a:lnTo>
                  <a:pt x="49690" y="34440"/>
                </a:lnTo>
                <a:lnTo>
                  <a:pt x="49680" y="34450"/>
                </a:lnTo>
                <a:lnTo>
                  <a:pt x="49680" y="34470"/>
                </a:lnTo>
                <a:lnTo>
                  <a:pt x="49680" y="34480"/>
                </a:lnTo>
                <a:lnTo>
                  <a:pt x="49680" y="34490"/>
                </a:lnTo>
                <a:lnTo>
                  <a:pt x="49680" y="34510"/>
                </a:lnTo>
                <a:lnTo>
                  <a:pt x="49670" y="34510"/>
                </a:lnTo>
                <a:lnTo>
                  <a:pt x="49660" y="34520"/>
                </a:lnTo>
                <a:lnTo>
                  <a:pt x="49650" y="34520"/>
                </a:lnTo>
                <a:lnTo>
                  <a:pt x="49610" y="34530"/>
                </a:lnTo>
                <a:lnTo>
                  <a:pt x="49610" y="34540"/>
                </a:lnTo>
                <a:lnTo>
                  <a:pt x="49590" y="34540"/>
                </a:lnTo>
                <a:lnTo>
                  <a:pt x="49550" y="34560"/>
                </a:lnTo>
                <a:lnTo>
                  <a:pt x="49540" y="34560"/>
                </a:lnTo>
                <a:lnTo>
                  <a:pt x="49540" y="34570"/>
                </a:lnTo>
                <a:lnTo>
                  <a:pt x="49530" y="34580"/>
                </a:lnTo>
                <a:lnTo>
                  <a:pt x="49530" y="34590"/>
                </a:lnTo>
                <a:lnTo>
                  <a:pt x="49530" y="34620"/>
                </a:lnTo>
                <a:lnTo>
                  <a:pt x="49520" y="34660"/>
                </a:lnTo>
                <a:lnTo>
                  <a:pt x="49510" y="34680"/>
                </a:lnTo>
                <a:lnTo>
                  <a:pt x="49510" y="34700"/>
                </a:lnTo>
                <a:lnTo>
                  <a:pt x="49510" y="34720"/>
                </a:lnTo>
                <a:lnTo>
                  <a:pt x="49490" y="34770"/>
                </a:lnTo>
                <a:lnTo>
                  <a:pt x="49490" y="34790"/>
                </a:lnTo>
                <a:lnTo>
                  <a:pt x="49490" y="34800"/>
                </a:lnTo>
                <a:lnTo>
                  <a:pt x="49480" y="34830"/>
                </a:lnTo>
                <a:lnTo>
                  <a:pt x="49470" y="34860"/>
                </a:lnTo>
                <a:lnTo>
                  <a:pt x="49470" y="34880"/>
                </a:lnTo>
                <a:lnTo>
                  <a:pt x="49460" y="34910"/>
                </a:lnTo>
                <a:lnTo>
                  <a:pt x="49460" y="34930"/>
                </a:lnTo>
                <a:lnTo>
                  <a:pt x="49450" y="34960"/>
                </a:lnTo>
                <a:lnTo>
                  <a:pt x="49440" y="35000"/>
                </a:lnTo>
                <a:lnTo>
                  <a:pt x="49440" y="35030"/>
                </a:lnTo>
                <a:lnTo>
                  <a:pt x="49440" y="35040"/>
                </a:lnTo>
                <a:lnTo>
                  <a:pt x="49430" y="35080"/>
                </a:lnTo>
                <a:lnTo>
                  <a:pt x="49430" y="35090"/>
                </a:lnTo>
                <a:lnTo>
                  <a:pt x="49360" y="35070"/>
                </a:lnTo>
                <a:lnTo>
                  <a:pt x="49360" y="35080"/>
                </a:lnTo>
                <a:lnTo>
                  <a:pt x="49350" y="35080"/>
                </a:lnTo>
                <a:lnTo>
                  <a:pt x="49310" y="35070"/>
                </a:lnTo>
                <a:lnTo>
                  <a:pt x="49230" y="35150"/>
                </a:lnTo>
                <a:lnTo>
                  <a:pt x="49220" y="35150"/>
                </a:lnTo>
                <a:lnTo>
                  <a:pt x="49220" y="35160"/>
                </a:lnTo>
                <a:lnTo>
                  <a:pt x="49210" y="35160"/>
                </a:lnTo>
                <a:lnTo>
                  <a:pt x="49200" y="35150"/>
                </a:lnTo>
                <a:lnTo>
                  <a:pt x="49190" y="35150"/>
                </a:lnTo>
                <a:lnTo>
                  <a:pt x="49160" y="35140"/>
                </a:lnTo>
                <a:lnTo>
                  <a:pt x="49140" y="35140"/>
                </a:lnTo>
                <a:lnTo>
                  <a:pt x="49120" y="35140"/>
                </a:lnTo>
                <a:lnTo>
                  <a:pt x="49110" y="35130"/>
                </a:lnTo>
                <a:lnTo>
                  <a:pt x="49100" y="35130"/>
                </a:lnTo>
                <a:lnTo>
                  <a:pt x="49100" y="35120"/>
                </a:lnTo>
                <a:lnTo>
                  <a:pt x="49100" y="35110"/>
                </a:lnTo>
                <a:lnTo>
                  <a:pt x="49090" y="35100"/>
                </a:lnTo>
                <a:lnTo>
                  <a:pt x="49100" y="35100"/>
                </a:lnTo>
                <a:lnTo>
                  <a:pt x="49100" y="35090"/>
                </a:lnTo>
                <a:lnTo>
                  <a:pt x="49100" y="35080"/>
                </a:lnTo>
                <a:lnTo>
                  <a:pt x="49110" y="35080"/>
                </a:lnTo>
                <a:lnTo>
                  <a:pt x="49110" y="35070"/>
                </a:lnTo>
                <a:lnTo>
                  <a:pt x="49110" y="35060"/>
                </a:lnTo>
                <a:lnTo>
                  <a:pt x="49110" y="35050"/>
                </a:lnTo>
                <a:lnTo>
                  <a:pt x="49120" y="35050"/>
                </a:lnTo>
                <a:lnTo>
                  <a:pt x="49120" y="35040"/>
                </a:lnTo>
                <a:lnTo>
                  <a:pt x="49110" y="35040"/>
                </a:lnTo>
                <a:lnTo>
                  <a:pt x="49110" y="35030"/>
                </a:lnTo>
                <a:lnTo>
                  <a:pt x="49100" y="35030"/>
                </a:lnTo>
                <a:lnTo>
                  <a:pt x="49110" y="35030"/>
                </a:lnTo>
                <a:lnTo>
                  <a:pt x="49110" y="35020"/>
                </a:lnTo>
                <a:lnTo>
                  <a:pt x="49100" y="35020"/>
                </a:lnTo>
                <a:lnTo>
                  <a:pt x="49100" y="35010"/>
                </a:lnTo>
                <a:lnTo>
                  <a:pt x="49090" y="35010"/>
                </a:lnTo>
                <a:lnTo>
                  <a:pt x="49090" y="35000"/>
                </a:lnTo>
                <a:lnTo>
                  <a:pt x="49100" y="35000"/>
                </a:lnTo>
                <a:lnTo>
                  <a:pt x="49090" y="35000"/>
                </a:lnTo>
                <a:lnTo>
                  <a:pt x="49090" y="34990"/>
                </a:lnTo>
                <a:lnTo>
                  <a:pt x="49080" y="34990"/>
                </a:lnTo>
                <a:lnTo>
                  <a:pt x="49080" y="34980"/>
                </a:lnTo>
                <a:lnTo>
                  <a:pt x="49070" y="34980"/>
                </a:lnTo>
                <a:lnTo>
                  <a:pt x="49070" y="34970"/>
                </a:lnTo>
                <a:lnTo>
                  <a:pt x="49060" y="34970"/>
                </a:lnTo>
                <a:lnTo>
                  <a:pt x="49050" y="34970"/>
                </a:lnTo>
                <a:lnTo>
                  <a:pt x="49050" y="34960"/>
                </a:lnTo>
                <a:lnTo>
                  <a:pt x="49050" y="34950"/>
                </a:lnTo>
                <a:lnTo>
                  <a:pt x="49040" y="34950"/>
                </a:lnTo>
                <a:lnTo>
                  <a:pt x="49040" y="34940"/>
                </a:lnTo>
                <a:lnTo>
                  <a:pt x="49040" y="34930"/>
                </a:lnTo>
                <a:lnTo>
                  <a:pt x="49030" y="34930"/>
                </a:lnTo>
                <a:lnTo>
                  <a:pt x="49030" y="34920"/>
                </a:lnTo>
                <a:lnTo>
                  <a:pt x="49020" y="34920"/>
                </a:lnTo>
                <a:lnTo>
                  <a:pt x="49020" y="34910"/>
                </a:lnTo>
                <a:lnTo>
                  <a:pt x="49020" y="34900"/>
                </a:lnTo>
                <a:lnTo>
                  <a:pt x="49020" y="34890"/>
                </a:lnTo>
                <a:lnTo>
                  <a:pt x="49020" y="34880"/>
                </a:lnTo>
                <a:lnTo>
                  <a:pt x="49020" y="34870"/>
                </a:lnTo>
                <a:lnTo>
                  <a:pt x="49010" y="34860"/>
                </a:lnTo>
                <a:lnTo>
                  <a:pt x="49010" y="34850"/>
                </a:lnTo>
                <a:lnTo>
                  <a:pt x="49020" y="34780"/>
                </a:lnTo>
                <a:lnTo>
                  <a:pt x="49020" y="34720"/>
                </a:lnTo>
                <a:lnTo>
                  <a:pt x="48950" y="34710"/>
                </a:lnTo>
                <a:lnTo>
                  <a:pt x="49000" y="34590"/>
                </a:lnTo>
                <a:lnTo>
                  <a:pt x="48960" y="34590"/>
                </a:lnTo>
                <a:lnTo>
                  <a:pt x="48910" y="34470"/>
                </a:lnTo>
                <a:lnTo>
                  <a:pt x="48900" y="34400"/>
                </a:lnTo>
                <a:lnTo>
                  <a:pt x="48890" y="34220"/>
                </a:lnTo>
                <a:lnTo>
                  <a:pt x="48880" y="34120"/>
                </a:lnTo>
                <a:lnTo>
                  <a:pt x="48880" y="34060"/>
                </a:lnTo>
                <a:lnTo>
                  <a:pt x="48940" y="33660"/>
                </a:lnTo>
                <a:lnTo>
                  <a:pt x="48950" y="33610"/>
                </a:lnTo>
                <a:lnTo>
                  <a:pt x="48970" y="33510"/>
                </a:lnTo>
                <a:lnTo>
                  <a:pt x="48990" y="33460"/>
                </a:lnTo>
                <a:lnTo>
                  <a:pt x="49000" y="33450"/>
                </a:lnTo>
                <a:lnTo>
                  <a:pt x="49020" y="33390"/>
                </a:lnTo>
                <a:lnTo>
                  <a:pt x="49030" y="33310"/>
                </a:lnTo>
                <a:lnTo>
                  <a:pt x="49050" y="33210"/>
                </a:lnTo>
                <a:lnTo>
                  <a:pt x="48980" y="33130"/>
                </a:lnTo>
                <a:lnTo>
                  <a:pt x="48950" y="33090"/>
                </a:lnTo>
                <a:lnTo>
                  <a:pt x="48930" y="33070"/>
                </a:lnTo>
                <a:lnTo>
                  <a:pt x="48900" y="33040"/>
                </a:lnTo>
                <a:lnTo>
                  <a:pt x="48870" y="33000"/>
                </a:lnTo>
                <a:lnTo>
                  <a:pt x="48860" y="32990"/>
                </a:lnTo>
                <a:lnTo>
                  <a:pt x="48830" y="32960"/>
                </a:lnTo>
                <a:lnTo>
                  <a:pt x="48820" y="32950"/>
                </a:lnTo>
                <a:lnTo>
                  <a:pt x="48810" y="32930"/>
                </a:lnTo>
                <a:lnTo>
                  <a:pt x="48740" y="32910"/>
                </a:lnTo>
                <a:lnTo>
                  <a:pt x="48650" y="32890"/>
                </a:lnTo>
                <a:lnTo>
                  <a:pt x="48640" y="32890"/>
                </a:lnTo>
                <a:lnTo>
                  <a:pt x="48610" y="32880"/>
                </a:lnTo>
                <a:lnTo>
                  <a:pt x="48580" y="32870"/>
                </a:lnTo>
                <a:lnTo>
                  <a:pt x="48570" y="32860"/>
                </a:lnTo>
                <a:lnTo>
                  <a:pt x="48570" y="32870"/>
                </a:lnTo>
                <a:lnTo>
                  <a:pt x="48530" y="32850"/>
                </a:lnTo>
                <a:lnTo>
                  <a:pt x="48540" y="32830"/>
                </a:lnTo>
                <a:lnTo>
                  <a:pt x="48550" y="32790"/>
                </a:lnTo>
                <a:lnTo>
                  <a:pt x="48560" y="32760"/>
                </a:lnTo>
                <a:lnTo>
                  <a:pt x="48540" y="32760"/>
                </a:lnTo>
                <a:lnTo>
                  <a:pt x="48530" y="32760"/>
                </a:lnTo>
                <a:lnTo>
                  <a:pt x="48510" y="32760"/>
                </a:lnTo>
                <a:lnTo>
                  <a:pt x="48500" y="32750"/>
                </a:lnTo>
                <a:lnTo>
                  <a:pt x="48490" y="32750"/>
                </a:lnTo>
                <a:lnTo>
                  <a:pt x="48480" y="32750"/>
                </a:lnTo>
                <a:lnTo>
                  <a:pt x="48470" y="32740"/>
                </a:lnTo>
                <a:lnTo>
                  <a:pt x="48460" y="32740"/>
                </a:lnTo>
                <a:lnTo>
                  <a:pt x="48450" y="32730"/>
                </a:lnTo>
                <a:lnTo>
                  <a:pt x="48440" y="32730"/>
                </a:lnTo>
                <a:lnTo>
                  <a:pt x="48440" y="32720"/>
                </a:lnTo>
                <a:lnTo>
                  <a:pt x="48310" y="32610"/>
                </a:lnTo>
                <a:lnTo>
                  <a:pt x="48250" y="32560"/>
                </a:lnTo>
                <a:lnTo>
                  <a:pt x="48240" y="32570"/>
                </a:lnTo>
                <a:lnTo>
                  <a:pt x="48230" y="32590"/>
                </a:lnTo>
                <a:lnTo>
                  <a:pt x="48230" y="32600"/>
                </a:lnTo>
                <a:lnTo>
                  <a:pt x="48200" y="32620"/>
                </a:lnTo>
                <a:lnTo>
                  <a:pt x="48190" y="32630"/>
                </a:lnTo>
                <a:lnTo>
                  <a:pt x="48180" y="32630"/>
                </a:lnTo>
                <a:lnTo>
                  <a:pt x="48170" y="32640"/>
                </a:lnTo>
                <a:lnTo>
                  <a:pt x="48160" y="32640"/>
                </a:lnTo>
                <a:lnTo>
                  <a:pt x="48130" y="32650"/>
                </a:lnTo>
                <a:lnTo>
                  <a:pt x="48090" y="32670"/>
                </a:lnTo>
                <a:lnTo>
                  <a:pt x="48060" y="32690"/>
                </a:lnTo>
                <a:lnTo>
                  <a:pt x="48020" y="32710"/>
                </a:lnTo>
                <a:lnTo>
                  <a:pt x="48010" y="32720"/>
                </a:lnTo>
                <a:lnTo>
                  <a:pt x="48010" y="32730"/>
                </a:lnTo>
                <a:lnTo>
                  <a:pt x="48000" y="32730"/>
                </a:lnTo>
                <a:lnTo>
                  <a:pt x="47990" y="32760"/>
                </a:lnTo>
                <a:lnTo>
                  <a:pt x="47980" y="32760"/>
                </a:lnTo>
                <a:lnTo>
                  <a:pt x="47980" y="32770"/>
                </a:lnTo>
                <a:lnTo>
                  <a:pt x="47970" y="32770"/>
                </a:lnTo>
                <a:lnTo>
                  <a:pt x="47960" y="32770"/>
                </a:lnTo>
                <a:lnTo>
                  <a:pt x="47940" y="32780"/>
                </a:lnTo>
                <a:lnTo>
                  <a:pt x="47910" y="32800"/>
                </a:lnTo>
                <a:lnTo>
                  <a:pt x="47900" y="32810"/>
                </a:lnTo>
                <a:lnTo>
                  <a:pt x="47880" y="32810"/>
                </a:lnTo>
                <a:lnTo>
                  <a:pt x="47870" y="32810"/>
                </a:lnTo>
                <a:lnTo>
                  <a:pt x="47850" y="32820"/>
                </a:lnTo>
                <a:lnTo>
                  <a:pt x="47850" y="32830"/>
                </a:lnTo>
                <a:lnTo>
                  <a:pt x="47830" y="32870"/>
                </a:lnTo>
                <a:lnTo>
                  <a:pt x="47820" y="32910"/>
                </a:lnTo>
                <a:lnTo>
                  <a:pt x="47820" y="32920"/>
                </a:lnTo>
                <a:lnTo>
                  <a:pt x="47830" y="32930"/>
                </a:lnTo>
                <a:lnTo>
                  <a:pt x="47830" y="32940"/>
                </a:lnTo>
                <a:lnTo>
                  <a:pt x="47810" y="32940"/>
                </a:lnTo>
                <a:lnTo>
                  <a:pt x="47740" y="32970"/>
                </a:lnTo>
                <a:lnTo>
                  <a:pt x="47720" y="32980"/>
                </a:lnTo>
                <a:lnTo>
                  <a:pt x="47710" y="32980"/>
                </a:lnTo>
                <a:lnTo>
                  <a:pt x="47700" y="32980"/>
                </a:lnTo>
                <a:lnTo>
                  <a:pt x="47680" y="33020"/>
                </a:lnTo>
                <a:lnTo>
                  <a:pt x="47640" y="33100"/>
                </a:lnTo>
                <a:lnTo>
                  <a:pt x="47630" y="33110"/>
                </a:lnTo>
                <a:lnTo>
                  <a:pt x="47630" y="33120"/>
                </a:lnTo>
                <a:lnTo>
                  <a:pt x="47640" y="33150"/>
                </a:lnTo>
                <a:lnTo>
                  <a:pt x="47600" y="33180"/>
                </a:lnTo>
                <a:lnTo>
                  <a:pt x="47600" y="33190"/>
                </a:lnTo>
                <a:lnTo>
                  <a:pt x="47580" y="33190"/>
                </a:lnTo>
                <a:lnTo>
                  <a:pt x="47570" y="33190"/>
                </a:lnTo>
                <a:lnTo>
                  <a:pt x="47570" y="33170"/>
                </a:lnTo>
                <a:lnTo>
                  <a:pt x="47550" y="33180"/>
                </a:lnTo>
                <a:lnTo>
                  <a:pt x="47550" y="33190"/>
                </a:lnTo>
                <a:lnTo>
                  <a:pt x="47540" y="33200"/>
                </a:lnTo>
                <a:lnTo>
                  <a:pt x="47530" y="33200"/>
                </a:lnTo>
                <a:lnTo>
                  <a:pt x="47520" y="33200"/>
                </a:lnTo>
                <a:lnTo>
                  <a:pt x="47500" y="33200"/>
                </a:lnTo>
                <a:lnTo>
                  <a:pt x="47490" y="33200"/>
                </a:lnTo>
                <a:lnTo>
                  <a:pt x="47450" y="33210"/>
                </a:lnTo>
                <a:lnTo>
                  <a:pt x="47440" y="33220"/>
                </a:lnTo>
                <a:lnTo>
                  <a:pt x="47430" y="33230"/>
                </a:lnTo>
                <a:lnTo>
                  <a:pt x="47420" y="33240"/>
                </a:lnTo>
                <a:lnTo>
                  <a:pt x="47410" y="33240"/>
                </a:lnTo>
                <a:lnTo>
                  <a:pt x="47400" y="33240"/>
                </a:lnTo>
                <a:lnTo>
                  <a:pt x="47400" y="33230"/>
                </a:lnTo>
                <a:lnTo>
                  <a:pt x="47390" y="33230"/>
                </a:lnTo>
                <a:lnTo>
                  <a:pt x="47390" y="33240"/>
                </a:lnTo>
                <a:lnTo>
                  <a:pt x="47400" y="33240"/>
                </a:lnTo>
                <a:lnTo>
                  <a:pt x="47390" y="33240"/>
                </a:lnTo>
                <a:lnTo>
                  <a:pt x="47380" y="33240"/>
                </a:lnTo>
                <a:lnTo>
                  <a:pt x="47380" y="33230"/>
                </a:lnTo>
                <a:lnTo>
                  <a:pt x="47370" y="33230"/>
                </a:lnTo>
                <a:lnTo>
                  <a:pt x="47360" y="33230"/>
                </a:lnTo>
                <a:lnTo>
                  <a:pt x="47350" y="33230"/>
                </a:lnTo>
                <a:lnTo>
                  <a:pt x="47350" y="33220"/>
                </a:lnTo>
                <a:lnTo>
                  <a:pt x="47350" y="33200"/>
                </a:lnTo>
                <a:lnTo>
                  <a:pt x="47350" y="33190"/>
                </a:lnTo>
                <a:lnTo>
                  <a:pt x="47350" y="33180"/>
                </a:lnTo>
                <a:lnTo>
                  <a:pt x="47360" y="33170"/>
                </a:lnTo>
                <a:lnTo>
                  <a:pt x="47360" y="33160"/>
                </a:lnTo>
                <a:lnTo>
                  <a:pt x="47360" y="33150"/>
                </a:lnTo>
                <a:lnTo>
                  <a:pt x="47360" y="33140"/>
                </a:lnTo>
                <a:lnTo>
                  <a:pt x="47320" y="33110"/>
                </a:lnTo>
                <a:lnTo>
                  <a:pt x="47290" y="33090"/>
                </a:lnTo>
                <a:lnTo>
                  <a:pt x="47280" y="33100"/>
                </a:lnTo>
                <a:lnTo>
                  <a:pt x="47280" y="33090"/>
                </a:lnTo>
                <a:lnTo>
                  <a:pt x="47290" y="33090"/>
                </a:lnTo>
                <a:lnTo>
                  <a:pt x="47280" y="33100"/>
                </a:lnTo>
                <a:lnTo>
                  <a:pt x="47270" y="33100"/>
                </a:lnTo>
                <a:lnTo>
                  <a:pt x="47250" y="33110"/>
                </a:lnTo>
                <a:lnTo>
                  <a:pt x="47230" y="33110"/>
                </a:lnTo>
                <a:lnTo>
                  <a:pt x="47210" y="33120"/>
                </a:lnTo>
                <a:lnTo>
                  <a:pt x="47190" y="33130"/>
                </a:lnTo>
                <a:lnTo>
                  <a:pt x="47180" y="33130"/>
                </a:lnTo>
                <a:lnTo>
                  <a:pt x="47130" y="33150"/>
                </a:lnTo>
                <a:lnTo>
                  <a:pt x="47110" y="33160"/>
                </a:lnTo>
                <a:lnTo>
                  <a:pt x="47070" y="33180"/>
                </a:lnTo>
                <a:lnTo>
                  <a:pt x="47060" y="33190"/>
                </a:lnTo>
                <a:lnTo>
                  <a:pt x="47050" y="33190"/>
                </a:lnTo>
                <a:lnTo>
                  <a:pt x="47050" y="33200"/>
                </a:lnTo>
                <a:lnTo>
                  <a:pt x="47040" y="33200"/>
                </a:lnTo>
                <a:lnTo>
                  <a:pt x="47010" y="33210"/>
                </a:lnTo>
                <a:lnTo>
                  <a:pt x="46940" y="33220"/>
                </a:lnTo>
                <a:lnTo>
                  <a:pt x="46930" y="33210"/>
                </a:lnTo>
                <a:lnTo>
                  <a:pt x="46920" y="33200"/>
                </a:lnTo>
                <a:lnTo>
                  <a:pt x="46910" y="33200"/>
                </a:lnTo>
                <a:lnTo>
                  <a:pt x="46860" y="33150"/>
                </a:lnTo>
                <a:lnTo>
                  <a:pt x="46850" y="33150"/>
                </a:lnTo>
                <a:lnTo>
                  <a:pt x="46830" y="33150"/>
                </a:lnTo>
                <a:lnTo>
                  <a:pt x="46800" y="33140"/>
                </a:lnTo>
                <a:lnTo>
                  <a:pt x="46770" y="33100"/>
                </a:lnTo>
                <a:lnTo>
                  <a:pt x="46750" y="33090"/>
                </a:lnTo>
                <a:lnTo>
                  <a:pt x="46720" y="33080"/>
                </a:lnTo>
                <a:lnTo>
                  <a:pt x="46690" y="33070"/>
                </a:lnTo>
                <a:lnTo>
                  <a:pt x="46680" y="33070"/>
                </a:lnTo>
                <a:lnTo>
                  <a:pt x="46670" y="33050"/>
                </a:lnTo>
                <a:lnTo>
                  <a:pt x="46660" y="33050"/>
                </a:lnTo>
                <a:lnTo>
                  <a:pt x="46660" y="33040"/>
                </a:lnTo>
                <a:lnTo>
                  <a:pt x="46650" y="33030"/>
                </a:lnTo>
                <a:lnTo>
                  <a:pt x="46650" y="33020"/>
                </a:lnTo>
                <a:lnTo>
                  <a:pt x="46640" y="33020"/>
                </a:lnTo>
                <a:lnTo>
                  <a:pt x="46630" y="33020"/>
                </a:lnTo>
                <a:lnTo>
                  <a:pt x="46620" y="33020"/>
                </a:lnTo>
                <a:lnTo>
                  <a:pt x="46610" y="33020"/>
                </a:lnTo>
                <a:lnTo>
                  <a:pt x="46600" y="33020"/>
                </a:lnTo>
                <a:lnTo>
                  <a:pt x="46600" y="33010"/>
                </a:lnTo>
                <a:lnTo>
                  <a:pt x="46590" y="33010"/>
                </a:lnTo>
                <a:lnTo>
                  <a:pt x="46580" y="33000"/>
                </a:lnTo>
                <a:lnTo>
                  <a:pt x="46570" y="33000"/>
                </a:lnTo>
                <a:lnTo>
                  <a:pt x="46560" y="33000"/>
                </a:lnTo>
                <a:lnTo>
                  <a:pt x="46550" y="33000"/>
                </a:lnTo>
                <a:lnTo>
                  <a:pt x="46550" y="33010"/>
                </a:lnTo>
                <a:lnTo>
                  <a:pt x="46540" y="33020"/>
                </a:lnTo>
                <a:lnTo>
                  <a:pt x="46530" y="33020"/>
                </a:lnTo>
                <a:lnTo>
                  <a:pt x="46520" y="33020"/>
                </a:lnTo>
                <a:lnTo>
                  <a:pt x="46510" y="33020"/>
                </a:lnTo>
                <a:lnTo>
                  <a:pt x="46500" y="33000"/>
                </a:lnTo>
                <a:lnTo>
                  <a:pt x="46480" y="32990"/>
                </a:lnTo>
                <a:lnTo>
                  <a:pt x="46480" y="32980"/>
                </a:lnTo>
                <a:lnTo>
                  <a:pt x="46470" y="32980"/>
                </a:lnTo>
                <a:lnTo>
                  <a:pt x="46460" y="32970"/>
                </a:lnTo>
                <a:lnTo>
                  <a:pt x="46450" y="32960"/>
                </a:lnTo>
                <a:lnTo>
                  <a:pt x="46440" y="32960"/>
                </a:lnTo>
                <a:lnTo>
                  <a:pt x="46430" y="32960"/>
                </a:lnTo>
                <a:lnTo>
                  <a:pt x="46420" y="32950"/>
                </a:lnTo>
                <a:lnTo>
                  <a:pt x="46410" y="32940"/>
                </a:lnTo>
                <a:lnTo>
                  <a:pt x="46410" y="32930"/>
                </a:lnTo>
                <a:lnTo>
                  <a:pt x="46400" y="32920"/>
                </a:lnTo>
                <a:lnTo>
                  <a:pt x="46390" y="32910"/>
                </a:lnTo>
                <a:lnTo>
                  <a:pt x="46390" y="32900"/>
                </a:lnTo>
                <a:lnTo>
                  <a:pt x="46370" y="32880"/>
                </a:lnTo>
                <a:lnTo>
                  <a:pt x="46370" y="32870"/>
                </a:lnTo>
                <a:lnTo>
                  <a:pt x="46370" y="32860"/>
                </a:lnTo>
                <a:lnTo>
                  <a:pt x="46370" y="32850"/>
                </a:lnTo>
                <a:lnTo>
                  <a:pt x="46360" y="32840"/>
                </a:lnTo>
                <a:lnTo>
                  <a:pt x="46350" y="32840"/>
                </a:lnTo>
                <a:lnTo>
                  <a:pt x="46350" y="32830"/>
                </a:lnTo>
                <a:lnTo>
                  <a:pt x="46350" y="32820"/>
                </a:lnTo>
                <a:lnTo>
                  <a:pt x="46340" y="32830"/>
                </a:lnTo>
                <a:lnTo>
                  <a:pt x="46330" y="32820"/>
                </a:lnTo>
                <a:lnTo>
                  <a:pt x="46320" y="32820"/>
                </a:lnTo>
                <a:lnTo>
                  <a:pt x="46310" y="32820"/>
                </a:lnTo>
                <a:lnTo>
                  <a:pt x="46320" y="32820"/>
                </a:lnTo>
                <a:lnTo>
                  <a:pt x="46320" y="32810"/>
                </a:lnTo>
                <a:lnTo>
                  <a:pt x="46310" y="32810"/>
                </a:lnTo>
                <a:lnTo>
                  <a:pt x="46300" y="32810"/>
                </a:lnTo>
                <a:lnTo>
                  <a:pt x="46290" y="32810"/>
                </a:lnTo>
                <a:lnTo>
                  <a:pt x="46280" y="32810"/>
                </a:lnTo>
                <a:lnTo>
                  <a:pt x="46290" y="32810"/>
                </a:lnTo>
                <a:lnTo>
                  <a:pt x="46290" y="32820"/>
                </a:lnTo>
                <a:lnTo>
                  <a:pt x="46280" y="32820"/>
                </a:lnTo>
                <a:lnTo>
                  <a:pt x="46270" y="32830"/>
                </a:lnTo>
                <a:lnTo>
                  <a:pt x="46260" y="32840"/>
                </a:lnTo>
                <a:lnTo>
                  <a:pt x="46250" y="32840"/>
                </a:lnTo>
                <a:lnTo>
                  <a:pt x="46250" y="32850"/>
                </a:lnTo>
                <a:lnTo>
                  <a:pt x="46240" y="32860"/>
                </a:lnTo>
                <a:lnTo>
                  <a:pt x="46230" y="32870"/>
                </a:lnTo>
                <a:lnTo>
                  <a:pt x="46220" y="32870"/>
                </a:lnTo>
                <a:lnTo>
                  <a:pt x="46210" y="32870"/>
                </a:lnTo>
                <a:lnTo>
                  <a:pt x="46210" y="32880"/>
                </a:lnTo>
                <a:lnTo>
                  <a:pt x="46200" y="32880"/>
                </a:lnTo>
                <a:lnTo>
                  <a:pt x="46190" y="32880"/>
                </a:lnTo>
                <a:lnTo>
                  <a:pt x="46190" y="32890"/>
                </a:lnTo>
                <a:lnTo>
                  <a:pt x="46180" y="32890"/>
                </a:lnTo>
                <a:lnTo>
                  <a:pt x="46170" y="32890"/>
                </a:lnTo>
                <a:lnTo>
                  <a:pt x="46160" y="32890"/>
                </a:lnTo>
                <a:lnTo>
                  <a:pt x="46150" y="32890"/>
                </a:lnTo>
                <a:lnTo>
                  <a:pt x="46140" y="32890"/>
                </a:lnTo>
                <a:lnTo>
                  <a:pt x="46140" y="32900"/>
                </a:lnTo>
                <a:lnTo>
                  <a:pt x="46130" y="32900"/>
                </a:lnTo>
                <a:lnTo>
                  <a:pt x="46130" y="32910"/>
                </a:lnTo>
                <a:lnTo>
                  <a:pt x="46120" y="32910"/>
                </a:lnTo>
                <a:lnTo>
                  <a:pt x="46110" y="32910"/>
                </a:lnTo>
                <a:lnTo>
                  <a:pt x="46100" y="32910"/>
                </a:lnTo>
                <a:lnTo>
                  <a:pt x="46100" y="32900"/>
                </a:lnTo>
                <a:lnTo>
                  <a:pt x="46090" y="32900"/>
                </a:lnTo>
                <a:lnTo>
                  <a:pt x="46080" y="32900"/>
                </a:lnTo>
                <a:lnTo>
                  <a:pt x="46070" y="32900"/>
                </a:lnTo>
                <a:lnTo>
                  <a:pt x="46060" y="32890"/>
                </a:lnTo>
                <a:lnTo>
                  <a:pt x="46060" y="32880"/>
                </a:lnTo>
                <a:lnTo>
                  <a:pt x="46050" y="32880"/>
                </a:lnTo>
                <a:lnTo>
                  <a:pt x="46040" y="32880"/>
                </a:lnTo>
                <a:lnTo>
                  <a:pt x="46030" y="32880"/>
                </a:lnTo>
                <a:lnTo>
                  <a:pt x="46030" y="32870"/>
                </a:lnTo>
                <a:lnTo>
                  <a:pt x="46020" y="32870"/>
                </a:lnTo>
                <a:lnTo>
                  <a:pt x="46010" y="32870"/>
                </a:lnTo>
                <a:lnTo>
                  <a:pt x="46010" y="32880"/>
                </a:lnTo>
                <a:lnTo>
                  <a:pt x="46000" y="32880"/>
                </a:lnTo>
                <a:lnTo>
                  <a:pt x="45990" y="32870"/>
                </a:lnTo>
                <a:lnTo>
                  <a:pt x="45980" y="32870"/>
                </a:lnTo>
                <a:lnTo>
                  <a:pt x="45980" y="32880"/>
                </a:lnTo>
                <a:lnTo>
                  <a:pt x="45970" y="32880"/>
                </a:lnTo>
                <a:lnTo>
                  <a:pt x="45970" y="32870"/>
                </a:lnTo>
                <a:lnTo>
                  <a:pt x="45960" y="32870"/>
                </a:lnTo>
                <a:lnTo>
                  <a:pt x="45960" y="32860"/>
                </a:lnTo>
                <a:lnTo>
                  <a:pt x="45950" y="32860"/>
                </a:lnTo>
                <a:lnTo>
                  <a:pt x="45950" y="32850"/>
                </a:lnTo>
                <a:lnTo>
                  <a:pt x="45940" y="32850"/>
                </a:lnTo>
                <a:lnTo>
                  <a:pt x="45930" y="32850"/>
                </a:lnTo>
                <a:lnTo>
                  <a:pt x="45930" y="32840"/>
                </a:lnTo>
                <a:lnTo>
                  <a:pt x="45920" y="32840"/>
                </a:lnTo>
                <a:lnTo>
                  <a:pt x="45910" y="32840"/>
                </a:lnTo>
                <a:lnTo>
                  <a:pt x="45910" y="32850"/>
                </a:lnTo>
                <a:lnTo>
                  <a:pt x="45900" y="32850"/>
                </a:lnTo>
                <a:lnTo>
                  <a:pt x="45890" y="32850"/>
                </a:lnTo>
                <a:lnTo>
                  <a:pt x="45890" y="32840"/>
                </a:lnTo>
                <a:lnTo>
                  <a:pt x="45890" y="32830"/>
                </a:lnTo>
                <a:lnTo>
                  <a:pt x="45900" y="32830"/>
                </a:lnTo>
                <a:lnTo>
                  <a:pt x="45900" y="32820"/>
                </a:lnTo>
                <a:lnTo>
                  <a:pt x="45910" y="32820"/>
                </a:lnTo>
                <a:lnTo>
                  <a:pt x="45900" y="32810"/>
                </a:lnTo>
                <a:lnTo>
                  <a:pt x="45890" y="32810"/>
                </a:lnTo>
                <a:lnTo>
                  <a:pt x="45880" y="32810"/>
                </a:lnTo>
                <a:lnTo>
                  <a:pt x="45870" y="32810"/>
                </a:lnTo>
                <a:lnTo>
                  <a:pt x="45880" y="32800"/>
                </a:lnTo>
                <a:lnTo>
                  <a:pt x="45880" y="32790"/>
                </a:lnTo>
                <a:lnTo>
                  <a:pt x="45870" y="32790"/>
                </a:lnTo>
                <a:lnTo>
                  <a:pt x="45860" y="32780"/>
                </a:lnTo>
                <a:lnTo>
                  <a:pt x="45850" y="32780"/>
                </a:lnTo>
                <a:lnTo>
                  <a:pt x="45850" y="32770"/>
                </a:lnTo>
                <a:lnTo>
                  <a:pt x="45840" y="32770"/>
                </a:lnTo>
                <a:lnTo>
                  <a:pt x="45830" y="32770"/>
                </a:lnTo>
                <a:lnTo>
                  <a:pt x="45820" y="32770"/>
                </a:lnTo>
                <a:lnTo>
                  <a:pt x="45820" y="32760"/>
                </a:lnTo>
                <a:lnTo>
                  <a:pt x="45820" y="32750"/>
                </a:lnTo>
                <a:lnTo>
                  <a:pt x="45820" y="32740"/>
                </a:lnTo>
                <a:lnTo>
                  <a:pt x="45830" y="32720"/>
                </a:lnTo>
                <a:lnTo>
                  <a:pt x="45840" y="32670"/>
                </a:lnTo>
                <a:lnTo>
                  <a:pt x="45860" y="32600"/>
                </a:lnTo>
                <a:lnTo>
                  <a:pt x="45870" y="32570"/>
                </a:lnTo>
                <a:lnTo>
                  <a:pt x="45890" y="32470"/>
                </a:lnTo>
                <a:lnTo>
                  <a:pt x="45890" y="32450"/>
                </a:lnTo>
                <a:lnTo>
                  <a:pt x="45880" y="32430"/>
                </a:lnTo>
                <a:lnTo>
                  <a:pt x="45870" y="32420"/>
                </a:lnTo>
                <a:lnTo>
                  <a:pt x="45860" y="32400"/>
                </a:lnTo>
                <a:lnTo>
                  <a:pt x="45850" y="32380"/>
                </a:lnTo>
                <a:lnTo>
                  <a:pt x="45860" y="32360"/>
                </a:lnTo>
                <a:lnTo>
                  <a:pt x="45860" y="32320"/>
                </a:lnTo>
                <a:lnTo>
                  <a:pt x="45860" y="32300"/>
                </a:lnTo>
                <a:lnTo>
                  <a:pt x="45860" y="32220"/>
                </a:lnTo>
                <a:lnTo>
                  <a:pt x="45860" y="32210"/>
                </a:lnTo>
                <a:lnTo>
                  <a:pt x="45870" y="32140"/>
                </a:lnTo>
                <a:lnTo>
                  <a:pt x="45880" y="32080"/>
                </a:lnTo>
                <a:lnTo>
                  <a:pt x="45880" y="32020"/>
                </a:lnTo>
                <a:lnTo>
                  <a:pt x="45890" y="31950"/>
                </a:lnTo>
                <a:lnTo>
                  <a:pt x="45900" y="31930"/>
                </a:lnTo>
                <a:lnTo>
                  <a:pt x="45910" y="31880"/>
                </a:lnTo>
                <a:lnTo>
                  <a:pt x="45930" y="31810"/>
                </a:lnTo>
                <a:lnTo>
                  <a:pt x="45930" y="31800"/>
                </a:lnTo>
                <a:lnTo>
                  <a:pt x="45930" y="31760"/>
                </a:lnTo>
                <a:lnTo>
                  <a:pt x="45980" y="31640"/>
                </a:lnTo>
                <a:lnTo>
                  <a:pt x="45980" y="31630"/>
                </a:lnTo>
                <a:lnTo>
                  <a:pt x="46000" y="31580"/>
                </a:lnTo>
                <a:lnTo>
                  <a:pt x="46010" y="31550"/>
                </a:lnTo>
                <a:lnTo>
                  <a:pt x="46020" y="31540"/>
                </a:lnTo>
                <a:lnTo>
                  <a:pt x="46030" y="31500"/>
                </a:lnTo>
                <a:lnTo>
                  <a:pt x="46060" y="31440"/>
                </a:lnTo>
                <a:lnTo>
                  <a:pt x="46080" y="31380"/>
                </a:lnTo>
                <a:lnTo>
                  <a:pt x="46110" y="31290"/>
                </a:lnTo>
                <a:lnTo>
                  <a:pt x="46120" y="31270"/>
                </a:lnTo>
                <a:lnTo>
                  <a:pt x="46120" y="31260"/>
                </a:lnTo>
                <a:lnTo>
                  <a:pt x="46150" y="31200"/>
                </a:lnTo>
                <a:lnTo>
                  <a:pt x="46160" y="31200"/>
                </a:lnTo>
                <a:lnTo>
                  <a:pt x="46170" y="31200"/>
                </a:lnTo>
                <a:lnTo>
                  <a:pt x="46170" y="31190"/>
                </a:lnTo>
                <a:lnTo>
                  <a:pt x="46180" y="31190"/>
                </a:lnTo>
                <a:lnTo>
                  <a:pt x="46180" y="31200"/>
                </a:lnTo>
                <a:lnTo>
                  <a:pt x="46180" y="31210"/>
                </a:lnTo>
                <a:lnTo>
                  <a:pt x="46190" y="31220"/>
                </a:lnTo>
                <a:lnTo>
                  <a:pt x="46260" y="31220"/>
                </a:lnTo>
                <a:lnTo>
                  <a:pt x="46270" y="31220"/>
                </a:lnTo>
                <a:lnTo>
                  <a:pt x="46310" y="31180"/>
                </a:lnTo>
                <a:lnTo>
                  <a:pt x="46300" y="31080"/>
                </a:lnTo>
                <a:lnTo>
                  <a:pt x="46220" y="31060"/>
                </a:lnTo>
                <a:lnTo>
                  <a:pt x="46290" y="30980"/>
                </a:lnTo>
                <a:lnTo>
                  <a:pt x="46310" y="30960"/>
                </a:lnTo>
                <a:lnTo>
                  <a:pt x="46340" y="30930"/>
                </a:lnTo>
                <a:lnTo>
                  <a:pt x="46360" y="30940"/>
                </a:lnTo>
                <a:lnTo>
                  <a:pt x="46400" y="30940"/>
                </a:lnTo>
                <a:lnTo>
                  <a:pt x="46440" y="30960"/>
                </a:lnTo>
                <a:lnTo>
                  <a:pt x="46500" y="30970"/>
                </a:lnTo>
                <a:lnTo>
                  <a:pt x="46500" y="30980"/>
                </a:lnTo>
                <a:lnTo>
                  <a:pt x="46500" y="31010"/>
                </a:lnTo>
                <a:lnTo>
                  <a:pt x="46510" y="31050"/>
                </a:lnTo>
                <a:lnTo>
                  <a:pt x="46510" y="31150"/>
                </a:lnTo>
                <a:lnTo>
                  <a:pt x="46520" y="31170"/>
                </a:lnTo>
                <a:lnTo>
                  <a:pt x="46530" y="31180"/>
                </a:lnTo>
                <a:lnTo>
                  <a:pt x="46550" y="31190"/>
                </a:lnTo>
                <a:lnTo>
                  <a:pt x="46570" y="31200"/>
                </a:lnTo>
                <a:lnTo>
                  <a:pt x="46590" y="31210"/>
                </a:lnTo>
                <a:lnTo>
                  <a:pt x="46660" y="31250"/>
                </a:lnTo>
                <a:lnTo>
                  <a:pt x="46740" y="31220"/>
                </a:lnTo>
                <a:lnTo>
                  <a:pt x="46830" y="31180"/>
                </a:lnTo>
                <a:lnTo>
                  <a:pt x="46860" y="31160"/>
                </a:lnTo>
                <a:lnTo>
                  <a:pt x="46870" y="31160"/>
                </a:lnTo>
                <a:lnTo>
                  <a:pt x="46940" y="31190"/>
                </a:lnTo>
                <a:lnTo>
                  <a:pt x="47010" y="31230"/>
                </a:lnTo>
                <a:lnTo>
                  <a:pt x="47050" y="31250"/>
                </a:lnTo>
                <a:lnTo>
                  <a:pt x="47090" y="31270"/>
                </a:lnTo>
                <a:lnTo>
                  <a:pt x="47130" y="31280"/>
                </a:lnTo>
                <a:lnTo>
                  <a:pt x="47190" y="31290"/>
                </a:lnTo>
                <a:lnTo>
                  <a:pt x="47220" y="31300"/>
                </a:lnTo>
                <a:lnTo>
                  <a:pt x="47250" y="31300"/>
                </a:lnTo>
                <a:lnTo>
                  <a:pt x="47290" y="31310"/>
                </a:lnTo>
                <a:lnTo>
                  <a:pt x="47300" y="31280"/>
                </a:lnTo>
                <a:lnTo>
                  <a:pt x="47300" y="31240"/>
                </a:lnTo>
                <a:lnTo>
                  <a:pt x="47310" y="31200"/>
                </a:lnTo>
                <a:lnTo>
                  <a:pt x="47310" y="31180"/>
                </a:lnTo>
                <a:lnTo>
                  <a:pt x="47310" y="31170"/>
                </a:lnTo>
                <a:lnTo>
                  <a:pt x="47320" y="31140"/>
                </a:lnTo>
                <a:lnTo>
                  <a:pt x="47490" y="31170"/>
                </a:lnTo>
                <a:lnTo>
                  <a:pt x="47480" y="31140"/>
                </a:lnTo>
                <a:lnTo>
                  <a:pt x="47460" y="31090"/>
                </a:lnTo>
                <a:lnTo>
                  <a:pt x="47450" y="31050"/>
                </a:lnTo>
                <a:lnTo>
                  <a:pt x="47430" y="31000"/>
                </a:lnTo>
                <a:lnTo>
                  <a:pt x="47420" y="30970"/>
                </a:lnTo>
                <a:lnTo>
                  <a:pt x="47420" y="30960"/>
                </a:lnTo>
                <a:lnTo>
                  <a:pt x="47420" y="30950"/>
                </a:lnTo>
                <a:lnTo>
                  <a:pt x="47410" y="30940"/>
                </a:lnTo>
                <a:lnTo>
                  <a:pt x="47410" y="30930"/>
                </a:lnTo>
                <a:lnTo>
                  <a:pt x="47400" y="30910"/>
                </a:lnTo>
                <a:lnTo>
                  <a:pt x="47410" y="30910"/>
                </a:lnTo>
                <a:lnTo>
                  <a:pt x="47450" y="30890"/>
                </a:lnTo>
                <a:lnTo>
                  <a:pt x="47480" y="30870"/>
                </a:lnTo>
                <a:lnTo>
                  <a:pt x="47490" y="30860"/>
                </a:lnTo>
                <a:lnTo>
                  <a:pt x="47510" y="30850"/>
                </a:lnTo>
                <a:lnTo>
                  <a:pt x="47460" y="30660"/>
                </a:lnTo>
                <a:lnTo>
                  <a:pt x="47430" y="30640"/>
                </a:lnTo>
                <a:lnTo>
                  <a:pt x="47430" y="30630"/>
                </a:lnTo>
                <a:lnTo>
                  <a:pt x="47420" y="30620"/>
                </a:lnTo>
                <a:lnTo>
                  <a:pt x="47420" y="30610"/>
                </a:lnTo>
                <a:lnTo>
                  <a:pt x="47410" y="30610"/>
                </a:lnTo>
                <a:lnTo>
                  <a:pt x="47410" y="30600"/>
                </a:lnTo>
                <a:lnTo>
                  <a:pt x="47420" y="30600"/>
                </a:lnTo>
                <a:lnTo>
                  <a:pt x="47420" y="30590"/>
                </a:lnTo>
                <a:lnTo>
                  <a:pt x="47440" y="30530"/>
                </a:lnTo>
                <a:lnTo>
                  <a:pt x="47430" y="30510"/>
                </a:lnTo>
                <a:lnTo>
                  <a:pt x="47430" y="30500"/>
                </a:lnTo>
                <a:lnTo>
                  <a:pt x="47420" y="30490"/>
                </a:lnTo>
                <a:lnTo>
                  <a:pt x="47420" y="30480"/>
                </a:lnTo>
                <a:lnTo>
                  <a:pt x="47410" y="30480"/>
                </a:lnTo>
                <a:lnTo>
                  <a:pt x="47420" y="30470"/>
                </a:lnTo>
                <a:lnTo>
                  <a:pt x="47440" y="30450"/>
                </a:lnTo>
                <a:lnTo>
                  <a:pt x="47450" y="30440"/>
                </a:lnTo>
                <a:lnTo>
                  <a:pt x="47450" y="30430"/>
                </a:lnTo>
                <a:lnTo>
                  <a:pt x="47500" y="30390"/>
                </a:lnTo>
                <a:lnTo>
                  <a:pt x="47540" y="30340"/>
                </a:lnTo>
                <a:lnTo>
                  <a:pt x="47560" y="30320"/>
                </a:lnTo>
                <a:lnTo>
                  <a:pt x="47570" y="30310"/>
                </a:lnTo>
                <a:lnTo>
                  <a:pt x="47590" y="30280"/>
                </a:lnTo>
                <a:lnTo>
                  <a:pt x="47600" y="30280"/>
                </a:lnTo>
                <a:lnTo>
                  <a:pt x="47600" y="30270"/>
                </a:lnTo>
                <a:lnTo>
                  <a:pt x="47610" y="30270"/>
                </a:lnTo>
                <a:lnTo>
                  <a:pt x="47560" y="30230"/>
                </a:lnTo>
                <a:lnTo>
                  <a:pt x="47550" y="30210"/>
                </a:lnTo>
                <a:lnTo>
                  <a:pt x="47540" y="30210"/>
                </a:lnTo>
                <a:lnTo>
                  <a:pt x="47530" y="30200"/>
                </a:lnTo>
                <a:lnTo>
                  <a:pt x="47520" y="30190"/>
                </a:lnTo>
                <a:lnTo>
                  <a:pt x="47500" y="30170"/>
                </a:lnTo>
                <a:lnTo>
                  <a:pt x="47460" y="30140"/>
                </a:lnTo>
                <a:lnTo>
                  <a:pt x="47460" y="30130"/>
                </a:lnTo>
                <a:lnTo>
                  <a:pt x="47440" y="30110"/>
                </a:lnTo>
                <a:lnTo>
                  <a:pt x="47430" y="30080"/>
                </a:lnTo>
                <a:lnTo>
                  <a:pt x="47420" y="30060"/>
                </a:lnTo>
                <a:lnTo>
                  <a:pt x="47410" y="30050"/>
                </a:lnTo>
                <a:lnTo>
                  <a:pt x="47390" y="30010"/>
                </a:lnTo>
                <a:lnTo>
                  <a:pt x="47390" y="30000"/>
                </a:lnTo>
                <a:lnTo>
                  <a:pt x="47380" y="29990"/>
                </a:lnTo>
                <a:lnTo>
                  <a:pt x="47370" y="29960"/>
                </a:lnTo>
                <a:lnTo>
                  <a:pt x="47340" y="29920"/>
                </a:lnTo>
                <a:lnTo>
                  <a:pt x="47350" y="29900"/>
                </a:lnTo>
                <a:lnTo>
                  <a:pt x="47350" y="29880"/>
                </a:lnTo>
                <a:lnTo>
                  <a:pt x="47360" y="29790"/>
                </a:lnTo>
                <a:lnTo>
                  <a:pt x="47370" y="29730"/>
                </a:lnTo>
                <a:lnTo>
                  <a:pt x="47370" y="29680"/>
                </a:lnTo>
                <a:lnTo>
                  <a:pt x="47380" y="29610"/>
                </a:lnTo>
                <a:lnTo>
                  <a:pt x="47370" y="29530"/>
                </a:lnTo>
                <a:lnTo>
                  <a:pt x="47330" y="29360"/>
                </a:lnTo>
                <a:lnTo>
                  <a:pt x="47330" y="29350"/>
                </a:lnTo>
                <a:lnTo>
                  <a:pt x="47330" y="29330"/>
                </a:lnTo>
                <a:lnTo>
                  <a:pt x="47320" y="29330"/>
                </a:lnTo>
                <a:lnTo>
                  <a:pt x="47310" y="29280"/>
                </a:lnTo>
                <a:lnTo>
                  <a:pt x="47340" y="29210"/>
                </a:lnTo>
                <a:lnTo>
                  <a:pt x="47360" y="29170"/>
                </a:lnTo>
                <a:lnTo>
                  <a:pt x="47380" y="29120"/>
                </a:lnTo>
                <a:lnTo>
                  <a:pt x="47390" y="29100"/>
                </a:lnTo>
                <a:lnTo>
                  <a:pt x="47400" y="29090"/>
                </a:lnTo>
                <a:lnTo>
                  <a:pt x="47400" y="29080"/>
                </a:lnTo>
                <a:lnTo>
                  <a:pt x="47410" y="29060"/>
                </a:lnTo>
                <a:lnTo>
                  <a:pt x="47420" y="29050"/>
                </a:lnTo>
                <a:lnTo>
                  <a:pt x="47420" y="29040"/>
                </a:lnTo>
                <a:lnTo>
                  <a:pt x="47410" y="29010"/>
                </a:lnTo>
                <a:lnTo>
                  <a:pt x="47410" y="28990"/>
                </a:lnTo>
                <a:lnTo>
                  <a:pt x="47400" y="28970"/>
                </a:lnTo>
                <a:lnTo>
                  <a:pt x="47390" y="28920"/>
                </a:lnTo>
                <a:lnTo>
                  <a:pt x="47380" y="28910"/>
                </a:lnTo>
                <a:lnTo>
                  <a:pt x="47380" y="28900"/>
                </a:lnTo>
                <a:lnTo>
                  <a:pt x="47380" y="28880"/>
                </a:lnTo>
                <a:lnTo>
                  <a:pt x="47370" y="28870"/>
                </a:lnTo>
                <a:lnTo>
                  <a:pt x="47370" y="28850"/>
                </a:lnTo>
                <a:lnTo>
                  <a:pt x="47370" y="28840"/>
                </a:lnTo>
                <a:lnTo>
                  <a:pt x="47360" y="28820"/>
                </a:lnTo>
                <a:lnTo>
                  <a:pt x="47360" y="28810"/>
                </a:lnTo>
                <a:lnTo>
                  <a:pt x="47350" y="28750"/>
                </a:lnTo>
                <a:lnTo>
                  <a:pt x="47330" y="28690"/>
                </a:lnTo>
                <a:lnTo>
                  <a:pt x="47330" y="28680"/>
                </a:lnTo>
                <a:lnTo>
                  <a:pt x="47320" y="28660"/>
                </a:lnTo>
                <a:lnTo>
                  <a:pt x="47320" y="28640"/>
                </a:lnTo>
                <a:lnTo>
                  <a:pt x="47320" y="28630"/>
                </a:lnTo>
                <a:lnTo>
                  <a:pt x="47250" y="28640"/>
                </a:lnTo>
                <a:lnTo>
                  <a:pt x="47250" y="28630"/>
                </a:lnTo>
                <a:lnTo>
                  <a:pt x="47250" y="28590"/>
                </a:lnTo>
                <a:lnTo>
                  <a:pt x="47250" y="28560"/>
                </a:lnTo>
                <a:lnTo>
                  <a:pt x="47250" y="28540"/>
                </a:lnTo>
                <a:lnTo>
                  <a:pt x="47250" y="28520"/>
                </a:lnTo>
                <a:lnTo>
                  <a:pt x="47250" y="28500"/>
                </a:lnTo>
                <a:lnTo>
                  <a:pt x="47250" y="28480"/>
                </a:lnTo>
                <a:lnTo>
                  <a:pt x="47250" y="28460"/>
                </a:lnTo>
                <a:lnTo>
                  <a:pt x="47250" y="28450"/>
                </a:lnTo>
                <a:lnTo>
                  <a:pt x="47270" y="28450"/>
                </a:lnTo>
                <a:lnTo>
                  <a:pt x="47310" y="28430"/>
                </a:lnTo>
                <a:lnTo>
                  <a:pt x="47320" y="28420"/>
                </a:lnTo>
                <a:lnTo>
                  <a:pt x="47370" y="28400"/>
                </a:lnTo>
                <a:lnTo>
                  <a:pt x="47380" y="28400"/>
                </a:lnTo>
                <a:lnTo>
                  <a:pt x="47380" y="28390"/>
                </a:lnTo>
                <a:lnTo>
                  <a:pt x="47370" y="28380"/>
                </a:lnTo>
                <a:lnTo>
                  <a:pt x="47360" y="28350"/>
                </a:lnTo>
                <a:lnTo>
                  <a:pt x="47350" y="28320"/>
                </a:lnTo>
                <a:lnTo>
                  <a:pt x="47320" y="28260"/>
                </a:lnTo>
                <a:lnTo>
                  <a:pt x="47310" y="28220"/>
                </a:lnTo>
                <a:lnTo>
                  <a:pt x="47300" y="28210"/>
                </a:lnTo>
                <a:lnTo>
                  <a:pt x="47300" y="28200"/>
                </a:lnTo>
                <a:lnTo>
                  <a:pt x="47310" y="28200"/>
                </a:lnTo>
                <a:lnTo>
                  <a:pt x="47320" y="28200"/>
                </a:lnTo>
                <a:lnTo>
                  <a:pt x="47380" y="28190"/>
                </a:lnTo>
                <a:lnTo>
                  <a:pt x="47440" y="28180"/>
                </a:lnTo>
                <a:lnTo>
                  <a:pt x="47440" y="28160"/>
                </a:lnTo>
                <a:lnTo>
                  <a:pt x="47410" y="28040"/>
                </a:lnTo>
                <a:lnTo>
                  <a:pt x="47400" y="28020"/>
                </a:lnTo>
                <a:lnTo>
                  <a:pt x="47390" y="27950"/>
                </a:lnTo>
                <a:lnTo>
                  <a:pt x="47380" y="27940"/>
                </a:lnTo>
                <a:lnTo>
                  <a:pt x="47420" y="27870"/>
                </a:lnTo>
                <a:lnTo>
                  <a:pt x="47420" y="27830"/>
                </a:lnTo>
                <a:lnTo>
                  <a:pt x="47420" y="27820"/>
                </a:lnTo>
                <a:lnTo>
                  <a:pt x="47420" y="27810"/>
                </a:lnTo>
                <a:lnTo>
                  <a:pt x="47420" y="27800"/>
                </a:lnTo>
                <a:lnTo>
                  <a:pt x="47410" y="27790"/>
                </a:lnTo>
                <a:lnTo>
                  <a:pt x="47410" y="27780"/>
                </a:lnTo>
                <a:lnTo>
                  <a:pt x="47410" y="27770"/>
                </a:lnTo>
                <a:lnTo>
                  <a:pt x="47390" y="27710"/>
                </a:lnTo>
                <a:lnTo>
                  <a:pt x="47360" y="27640"/>
                </a:lnTo>
                <a:lnTo>
                  <a:pt x="47360" y="27630"/>
                </a:lnTo>
                <a:lnTo>
                  <a:pt x="47340" y="27610"/>
                </a:lnTo>
                <a:lnTo>
                  <a:pt x="47340" y="27600"/>
                </a:lnTo>
                <a:lnTo>
                  <a:pt x="47320" y="27570"/>
                </a:lnTo>
                <a:lnTo>
                  <a:pt x="47310" y="27560"/>
                </a:lnTo>
                <a:lnTo>
                  <a:pt x="47310" y="27550"/>
                </a:lnTo>
                <a:lnTo>
                  <a:pt x="47300" y="27540"/>
                </a:lnTo>
                <a:lnTo>
                  <a:pt x="47290" y="27530"/>
                </a:lnTo>
                <a:lnTo>
                  <a:pt x="47280" y="27520"/>
                </a:lnTo>
                <a:lnTo>
                  <a:pt x="47290" y="27510"/>
                </a:lnTo>
                <a:lnTo>
                  <a:pt x="47330" y="27470"/>
                </a:lnTo>
                <a:lnTo>
                  <a:pt x="47330" y="27460"/>
                </a:lnTo>
                <a:lnTo>
                  <a:pt x="47300" y="27430"/>
                </a:lnTo>
                <a:lnTo>
                  <a:pt x="47290" y="27420"/>
                </a:lnTo>
                <a:lnTo>
                  <a:pt x="47290" y="27410"/>
                </a:lnTo>
                <a:lnTo>
                  <a:pt x="47280" y="27410"/>
                </a:lnTo>
                <a:lnTo>
                  <a:pt x="47270" y="27400"/>
                </a:lnTo>
                <a:lnTo>
                  <a:pt x="47270" y="27390"/>
                </a:lnTo>
                <a:lnTo>
                  <a:pt x="47260" y="27390"/>
                </a:lnTo>
                <a:lnTo>
                  <a:pt x="47260" y="27380"/>
                </a:lnTo>
                <a:lnTo>
                  <a:pt x="47250" y="27380"/>
                </a:lnTo>
                <a:lnTo>
                  <a:pt x="47240" y="27370"/>
                </a:lnTo>
                <a:lnTo>
                  <a:pt x="47240" y="27360"/>
                </a:lnTo>
                <a:lnTo>
                  <a:pt x="47230" y="27350"/>
                </a:lnTo>
                <a:lnTo>
                  <a:pt x="47230" y="27340"/>
                </a:lnTo>
                <a:lnTo>
                  <a:pt x="47230" y="27330"/>
                </a:lnTo>
                <a:lnTo>
                  <a:pt x="47230" y="27320"/>
                </a:lnTo>
                <a:lnTo>
                  <a:pt x="47220" y="27310"/>
                </a:lnTo>
                <a:lnTo>
                  <a:pt x="47220" y="27290"/>
                </a:lnTo>
                <a:lnTo>
                  <a:pt x="47220" y="27280"/>
                </a:lnTo>
                <a:lnTo>
                  <a:pt x="47220" y="27270"/>
                </a:lnTo>
                <a:lnTo>
                  <a:pt x="47220" y="27260"/>
                </a:lnTo>
                <a:lnTo>
                  <a:pt x="47210" y="27250"/>
                </a:lnTo>
                <a:lnTo>
                  <a:pt x="47210" y="27240"/>
                </a:lnTo>
                <a:lnTo>
                  <a:pt x="47200" y="27240"/>
                </a:lnTo>
                <a:lnTo>
                  <a:pt x="47200" y="27230"/>
                </a:lnTo>
                <a:lnTo>
                  <a:pt x="47200" y="27220"/>
                </a:lnTo>
                <a:lnTo>
                  <a:pt x="47200" y="27210"/>
                </a:lnTo>
                <a:lnTo>
                  <a:pt x="47210" y="27210"/>
                </a:lnTo>
                <a:lnTo>
                  <a:pt x="47210" y="27200"/>
                </a:lnTo>
                <a:lnTo>
                  <a:pt x="47210" y="27190"/>
                </a:lnTo>
                <a:lnTo>
                  <a:pt x="47210" y="27180"/>
                </a:lnTo>
                <a:lnTo>
                  <a:pt x="47200" y="27180"/>
                </a:lnTo>
                <a:lnTo>
                  <a:pt x="47200" y="27170"/>
                </a:lnTo>
                <a:lnTo>
                  <a:pt x="47190" y="27170"/>
                </a:lnTo>
                <a:lnTo>
                  <a:pt x="47190" y="27160"/>
                </a:lnTo>
                <a:lnTo>
                  <a:pt x="47190" y="27150"/>
                </a:lnTo>
                <a:lnTo>
                  <a:pt x="47180" y="27150"/>
                </a:lnTo>
                <a:lnTo>
                  <a:pt x="47180" y="27140"/>
                </a:lnTo>
                <a:lnTo>
                  <a:pt x="47170" y="27130"/>
                </a:lnTo>
                <a:lnTo>
                  <a:pt x="47170" y="27120"/>
                </a:lnTo>
                <a:lnTo>
                  <a:pt x="47160" y="27120"/>
                </a:lnTo>
                <a:lnTo>
                  <a:pt x="47160" y="27110"/>
                </a:lnTo>
                <a:lnTo>
                  <a:pt x="47160" y="27100"/>
                </a:lnTo>
                <a:lnTo>
                  <a:pt x="47150" y="27090"/>
                </a:lnTo>
                <a:lnTo>
                  <a:pt x="47150" y="27080"/>
                </a:lnTo>
                <a:lnTo>
                  <a:pt x="47140" y="27080"/>
                </a:lnTo>
                <a:lnTo>
                  <a:pt x="47140" y="27070"/>
                </a:lnTo>
                <a:lnTo>
                  <a:pt x="47140" y="27060"/>
                </a:lnTo>
                <a:lnTo>
                  <a:pt x="47130" y="27060"/>
                </a:lnTo>
                <a:lnTo>
                  <a:pt x="47130" y="27050"/>
                </a:lnTo>
                <a:lnTo>
                  <a:pt x="47120" y="27050"/>
                </a:lnTo>
                <a:lnTo>
                  <a:pt x="47110" y="27050"/>
                </a:lnTo>
                <a:lnTo>
                  <a:pt x="47110" y="27040"/>
                </a:lnTo>
                <a:lnTo>
                  <a:pt x="47100" y="27040"/>
                </a:lnTo>
                <a:lnTo>
                  <a:pt x="47100" y="27030"/>
                </a:lnTo>
                <a:lnTo>
                  <a:pt x="47090" y="27030"/>
                </a:lnTo>
                <a:lnTo>
                  <a:pt x="47090" y="27020"/>
                </a:lnTo>
                <a:lnTo>
                  <a:pt x="47090" y="27010"/>
                </a:lnTo>
                <a:lnTo>
                  <a:pt x="47090" y="27000"/>
                </a:lnTo>
                <a:lnTo>
                  <a:pt x="47090" y="26990"/>
                </a:lnTo>
                <a:lnTo>
                  <a:pt x="47090" y="26980"/>
                </a:lnTo>
                <a:lnTo>
                  <a:pt x="47080" y="26980"/>
                </a:lnTo>
                <a:lnTo>
                  <a:pt x="47080" y="26970"/>
                </a:lnTo>
                <a:lnTo>
                  <a:pt x="47080" y="26960"/>
                </a:lnTo>
                <a:lnTo>
                  <a:pt x="47070" y="26960"/>
                </a:lnTo>
                <a:lnTo>
                  <a:pt x="47070" y="26950"/>
                </a:lnTo>
                <a:lnTo>
                  <a:pt x="47070" y="26940"/>
                </a:lnTo>
                <a:lnTo>
                  <a:pt x="47060" y="26940"/>
                </a:lnTo>
                <a:lnTo>
                  <a:pt x="47060" y="26930"/>
                </a:lnTo>
                <a:lnTo>
                  <a:pt x="47060" y="26920"/>
                </a:lnTo>
                <a:lnTo>
                  <a:pt x="47060" y="26910"/>
                </a:lnTo>
                <a:lnTo>
                  <a:pt x="47060" y="26900"/>
                </a:lnTo>
                <a:lnTo>
                  <a:pt x="47060" y="26890"/>
                </a:lnTo>
                <a:lnTo>
                  <a:pt x="47060" y="26880"/>
                </a:lnTo>
                <a:lnTo>
                  <a:pt x="47070" y="26880"/>
                </a:lnTo>
                <a:lnTo>
                  <a:pt x="47070" y="26870"/>
                </a:lnTo>
                <a:lnTo>
                  <a:pt x="47070" y="26860"/>
                </a:lnTo>
                <a:lnTo>
                  <a:pt x="47070" y="26850"/>
                </a:lnTo>
                <a:lnTo>
                  <a:pt x="47060" y="26850"/>
                </a:lnTo>
                <a:lnTo>
                  <a:pt x="47060" y="26840"/>
                </a:lnTo>
                <a:lnTo>
                  <a:pt x="47060" y="26830"/>
                </a:lnTo>
                <a:lnTo>
                  <a:pt x="47060" y="26820"/>
                </a:lnTo>
                <a:lnTo>
                  <a:pt x="47120" y="26800"/>
                </a:lnTo>
                <a:lnTo>
                  <a:pt x="47190" y="26770"/>
                </a:lnTo>
                <a:lnTo>
                  <a:pt x="47240" y="26750"/>
                </a:lnTo>
                <a:lnTo>
                  <a:pt x="47250" y="26750"/>
                </a:lnTo>
                <a:lnTo>
                  <a:pt x="47270" y="26740"/>
                </a:lnTo>
                <a:lnTo>
                  <a:pt x="47290" y="26730"/>
                </a:lnTo>
                <a:lnTo>
                  <a:pt x="47310" y="26730"/>
                </a:lnTo>
                <a:lnTo>
                  <a:pt x="47320" y="26720"/>
                </a:lnTo>
                <a:lnTo>
                  <a:pt x="47380" y="26700"/>
                </a:lnTo>
                <a:lnTo>
                  <a:pt x="47440" y="26670"/>
                </a:lnTo>
                <a:lnTo>
                  <a:pt x="47510" y="26650"/>
                </a:lnTo>
                <a:lnTo>
                  <a:pt x="47560" y="26630"/>
                </a:lnTo>
                <a:lnTo>
                  <a:pt x="47680" y="26580"/>
                </a:lnTo>
                <a:lnTo>
                  <a:pt x="47700" y="26630"/>
                </a:lnTo>
                <a:lnTo>
                  <a:pt x="47710" y="26720"/>
                </a:lnTo>
                <a:lnTo>
                  <a:pt x="47750" y="26730"/>
                </a:lnTo>
                <a:lnTo>
                  <a:pt x="47770" y="26740"/>
                </a:lnTo>
                <a:lnTo>
                  <a:pt x="47790" y="26740"/>
                </a:lnTo>
                <a:lnTo>
                  <a:pt x="47810" y="26740"/>
                </a:lnTo>
                <a:lnTo>
                  <a:pt x="47820" y="26740"/>
                </a:lnTo>
                <a:lnTo>
                  <a:pt x="47830" y="26740"/>
                </a:lnTo>
                <a:lnTo>
                  <a:pt x="47850" y="26740"/>
                </a:lnTo>
                <a:lnTo>
                  <a:pt x="47860" y="26740"/>
                </a:lnTo>
                <a:lnTo>
                  <a:pt x="47870" y="26740"/>
                </a:lnTo>
                <a:lnTo>
                  <a:pt x="47900" y="26770"/>
                </a:lnTo>
                <a:lnTo>
                  <a:pt x="47970" y="26770"/>
                </a:lnTo>
                <a:lnTo>
                  <a:pt x="48020" y="26780"/>
                </a:lnTo>
                <a:lnTo>
                  <a:pt x="48070" y="26770"/>
                </a:lnTo>
                <a:lnTo>
                  <a:pt x="48100" y="26780"/>
                </a:lnTo>
                <a:lnTo>
                  <a:pt x="48100" y="26770"/>
                </a:lnTo>
                <a:lnTo>
                  <a:pt x="48110" y="26760"/>
                </a:lnTo>
                <a:lnTo>
                  <a:pt x="48110" y="26770"/>
                </a:lnTo>
                <a:lnTo>
                  <a:pt x="48140" y="26810"/>
                </a:lnTo>
                <a:lnTo>
                  <a:pt x="48210" y="26790"/>
                </a:lnTo>
                <a:lnTo>
                  <a:pt x="48230" y="26790"/>
                </a:lnTo>
                <a:lnTo>
                  <a:pt x="48240" y="26790"/>
                </a:lnTo>
                <a:lnTo>
                  <a:pt x="48260" y="26790"/>
                </a:lnTo>
                <a:lnTo>
                  <a:pt x="48250" y="26730"/>
                </a:lnTo>
                <a:lnTo>
                  <a:pt x="48250" y="26710"/>
                </a:lnTo>
                <a:lnTo>
                  <a:pt x="48250" y="26700"/>
                </a:lnTo>
                <a:lnTo>
                  <a:pt x="48240" y="26690"/>
                </a:lnTo>
                <a:lnTo>
                  <a:pt x="48230" y="26670"/>
                </a:lnTo>
                <a:lnTo>
                  <a:pt x="48280" y="26660"/>
                </a:lnTo>
                <a:lnTo>
                  <a:pt x="48290" y="26660"/>
                </a:lnTo>
                <a:lnTo>
                  <a:pt x="48280" y="26650"/>
                </a:lnTo>
                <a:lnTo>
                  <a:pt x="48240" y="26590"/>
                </a:lnTo>
                <a:lnTo>
                  <a:pt x="48230" y="26570"/>
                </a:lnTo>
                <a:lnTo>
                  <a:pt x="48210" y="26550"/>
                </a:lnTo>
                <a:lnTo>
                  <a:pt x="48200" y="26530"/>
                </a:lnTo>
                <a:lnTo>
                  <a:pt x="48190" y="26510"/>
                </a:lnTo>
                <a:lnTo>
                  <a:pt x="48160" y="26480"/>
                </a:lnTo>
                <a:lnTo>
                  <a:pt x="48150" y="26470"/>
                </a:lnTo>
                <a:lnTo>
                  <a:pt x="48150" y="26460"/>
                </a:lnTo>
                <a:lnTo>
                  <a:pt x="48140" y="26450"/>
                </a:lnTo>
                <a:lnTo>
                  <a:pt x="48140" y="26440"/>
                </a:lnTo>
                <a:lnTo>
                  <a:pt x="48180" y="26340"/>
                </a:lnTo>
                <a:lnTo>
                  <a:pt x="48200" y="26350"/>
                </a:lnTo>
                <a:lnTo>
                  <a:pt x="48210" y="26350"/>
                </a:lnTo>
                <a:lnTo>
                  <a:pt x="48250" y="26360"/>
                </a:lnTo>
                <a:lnTo>
                  <a:pt x="48240" y="26350"/>
                </a:lnTo>
                <a:lnTo>
                  <a:pt x="48240" y="26340"/>
                </a:lnTo>
                <a:lnTo>
                  <a:pt x="48250" y="26330"/>
                </a:lnTo>
                <a:lnTo>
                  <a:pt x="48260" y="26280"/>
                </a:lnTo>
                <a:lnTo>
                  <a:pt x="48270" y="26240"/>
                </a:lnTo>
                <a:lnTo>
                  <a:pt x="48270" y="26220"/>
                </a:lnTo>
                <a:lnTo>
                  <a:pt x="48270" y="26210"/>
                </a:lnTo>
                <a:lnTo>
                  <a:pt x="48260" y="26100"/>
                </a:lnTo>
                <a:lnTo>
                  <a:pt x="48260" y="26090"/>
                </a:lnTo>
                <a:lnTo>
                  <a:pt x="48250" y="26070"/>
                </a:lnTo>
                <a:lnTo>
                  <a:pt x="48240" y="26050"/>
                </a:lnTo>
                <a:lnTo>
                  <a:pt x="48230" y="26010"/>
                </a:lnTo>
                <a:lnTo>
                  <a:pt x="48220" y="26000"/>
                </a:lnTo>
                <a:lnTo>
                  <a:pt x="48220" y="25990"/>
                </a:lnTo>
                <a:lnTo>
                  <a:pt x="48220" y="25970"/>
                </a:lnTo>
                <a:lnTo>
                  <a:pt x="48210" y="25940"/>
                </a:lnTo>
                <a:lnTo>
                  <a:pt x="48210" y="25930"/>
                </a:lnTo>
                <a:lnTo>
                  <a:pt x="48200" y="25910"/>
                </a:lnTo>
                <a:lnTo>
                  <a:pt x="48190" y="25870"/>
                </a:lnTo>
                <a:lnTo>
                  <a:pt x="48260" y="25860"/>
                </a:lnTo>
                <a:lnTo>
                  <a:pt x="48270" y="25860"/>
                </a:lnTo>
                <a:lnTo>
                  <a:pt x="48320" y="25860"/>
                </a:lnTo>
                <a:lnTo>
                  <a:pt x="48330" y="25860"/>
                </a:lnTo>
                <a:lnTo>
                  <a:pt x="48360" y="25840"/>
                </a:lnTo>
                <a:lnTo>
                  <a:pt x="48380" y="25900"/>
                </a:lnTo>
                <a:lnTo>
                  <a:pt x="48390" y="25950"/>
                </a:lnTo>
                <a:lnTo>
                  <a:pt x="48400" y="25960"/>
                </a:lnTo>
                <a:lnTo>
                  <a:pt x="48420" y="25950"/>
                </a:lnTo>
                <a:lnTo>
                  <a:pt x="48470" y="25940"/>
                </a:lnTo>
                <a:lnTo>
                  <a:pt x="48510" y="25930"/>
                </a:lnTo>
                <a:lnTo>
                  <a:pt x="48530" y="25920"/>
                </a:lnTo>
                <a:lnTo>
                  <a:pt x="48520" y="25900"/>
                </a:lnTo>
                <a:lnTo>
                  <a:pt x="48520" y="25880"/>
                </a:lnTo>
                <a:lnTo>
                  <a:pt x="48510" y="25870"/>
                </a:lnTo>
                <a:lnTo>
                  <a:pt x="48510" y="25860"/>
                </a:lnTo>
                <a:lnTo>
                  <a:pt x="48490" y="25810"/>
                </a:lnTo>
                <a:lnTo>
                  <a:pt x="48470" y="25810"/>
                </a:lnTo>
                <a:lnTo>
                  <a:pt x="48390" y="25710"/>
                </a:lnTo>
                <a:lnTo>
                  <a:pt x="48420" y="25690"/>
                </a:lnTo>
                <a:lnTo>
                  <a:pt x="48500" y="25630"/>
                </a:lnTo>
                <a:lnTo>
                  <a:pt x="48550" y="25570"/>
                </a:lnTo>
                <a:lnTo>
                  <a:pt x="48650" y="25470"/>
                </a:lnTo>
                <a:lnTo>
                  <a:pt x="48700" y="25430"/>
                </a:lnTo>
                <a:lnTo>
                  <a:pt x="48710" y="25440"/>
                </a:lnTo>
                <a:lnTo>
                  <a:pt x="48730" y="25460"/>
                </a:lnTo>
                <a:lnTo>
                  <a:pt x="48760" y="25490"/>
                </a:lnTo>
                <a:lnTo>
                  <a:pt x="48850" y="25570"/>
                </a:lnTo>
                <a:lnTo>
                  <a:pt x="48880" y="25580"/>
                </a:lnTo>
                <a:lnTo>
                  <a:pt x="48910" y="25580"/>
                </a:lnTo>
                <a:lnTo>
                  <a:pt x="48940" y="25590"/>
                </a:lnTo>
                <a:lnTo>
                  <a:pt x="48970" y="25590"/>
                </a:lnTo>
                <a:lnTo>
                  <a:pt x="49000" y="25590"/>
                </a:lnTo>
                <a:lnTo>
                  <a:pt x="49030" y="25580"/>
                </a:lnTo>
                <a:lnTo>
                  <a:pt x="49060" y="25580"/>
                </a:lnTo>
                <a:lnTo>
                  <a:pt x="49110" y="25590"/>
                </a:lnTo>
                <a:lnTo>
                  <a:pt x="49130" y="25590"/>
                </a:lnTo>
                <a:lnTo>
                  <a:pt x="49210" y="25550"/>
                </a:lnTo>
                <a:lnTo>
                  <a:pt x="49240" y="25550"/>
                </a:lnTo>
                <a:lnTo>
                  <a:pt x="49260" y="25540"/>
                </a:lnTo>
                <a:lnTo>
                  <a:pt x="49280" y="25530"/>
                </a:lnTo>
                <a:lnTo>
                  <a:pt x="49330" y="25510"/>
                </a:lnTo>
                <a:lnTo>
                  <a:pt x="49350" y="25500"/>
                </a:lnTo>
                <a:lnTo>
                  <a:pt x="49340" y="25490"/>
                </a:lnTo>
                <a:lnTo>
                  <a:pt x="49330" y="25480"/>
                </a:lnTo>
                <a:lnTo>
                  <a:pt x="49300" y="25440"/>
                </a:lnTo>
                <a:lnTo>
                  <a:pt x="49280" y="25410"/>
                </a:lnTo>
                <a:lnTo>
                  <a:pt x="49280" y="25400"/>
                </a:lnTo>
                <a:lnTo>
                  <a:pt x="49270" y="25400"/>
                </a:lnTo>
                <a:lnTo>
                  <a:pt x="49270" y="25390"/>
                </a:lnTo>
                <a:lnTo>
                  <a:pt x="49260" y="25390"/>
                </a:lnTo>
                <a:lnTo>
                  <a:pt x="49260" y="25380"/>
                </a:lnTo>
                <a:lnTo>
                  <a:pt x="49250" y="25370"/>
                </a:lnTo>
                <a:lnTo>
                  <a:pt x="49250" y="25360"/>
                </a:lnTo>
                <a:lnTo>
                  <a:pt x="49250" y="25350"/>
                </a:lnTo>
                <a:lnTo>
                  <a:pt x="49240" y="25350"/>
                </a:lnTo>
                <a:lnTo>
                  <a:pt x="49230" y="25340"/>
                </a:lnTo>
                <a:lnTo>
                  <a:pt x="49240" y="25320"/>
                </a:lnTo>
                <a:lnTo>
                  <a:pt x="49250" y="25330"/>
                </a:lnTo>
                <a:lnTo>
                  <a:pt x="49270" y="25340"/>
                </a:lnTo>
                <a:lnTo>
                  <a:pt x="49290" y="25340"/>
                </a:lnTo>
                <a:lnTo>
                  <a:pt x="49300" y="25350"/>
                </a:lnTo>
                <a:lnTo>
                  <a:pt x="49310" y="25350"/>
                </a:lnTo>
                <a:lnTo>
                  <a:pt x="49320" y="25360"/>
                </a:lnTo>
                <a:lnTo>
                  <a:pt x="49340" y="25360"/>
                </a:lnTo>
                <a:lnTo>
                  <a:pt x="49350" y="25370"/>
                </a:lnTo>
                <a:lnTo>
                  <a:pt x="49360" y="25370"/>
                </a:lnTo>
                <a:lnTo>
                  <a:pt x="49370" y="25380"/>
                </a:lnTo>
                <a:lnTo>
                  <a:pt x="49380" y="25380"/>
                </a:lnTo>
                <a:lnTo>
                  <a:pt x="49390" y="25380"/>
                </a:lnTo>
                <a:lnTo>
                  <a:pt x="49400" y="25380"/>
                </a:lnTo>
                <a:lnTo>
                  <a:pt x="49410" y="25380"/>
                </a:lnTo>
                <a:lnTo>
                  <a:pt x="49420" y="25380"/>
                </a:lnTo>
                <a:lnTo>
                  <a:pt x="49430" y="25380"/>
                </a:lnTo>
                <a:lnTo>
                  <a:pt x="49430" y="25370"/>
                </a:lnTo>
                <a:lnTo>
                  <a:pt x="49440" y="25360"/>
                </a:lnTo>
                <a:lnTo>
                  <a:pt x="49440" y="25350"/>
                </a:lnTo>
                <a:lnTo>
                  <a:pt x="49440" y="25340"/>
                </a:lnTo>
                <a:lnTo>
                  <a:pt x="49440" y="25330"/>
                </a:lnTo>
                <a:lnTo>
                  <a:pt x="49440" y="25320"/>
                </a:lnTo>
                <a:lnTo>
                  <a:pt x="49450" y="25310"/>
                </a:lnTo>
                <a:lnTo>
                  <a:pt x="49450" y="25300"/>
                </a:lnTo>
                <a:lnTo>
                  <a:pt x="49450" y="25290"/>
                </a:lnTo>
                <a:lnTo>
                  <a:pt x="49460" y="25260"/>
                </a:lnTo>
                <a:lnTo>
                  <a:pt x="49530" y="25300"/>
                </a:lnTo>
                <a:lnTo>
                  <a:pt x="49560" y="25310"/>
                </a:lnTo>
                <a:lnTo>
                  <a:pt x="49600" y="25320"/>
                </a:lnTo>
                <a:lnTo>
                  <a:pt x="49640" y="25340"/>
                </a:lnTo>
                <a:lnTo>
                  <a:pt x="49680" y="25350"/>
                </a:lnTo>
                <a:lnTo>
                  <a:pt x="49690" y="25360"/>
                </a:lnTo>
                <a:lnTo>
                  <a:pt x="49710" y="25360"/>
                </a:lnTo>
                <a:lnTo>
                  <a:pt x="49710" y="25370"/>
                </a:lnTo>
                <a:lnTo>
                  <a:pt x="49720" y="25370"/>
                </a:lnTo>
                <a:lnTo>
                  <a:pt x="49750" y="25380"/>
                </a:lnTo>
                <a:lnTo>
                  <a:pt x="49780" y="25390"/>
                </a:lnTo>
                <a:lnTo>
                  <a:pt x="49790" y="25390"/>
                </a:lnTo>
                <a:lnTo>
                  <a:pt x="49810" y="25390"/>
                </a:lnTo>
                <a:lnTo>
                  <a:pt x="49850" y="25400"/>
                </a:lnTo>
                <a:lnTo>
                  <a:pt x="49860" y="25400"/>
                </a:lnTo>
                <a:lnTo>
                  <a:pt x="49870" y="25400"/>
                </a:lnTo>
                <a:lnTo>
                  <a:pt x="49880" y="25410"/>
                </a:lnTo>
                <a:lnTo>
                  <a:pt x="49890" y="25410"/>
                </a:lnTo>
                <a:lnTo>
                  <a:pt x="49970" y="25410"/>
                </a:lnTo>
                <a:lnTo>
                  <a:pt x="49980" y="25410"/>
                </a:lnTo>
                <a:lnTo>
                  <a:pt x="50040" y="25440"/>
                </a:lnTo>
                <a:lnTo>
                  <a:pt x="50050" y="25450"/>
                </a:lnTo>
                <a:lnTo>
                  <a:pt x="50120" y="25490"/>
                </a:lnTo>
                <a:lnTo>
                  <a:pt x="50140" y="25500"/>
                </a:lnTo>
                <a:lnTo>
                  <a:pt x="50160" y="25520"/>
                </a:lnTo>
                <a:lnTo>
                  <a:pt x="50160" y="25530"/>
                </a:lnTo>
                <a:lnTo>
                  <a:pt x="50150" y="25540"/>
                </a:lnTo>
                <a:lnTo>
                  <a:pt x="50150" y="25550"/>
                </a:lnTo>
                <a:lnTo>
                  <a:pt x="50150" y="25560"/>
                </a:lnTo>
                <a:lnTo>
                  <a:pt x="50150" y="25570"/>
                </a:lnTo>
                <a:lnTo>
                  <a:pt x="50160" y="25570"/>
                </a:lnTo>
                <a:lnTo>
                  <a:pt x="50160" y="25580"/>
                </a:lnTo>
                <a:lnTo>
                  <a:pt x="50170" y="25590"/>
                </a:lnTo>
                <a:lnTo>
                  <a:pt x="50170" y="25600"/>
                </a:lnTo>
                <a:lnTo>
                  <a:pt x="50160" y="25620"/>
                </a:lnTo>
                <a:lnTo>
                  <a:pt x="50150" y="25620"/>
                </a:lnTo>
                <a:lnTo>
                  <a:pt x="50140" y="25620"/>
                </a:lnTo>
                <a:lnTo>
                  <a:pt x="50130" y="25630"/>
                </a:lnTo>
                <a:lnTo>
                  <a:pt x="50120" y="25620"/>
                </a:lnTo>
                <a:lnTo>
                  <a:pt x="50110" y="25620"/>
                </a:lnTo>
                <a:lnTo>
                  <a:pt x="50100" y="25620"/>
                </a:lnTo>
                <a:lnTo>
                  <a:pt x="50090" y="25630"/>
                </a:lnTo>
                <a:lnTo>
                  <a:pt x="50080" y="25640"/>
                </a:lnTo>
                <a:lnTo>
                  <a:pt x="50080" y="25650"/>
                </a:lnTo>
                <a:lnTo>
                  <a:pt x="50070" y="25650"/>
                </a:lnTo>
                <a:lnTo>
                  <a:pt x="50080" y="25660"/>
                </a:lnTo>
                <a:lnTo>
                  <a:pt x="50070" y="25660"/>
                </a:lnTo>
                <a:lnTo>
                  <a:pt x="50070" y="25670"/>
                </a:lnTo>
                <a:lnTo>
                  <a:pt x="50060" y="25720"/>
                </a:lnTo>
                <a:lnTo>
                  <a:pt x="50050" y="25770"/>
                </a:lnTo>
                <a:lnTo>
                  <a:pt x="50050" y="25780"/>
                </a:lnTo>
                <a:lnTo>
                  <a:pt x="50040" y="25820"/>
                </a:lnTo>
                <a:lnTo>
                  <a:pt x="50040" y="25830"/>
                </a:lnTo>
                <a:lnTo>
                  <a:pt x="50040" y="25840"/>
                </a:lnTo>
                <a:lnTo>
                  <a:pt x="50040" y="25860"/>
                </a:lnTo>
                <a:lnTo>
                  <a:pt x="50040" y="25870"/>
                </a:lnTo>
                <a:lnTo>
                  <a:pt x="50040" y="25880"/>
                </a:lnTo>
                <a:lnTo>
                  <a:pt x="50030" y="25910"/>
                </a:lnTo>
                <a:lnTo>
                  <a:pt x="50030" y="25930"/>
                </a:lnTo>
                <a:lnTo>
                  <a:pt x="50030" y="25950"/>
                </a:lnTo>
                <a:lnTo>
                  <a:pt x="50030" y="25960"/>
                </a:lnTo>
                <a:lnTo>
                  <a:pt x="50030" y="25980"/>
                </a:lnTo>
                <a:lnTo>
                  <a:pt x="50030" y="25990"/>
                </a:lnTo>
                <a:lnTo>
                  <a:pt x="50030" y="26010"/>
                </a:lnTo>
                <a:lnTo>
                  <a:pt x="50020" y="26040"/>
                </a:lnTo>
                <a:lnTo>
                  <a:pt x="50020" y="26050"/>
                </a:lnTo>
                <a:lnTo>
                  <a:pt x="50030" y="26050"/>
                </a:lnTo>
                <a:lnTo>
                  <a:pt x="50040" y="26120"/>
                </a:lnTo>
                <a:lnTo>
                  <a:pt x="50050" y="26150"/>
                </a:lnTo>
                <a:lnTo>
                  <a:pt x="50050" y="26210"/>
                </a:lnTo>
                <a:lnTo>
                  <a:pt x="50100" y="26270"/>
                </a:lnTo>
                <a:lnTo>
                  <a:pt x="50150" y="26320"/>
                </a:lnTo>
                <a:lnTo>
                  <a:pt x="50180" y="26330"/>
                </a:lnTo>
                <a:lnTo>
                  <a:pt x="50190" y="26340"/>
                </a:lnTo>
                <a:lnTo>
                  <a:pt x="50190" y="26360"/>
                </a:lnTo>
                <a:lnTo>
                  <a:pt x="50230" y="26430"/>
                </a:lnTo>
                <a:lnTo>
                  <a:pt x="50250" y="26480"/>
                </a:lnTo>
                <a:lnTo>
                  <a:pt x="50270" y="26490"/>
                </a:lnTo>
                <a:lnTo>
                  <a:pt x="50300" y="26490"/>
                </a:lnTo>
                <a:lnTo>
                  <a:pt x="50330" y="26510"/>
                </a:lnTo>
                <a:lnTo>
                  <a:pt x="50350" y="26530"/>
                </a:lnTo>
                <a:lnTo>
                  <a:pt x="50390" y="26540"/>
                </a:lnTo>
                <a:lnTo>
                  <a:pt x="50440" y="26640"/>
                </a:lnTo>
                <a:lnTo>
                  <a:pt x="50460" y="26670"/>
                </a:lnTo>
                <a:lnTo>
                  <a:pt x="50450" y="26710"/>
                </a:lnTo>
                <a:lnTo>
                  <a:pt x="50380" y="26740"/>
                </a:lnTo>
                <a:lnTo>
                  <a:pt x="50390" y="26760"/>
                </a:lnTo>
                <a:lnTo>
                  <a:pt x="50430" y="26850"/>
                </a:lnTo>
                <a:lnTo>
                  <a:pt x="50450" y="26860"/>
                </a:lnTo>
                <a:lnTo>
                  <a:pt x="50470" y="26890"/>
                </a:lnTo>
                <a:lnTo>
                  <a:pt x="50520" y="26930"/>
                </a:lnTo>
                <a:lnTo>
                  <a:pt x="50540" y="27000"/>
                </a:lnTo>
                <a:lnTo>
                  <a:pt x="50550" y="27030"/>
                </a:lnTo>
                <a:lnTo>
                  <a:pt x="50550" y="27050"/>
                </a:lnTo>
                <a:lnTo>
                  <a:pt x="50570" y="27090"/>
                </a:lnTo>
                <a:lnTo>
                  <a:pt x="50590" y="27130"/>
                </a:lnTo>
                <a:lnTo>
                  <a:pt x="50620" y="27210"/>
                </a:lnTo>
                <a:lnTo>
                  <a:pt x="50630" y="27220"/>
                </a:lnTo>
                <a:lnTo>
                  <a:pt x="50650" y="27270"/>
                </a:lnTo>
                <a:lnTo>
                  <a:pt x="50660" y="27290"/>
                </a:lnTo>
                <a:lnTo>
                  <a:pt x="50640" y="27330"/>
                </a:lnTo>
                <a:lnTo>
                  <a:pt x="50610" y="27370"/>
                </a:lnTo>
                <a:lnTo>
                  <a:pt x="50590" y="27390"/>
                </a:lnTo>
                <a:lnTo>
                  <a:pt x="50570" y="27410"/>
                </a:lnTo>
                <a:lnTo>
                  <a:pt x="50550" y="27440"/>
                </a:lnTo>
                <a:lnTo>
                  <a:pt x="50570" y="27450"/>
                </a:lnTo>
                <a:lnTo>
                  <a:pt x="50600" y="27460"/>
                </a:lnTo>
                <a:lnTo>
                  <a:pt x="50610" y="27480"/>
                </a:lnTo>
                <a:lnTo>
                  <a:pt x="50660" y="27550"/>
                </a:lnTo>
                <a:lnTo>
                  <a:pt x="50710" y="27550"/>
                </a:lnTo>
                <a:lnTo>
                  <a:pt x="50710" y="27570"/>
                </a:lnTo>
                <a:lnTo>
                  <a:pt x="50710" y="27590"/>
                </a:lnTo>
                <a:lnTo>
                  <a:pt x="50710" y="27610"/>
                </a:lnTo>
                <a:lnTo>
                  <a:pt x="50710" y="27640"/>
                </a:lnTo>
                <a:lnTo>
                  <a:pt x="50760" y="27650"/>
                </a:lnTo>
                <a:lnTo>
                  <a:pt x="50760" y="27670"/>
                </a:lnTo>
                <a:lnTo>
                  <a:pt x="50760" y="27720"/>
                </a:lnTo>
                <a:lnTo>
                  <a:pt x="50710" y="27730"/>
                </a:lnTo>
                <a:lnTo>
                  <a:pt x="50710" y="27810"/>
                </a:lnTo>
                <a:lnTo>
                  <a:pt x="50730" y="27840"/>
                </a:lnTo>
                <a:lnTo>
                  <a:pt x="50760" y="27880"/>
                </a:lnTo>
                <a:lnTo>
                  <a:pt x="50870" y="27860"/>
                </a:lnTo>
                <a:lnTo>
                  <a:pt x="50920" y="27850"/>
                </a:lnTo>
                <a:lnTo>
                  <a:pt x="50920" y="27930"/>
                </a:lnTo>
                <a:lnTo>
                  <a:pt x="50980" y="27930"/>
                </a:lnTo>
                <a:lnTo>
                  <a:pt x="51000" y="28010"/>
                </a:lnTo>
                <a:lnTo>
                  <a:pt x="51010" y="28020"/>
                </a:lnTo>
                <a:lnTo>
                  <a:pt x="51030" y="28090"/>
                </a:lnTo>
                <a:lnTo>
                  <a:pt x="51050" y="28060"/>
                </a:lnTo>
                <a:lnTo>
                  <a:pt x="51060" y="28030"/>
                </a:lnTo>
                <a:lnTo>
                  <a:pt x="51060" y="28020"/>
                </a:lnTo>
                <a:lnTo>
                  <a:pt x="51190" y="28060"/>
                </a:lnTo>
                <a:lnTo>
                  <a:pt x="51270" y="28060"/>
                </a:lnTo>
                <a:lnTo>
                  <a:pt x="51280" y="28120"/>
                </a:lnTo>
                <a:lnTo>
                  <a:pt x="51300" y="28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