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Kastre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astr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1960" y="42040"/>
                </a:moveTo>
                <a:lnTo>
                  <a:pt x="81960" y="42050"/>
                </a:lnTo>
                <a:lnTo>
                  <a:pt x="81970" y="42050"/>
                </a:lnTo>
                <a:lnTo>
                  <a:pt x="81970" y="42060"/>
                </a:lnTo>
                <a:lnTo>
                  <a:pt x="81980" y="42060"/>
                </a:lnTo>
                <a:lnTo>
                  <a:pt x="81980" y="42050"/>
                </a:lnTo>
                <a:lnTo>
                  <a:pt x="81990" y="42050"/>
                </a:lnTo>
                <a:lnTo>
                  <a:pt x="81990" y="42040"/>
                </a:lnTo>
                <a:lnTo>
                  <a:pt x="82000" y="42040"/>
                </a:lnTo>
                <a:lnTo>
                  <a:pt x="82010" y="42040"/>
                </a:lnTo>
                <a:lnTo>
                  <a:pt x="82010" y="42050"/>
                </a:lnTo>
                <a:lnTo>
                  <a:pt x="82020" y="42050"/>
                </a:lnTo>
                <a:lnTo>
                  <a:pt x="82020" y="42060"/>
                </a:lnTo>
                <a:lnTo>
                  <a:pt x="82030" y="42060"/>
                </a:lnTo>
                <a:lnTo>
                  <a:pt x="82030" y="42070"/>
                </a:lnTo>
                <a:lnTo>
                  <a:pt x="82030" y="42080"/>
                </a:lnTo>
                <a:lnTo>
                  <a:pt x="82040" y="42080"/>
                </a:lnTo>
                <a:lnTo>
                  <a:pt x="82040" y="42090"/>
                </a:lnTo>
                <a:lnTo>
                  <a:pt x="82030" y="42100"/>
                </a:lnTo>
                <a:lnTo>
                  <a:pt x="82030" y="42110"/>
                </a:lnTo>
                <a:lnTo>
                  <a:pt x="82030" y="42120"/>
                </a:lnTo>
                <a:lnTo>
                  <a:pt x="82040" y="42120"/>
                </a:lnTo>
                <a:lnTo>
                  <a:pt x="82040" y="42130"/>
                </a:lnTo>
                <a:lnTo>
                  <a:pt x="82030" y="42130"/>
                </a:lnTo>
                <a:lnTo>
                  <a:pt x="82030" y="42140"/>
                </a:lnTo>
                <a:lnTo>
                  <a:pt x="82040" y="42140"/>
                </a:lnTo>
                <a:lnTo>
                  <a:pt x="82030" y="42140"/>
                </a:lnTo>
                <a:lnTo>
                  <a:pt x="82030" y="42150"/>
                </a:lnTo>
                <a:lnTo>
                  <a:pt x="82030" y="42160"/>
                </a:lnTo>
                <a:lnTo>
                  <a:pt x="82030" y="42170"/>
                </a:lnTo>
                <a:lnTo>
                  <a:pt x="82030" y="42180"/>
                </a:lnTo>
                <a:lnTo>
                  <a:pt x="82030" y="42190"/>
                </a:lnTo>
                <a:lnTo>
                  <a:pt x="82030" y="42200"/>
                </a:lnTo>
                <a:lnTo>
                  <a:pt x="82030" y="42210"/>
                </a:lnTo>
                <a:lnTo>
                  <a:pt x="82040" y="42210"/>
                </a:lnTo>
                <a:lnTo>
                  <a:pt x="82040" y="42220"/>
                </a:lnTo>
                <a:lnTo>
                  <a:pt x="82040" y="42230"/>
                </a:lnTo>
                <a:lnTo>
                  <a:pt x="82040" y="42240"/>
                </a:lnTo>
                <a:lnTo>
                  <a:pt x="82040" y="42250"/>
                </a:lnTo>
                <a:lnTo>
                  <a:pt x="82040" y="42260"/>
                </a:lnTo>
                <a:lnTo>
                  <a:pt x="82040" y="42270"/>
                </a:lnTo>
                <a:lnTo>
                  <a:pt x="82050" y="42270"/>
                </a:lnTo>
                <a:lnTo>
                  <a:pt x="82050" y="42280"/>
                </a:lnTo>
                <a:lnTo>
                  <a:pt x="82060" y="42280"/>
                </a:lnTo>
                <a:lnTo>
                  <a:pt x="82070" y="42280"/>
                </a:lnTo>
                <a:lnTo>
                  <a:pt x="82070" y="42290"/>
                </a:lnTo>
                <a:lnTo>
                  <a:pt x="82080" y="42290"/>
                </a:lnTo>
                <a:lnTo>
                  <a:pt x="82090" y="42290"/>
                </a:lnTo>
                <a:lnTo>
                  <a:pt x="82100" y="42290"/>
                </a:lnTo>
                <a:lnTo>
                  <a:pt x="82100" y="42300"/>
                </a:lnTo>
                <a:lnTo>
                  <a:pt x="82100" y="42310"/>
                </a:lnTo>
                <a:lnTo>
                  <a:pt x="82100" y="42320"/>
                </a:lnTo>
                <a:lnTo>
                  <a:pt x="82110" y="42320"/>
                </a:lnTo>
                <a:lnTo>
                  <a:pt x="82110" y="42330"/>
                </a:lnTo>
                <a:lnTo>
                  <a:pt x="82110" y="42340"/>
                </a:lnTo>
                <a:lnTo>
                  <a:pt x="82120" y="42340"/>
                </a:lnTo>
                <a:lnTo>
                  <a:pt x="82120" y="42350"/>
                </a:lnTo>
                <a:lnTo>
                  <a:pt x="82120" y="42360"/>
                </a:lnTo>
                <a:lnTo>
                  <a:pt x="82120" y="42370"/>
                </a:lnTo>
                <a:lnTo>
                  <a:pt x="82130" y="42370"/>
                </a:lnTo>
                <a:lnTo>
                  <a:pt x="82130" y="42380"/>
                </a:lnTo>
                <a:lnTo>
                  <a:pt x="82130" y="42390"/>
                </a:lnTo>
                <a:lnTo>
                  <a:pt x="82140" y="42390"/>
                </a:lnTo>
                <a:lnTo>
                  <a:pt x="82150" y="42390"/>
                </a:lnTo>
                <a:lnTo>
                  <a:pt x="82150" y="42400"/>
                </a:lnTo>
                <a:lnTo>
                  <a:pt x="82160" y="42400"/>
                </a:lnTo>
                <a:lnTo>
                  <a:pt x="82170" y="42400"/>
                </a:lnTo>
                <a:lnTo>
                  <a:pt x="82180" y="42410"/>
                </a:lnTo>
                <a:lnTo>
                  <a:pt x="82190" y="42410"/>
                </a:lnTo>
                <a:lnTo>
                  <a:pt x="82200" y="42410"/>
                </a:lnTo>
                <a:lnTo>
                  <a:pt x="82210" y="42410"/>
                </a:lnTo>
                <a:lnTo>
                  <a:pt x="82220" y="42410"/>
                </a:lnTo>
                <a:lnTo>
                  <a:pt x="82220" y="42420"/>
                </a:lnTo>
                <a:lnTo>
                  <a:pt x="82230" y="42420"/>
                </a:lnTo>
                <a:lnTo>
                  <a:pt x="82240" y="42430"/>
                </a:lnTo>
                <a:lnTo>
                  <a:pt x="82240" y="42440"/>
                </a:lnTo>
                <a:lnTo>
                  <a:pt x="82240" y="42450"/>
                </a:lnTo>
                <a:lnTo>
                  <a:pt x="82250" y="42450"/>
                </a:lnTo>
                <a:lnTo>
                  <a:pt x="82250" y="42460"/>
                </a:lnTo>
                <a:lnTo>
                  <a:pt x="82260" y="42460"/>
                </a:lnTo>
                <a:lnTo>
                  <a:pt x="82270" y="42460"/>
                </a:lnTo>
                <a:lnTo>
                  <a:pt x="82270" y="42470"/>
                </a:lnTo>
                <a:lnTo>
                  <a:pt x="82280" y="42470"/>
                </a:lnTo>
                <a:lnTo>
                  <a:pt x="82280" y="42480"/>
                </a:lnTo>
                <a:lnTo>
                  <a:pt x="82290" y="42480"/>
                </a:lnTo>
                <a:lnTo>
                  <a:pt x="82290" y="42490"/>
                </a:lnTo>
                <a:lnTo>
                  <a:pt x="82300" y="42490"/>
                </a:lnTo>
                <a:lnTo>
                  <a:pt x="82300" y="42500"/>
                </a:lnTo>
                <a:lnTo>
                  <a:pt x="82310" y="42500"/>
                </a:lnTo>
                <a:lnTo>
                  <a:pt x="82320" y="42500"/>
                </a:lnTo>
                <a:lnTo>
                  <a:pt x="82320" y="42510"/>
                </a:lnTo>
                <a:lnTo>
                  <a:pt x="82330" y="42510"/>
                </a:lnTo>
                <a:lnTo>
                  <a:pt x="82340" y="42510"/>
                </a:lnTo>
                <a:lnTo>
                  <a:pt x="82350" y="42510"/>
                </a:lnTo>
                <a:lnTo>
                  <a:pt x="82360" y="42510"/>
                </a:lnTo>
                <a:lnTo>
                  <a:pt x="82370" y="42510"/>
                </a:lnTo>
                <a:lnTo>
                  <a:pt x="82380" y="42510"/>
                </a:lnTo>
                <a:lnTo>
                  <a:pt x="82390" y="42510"/>
                </a:lnTo>
                <a:lnTo>
                  <a:pt x="82400" y="42510"/>
                </a:lnTo>
                <a:lnTo>
                  <a:pt x="82410" y="42510"/>
                </a:lnTo>
                <a:lnTo>
                  <a:pt x="82420" y="42510"/>
                </a:lnTo>
                <a:lnTo>
                  <a:pt x="82470" y="42560"/>
                </a:lnTo>
                <a:lnTo>
                  <a:pt x="82580" y="42620"/>
                </a:lnTo>
                <a:lnTo>
                  <a:pt x="82670" y="42680"/>
                </a:lnTo>
                <a:lnTo>
                  <a:pt x="83020" y="42870"/>
                </a:lnTo>
                <a:lnTo>
                  <a:pt x="83050" y="42890"/>
                </a:lnTo>
                <a:lnTo>
                  <a:pt x="83050" y="42910"/>
                </a:lnTo>
                <a:lnTo>
                  <a:pt x="83040" y="43090"/>
                </a:lnTo>
                <a:lnTo>
                  <a:pt x="83040" y="43100"/>
                </a:lnTo>
                <a:lnTo>
                  <a:pt x="83030" y="43160"/>
                </a:lnTo>
                <a:lnTo>
                  <a:pt x="83030" y="43170"/>
                </a:lnTo>
                <a:lnTo>
                  <a:pt x="83090" y="43290"/>
                </a:lnTo>
                <a:lnTo>
                  <a:pt x="83240" y="43570"/>
                </a:lnTo>
                <a:lnTo>
                  <a:pt x="83410" y="43900"/>
                </a:lnTo>
                <a:lnTo>
                  <a:pt x="83550" y="44180"/>
                </a:lnTo>
                <a:lnTo>
                  <a:pt x="83550" y="44200"/>
                </a:lnTo>
                <a:lnTo>
                  <a:pt x="83530" y="44360"/>
                </a:lnTo>
                <a:lnTo>
                  <a:pt x="83510" y="44480"/>
                </a:lnTo>
                <a:lnTo>
                  <a:pt x="83510" y="44490"/>
                </a:lnTo>
                <a:lnTo>
                  <a:pt x="83500" y="44520"/>
                </a:lnTo>
                <a:lnTo>
                  <a:pt x="83480" y="44650"/>
                </a:lnTo>
                <a:lnTo>
                  <a:pt x="83460" y="44780"/>
                </a:lnTo>
                <a:lnTo>
                  <a:pt x="83460" y="44820"/>
                </a:lnTo>
                <a:lnTo>
                  <a:pt x="83430" y="44970"/>
                </a:lnTo>
                <a:lnTo>
                  <a:pt x="83430" y="44980"/>
                </a:lnTo>
                <a:lnTo>
                  <a:pt x="83410" y="45130"/>
                </a:lnTo>
                <a:lnTo>
                  <a:pt x="83400" y="45210"/>
                </a:lnTo>
                <a:lnTo>
                  <a:pt x="83390" y="45260"/>
                </a:lnTo>
                <a:lnTo>
                  <a:pt x="83390" y="45270"/>
                </a:lnTo>
                <a:lnTo>
                  <a:pt x="83390" y="45280"/>
                </a:lnTo>
                <a:lnTo>
                  <a:pt x="83190" y="45310"/>
                </a:lnTo>
                <a:lnTo>
                  <a:pt x="83200" y="45390"/>
                </a:lnTo>
                <a:lnTo>
                  <a:pt x="83200" y="45400"/>
                </a:lnTo>
                <a:lnTo>
                  <a:pt x="83210" y="45400"/>
                </a:lnTo>
                <a:lnTo>
                  <a:pt x="83270" y="45390"/>
                </a:lnTo>
                <a:lnTo>
                  <a:pt x="83280" y="45390"/>
                </a:lnTo>
                <a:lnTo>
                  <a:pt x="83280" y="45410"/>
                </a:lnTo>
                <a:lnTo>
                  <a:pt x="83300" y="45420"/>
                </a:lnTo>
                <a:lnTo>
                  <a:pt x="83300" y="45400"/>
                </a:lnTo>
                <a:lnTo>
                  <a:pt x="83330" y="45420"/>
                </a:lnTo>
                <a:lnTo>
                  <a:pt x="83340" y="45400"/>
                </a:lnTo>
                <a:lnTo>
                  <a:pt x="83310" y="45380"/>
                </a:lnTo>
                <a:lnTo>
                  <a:pt x="83320" y="45370"/>
                </a:lnTo>
                <a:lnTo>
                  <a:pt x="83320" y="45360"/>
                </a:lnTo>
                <a:lnTo>
                  <a:pt x="83330" y="45360"/>
                </a:lnTo>
                <a:lnTo>
                  <a:pt x="83350" y="45370"/>
                </a:lnTo>
                <a:lnTo>
                  <a:pt x="83370" y="45370"/>
                </a:lnTo>
                <a:lnTo>
                  <a:pt x="83370" y="45380"/>
                </a:lnTo>
                <a:lnTo>
                  <a:pt x="83370" y="45400"/>
                </a:lnTo>
                <a:lnTo>
                  <a:pt x="83350" y="45520"/>
                </a:lnTo>
                <a:lnTo>
                  <a:pt x="83100" y="45760"/>
                </a:lnTo>
                <a:lnTo>
                  <a:pt x="83120" y="45820"/>
                </a:lnTo>
                <a:lnTo>
                  <a:pt x="83150" y="45900"/>
                </a:lnTo>
                <a:lnTo>
                  <a:pt x="83180" y="45970"/>
                </a:lnTo>
                <a:lnTo>
                  <a:pt x="83210" y="46050"/>
                </a:lnTo>
                <a:lnTo>
                  <a:pt x="83240" y="46130"/>
                </a:lnTo>
                <a:lnTo>
                  <a:pt x="83270" y="46210"/>
                </a:lnTo>
                <a:lnTo>
                  <a:pt x="83200" y="46190"/>
                </a:lnTo>
                <a:lnTo>
                  <a:pt x="83120" y="46180"/>
                </a:lnTo>
                <a:lnTo>
                  <a:pt x="83090" y="46170"/>
                </a:lnTo>
                <a:lnTo>
                  <a:pt x="83010" y="46160"/>
                </a:lnTo>
                <a:lnTo>
                  <a:pt x="82920" y="46140"/>
                </a:lnTo>
                <a:lnTo>
                  <a:pt x="82880" y="46220"/>
                </a:lnTo>
                <a:lnTo>
                  <a:pt x="82870" y="46280"/>
                </a:lnTo>
                <a:lnTo>
                  <a:pt x="82840" y="46360"/>
                </a:lnTo>
                <a:lnTo>
                  <a:pt x="82830" y="46410"/>
                </a:lnTo>
                <a:lnTo>
                  <a:pt x="82820" y="46430"/>
                </a:lnTo>
                <a:lnTo>
                  <a:pt x="82790" y="46510"/>
                </a:lnTo>
                <a:lnTo>
                  <a:pt x="82730" y="46470"/>
                </a:lnTo>
                <a:lnTo>
                  <a:pt x="82670" y="46430"/>
                </a:lnTo>
                <a:lnTo>
                  <a:pt x="82630" y="46420"/>
                </a:lnTo>
                <a:lnTo>
                  <a:pt x="82600" y="46420"/>
                </a:lnTo>
                <a:lnTo>
                  <a:pt x="82550" y="46410"/>
                </a:lnTo>
                <a:lnTo>
                  <a:pt x="82510" y="46410"/>
                </a:lnTo>
                <a:lnTo>
                  <a:pt x="82500" y="46410"/>
                </a:lnTo>
                <a:lnTo>
                  <a:pt x="82460" y="46400"/>
                </a:lnTo>
                <a:lnTo>
                  <a:pt x="82420" y="46390"/>
                </a:lnTo>
                <a:lnTo>
                  <a:pt x="82350" y="46380"/>
                </a:lnTo>
                <a:lnTo>
                  <a:pt x="82130" y="46350"/>
                </a:lnTo>
                <a:lnTo>
                  <a:pt x="81940" y="46330"/>
                </a:lnTo>
                <a:lnTo>
                  <a:pt x="81920" y="46330"/>
                </a:lnTo>
                <a:lnTo>
                  <a:pt x="81850" y="46320"/>
                </a:lnTo>
                <a:lnTo>
                  <a:pt x="81850" y="46310"/>
                </a:lnTo>
                <a:lnTo>
                  <a:pt x="81860" y="46250"/>
                </a:lnTo>
                <a:lnTo>
                  <a:pt x="81850" y="46250"/>
                </a:lnTo>
                <a:lnTo>
                  <a:pt x="81810" y="46260"/>
                </a:lnTo>
                <a:lnTo>
                  <a:pt x="81810" y="46270"/>
                </a:lnTo>
                <a:lnTo>
                  <a:pt x="81780" y="46290"/>
                </a:lnTo>
                <a:lnTo>
                  <a:pt x="81760" y="46270"/>
                </a:lnTo>
                <a:lnTo>
                  <a:pt x="81770" y="46250"/>
                </a:lnTo>
                <a:lnTo>
                  <a:pt x="81790" y="46260"/>
                </a:lnTo>
                <a:lnTo>
                  <a:pt x="81800" y="46250"/>
                </a:lnTo>
                <a:lnTo>
                  <a:pt x="81780" y="46230"/>
                </a:lnTo>
                <a:lnTo>
                  <a:pt x="81800" y="46220"/>
                </a:lnTo>
                <a:lnTo>
                  <a:pt x="81820" y="46190"/>
                </a:lnTo>
                <a:lnTo>
                  <a:pt x="81810" y="46160"/>
                </a:lnTo>
                <a:lnTo>
                  <a:pt x="81800" y="46160"/>
                </a:lnTo>
                <a:lnTo>
                  <a:pt x="81730" y="46170"/>
                </a:lnTo>
                <a:lnTo>
                  <a:pt x="81620" y="46170"/>
                </a:lnTo>
                <a:lnTo>
                  <a:pt x="81600" y="46180"/>
                </a:lnTo>
                <a:lnTo>
                  <a:pt x="81580" y="46170"/>
                </a:lnTo>
                <a:lnTo>
                  <a:pt x="81540" y="46150"/>
                </a:lnTo>
                <a:lnTo>
                  <a:pt x="81430" y="46110"/>
                </a:lnTo>
                <a:lnTo>
                  <a:pt x="81420" y="46110"/>
                </a:lnTo>
                <a:lnTo>
                  <a:pt x="81380" y="46120"/>
                </a:lnTo>
                <a:lnTo>
                  <a:pt x="81310" y="46120"/>
                </a:lnTo>
                <a:lnTo>
                  <a:pt x="81310" y="46130"/>
                </a:lnTo>
                <a:lnTo>
                  <a:pt x="81270" y="46140"/>
                </a:lnTo>
                <a:lnTo>
                  <a:pt x="81260" y="46150"/>
                </a:lnTo>
                <a:lnTo>
                  <a:pt x="81220" y="46160"/>
                </a:lnTo>
                <a:lnTo>
                  <a:pt x="81210" y="46160"/>
                </a:lnTo>
                <a:lnTo>
                  <a:pt x="81190" y="46160"/>
                </a:lnTo>
                <a:lnTo>
                  <a:pt x="81150" y="46170"/>
                </a:lnTo>
                <a:lnTo>
                  <a:pt x="81110" y="46170"/>
                </a:lnTo>
                <a:lnTo>
                  <a:pt x="81060" y="46160"/>
                </a:lnTo>
                <a:lnTo>
                  <a:pt x="80980" y="46170"/>
                </a:lnTo>
                <a:lnTo>
                  <a:pt x="80970" y="46170"/>
                </a:lnTo>
                <a:lnTo>
                  <a:pt x="80940" y="46170"/>
                </a:lnTo>
                <a:lnTo>
                  <a:pt x="80940" y="46160"/>
                </a:lnTo>
                <a:lnTo>
                  <a:pt x="80920" y="46160"/>
                </a:lnTo>
                <a:lnTo>
                  <a:pt x="80890" y="46160"/>
                </a:lnTo>
                <a:lnTo>
                  <a:pt x="80770" y="46130"/>
                </a:lnTo>
                <a:lnTo>
                  <a:pt x="80740" y="46120"/>
                </a:lnTo>
                <a:lnTo>
                  <a:pt x="80730" y="46120"/>
                </a:lnTo>
                <a:lnTo>
                  <a:pt x="80710" y="46100"/>
                </a:lnTo>
                <a:lnTo>
                  <a:pt x="80690" y="46090"/>
                </a:lnTo>
                <a:lnTo>
                  <a:pt x="80680" y="46080"/>
                </a:lnTo>
                <a:lnTo>
                  <a:pt x="80650" y="46060"/>
                </a:lnTo>
                <a:lnTo>
                  <a:pt x="80650" y="46050"/>
                </a:lnTo>
                <a:lnTo>
                  <a:pt x="80640" y="46030"/>
                </a:lnTo>
                <a:lnTo>
                  <a:pt x="80630" y="46000"/>
                </a:lnTo>
                <a:lnTo>
                  <a:pt x="80620" y="45990"/>
                </a:lnTo>
                <a:lnTo>
                  <a:pt x="80580" y="45890"/>
                </a:lnTo>
                <a:lnTo>
                  <a:pt x="80550" y="45830"/>
                </a:lnTo>
                <a:lnTo>
                  <a:pt x="80530" y="45800"/>
                </a:lnTo>
                <a:lnTo>
                  <a:pt x="80520" y="45780"/>
                </a:lnTo>
                <a:lnTo>
                  <a:pt x="80510" y="45780"/>
                </a:lnTo>
                <a:lnTo>
                  <a:pt x="80490" y="45760"/>
                </a:lnTo>
                <a:lnTo>
                  <a:pt x="80480" y="45760"/>
                </a:lnTo>
                <a:lnTo>
                  <a:pt x="80470" y="45760"/>
                </a:lnTo>
                <a:lnTo>
                  <a:pt x="80460" y="45760"/>
                </a:lnTo>
                <a:lnTo>
                  <a:pt x="80440" y="45770"/>
                </a:lnTo>
                <a:lnTo>
                  <a:pt x="80430" y="45770"/>
                </a:lnTo>
                <a:lnTo>
                  <a:pt x="80420" y="45760"/>
                </a:lnTo>
                <a:lnTo>
                  <a:pt x="80410" y="45760"/>
                </a:lnTo>
                <a:lnTo>
                  <a:pt x="80390" y="45760"/>
                </a:lnTo>
                <a:lnTo>
                  <a:pt x="80370" y="45760"/>
                </a:lnTo>
                <a:lnTo>
                  <a:pt x="80370" y="45770"/>
                </a:lnTo>
                <a:lnTo>
                  <a:pt x="80370" y="45780"/>
                </a:lnTo>
                <a:lnTo>
                  <a:pt x="80370" y="45790"/>
                </a:lnTo>
                <a:lnTo>
                  <a:pt x="80360" y="45790"/>
                </a:lnTo>
                <a:lnTo>
                  <a:pt x="80350" y="45790"/>
                </a:lnTo>
                <a:lnTo>
                  <a:pt x="80350" y="45800"/>
                </a:lnTo>
                <a:lnTo>
                  <a:pt x="80340" y="45800"/>
                </a:lnTo>
                <a:lnTo>
                  <a:pt x="80330" y="45810"/>
                </a:lnTo>
                <a:lnTo>
                  <a:pt x="80320" y="45820"/>
                </a:lnTo>
                <a:lnTo>
                  <a:pt x="80310" y="45840"/>
                </a:lnTo>
                <a:lnTo>
                  <a:pt x="80290" y="45850"/>
                </a:lnTo>
                <a:lnTo>
                  <a:pt x="80280" y="45870"/>
                </a:lnTo>
                <a:lnTo>
                  <a:pt x="80270" y="45870"/>
                </a:lnTo>
                <a:lnTo>
                  <a:pt x="80280" y="45910"/>
                </a:lnTo>
                <a:lnTo>
                  <a:pt x="80280" y="45940"/>
                </a:lnTo>
                <a:lnTo>
                  <a:pt x="80290" y="46050"/>
                </a:lnTo>
                <a:lnTo>
                  <a:pt x="80300" y="46090"/>
                </a:lnTo>
                <a:lnTo>
                  <a:pt x="80280" y="46130"/>
                </a:lnTo>
                <a:lnTo>
                  <a:pt x="80280" y="46140"/>
                </a:lnTo>
                <a:lnTo>
                  <a:pt x="80280" y="46190"/>
                </a:lnTo>
                <a:lnTo>
                  <a:pt x="80280" y="46200"/>
                </a:lnTo>
                <a:lnTo>
                  <a:pt x="80260" y="46220"/>
                </a:lnTo>
                <a:lnTo>
                  <a:pt x="80250" y="46230"/>
                </a:lnTo>
                <a:lnTo>
                  <a:pt x="80240" y="46240"/>
                </a:lnTo>
                <a:lnTo>
                  <a:pt x="80230" y="46250"/>
                </a:lnTo>
                <a:lnTo>
                  <a:pt x="80180" y="46300"/>
                </a:lnTo>
                <a:lnTo>
                  <a:pt x="80150" y="46290"/>
                </a:lnTo>
                <a:lnTo>
                  <a:pt x="80150" y="46280"/>
                </a:lnTo>
                <a:lnTo>
                  <a:pt x="80160" y="46270"/>
                </a:lnTo>
                <a:lnTo>
                  <a:pt x="80160" y="46260"/>
                </a:lnTo>
                <a:lnTo>
                  <a:pt x="80160" y="46250"/>
                </a:lnTo>
                <a:lnTo>
                  <a:pt x="80160" y="46240"/>
                </a:lnTo>
                <a:lnTo>
                  <a:pt x="80160" y="46230"/>
                </a:lnTo>
                <a:lnTo>
                  <a:pt x="80100" y="46210"/>
                </a:lnTo>
                <a:lnTo>
                  <a:pt x="80100" y="46220"/>
                </a:lnTo>
                <a:lnTo>
                  <a:pt x="80090" y="46230"/>
                </a:lnTo>
                <a:lnTo>
                  <a:pt x="80070" y="46260"/>
                </a:lnTo>
                <a:lnTo>
                  <a:pt x="79970" y="46280"/>
                </a:lnTo>
                <a:lnTo>
                  <a:pt x="79940" y="46290"/>
                </a:lnTo>
                <a:lnTo>
                  <a:pt x="79880" y="46310"/>
                </a:lnTo>
                <a:lnTo>
                  <a:pt x="79780" y="46340"/>
                </a:lnTo>
                <a:lnTo>
                  <a:pt x="79730" y="46350"/>
                </a:lnTo>
                <a:lnTo>
                  <a:pt x="79710" y="46360"/>
                </a:lnTo>
                <a:lnTo>
                  <a:pt x="79670" y="46360"/>
                </a:lnTo>
                <a:lnTo>
                  <a:pt x="79610" y="46380"/>
                </a:lnTo>
                <a:lnTo>
                  <a:pt x="79610" y="46370"/>
                </a:lnTo>
                <a:lnTo>
                  <a:pt x="79600" y="46330"/>
                </a:lnTo>
                <a:lnTo>
                  <a:pt x="79590" y="46320"/>
                </a:lnTo>
                <a:lnTo>
                  <a:pt x="79580" y="46280"/>
                </a:lnTo>
                <a:lnTo>
                  <a:pt x="79570" y="46270"/>
                </a:lnTo>
                <a:lnTo>
                  <a:pt x="79570" y="46260"/>
                </a:lnTo>
                <a:lnTo>
                  <a:pt x="79560" y="46250"/>
                </a:lnTo>
                <a:lnTo>
                  <a:pt x="79550" y="46220"/>
                </a:lnTo>
                <a:lnTo>
                  <a:pt x="79550" y="46190"/>
                </a:lnTo>
                <a:lnTo>
                  <a:pt x="79540" y="46190"/>
                </a:lnTo>
                <a:lnTo>
                  <a:pt x="79550" y="46160"/>
                </a:lnTo>
                <a:lnTo>
                  <a:pt x="79500" y="46090"/>
                </a:lnTo>
                <a:lnTo>
                  <a:pt x="79470" y="46060"/>
                </a:lnTo>
                <a:lnTo>
                  <a:pt x="79460" y="46040"/>
                </a:lnTo>
                <a:lnTo>
                  <a:pt x="79430" y="46050"/>
                </a:lnTo>
                <a:lnTo>
                  <a:pt x="79410" y="46070"/>
                </a:lnTo>
                <a:lnTo>
                  <a:pt x="79380" y="46020"/>
                </a:lnTo>
                <a:lnTo>
                  <a:pt x="79350" y="46020"/>
                </a:lnTo>
                <a:lnTo>
                  <a:pt x="79330" y="46030"/>
                </a:lnTo>
                <a:lnTo>
                  <a:pt x="79320" y="46030"/>
                </a:lnTo>
                <a:lnTo>
                  <a:pt x="79320" y="46020"/>
                </a:lnTo>
                <a:lnTo>
                  <a:pt x="79310" y="46020"/>
                </a:lnTo>
                <a:lnTo>
                  <a:pt x="79310" y="46010"/>
                </a:lnTo>
                <a:lnTo>
                  <a:pt x="79310" y="46000"/>
                </a:lnTo>
                <a:lnTo>
                  <a:pt x="79300" y="45990"/>
                </a:lnTo>
                <a:lnTo>
                  <a:pt x="79240" y="45880"/>
                </a:lnTo>
                <a:lnTo>
                  <a:pt x="79230" y="45870"/>
                </a:lnTo>
                <a:lnTo>
                  <a:pt x="79050" y="45900"/>
                </a:lnTo>
                <a:lnTo>
                  <a:pt x="79050" y="45910"/>
                </a:lnTo>
                <a:lnTo>
                  <a:pt x="79050" y="45920"/>
                </a:lnTo>
                <a:lnTo>
                  <a:pt x="79060" y="45920"/>
                </a:lnTo>
                <a:lnTo>
                  <a:pt x="79060" y="45930"/>
                </a:lnTo>
                <a:lnTo>
                  <a:pt x="79050" y="45940"/>
                </a:lnTo>
                <a:lnTo>
                  <a:pt x="79030" y="45950"/>
                </a:lnTo>
                <a:lnTo>
                  <a:pt x="79020" y="45960"/>
                </a:lnTo>
                <a:lnTo>
                  <a:pt x="79010" y="45970"/>
                </a:lnTo>
                <a:lnTo>
                  <a:pt x="79000" y="45970"/>
                </a:lnTo>
                <a:lnTo>
                  <a:pt x="78990" y="45970"/>
                </a:lnTo>
                <a:lnTo>
                  <a:pt x="78980" y="45980"/>
                </a:lnTo>
                <a:lnTo>
                  <a:pt x="79010" y="46050"/>
                </a:lnTo>
                <a:lnTo>
                  <a:pt x="79050" y="46140"/>
                </a:lnTo>
                <a:lnTo>
                  <a:pt x="79050" y="46150"/>
                </a:lnTo>
                <a:lnTo>
                  <a:pt x="79000" y="46210"/>
                </a:lnTo>
                <a:lnTo>
                  <a:pt x="79010" y="46250"/>
                </a:lnTo>
                <a:lnTo>
                  <a:pt x="78970" y="46310"/>
                </a:lnTo>
                <a:lnTo>
                  <a:pt x="78950" y="46320"/>
                </a:lnTo>
                <a:lnTo>
                  <a:pt x="78930" y="46330"/>
                </a:lnTo>
                <a:lnTo>
                  <a:pt x="78930" y="46340"/>
                </a:lnTo>
                <a:lnTo>
                  <a:pt x="78940" y="46350"/>
                </a:lnTo>
                <a:lnTo>
                  <a:pt x="78940" y="46360"/>
                </a:lnTo>
                <a:lnTo>
                  <a:pt x="78940" y="46380"/>
                </a:lnTo>
                <a:lnTo>
                  <a:pt x="78950" y="46390"/>
                </a:lnTo>
                <a:lnTo>
                  <a:pt x="78950" y="46400"/>
                </a:lnTo>
                <a:lnTo>
                  <a:pt x="78940" y="46400"/>
                </a:lnTo>
                <a:lnTo>
                  <a:pt x="78950" y="46400"/>
                </a:lnTo>
                <a:lnTo>
                  <a:pt x="78940" y="46400"/>
                </a:lnTo>
                <a:lnTo>
                  <a:pt x="78950" y="46400"/>
                </a:lnTo>
                <a:lnTo>
                  <a:pt x="78950" y="46410"/>
                </a:lnTo>
                <a:lnTo>
                  <a:pt x="78950" y="46420"/>
                </a:lnTo>
                <a:lnTo>
                  <a:pt x="78960" y="46420"/>
                </a:lnTo>
                <a:lnTo>
                  <a:pt x="78960" y="46430"/>
                </a:lnTo>
                <a:lnTo>
                  <a:pt x="78970" y="46430"/>
                </a:lnTo>
                <a:lnTo>
                  <a:pt x="78970" y="46440"/>
                </a:lnTo>
                <a:lnTo>
                  <a:pt x="78980" y="46440"/>
                </a:lnTo>
                <a:lnTo>
                  <a:pt x="78980" y="46450"/>
                </a:lnTo>
                <a:lnTo>
                  <a:pt x="78980" y="46460"/>
                </a:lnTo>
                <a:lnTo>
                  <a:pt x="78990" y="46460"/>
                </a:lnTo>
                <a:lnTo>
                  <a:pt x="78990" y="46470"/>
                </a:lnTo>
                <a:lnTo>
                  <a:pt x="78990" y="46480"/>
                </a:lnTo>
                <a:lnTo>
                  <a:pt x="79000" y="46490"/>
                </a:lnTo>
                <a:lnTo>
                  <a:pt x="79000" y="46500"/>
                </a:lnTo>
                <a:lnTo>
                  <a:pt x="79010" y="46510"/>
                </a:lnTo>
                <a:lnTo>
                  <a:pt x="79000" y="46520"/>
                </a:lnTo>
                <a:lnTo>
                  <a:pt x="79000" y="46560"/>
                </a:lnTo>
                <a:lnTo>
                  <a:pt x="79000" y="46570"/>
                </a:lnTo>
                <a:lnTo>
                  <a:pt x="78990" y="46570"/>
                </a:lnTo>
                <a:lnTo>
                  <a:pt x="78990" y="46580"/>
                </a:lnTo>
                <a:lnTo>
                  <a:pt x="78970" y="46590"/>
                </a:lnTo>
                <a:lnTo>
                  <a:pt x="78960" y="46600"/>
                </a:lnTo>
                <a:lnTo>
                  <a:pt x="78950" y="46610"/>
                </a:lnTo>
                <a:lnTo>
                  <a:pt x="78940" y="46620"/>
                </a:lnTo>
                <a:lnTo>
                  <a:pt x="78930" y="46630"/>
                </a:lnTo>
                <a:lnTo>
                  <a:pt x="78920" y="46640"/>
                </a:lnTo>
                <a:lnTo>
                  <a:pt x="78910" y="46640"/>
                </a:lnTo>
                <a:lnTo>
                  <a:pt x="78910" y="46650"/>
                </a:lnTo>
                <a:lnTo>
                  <a:pt x="78900" y="46650"/>
                </a:lnTo>
                <a:lnTo>
                  <a:pt x="78900" y="46660"/>
                </a:lnTo>
                <a:lnTo>
                  <a:pt x="78890" y="46660"/>
                </a:lnTo>
                <a:lnTo>
                  <a:pt x="78880" y="46670"/>
                </a:lnTo>
                <a:lnTo>
                  <a:pt x="78870" y="46680"/>
                </a:lnTo>
                <a:lnTo>
                  <a:pt x="78860" y="46680"/>
                </a:lnTo>
                <a:lnTo>
                  <a:pt x="78860" y="46690"/>
                </a:lnTo>
                <a:lnTo>
                  <a:pt x="78850" y="46690"/>
                </a:lnTo>
                <a:lnTo>
                  <a:pt x="78850" y="46700"/>
                </a:lnTo>
                <a:lnTo>
                  <a:pt x="78840" y="46700"/>
                </a:lnTo>
                <a:lnTo>
                  <a:pt x="78840" y="46710"/>
                </a:lnTo>
                <a:lnTo>
                  <a:pt x="78830" y="46710"/>
                </a:lnTo>
                <a:lnTo>
                  <a:pt x="78830" y="46720"/>
                </a:lnTo>
                <a:lnTo>
                  <a:pt x="78820" y="46720"/>
                </a:lnTo>
                <a:lnTo>
                  <a:pt x="78820" y="46730"/>
                </a:lnTo>
                <a:lnTo>
                  <a:pt x="78810" y="46730"/>
                </a:lnTo>
                <a:lnTo>
                  <a:pt x="78810" y="46720"/>
                </a:lnTo>
                <a:lnTo>
                  <a:pt x="78810" y="46730"/>
                </a:lnTo>
                <a:lnTo>
                  <a:pt x="78810" y="46740"/>
                </a:lnTo>
                <a:lnTo>
                  <a:pt x="78800" y="46740"/>
                </a:lnTo>
                <a:lnTo>
                  <a:pt x="78800" y="46750"/>
                </a:lnTo>
                <a:lnTo>
                  <a:pt x="78800" y="46760"/>
                </a:lnTo>
                <a:lnTo>
                  <a:pt x="78790" y="46760"/>
                </a:lnTo>
                <a:lnTo>
                  <a:pt x="78780" y="46760"/>
                </a:lnTo>
                <a:lnTo>
                  <a:pt x="78780" y="46770"/>
                </a:lnTo>
                <a:lnTo>
                  <a:pt x="78780" y="46780"/>
                </a:lnTo>
                <a:lnTo>
                  <a:pt x="78770" y="46780"/>
                </a:lnTo>
                <a:lnTo>
                  <a:pt x="78770" y="46790"/>
                </a:lnTo>
                <a:lnTo>
                  <a:pt x="78770" y="46800"/>
                </a:lnTo>
                <a:lnTo>
                  <a:pt x="78760" y="46800"/>
                </a:lnTo>
                <a:lnTo>
                  <a:pt x="78760" y="46810"/>
                </a:lnTo>
                <a:lnTo>
                  <a:pt x="78750" y="46810"/>
                </a:lnTo>
                <a:lnTo>
                  <a:pt x="78720" y="46750"/>
                </a:lnTo>
                <a:lnTo>
                  <a:pt x="78710" y="46710"/>
                </a:lnTo>
                <a:lnTo>
                  <a:pt x="78700" y="46700"/>
                </a:lnTo>
                <a:lnTo>
                  <a:pt x="78690" y="46690"/>
                </a:lnTo>
                <a:lnTo>
                  <a:pt x="78680" y="46660"/>
                </a:lnTo>
                <a:lnTo>
                  <a:pt x="78670" y="46650"/>
                </a:lnTo>
                <a:lnTo>
                  <a:pt x="78650" y="46610"/>
                </a:lnTo>
                <a:lnTo>
                  <a:pt x="78640" y="46620"/>
                </a:lnTo>
                <a:lnTo>
                  <a:pt x="78610" y="46670"/>
                </a:lnTo>
                <a:lnTo>
                  <a:pt x="78590" y="46690"/>
                </a:lnTo>
                <a:lnTo>
                  <a:pt x="78580" y="46700"/>
                </a:lnTo>
                <a:lnTo>
                  <a:pt x="78550" y="46740"/>
                </a:lnTo>
                <a:lnTo>
                  <a:pt x="78500" y="46780"/>
                </a:lnTo>
                <a:lnTo>
                  <a:pt x="78480" y="46800"/>
                </a:lnTo>
                <a:lnTo>
                  <a:pt x="78410" y="46850"/>
                </a:lnTo>
                <a:lnTo>
                  <a:pt x="78370" y="46870"/>
                </a:lnTo>
                <a:lnTo>
                  <a:pt x="78370" y="46880"/>
                </a:lnTo>
                <a:lnTo>
                  <a:pt x="78310" y="46890"/>
                </a:lnTo>
                <a:lnTo>
                  <a:pt x="78220" y="46900"/>
                </a:lnTo>
                <a:lnTo>
                  <a:pt x="78180" y="46910"/>
                </a:lnTo>
                <a:lnTo>
                  <a:pt x="78170" y="46910"/>
                </a:lnTo>
                <a:lnTo>
                  <a:pt x="78160" y="46890"/>
                </a:lnTo>
                <a:lnTo>
                  <a:pt x="78160" y="46880"/>
                </a:lnTo>
                <a:lnTo>
                  <a:pt x="78150" y="46860"/>
                </a:lnTo>
                <a:lnTo>
                  <a:pt x="78140" y="46810"/>
                </a:lnTo>
                <a:lnTo>
                  <a:pt x="78120" y="46790"/>
                </a:lnTo>
                <a:lnTo>
                  <a:pt x="78090" y="46760"/>
                </a:lnTo>
                <a:lnTo>
                  <a:pt x="78070" y="46750"/>
                </a:lnTo>
                <a:lnTo>
                  <a:pt x="78080" y="46730"/>
                </a:lnTo>
                <a:lnTo>
                  <a:pt x="78090" y="46680"/>
                </a:lnTo>
                <a:lnTo>
                  <a:pt x="78090" y="46660"/>
                </a:lnTo>
                <a:lnTo>
                  <a:pt x="78100" y="46640"/>
                </a:lnTo>
                <a:lnTo>
                  <a:pt x="78110" y="46630"/>
                </a:lnTo>
                <a:lnTo>
                  <a:pt x="78110" y="46610"/>
                </a:lnTo>
                <a:lnTo>
                  <a:pt x="78110" y="46580"/>
                </a:lnTo>
                <a:lnTo>
                  <a:pt x="78130" y="46540"/>
                </a:lnTo>
                <a:lnTo>
                  <a:pt x="78120" y="46520"/>
                </a:lnTo>
                <a:lnTo>
                  <a:pt x="78100" y="46500"/>
                </a:lnTo>
                <a:lnTo>
                  <a:pt x="78090" y="46490"/>
                </a:lnTo>
                <a:lnTo>
                  <a:pt x="78080" y="46480"/>
                </a:lnTo>
                <a:lnTo>
                  <a:pt x="78050" y="46500"/>
                </a:lnTo>
                <a:lnTo>
                  <a:pt x="78020" y="46510"/>
                </a:lnTo>
                <a:lnTo>
                  <a:pt x="77960" y="46530"/>
                </a:lnTo>
                <a:lnTo>
                  <a:pt x="77910" y="46530"/>
                </a:lnTo>
                <a:lnTo>
                  <a:pt x="77890" y="46520"/>
                </a:lnTo>
                <a:lnTo>
                  <a:pt x="77860" y="46490"/>
                </a:lnTo>
                <a:lnTo>
                  <a:pt x="77830" y="46460"/>
                </a:lnTo>
                <a:lnTo>
                  <a:pt x="77830" y="46450"/>
                </a:lnTo>
                <a:lnTo>
                  <a:pt x="77820" y="46470"/>
                </a:lnTo>
                <a:lnTo>
                  <a:pt x="77810" y="46470"/>
                </a:lnTo>
                <a:lnTo>
                  <a:pt x="77800" y="46490"/>
                </a:lnTo>
                <a:lnTo>
                  <a:pt x="77790" y="46500"/>
                </a:lnTo>
                <a:lnTo>
                  <a:pt x="77770" y="46530"/>
                </a:lnTo>
                <a:lnTo>
                  <a:pt x="77760" y="46550"/>
                </a:lnTo>
                <a:lnTo>
                  <a:pt x="77750" y="46560"/>
                </a:lnTo>
                <a:lnTo>
                  <a:pt x="77750" y="46570"/>
                </a:lnTo>
                <a:lnTo>
                  <a:pt x="77750" y="46600"/>
                </a:lnTo>
                <a:lnTo>
                  <a:pt x="77750" y="46610"/>
                </a:lnTo>
                <a:lnTo>
                  <a:pt x="77740" y="46610"/>
                </a:lnTo>
                <a:lnTo>
                  <a:pt x="77740" y="46620"/>
                </a:lnTo>
                <a:lnTo>
                  <a:pt x="77730" y="46620"/>
                </a:lnTo>
                <a:lnTo>
                  <a:pt x="77720" y="46630"/>
                </a:lnTo>
                <a:lnTo>
                  <a:pt x="77720" y="46640"/>
                </a:lnTo>
                <a:lnTo>
                  <a:pt x="77660" y="46590"/>
                </a:lnTo>
                <a:lnTo>
                  <a:pt x="77510" y="46550"/>
                </a:lnTo>
                <a:lnTo>
                  <a:pt x="77500" y="46560"/>
                </a:lnTo>
                <a:lnTo>
                  <a:pt x="77470" y="46570"/>
                </a:lnTo>
                <a:lnTo>
                  <a:pt x="77470" y="46600"/>
                </a:lnTo>
                <a:lnTo>
                  <a:pt x="77470" y="46610"/>
                </a:lnTo>
                <a:lnTo>
                  <a:pt x="77440" y="46690"/>
                </a:lnTo>
                <a:lnTo>
                  <a:pt x="77430" y="46720"/>
                </a:lnTo>
                <a:lnTo>
                  <a:pt x="77430" y="46730"/>
                </a:lnTo>
                <a:lnTo>
                  <a:pt x="77420" y="46760"/>
                </a:lnTo>
                <a:lnTo>
                  <a:pt x="77410" y="46780"/>
                </a:lnTo>
                <a:lnTo>
                  <a:pt x="77390" y="46830"/>
                </a:lnTo>
                <a:lnTo>
                  <a:pt x="77390" y="46840"/>
                </a:lnTo>
                <a:lnTo>
                  <a:pt x="77330" y="46860"/>
                </a:lnTo>
                <a:lnTo>
                  <a:pt x="77260" y="46870"/>
                </a:lnTo>
                <a:lnTo>
                  <a:pt x="77250" y="46840"/>
                </a:lnTo>
                <a:lnTo>
                  <a:pt x="77230" y="46800"/>
                </a:lnTo>
                <a:lnTo>
                  <a:pt x="77200" y="46740"/>
                </a:lnTo>
                <a:lnTo>
                  <a:pt x="77230" y="46700"/>
                </a:lnTo>
                <a:lnTo>
                  <a:pt x="77210" y="46660"/>
                </a:lnTo>
                <a:lnTo>
                  <a:pt x="77200" y="46650"/>
                </a:lnTo>
                <a:lnTo>
                  <a:pt x="77180" y="46610"/>
                </a:lnTo>
                <a:lnTo>
                  <a:pt x="77170" y="46600"/>
                </a:lnTo>
                <a:lnTo>
                  <a:pt x="77170" y="46590"/>
                </a:lnTo>
                <a:lnTo>
                  <a:pt x="77160" y="46590"/>
                </a:lnTo>
                <a:lnTo>
                  <a:pt x="77160" y="46580"/>
                </a:lnTo>
                <a:lnTo>
                  <a:pt x="77170" y="46560"/>
                </a:lnTo>
                <a:lnTo>
                  <a:pt x="77180" y="46550"/>
                </a:lnTo>
                <a:lnTo>
                  <a:pt x="77190" y="46550"/>
                </a:lnTo>
                <a:lnTo>
                  <a:pt x="77190" y="46540"/>
                </a:lnTo>
                <a:lnTo>
                  <a:pt x="77220" y="46520"/>
                </a:lnTo>
                <a:lnTo>
                  <a:pt x="77240" y="46490"/>
                </a:lnTo>
                <a:lnTo>
                  <a:pt x="77210" y="46450"/>
                </a:lnTo>
                <a:lnTo>
                  <a:pt x="77190" y="46420"/>
                </a:lnTo>
                <a:lnTo>
                  <a:pt x="77170" y="46390"/>
                </a:lnTo>
                <a:lnTo>
                  <a:pt x="77160" y="46390"/>
                </a:lnTo>
                <a:lnTo>
                  <a:pt x="77150" y="46370"/>
                </a:lnTo>
                <a:lnTo>
                  <a:pt x="77130" y="46360"/>
                </a:lnTo>
                <a:lnTo>
                  <a:pt x="77130" y="46340"/>
                </a:lnTo>
                <a:lnTo>
                  <a:pt x="77100" y="46300"/>
                </a:lnTo>
                <a:lnTo>
                  <a:pt x="77090" y="46270"/>
                </a:lnTo>
                <a:lnTo>
                  <a:pt x="77070" y="46280"/>
                </a:lnTo>
                <a:lnTo>
                  <a:pt x="77060" y="46280"/>
                </a:lnTo>
                <a:lnTo>
                  <a:pt x="77050" y="46290"/>
                </a:lnTo>
                <a:lnTo>
                  <a:pt x="77040" y="46290"/>
                </a:lnTo>
                <a:lnTo>
                  <a:pt x="77040" y="46280"/>
                </a:lnTo>
                <a:lnTo>
                  <a:pt x="77030" y="46280"/>
                </a:lnTo>
                <a:lnTo>
                  <a:pt x="77030" y="46290"/>
                </a:lnTo>
                <a:lnTo>
                  <a:pt x="77020" y="46290"/>
                </a:lnTo>
                <a:lnTo>
                  <a:pt x="77020" y="46300"/>
                </a:lnTo>
                <a:lnTo>
                  <a:pt x="77010" y="46300"/>
                </a:lnTo>
                <a:lnTo>
                  <a:pt x="77010" y="46310"/>
                </a:lnTo>
                <a:lnTo>
                  <a:pt x="77020" y="46310"/>
                </a:lnTo>
                <a:lnTo>
                  <a:pt x="77020" y="46320"/>
                </a:lnTo>
                <a:lnTo>
                  <a:pt x="77030" y="46320"/>
                </a:lnTo>
                <a:lnTo>
                  <a:pt x="77030" y="46330"/>
                </a:lnTo>
                <a:lnTo>
                  <a:pt x="77030" y="46340"/>
                </a:lnTo>
                <a:lnTo>
                  <a:pt x="77040" y="46340"/>
                </a:lnTo>
                <a:lnTo>
                  <a:pt x="77040" y="46350"/>
                </a:lnTo>
                <a:lnTo>
                  <a:pt x="77030" y="46350"/>
                </a:lnTo>
                <a:lnTo>
                  <a:pt x="77030" y="46360"/>
                </a:lnTo>
                <a:lnTo>
                  <a:pt x="77020" y="46360"/>
                </a:lnTo>
                <a:lnTo>
                  <a:pt x="77020" y="46350"/>
                </a:lnTo>
                <a:lnTo>
                  <a:pt x="77020" y="46360"/>
                </a:lnTo>
                <a:lnTo>
                  <a:pt x="77010" y="46360"/>
                </a:lnTo>
                <a:lnTo>
                  <a:pt x="77010" y="46350"/>
                </a:lnTo>
                <a:lnTo>
                  <a:pt x="77000" y="46350"/>
                </a:lnTo>
                <a:lnTo>
                  <a:pt x="77000" y="46360"/>
                </a:lnTo>
                <a:lnTo>
                  <a:pt x="76990" y="46360"/>
                </a:lnTo>
                <a:lnTo>
                  <a:pt x="76980" y="46360"/>
                </a:lnTo>
                <a:lnTo>
                  <a:pt x="76980" y="46370"/>
                </a:lnTo>
                <a:lnTo>
                  <a:pt x="76970" y="46370"/>
                </a:lnTo>
                <a:lnTo>
                  <a:pt x="76960" y="46370"/>
                </a:lnTo>
                <a:lnTo>
                  <a:pt x="76960" y="46380"/>
                </a:lnTo>
                <a:lnTo>
                  <a:pt x="76950" y="46380"/>
                </a:lnTo>
                <a:lnTo>
                  <a:pt x="76950" y="46390"/>
                </a:lnTo>
                <a:lnTo>
                  <a:pt x="76940" y="46390"/>
                </a:lnTo>
                <a:lnTo>
                  <a:pt x="76940" y="46400"/>
                </a:lnTo>
                <a:lnTo>
                  <a:pt x="76930" y="46400"/>
                </a:lnTo>
                <a:lnTo>
                  <a:pt x="76930" y="46410"/>
                </a:lnTo>
                <a:lnTo>
                  <a:pt x="76920" y="46420"/>
                </a:lnTo>
                <a:lnTo>
                  <a:pt x="76910" y="46420"/>
                </a:lnTo>
                <a:lnTo>
                  <a:pt x="76900" y="46430"/>
                </a:lnTo>
                <a:lnTo>
                  <a:pt x="76890" y="46430"/>
                </a:lnTo>
                <a:lnTo>
                  <a:pt x="76890" y="46440"/>
                </a:lnTo>
                <a:lnTo>
                  <a:pt x="76880" y="46440"/>
                </a:lnTo>
                <a:lnTo>
                  <a:pt x="76870" y="46450"/>
                </a:lnTo>
                <a:lnTo>
                  <a:pt x="76860" y="46450"/>
                </a:lnTo>
                <a:lnTo>
                  <a:pt x="76850" y="46470"/>
                </a:lnTo>
                <a:lnTo>
                  <a:pt x="76820" y="46510"/>
                </a:lnTo>
                <a:lnTo>
                  <a:pt x="76800" y="46550"/>
                </a:lnTo>
                <a:lnTo>
                  <a:pt x="76790" y="46580"/>
                </a:lnTo>
                <a:lnTo>
                  <a:pt x="76780" y="46590"/>
                </a:lnTo>
                <a:lnTo>
                  <a:pt x="76770" y="46600"/>
                </a:lnTo>
                <a:lnTo>
                  <a:pt x="76770" y="46610"/>
                </a:lnTo>
                <a:lnTo>
                  <a:pt x="76780" y="46630"/>
                </a:lnTo>
                <a:lnTo>
                  <a:pt x="76800" y="46660"/>
                </a:lnTo>
                <a:lnTo>
                  <a:pt x="76770" y="46680"/>
                </a:lnTo>
                <a:lnTo>
                  <a:pt x="76750" y="46690"/>
                </a:lnTo>
                <a:lnTo>
                  <a:pt x="76680" y="46670"/>
                </a:lnTo>
                <a:lnTo>
                  <a:pt x="76670" y="46680"/>
                </a:lnTo>
                <a:lnTo>
                  <a:pt x="76670" y="46690"/>
                </a:lnTo>
                <a:lnTo>
                  <a:pt x="76670" y="46700"/>
                </a:lnTo>
                <a:lnTo>
                  <a:pt x="76660" y="46720"/>
                </a:lnTo>
                <a:lnTo>
                  <a:pt x="76650" y="46730"/>
                </a:lnTo>
                <a:lnTo>
                  <a:pt x="76640" y="46760"/>
                </a:lnTo>
                <a:lnTo>
                  <a:pt x="76630" y="46800"/>
                </a:lnTo>
                <a:lnTo>
                  <a:pt x="76620" y="46810"/>
                </a:lnTo>
                <a:lnTo>
                  <a:pt x="76620" y="46820"/>
                </a:lnTo>
                <a:lnTo>
                  <a:pt x="76610" y="46830"/>
                </a:lnTo>
                <a:lnTo>
                  <a:pt x="76610" y="46840"/>
                </a:lnTo>
                <a:lnTo>
                  <a:pt x="76610" y="46850"/>
                </a:lnTo>
                <a:lnTo>
                  <a:pt x="76610" y="46860"/>
                </a:lnTo>
                <a:lnTo>
                  <a:pt x="76600" y="46880"/>
                </a:lnTo>
                <a:lnTo>
                  <a:pt x="76600" y="46890"/>
                </a:lnTo>
                <a:lnTo>
                  <a:pt x="76590" y="46900"/>
                </a:lnTo>
                <a:lnTo>
                  <a:pt x="76600" y="46910"/>
                </a:lnTo>
                <a:lnTo>
                  <a:pt x="76600" y="46940"/>
                </a:lnTo>
                <a:lnTo>
                  <a:pt x="76600" y="46950"/>
                </a:lnTo>
                <a:lnTo>
                  <a:pt x="76600" y="46960"/>
                </a:lnTo>
                <a:lnTo>
                  <a:pt x="76600" y="46970"/>
                </a:lnTo>
                <a:lnTo>
                  <a:pt x="76590" y="47000"/>
                </a:lnTo>
                <a:lnTo>
                  <a:pt x="76580" y="47020"/>
                </a:lnTo>
                <a:lnTo>
                  <a:pt x="76570" y="47050"/>
                </a:lnTo>
                <a:lnTo>
                  <a:pt x="76570" y="47060"/>
                </a:lnTo>
                <a:lnTo>
                  <a:pt x="76560" y="47070"/>
                </a:lnTo>
                <a:lnTo>
                  <a:pt x="76560" y="47080"/>
                </a:lnTo>
                <a:lnTo>
                  <a:pt x="76560" y="47090"/>
                </a:lnTo>
                <a:lnTo>
                  <a:pt x="76550" y="47100"/>
                </a:lnTo>
                <a:lnTo>
                  <a:pt x="76550" y="47120"/>
                </a:lnTo>
                <a:lnTo>
                  <a:pt x="76550" y="47140"/>
                </a:lnTo>
                <a:lnTo>
                  <a:pt x="76540" y="47150"/>
                </a:lnTo>
                <a:lnTo>
                  <a:pt x="76540" y="47160"/>
                </a:lnTo>
                <a:lnTo>
                  <a:pt x="76540" y="47170"/>
                </a:lnTo>
                <a:lnTo>
                  <a:pt x="76540" y="47180"/>
                </a:lnTo>
                <a:lnTo>
                  <a:pt x="76540" y="47190"/>
                </a:lnTo>
                <a:lnTo>
                  <a:pt x="76540" y="47200"/>
                </a:lnTo>
                <a:lnTo>
                  <a:pt x="76530" y="47210"/>
                </a:lnTo>
                <a:lnTo>
                  <a:pt x="76530" y="47220"/>
                </a:lnTo>
                <a:lnTo>
                  <a:pt x="76520" y="47240"/>
                </a:lnTo>
                <a:lnTo>
                  <a:pt x="76510" y="47250"/>
                </a:lnTo>
                <a:lnTo>
                  <a:pt x="76510" y="47260"/>
                </a:lnTo>
                <a:lnTo>
                  <a:pt x="76500" y="47260"/>
                </a:lnTo>
                <a:lnTo>
                  <a:pt x="76500" y="47280"/>
                </a:lnTo>
                <a:lnTo>
                  <a:pt x="76500" y="47300"/>
                </a:lnTo>
                <a:lnTo>
                  <a:pt x="76500" y="47320"/>
                </a:lnTo>
                <a:lnTo>
                  <a:pt x="76500" y="47330"/>
                </a:lnTo>
                <a:lnTo>
                  <a:pt x="76440" y="47270"/>
                </a:lnTo>
                <a:lnTo>
                  <a:pt x="76420" y="47250"/>
                </a:lnTo>
                <a:lnTo>
                  <a:pt x="76360" y="47180"/>
                </a:lnTo>
                <a:lnTo>
                  <a:pt x="76290" y="47120"/>
                </a:lnTo>
                <a:lnTo>
                  <a:pt x="76260" y="47090"/>
                </a:lnTo>
                <a:lnTo>
                  <a:pt x="76210" y="47040"/>
                </a:lnTo>
                <a:lnTo>
                  <a:pt x="76180" y="47010"/>
                </a:lnTo>
                <a:lnTo>
                  <a:pt x="76150" y="46980"/>
                </a:lnTo>
                <a:lnTo>
                  <a:pt x="76020" y="46850"/>
                </a:lnTo>
                <a:lnTo>
                  <a:pt x="75910" y="46750"/>
                </a:lnTo>
                <a:lnTo>
                  <a:pt x="75920" y="46740"/>
                </a:lnTo>
                <a:lnTo>
                  <a:pt x="75920" y="46730"/>
                </a:lnTo>
                <a:lnTo>
                  <a:pt x="75980" y="46740"/>
                </a:lnTo>
                <a:lnTo>
                  <a:pt x="75990" y="46770"/>
                </a:lnTo>
                <a:lnTo>
                  <a:pt x="76030" y="46770"/>
                </a:lnTo>
                <a:lnTo>
                  <a:pt x="76080" y="46790"/>
                </a:lnTo>
                <a:lnTo>
                  <a:pt x="76120" y="46610"/>
                </a:lnTo>
                <a:lnTo>
                  <a:pt x="76120" y="46600"/>
                </a:lnTo>
                <a:lnTo>
                  <a:pt x="76130" y="46590"/>
                </a:lnTo>
                <a:lnTo>
                  <a:pt x="76130" y="46580"/>
                </a:lnTo>
                <a:lnTo>
                  <a:pt x="76130" y="46550"/>
                </a:lnTo>
                <a:lnTo>
                  <a:pt x="76140" y="46550"/>
                </a:lnTo>
                <a:lnTo>
                  <a:pt x="76160" y="46550"/>
                </a:lnTo>
                <a:lnTo>
                  <a:pt x="76180" y="46560"/>
                </a:lnTo>
                <a:lnTo>
                  <a:pt x="76190" y="46560"/>
                </a:lnTo>
                <a:lnTo>
                  <a:pt x="76210" y="46560"/>
                </a:lnTo>
                <a:lnTo>
                  <a:pt x="76200" y="46530"/>
                </a:lnTo>
                <a:lnTo>
                  <a:pt x="76190" y="46470"/>
                </a:lnTo>
                <a:lnTo>
                  <a:pt x="76190" y="46460"/>
                </a:lnTo>
                <a:lnTo>
                  <a:pt x="76170" y="46410"/>
                </a:lnTo>
                <a:lnTo>
                  <a:pt x="76180" y="46410"/>
                </a:lnTo>
                <a:lnTo>
                  <a:pt x="76180" y="46400"/>
                </a:lnTo>
                <a:lnTo>
                  <a:pt x="76170" y="46390"/>
                </a:lnTo>
                <a:lnTo>
                  <a:pt x="76170" y="46380"/>
                </a:lnTo>
                <a:lnTo>
                  <a:pt x="76170" y="46370"/>
                </a:lnTo>
                <a:lnTo>
                  <a:pt x="76160" y="46370"/>
                </a:lnTo>
                <a:lnTo>
                  <a:pt x="76160" y="46360"/>
                </a:lnTo>
                <a:lnTo>
                  <a:pt x="76160" y="46350"/>
                </a:lnTo>
                <a:lnTo>
                  <a:pt x="76160" y="46330"/>
                </a:lnTo>
                <a:lnTo>
                  <a:pt x="76150" y="46320"/>
                </a:lnTo>
                <a:lnTo>
                  <a:pt x="76160" y="46310"/>
                </a:lnTo>
                <a:lnTo>
                  <a:pt x="76150" y="46300"/>
                </a:lnTo>
                <a:lnTo>
                  <a:pt x="76140" y="46290"/>
                </a:lnTo>
                <a:lnTo>
                  <a:pt x="76140" y="46280"/>
                </a:lnTo>
                <a:lnTo>
                  <a:pt x="76130" y="46270"/>
                </a:lnTo>
                <a:lnTo>
                  <a:pt x="76110" y="46250"/>
                </a:lnTo>
                <a:lnTo>
                  <a:pt x="76070" y="46270"/>
                </a:lnTo>
                <a:lnTo>
                  <a:pt x="76030" y="46260"/>
                </a:lnTo>
                <a:lnTo>
                  <a:pt x="75980" y="46240"/>
                </a:lnTo>
                <a:lnTo>
                  <a:pt x="75970" y="46240"/>
                </a:lnTo>
                <a:lnTo>
                  <a:pt x="75940" y="46230"/>
                </a:lnTo>
                <a:lnTo>
                  <a:pt x="75930" y="46180"/>
                </a:lnTo>
                <a:lnTo>
                  <a:pt x="75970" y="46150"/>
                </a:lnTo>
                <a:lnTo>
                  <a:pt x="75960" y="46080"/>
                </a:lnTo>
                <a:lnTo>
                  <a:pt x="75910" y="46070"/>
                </a:lnTo>
                <a:lnTo>
                  <a:pt x="75990" y="45880"/>
                </a:lnTo>
                <a:lnTo>
                  <a:pt x="76020" y="45830"/>
                </a:lnTo>
                <a:lnTo>
                  <a:pt x="75990" y="45840"/>
                </a:lnTo>
                <a:lnTo>
                  <a:pt x="75970" y="45840"/>
                </a:lnTo>
                <a:lnTo>
                  <a:pt x="75910" y="45850"/>
                </a:lnTo>
                <a:lnTo>
                  <a:pt x="75850" y="45860"/>
                </a:lnTo>
                <a:lnTo>
                  <a:pt x="75840" y="45840"/>
                </a:lnTo>
                <a:lnTo>
                  <a:pt x="75790" y="45810"/>
                </a:lnTo>
                <a:lnTo>
                  <a:pt x="75790" y="45780"/>
                </a:lnTo>
                <a:lnTo>
                  <a:pt x="75770" y="45750"/>
                </a:lnTo>
                <a:lnTo>
                  <a:pt x="75760" y="45720"/>
                </a:lnTo>
                <a:lnTo>
                  <a:pt x="75760" y="45700"/>
                </a:lnTo>
                <a:lnTo>
                  <a:pt x="75760" y="45690"/>
                </a:lnTo>
                <a:lnTo>
                  <a:pt x="75750" y="45680"/>
                </a:lnTo>
                <a:lnTo>
                  <a:pt x="75740" y="45680"/>
                </a:lnTo>
                <a:lnTo>
                  <a:pt x="75700" y="45670"/>
                </a:lnTo>
                <a:lnTo>
                  <a:pt x="75700" y="45660"/>
                </a:lnTo>
                <a:lnTo>
                  <a:pt x="75710" y="45640"/>
                </a:lnTo>
                <a:lnTo>
                  <a:pt x="75630" y="45590"/>
                </a:lnTo>
                <a:lnTo>
                  <a:pt x="75640" y="45580"/>
                </a:lnTo>
                <a:lnTo>
                  <a:pt x="75650" y="45560"/>
                </a:lnTo>
                <a:lnTo>
                  <a:pt x="75550" y="45570"/>
                </a:lnTo>
                <a:lnTo>
                  <a:pt x="75430" y="45590"/>
                </a:lnTo>
                <a:lnTo>
                  <a:pt x="75420" y="45620"/>
                </a:lnTo>
                <a:lnTo>
                  <a:pt x="75400" y="45650"/>
                </a:lnTo>
                <a:lnTo>
                  <a:pt x="75350" y="45660"/>
                </a:lnTo>
                <a:lnTo>
                  <a:pt x="75300" y="45670"/>
                </a:lnTo>
                <a:lnTo>
                  <a:pt x="75260" y="45670"/>
                </a:lnTo>
                <a:lnTo>
                  <a:pt x="75210" y="45700"/>
                </a:lnTo>
                <a:lnTo>
                  <a:pt x="75200" y="45700"/>
                </a:lnTo>
                <a:lnTo>
                  <a:pt x="75220" y="45720"/>
                </a:lnTo>
                <a:lnTo>
                  <a:pt x="75210" y="45720"/>
                </a:lnTo>
                <a:lnTo>
                  <a:pt x="75200" y="45730"/>
                </a:lnTo>
                <a:lnTo>
                  <a:pt x="75210" y="45730"/>
                </a:lnTo>
                <a:lnTo>
                  <a:pt x="75200" y="45730"/>
                </a:lnTo>
                <a:lnTo>
                  <a:pt x="75180" y="45730"/>
                </a:lnTo>
                <a:lnTo>
                  <a:pt x="75180" y="45700"/>
                </a:lnTo>
                <a:lnTo>
                  <a:pt x="75170" y="45690"/>
                </a:lnTo>
                <a:lnTo>
                  <a:pt x="75160" y="45660"/>
                </a:lnTo>
                <a:lnTo>
                  <a:pt x="75110" y="45500"/>
                </a:lnTo>
                <a:lnTo>
                  <a:pt x="75100" y="45480"/>
                </a:lnTo>
                <a:lnTo>
                  <a:pt x="75080" y="45420"/>
                </a:lnTo>
                <a:lnTo>
                  <a:pt x="75070" y="45400"/>
                </a:lnTo>
                <a:lnTo>
                  <a:pt x="75060" y="45390"/>
                </a:lnTo>
                <a:lnTo>
                  <a:pt x="75040" y="45380"/>
                </a:lnTo>
                <a:lnTo>
                  <a:pt x="75020" y="45360"/>
                </a:lnTo>
                <a:lnTo>
                  <a:pt x="75000" y="45360"/>
                </a:lnTo>
                <a:lnTo>
                  <a:pt x="74990" y="45360"/>
                </a:lnTo>
                <a:lnTo>
                  <a:pt x="74990" y="45340"/>
                </a:lnTo>
                <a:lnTo>
                  <a:pt x="74980" y="45340"/>
                </a:lnTo>
                <a:lnTo>
                  <a:pt x="74980" y="45320"/>
                </a:lnTo>
                <a:lnTo>
                  <a:pt x="74970" y="45320"/>
                </a:lnTo>
                <a:lnTo>
                  <a:pt x="74970" y="45310"/>
                </a:lnTo>
                <a:lnTo>
                  <a:pt x="74980" y="45310"/>
                </a:lnTo>
                <a:lnTo>
                  <a:pt x="74980" y="45300"/>
                </a:lnTo>
                <a:lnTo>
                  <a:pt x="74980" y="45290"/>
                </a:lnTo>
                <a:lnTo>
                  <a:pt x="74970" y="45260"/>
                </a:lnTo>
                <a:lnTo>
                  <a:pt x="74970" y="45210"/>
                </a:lnTo>
                <a:lnTo>
                  <a:pt x="74970" y="45170"/>
                </a:lnTo>
                <a:lnTo>
                  <a:pt x="74960" y="45150"/>
                </a:lnTo>
                <a:lnTo>
                  <a:pt x="74960" y="45130"/>
                </a:lnTo>
                <a:lnTo>
                  <a:pt x="74960" y="45110"/>
                </a:lnTo>
                <a:lnTo>
                  <a:pt x="74960" y="45090"/>
                </a:lnTo>
                <a:lnTo>
                  <a:pt x="74950" y="45070"/>
                </a:lnTo>
                <a:lnTo>
                  <a:pt x="74950" y="45060"/>
                </a:lnTo>
                <a:lnTo>
                  <a:pt x="74950" y="45050"/>
                </a:lnTo>
                <a:lnTo>
                  <a:pt x="74930" y="45050"/>
                </a:lnTo>
                <a:lnTo>
                  <a:pt x="74920" y="45050"/>
                </a:lnTo>
                <a:lnTo>
                  <a:pt x="74920" y="45030"/>
                </a:lnTo>
                <a:lnTo>
                  <a:pt x="74910" y="45030"/>
                </a:lnTo>
                <a:lnTo>
                  <a:pt x="74800" y="45020"/>
                </a:lnTo>
                <a:lnTo>
                  <a:pt x="74800" y="45010"/>
                </a:lnTo>
                <a:lnTo>
                  <a:pt x="74800" y="44950"/>
                </a:lnTo>
                <a:lnTo>
                  <a:pt x="74810" y="44920"/>
                </a:lnTo>
                <a:lnTo>
                  <a:pt x="74810" y="44900"/>
                </a:lnTo>
                <a:lnTo>
                  <a:pt x="74810" y="44870"/>
                </a:lnTo>
                <a:lnTo>
                  <a:pt x="74810" y="44860"/>
                </a:lnTo>
                <a:lnTo>
                  <a:pt x="74810" y="44850"/>
                </a:lnTo>
                <a:lnTo>
                  <a:pt x="74840" y="44850"/>
                </a:lnTo>
                <a:lnTo>
                  <a:pt x="74850" y="44750"/>
                </a:lnTo>
                <a:lnTo>
                  <a:pt x="74840" y="44740"/>
                </a:lnTo>
                <a:lnTo>
                  <a:pt x="74840" y="44730"/>
                </a:lnTo>
                <a:lnTo>
                  <a:pt x="74850" y="44730"/>
                </a:lnTo>
                <a:lnTo>
                  <a:pt x="74850" y="44720"/>
                </a:lnTo>
                <a:lnTo>
                  <a:pt x="74860" y="44720"/>
                </a:lnTo>
                <a:lnTo>
                  <a:pt x="74860" y="44710"/>
                </a:lnTo>
                <a:lnTo>
                  <a:pt x="74870" y="44710"/>
                </a:lnTo>
                <a:lnTo>
                  <a:pt x="74880" y="44710"/>
                </a:lnTo>
                <a:lnTo>
                  <a:pt x="74880" y="44700"/>
                </a:lnTo>
                <a:lnTo>
                  <a:pt x="74890" y="44690"/>
                </a:lnTo>
                <a:lnTo>
                  <a:pt x="74890" y="44680"/>
                </a:lnTo>
                <a:lnTo>
                  <a:pt x="74900" y="44670"/>
                </a:lnTo>
                <a:lnTo>
                  <a:pt x="74910" y="44670"/>
                </a:lnTo>
                <a:lnTo>
                  <a:pt x="74910" y="44660"/>
                </a:lnTo>
                <a:lnTo>
                  <a:pt x="74920" y="44660"/>
                </a:lnTo>
                <a:lnTo>
                  <a:pt x="74920" y="44650"/>
                </a:lnTo>
                <a:lnTo>
                  <a:pt x="74930" y="44650"/>
                </a:lnTo>
                <a:lnTo>
                  <a:pt x="74940" y="44640"/>
                </a:lnTo>
                <a:lnTo>
                  <a:pt x="74950" y="44640"/>
                </a:lnTo>
                <a:lnTo>
                  <a:pt x="74950" y="44630"/>
                </a:lnTo>
                <a:lnTo>
                  <a:pt x="74950" y="44620"/>
                </a:lnTo>
                <a:lnTo>
                  <a:pt x="74960" y="44620"/>
                </a:lnTo>
                <a:lnTo>
                  <a:pt x="74960" y="44610"/>
                </a:lnTo>
                <a:lnTo>
                  <a:pt x="74970" y="44610"/>
                </a:lnTo>
                <a:lnTo>
                  <a:pt x="74980" y="44610"/>
                </a:lnTo>
                <a:lnTo>
                  <a:pt x="74980" y="44600"/>
                </a:lnTo>
                <a:lnTo>
                  <a:pt x="74990" y="44590"/>
                </a:lnTo>
                <a:lnTo>
                  <a:pt x="74990" y="44580"/>
                </a:lnTo>
                <a:lnTo>
                  <a:pt x="74990" y="44570"/>
                </a:lnTo>
                <a:lnTo>
                  <a:pt x="74990" y="44560"/>
                </a:lnTo>
                <a:lnTo>
                  <a:pt x="74990" y="44550"/>
                </a:lnTo>
                <a:lnTo>
                  <a:pt x="74980" y="44550"/>
                </a:lnTo>
                <a:lnTo>
                  <a:pt x="74970" y="44550"/>
                </a:lnTo>
                <a:lnTo>
                  <a:pt x="74970" y="44540"/>
                </a:lnTo>
                <a:lnTo>
                  <a:pt x="74960" y="44540"/>
                </a:lnTo>
                <a:lnTo>
                  <a:pt x="74960" y="44530"/>
                </a:lnTo>
                <a:lnTo>
                  <a:pt x="74960" y="44520"/>
                </a:lnTo>
                <a:lnTo>
                  <a:pt x="74960" y="44510"/>
                </a:lnTo>
                <a:lnTo>
                  <a:pt x="74950" y="44510"/>
                </a:lnTo>
                <a:lnTo>
                  <a:pt x="74950" y="44500"/>
                </a:lnTo>
                <a:lnTo>
                  <a:pt x="74940" y="44500"/>
                </a:lnTo>
                <a:lnTo>
                  <a:pt x="74940" y="44490"/>
                </a:lnTo>
                <a:lnTo>
                  <a:pt x="74950" y="44480"/>
                </a:lnTo>
                <a:lnTo>
                  <a:pt x="74950" y="44490"/>
                </a:lnTo>
                <a:lnTo>
                  <a:pt x="74960" y="44480"/>
                </a:lnTo>
                <a:lnTo>
                  <a:pt x="74960" y="44470"/>
                </a:lnTo>
                <a:lnTo>
                  <a:pt x="74960" y="44460"/>
                </a:lnTo>
                <a:lnTo>
                  <a:pt x="74960" y="44450"/>
                </a:lnTo>
                <a:lnTo>
                  <a:pt x="74950" y="44430"/>
                </a:lnTo>
                <a:lnTo>
                  <a:pt x="74960" y="44420"/>
                </a:lnTo>
                <a:lnTo>
                  <a:pt x="74970" y="44400"/>
                </a:lnTo>
                <a:lnTo>
                  <a:pt x="74980" y="44380"/>
                </a:lnTo>
                <a:lnTo>
                  <a:pt x="74990" y="44370"/>
                </a:lnTo>
                <a:lnTo>
                  <a:pt x="74990" y="44360"/>
                </a:lnTo>
                <a:lnTo>
                  <a:pt x="74980" y="44330"/>
                </a:lnTo>
                <a:lnTo>
                  <a:pt x="74970" y="44300"/>
                </a:lnTo>
                <a:lnTo>
                  <a:pt x="74980" y="44290"/>
                </a:lnTo>
                <a:lnTo>
                  <a:pt x="74980" y="44280"/>
                </a:lnTo>
                <a:lnTo>
                  <a:pt x="74970" y="44280"/>
                </a:lnTo>
                <a:lnTo>
                  <a:pt x="74960" y="44280"/>
                </a:lnTo>
                <a:lnTo>
                  <a:pt x="74950" y="44280"/>
                </a:lnTo>
                <a:lnTo>
                  <a:pt x="74950" y="44270"/>
                </a:lnTo>
                <a:lnTo>
                  <a:pt x="74860" y="44270"/>
                </a:lnTo>
                <a:lnTo>
                  <a:pt x="74850" y="44270"/>
                </a:lnTo>
                <a:lnTo>
                  <a:pt x="74840" y="44270"/>
                </a:lnTo>
                <a:lnTo>
                  <a:pt x="74820" y="44270"/>
                </a:lnTo>
                <a:lnTo>
                  <a:pt x="74810" y="44270"/>
                </a:lnTo>
                <a:lnTo>
                  <a:pt x="74810" y="44260"/>
                </a:lnTo>
                <a:lnTo>
                  <a:pt x="74820" y="44190"/>
                </a:lnTo>
                <a:lnTo>
                  <a:pt x="74820" y="44180"/>
                </a:lnTo>
                <a:lnTo>
                  <a:pt x="74820" y="44170"/>
                </a:lnTo>
                <a:lnTo>
                  <a:pt x="74820" y="44160"/>
                </a:lnTo>
                <a:lnTo>
                  <a:pt x="74820" y="44150"/>
                </a:lnTo>
                <a:lnTo>
                  <a:pt x="74830" y="44150"/>
                </a:lnTo>
                <a:lnTo>
                  <a:pt x="74840" y="44150"/>
                </a:lnTo>
                <a:lnTo>
                  <a:pt x="74860" y="44150"/>
                </a:lnTo>
                <a:lnTo>
                  <a:pt x="74880" y="44150"/>
                </a:lnTo>
                <a:lnTo>
                  <a:pt x="74890" y="44150"/>
                </a:lnTo>
                <a:lnTo>
                  <a:pt x="74890" y="44160"/>
                </a:lnTo>
                <a:lnTo>
                  <a:pt x="74900" y="44160"/>
                </a:lnTo>
                <a:lnTo>
                  <a:pt x="74910" y="44160"/>
                </a:lnTo>
                <a:lnTo>
                  <a:pt x="74920" y="44160"/>
                </a:lnTo>
                <a:lnTo>
                  <a:pt x="74930" y="44160"/>
                </a:lnTo>
                <a:lnTo>
                  <a:pt x="74940" y="44160"/>
                </a:lnTo>
                <a:lnTo>
                  <a:pt x="74950" y="44160"/>
                </a:lnTo>
                <a:lnTo>
                  <a:pt x="74960" y="44160"/>
                </a:lnTo>
                <a:lnTo>
                  <a:pt x="74970" y="44160"/>
                </a:lnTo>
                <a:lnTo>
                  <a:pt x="74980" y="44160"/>
                </a:lnTo>
                <a:lnTo>
                  <a:pt x="75000" y="44160"/>
                </a:lnTo>
                <a:lnTo>
                  <a:pt x="75020" y="44160"/>
                </a:lnTo>
                <a:lnTo>
                  <a:pt x="75020" y="44150"/>
                </a:lnTo>
                <a:lnTo>
                  <a:pt x="75020" y="44140"/>
                </a:lnTo>
                <a:lnTo>
                  <a:pt x="75030" y="44140"/>
                </a:lnTo>
                <a:lnTo>
                  <a:pt x="75030" y="44130"/>
                </a:lnTo>
                <a:lnTo>
                  <a:pt x="75040" y="44120"/>
                </a:lnTo>
                <a:lnTo>
                  <a:pt x="75050" y="44120"/>
                </a:lnTo>
                <a:lnTo>
                  <a:pt x="75060" y="44120"/>
                </a:lnTo>
                <a:lnTo>
                  <a:pt x="75060" y="44110"/>
                </a:lnTo>
                <a:lnTo>
                  <a:pt x="75070" y="44110"/>
                </a:lnTo>
                <a:lnTo>
                  <a:pt x="75070" y="44100"/>
                </a:lnTo>
                <a:lnTo>
                  <a:pt x="75080" y="44090"/>
                </a:lnTo>
                <a:lnTo>
                  <a:pt x="75100" y="44080"/>
                </a:lnTo>
                <a:lnTo>
                  <a:pt x="75110" y="44070"/>
                </a:lnTo>
                <a:lnTo>
                  <a:pt x="75120" y="44070"/>
                </a:lnTo>
                <a:lnTo>
                  <a:pt x="75120" y="44060"/>
                </a:lnTo>
                <a:lnTo>
                  <a:pt x="75130" y="44060"/>
                </a:lnTo>
                <a:lnTo>
                  <a:pt x="75140" y="44060"/>
                </a:lnTo>
                <a:lnTo>
                  <a:pt x="75150" y="44050"/>
                </a:lnTo>
                <a:lnTo>
                  <a:pt x="75160" y="44050"/>
                </a:lnTo>
                <a:lnTo>
                  <a:pt x="75170" y="44050"/>
                </a:lnTo>
                <a:lnTo>
                  <a:pt x="75170" y="44040"/>
                </a:lnTo>
                <a:lnTo>
                  <a:pt x="75180" y="44040"/>
                </a:lnTo>
                <a:lnTo>
                  <a:pt x="75190" y="44040"/>
                </a:lnTo>
                <a:lnTo>
                  <a:pt x="75200" y="44030"/>
                </a:lnTo>
                <a:lnTo>
                  <a:pt x="75200" y="44040"/>
                </a:lnTo>
                <a:lnTo>
                  <a:pt x="75210" y="44040"/>
                </a:lnTo>
                <a:lnTo>
                  <a:pt x="75220" y="44040"/>
                </a:lnTo>
                <a:lnTo>
                  <a:pt x="75230" y="44040"/>
                </a:lnTo>
                <a:lnTo>
                  <a:pt x="75240" y="44050"/>
                </a:lnTo>
                <a:lnTo>
                  <a:pt x="75260" y="44050"/>
                </a:lnTo>
                <a:lnTo>
                  <a:pt x="75280" y="44060"/>
                </a:lnTo>
                <a:lnTo>
                  <a:pt x="75300" y="44070"/>
                </a:lnTo>
                <a:lnTo>
                  <a:pt x="75310" y="44070"/>
                </a:lnTo>
                <a:lnTo>
                  <a:pt x="75320" y="44070"/>
                </a:lnTo>
                <a:lnTo>
                  <a:pt x="75330" y="44080"/>
                </a:lnTo>
                <a:lnTo>
                  <a:pt x="75340" y="44080"/>
                </a:lnTo>
                <a:lnTo>
                  <a:pt x="75340" y="44070"/>
                </a:lnTo>
                <a:lnTo>
                  <a:pt x="75360" y="44060"/>
                </a:lnTo>
                <a:lnTo>
                  <a:pt x="75370" y="44060"/>
                </a:lnTo>
                <a:lnTo>
                  <a:pt x="75370" y="44050"/>
                </a:lnTo>
                <a:lnTo>
                  <a:pt x="75380" y="44040"/>
                </a:lnTo>
                <a:lnTo>
                  <a:pt x="75390" y="44030"/>
                </a:lnTo>
                <a:lnTo>
                  <a:pt x="75390" y="44020"/>
                </a:lnTo>
                <a:lnTo>
                  <a:pt x="75390" y="44010"/>
                </a:lnTo>
                <a:lnTo>
                  <a:pt x="75390" y="44000"/>
                </a:lnTo>
                <a:lnTo>
                  <a:pt x="75380" y="43990"/>
                </a:lnTo>
                <a:lnTo>
                  <a:pt x="75370" y="43990"/>
                </a:lnTo>
                <a:lnTo>
                  <a:pt x="75360" y="43990"/>
                </a:lnTo>
                <a:lnTo>
                  <a:pt x="75360" y="43980"/>
                </a:lnTo>
                <a:lnTo>
                  <a:pt x="75370" y="43980"/>
                </a:lnTo>
                <a:lnTo>
                  <a:pt x="75370" y="43970"/>
                </a:lnTo>
                <a:lnTo>
                  <a:pt x="75380" y="43970"/>
                </a:lnTo>
                <a:lnTo>
                  <a:pt x="75380" y="43960"/>
                </a:lnTo>
                <a:lnTo>
                  <a:pt x="75380" y="43940"/>
                </a:lnTo>
                <a:lnTo>
                  <a:pt x="75380" y="43930"/>
                </a:lnTo>
                <a:lnTo>
                  <a:pt x="75390" y="43910"/>
                </a:lnTo>
                <a:lnTo>
                  <a:pt x="75400" y="43910"/>
                </a:lnTo>
                <a:lnTo>
                  <a:pt x="75400" y="43920"/>
                </a:lnTo>
                <a:lnTo>
                  <a:pt x="75410" y="43920"/>
                </a:lnTo>
                <a:lnTo>
                  <a:pt x="75420" y="43920"/>
                </a:lnTo>
                <a:lnTo>
                  <a:pt x="75430" y="43920"/>
                </a:lnTo>
                <a:lnTo>
                  <a:pt x="75440" y="43920"/>
                </a:lnTo>
                <a:lnTo>
                  <a:pt x="75440" y="43930"/>
                </a:lnTo>
                <a:lnTo>
                  <a:pt x="75450" y="43930"/>
                </a:lnTo>
                <a:lnTo>
                  <a:pt x="75460" y="43930"/>
                </a:lnTo>
                <a:lnTo>
                  <a:pt x="75470" y="43930"/>
                </a:lnTo>
                <a:lnTo>
                  <a:pt x="75480" y="43940"/>
                </a:lnTo>
                <a:lnTo>
                  <a:pt x="75490" y="43940"/>
                </a:lnTo>
                <a:lnTo>
                  <a:pt x="75500" y="43940"/>
                </a:lnTo>
                <a:lnTo>
                  <a:pt x="75510" y="43940"/>
                </a:lnTo>
                <a:lnTo>
                  <a:pt x="75510" y="43950"/>
                </a:lnTo>
                <a:lnTo>
                  <a:pt x="75520" y="43950"/>
                </a:lnTo>
                <a:lnTo>
                  <a:pt x="75530" y="43950"/>
                </a:lnTo>
                <a:lnTo>
                  <a:pt x="75540" y="43950"/>
                </a:lnTo>
                <a:lnTo>
                  <a:pt x="75540" y="43960"/>
                </a:lnTo>
                <a:lnTo>
                  <a:pt x="75550" y="43960"/>
                </a:lnTo>
                <a:lnTo>
                  <a:pt x="75560" y="43960"/>
                </a:lnTo>
                <a:lnTo>
                  <a:pt x="75570" y="43960"/>
                </a:lnTo>
                <a:lnTo>
                  <a:pt x="75580" y="43960"/>
                </a:lnTo>
                <a:lnTo>
                  <a:pt x="75590" y="43960"/>
                </a:lnTo>
                <a:lnTo>
                  <a:pt x="75600" y="43960"/>
                </a:lnTo>
                <a:lnTo>
                  <a:pt x="75610" y="43950"/>
                </a:lnTo>
                <a:lnTo>
                  <a:pt x="75620" y="43950"/>
                </a:lnTo>
                <a:lnTo>
                  <a:pt x="75630" y="43950"/>
                </a:lnTo>
                <a:lnTo>
                  <a:pt x="75640" y="43940"/>
                </a:lnTo>
                <a:lnTo>
                  <a:pt x="75600" y="43870"/>
                </a:lnTo>
                <a:lnTo>
                  <a:pt x="75610" y="43870"/>
                </a:lnTo>
                <a:lnTo>
                  <a:pt x="75620" y="43870"/>
                </a:lnTo>
                <a:lnTo>
                  <a:pt x="75630" y="43870"/>
                </a:lnTo>
                <a:lnTo>
                  <a:pt x="75640" y="43870"/>
                </a:lnTo>
                <a:lnTo>
                  <a:pt x="75650" y="43870"/>
                </a:lnTo>
                <a:lnTo>
                  <a:pt x="75660" y="43870"/>
                </a:lnTo>
                <a:lnTo>
                  <a:pt x="75670" y="43860"/>
                </a:lnTo>
                <a:lnTo>
                  <a:pt x="75670" y="43850"/>
                </a:lnTo>
                <a:lnTo>
                  <a:pt x="75680" y="43850"/>
                </a:lnTo>
                <a:lnTo>
                  <a:pt x="75690" y="43850"/>
                </a:lnTo>
                <a:lnTo>
                  <a:pt x="75690" y="43840"/>
                </a:lnTo>
                <a:lnTo>
                  <a:pt x="75700" y="43840"/>
                </a:lnTo>
                <a:lnTo>
                  <a:pt x="75710" y="43840"/>
                </a:lnTo>
                <a:lnTo>
                  <a:pt x="75720" y="43830"/>
                </a:lnTo>
                <a:lnTo>
                  <a:pt x="75730" y="43830"/>
                </a:lnTo>
                <a:lnTo>
                  <a:pt x="75740" y="43830"/>
                </a:lnTo>
                <a:lnTo>
                  <a:pt x="75740" y="43840"/>
                </a:lnTo>
                <a:lnTo>
                  <a:pt x="75750" y="43840"/>
                </a:lnTo>
                <a:lnTo>
                  <a:pt x="75760" y="43840"/>
                </a:lnTo>
                <a:lnTo>
                  <a:pt x="75770" y="43840"/>
                </a:lnTo>
                <a:lnTo>
                  <a:pt x="75780" y="43840"/>
                </a:lnTo>
                <a:lnTo>
                  <a:pt x="75790" y="43840"/>
                </a:lnTo>
                <a:lnTo>
                  <a:pt x="75800" y="43840"/>
                </a:lnTo>
                <a:lnTo>
                  <a:pt x="75810" y="43830"/>
                </a:lnTo>
                <a:lnTo>
                  <a:pt x="75820" y="43830"/>
                </a:lnTo>
                <a:lnTo>
                  <a:pt x="75830" y="43830"/>
                </a:lnTo>
                <a:lnTo>
                  <a:pt x="75830" y="43820"/>
                </a:lnTo>
                <a:lnTo>
                  <a:pt x="75840" y="43820"/>
                </a:lnTo>
                <a:lnTo>
                  <a:pt x="75850" y="43820"/>
                </a:lnTo>
                <a:lnTo>
                  <a:pt x="75860" y="43820"/>
                </a:lnTo>
                <a:lnTo>
                  <a:pt x="75860" y="43810"/>
                </a:lnTo>
                <a:lnTo>
                  <a:pt x="75870" y="43810"/>
                </a:lnTo>
                <a:lnTo>
                  <a:pt x="75880" y="43810"/>
                </a:lnTo>
                <a:lnTo>
                  <a:pt x="75890" y="43810"/>
                </a:lnTo>
                <a:lnTo>
                  <a:pt x="75900" y="43810"/>
                </a:lnTo>
                <a:lnTo>
                  <a:pt x="75910" y="43810"/>
                </a:lnTo>
                <a:lnTo>
                  <a:pt x="75920" y="43810"/>
                </a:lnTo>
                <a:lnTo>
                  <a:pt x="75920" y="43820"/>
                </a:lnTo>
                <a:lnTo>
                  <a:pt x="75930" y="43820"/>
                </a:lnTo>
                <a:lnTo>
                  <a:pt x="75930" y="43830"/>
                </a:lnTo>
                <a:lnTo>
                  <a:pt x="75950" y="43840"/>
                </a:lnTo>
                <a:lnTo>
                  <a:pt x="75960" y="43850"/>
                </a:lnTo>
                <a:lnTo>
                  <a:pt x="75970" y="43850"/>
                </a:lnTo>
                <a:lnTo>
                  <a:pt x="75980" y="43860"/>
                </a:lnTo>
                <a:lnTo>
                  <a:pt x="75990" y="43860"/>
                </a:lnTo>
                <a:lnTo>
                  <a:pt x="76000" y="43860"/>
                </a:lnTo>
                <a:lnTo>
                  <a:pt x="76000" y="43870"/>
                </a:lnTo>
                <a:lnTo>
                  <a:pt x="76010" y="43870"/>
                </a:lnTo>
                <a:lnTo>
                  <a:pt x="76020" y="43870"/>
                </a:lnTo>
                <a:lnTo>
                  <a:pt x="76030" y="43880"/>
                </a:lnTo>
                <a:lnTo>
                  <a:pt x="76040" y="43880"/>
                </a:lnTo>
                <a:lnTo>
                  <a:pt x="76050" y="43880"/>
                </a:lnTo>
                <a:lnTo>
                  <a:pt x="76060" y="43880"/>
                </a:lnTo>
                <a:lnTo>
                  <a:pt x="76070" y="43880"/>
                </a:lnTo>
                <a:lnTo>
                  <a:pt x="76080" y="43880"/>
                </a:lnTo>
                <a:lnTo>
                  <a:pt x="76090" y="43880"/>
                </a:lnTo>
                <a:lnTo>
                  <a:pt x="76090" y="43870"/>
                </a:lnTo>
                <a:lnTo>
                  <a:pt x="76100" y="43870"/>
                </a:lnTo>
                <a:lnTo>
                  <a:pt x="76110" y="43870"/>
                </a:lnTo>
                <a:lnTo>
                  <a:pt x="76110" y="43860"/>
                </a:lnTo>
                <a:lnTo>
                  <a:pt x="76120" y="43860"/>
                </a:lnTo>
                <a:lnTo>
                  <a:pt x="76130" y="43860"/>
                </a:lnTo>
                <a:lnTo>
                  <a:pt x="76130" y="43850"/>
                </a:lnTo>
                <a:lnTo>
                  <a:pt x="76140" y="43850"/>
                </a:lnTo>
                <a:lnTo>
                  <a:pt x="76150" y="43850"/>
                </a:lnTo>
                <a:lnTo>
                  <a:pt x="76150" y="43840"/>
                </a:lnTo>
                <a:lnTo>
                  <a:pt x="76160" y="43840"/>
                </a:lnTo>
                <a:lnTo>
                  <a:pt x="76170" y="43840"/>
                </a:lnTo>
                <a:lnTo>
                  <a:pt x="76170" y="43830"/>
                </a:lnTo>
                <a:lnTo>
                  <a:pt x="76180" y="43830"/>
                </a:lnTo>
                <a:lnTo>
                  <a:pt x="76190" y="43830"/>
                </a:lnTo>
                <a:lnTo>
                  <a:pt x="76200" y="43820"/>
                </a:lnTo>
                <a:lnTo>
                  <a:pt x="76210" y="43820"/>
                </a:lnTo>
                <a:lnTo>
                  <a:pt x="76210" y="43810"/>
                </a:lnTo>
                <a:lnTo>
                  <a:pt x="76220" y="43800"/>
                </a:lnTo>
                <a:lnTo>
                  <a:pt x="76220" y="43790"/>
                </a:lnTo>
                <a:lnTo>
                  <a:pt x="76220" y="43780"/>
                </a:lnTo>
                <a:lnTo>
                  <a:pt x="76220" y="43770"/>
                </a:lnTo>
                <a:lnTo>
                  <a:pt x="76220" y="43760"/>
                </a:lnTo>
                <a:lnTo>
                  <a:pt x="76220" y="43750"/>
                </a:lnTo>
                <a:lnTo>
                  <a:pt x="76230" y="43750"/>
                </a:lnTo>
                <a:lnTo>
                  <a:pt x="76230" y="43740"/>
                </a:lnTo>
                <a:lnTo>
                  <a:pt x="76240" y="43740"/>
                </a:lnTo>
                <a:lnTo>
                  <a:pt x="76250" y="43740"/>
                </a:lnTo>
                <a:lnTo>
                  <a:pt x="76260" y="43740"/>
                </a:lnTo>
                <a:lnTo>
                  <a:pt x="76270" y="43740"/>
                </a:lnTo>
                <a:lnTo>
                  <a:pt x="76280" y="43740"/>
                </a:lnTo>
                <a:lnTo>
                  <a:pt x="76280" y="43750"/>
                </a:lnTo>
                <a:lnTo>
                  <a:pt x="76290" y="43760"/>
                </a:lnTo>
                <a:lnTo>
                  <a:pt x="76300" y="43760"/>
                </a:lnTo>
                <a:lnTo>
                  <a:pt x="76310" y="43760"/>
                </a:lnTo>
                <a:lnTo>
                  <a:pt x="76320" y="43760"/>
                </a:lnTo>
                <a:lnTo>
                  <a:pt x="76330" y="43750"/>
                </a:lnTo>
                <a:lnTo>
                  <a:pt x="76340" y="43740"/>
                </a:lnTo>
                <a:lnTo>
                  <a:pt x="76340" y="43730"/>
                </a:lnTo>
                <a:lnTo>
                  <a:pt x="76350" y="43720"/>
                </a:lnTo>
                <a:lnTo>
                  <a:pt x="76350" y="43710"/>
                </a:lnTo>
                <a:lnTo>
                  <a:pt x="76350" y="43700"/>
                </a:lnTo>
                <a:lnTo>
                  <a:pt x="76360" y="43690"/>
                </a:lnTo>
                <a:lnTo>
                  <a:pt x="76370" y="43680"/>
                </a:lnTo>
                <a:lnTo>
                  <a:pt x="76370" y="43670"/>
                </a:lnTo>
                <a:lnTo>
                  <a:pt x="76380" y="43660"/>
                </a:lnTo>
                <a:lnTo>
                  <a:pt x="76390" y="43660"/>
                </a:lnTo>
                <a:lnTo>
                  <a:pt x="76400" y="43650"/>
                </a:lnTo>
                <a:lnTo>
                  <a:pt x="76410" y="43650"/>
                </a:lnTo>
                <a:lnTo>
                  <a:pt x="76420" y="43640"/>
                </a:lnTo>
                <a:lnTo>
                  <a:pt x="76430" y="43640"/>
                </a:lnTo>
                <a:lnTo>
                  <a:pt x="76440" y="43640"/>
                </a:lnTo>
                <a:lnTo>
                  <a:pt x="76450" y="43640"/>
                </a:lnTo>
                <a:lnTo>
                  <a:pt x="76460" y="43640"/>
                </a:lnTo>
                <a:lnTo>
                  <a:pt x="76470" y="43640"/>
                </a:lnTo>
                <a:lnTo>
                  <a:pt x="76480" y="43640"/>
                </a:lnTo>
                <a:lnTo>
                  <a:pt x="76490" y="43640"/>
                </a:lnTo>
                <a:lnTo>
                  <a:pt x="76490" y="43650"/>
                </a:lnTo>
                <a:lnTo>
                  <a:pt x="76500" y="43650"/>
                </a:lnTo>
                <a:lnTo>
                  <a:pt x="76510" y="43650"/>
                </a:lnTo>
                <a:lnTo>
                  <a:pt x="76520" y="43650"/>
                </a:lnTo>
                <a:lnTo>
                  <a:pt x="76520" y="43640"/>
                </a:lnTo>
                <a:lnTo>
                  <a:pt x="76530" y="43640"/>
                </a:lnTo>
                <a:lnTo>
                  <a:pt x="76530" y="43630"/>
                </a:lnTo>
                <a:lnTo>
                  <a:pt x="76540" y="43630"/>
                </a:lnTo>
                <a:lnTo>
                  <a:pt x="76550" y="43620"/>
                </a:lnTo>
                <a:lnTo>
                  <a:pt x="76560" y="43620"/>
                </a:lnTo>
                <a:lnTo>
                  <a:pt x="76560" y="43610"/>
                </a:lnTo>
                <a:lnTo>
                  <a:pt x="76570" y="43610"/>
                </a:lnTo>
                <a:lnTo>
                  <a:pt x="76570" y="43600"/>
                </a:lnTo>
                <a:lnTo>
                  <a:pt x="76580" y="43600"/>
                </a:lnTo>
                <a:lnTo>
                  <a:pt x="76580" y="43590"/>
                </a:lnTo>
                <a:lnTo>
                  <a:pt x="76590" y="43590"/>
                </a:lnTo>
                <a:lnTo>
                  <a:pt x="76600" y="43580"/>
                </a:lnTo>
                <a:lnTo>
                  <a:pt x="76610" y="43580"/>
                </a:lnTo>
                <a:lnTo>
                  <a:pt x="76620" y="43570"/>
                </a:lnTo>
                <a:lnTo>
                  <a:pt x="76630" y="43570"/>
                </a:lnTo>
                <a:lnTo>
                  <a:pt x="76630" y="43560"/>
                </a:lnTo>
                <a:lnTo>
                  <a:pt x="76640" y="43560"/>
                </a:lnTo>
                <a:lnTo>
                  <a:pt x="76650" y="43550"/>
                </a:lnTo>
                <a:lnTo>
                  <a:pt x="76660" y="43550"/>
                </a:lnTo>
                <a:lnTo>
                  <a:pt x="76670" y="43540"/>
                </a:lnTo>
                <a:lnTo>
                  <a:pt x="76680" y="43540"/>
                </a:lnTo>
                <a:lnTo>
                  <a:pt x="76680" y="43530"/>
                </a:lnTo>
                <a:lnTo>
                  <a:pt x="76690" y="43530"/>
                </a:lnTo>
                <a:lnTo>
                  <a:pt x="76700" y="43530"/>
                </a:lnTo>
                <a:lnTo>
                  <a:pt x="76710" y="43530"/>
                </a:lnTo>
                <a:lnTo>
                  <a:pt x="76720" y="43530"/>
                </a:lnTo>
                <a:lnTo>
                  <a:pt x="76730" y="43530"/>
                </a:lnTo>
                <a:lnTo>
                  <a:pt x="76730" y="43540"/>
                </a:lnTo>
                <a:lnTo>
                  <a:pt x="76740" y="43540"/>
                </a:lnTo>
                <a:lnTo>
                  <a:pt x="76750" y="43550"/>
                </a:lnTo>
                <a:lnTo>
                  <a:pt x="76750" y="43560"/>
                </a:lnTo>
                <a:lnTo>
                  <a:pt x="76760" y="43560"/>
                </a:lnTo>
                <a:lnTo>
                  <a:pt x="76770" y="43560"/>
                </a:lnTo>
                <a:lnTo>
                  <a:pt x="76780" y="43560"/>
                </a:lnTo>
                <a:lnTo>
                  <a:pt x="76800" y="43560"/>
                </a:lnTo>
                <a:lnTo>
                  <a:pt x="76810" y="43550"/>
                </a:lnTo>
                <a:lnTo>
                  <a:pt x="76820" y="43550"/>
                </a:lnTo>
                <a:lnTo>
                  <a:pt x="76830" y="43540"/>
                </a:lnTo>
                <a:lnTo>
                  <a:pt x="76840" y="43540"/>
                </a:lnTo>
                <a:lnTo>
                  <a:pt x="76840" y="43530"/>
                </a:lnTo>
                <a:lnTo>
                  <a:pt x="76850" y="43530"/>
                </a:lnTo>
                <a:lnTo>
                  <a:pt x="76860" y="43530"/>
                </a:lnTo>
                <a:lnTo>
                  <a:pt x="76870" y="43520"/>
                </a:lnTo>
                <a:lnTo>
                  <a:pt x="76880" y="43520"/>
                </a:lnTo>
                <a:lnTo>
                  <a:pt x="76890" y="43510"/>
                </a:lnTo>
                <a:lnTo>
                  <a:pt x="76910" y="43500"/>
                </a:lnTo>
                <a:lnTo>
                  <a:pt x="76920" y="43500"/>
                </a:lnTo>
                <a:lnTo>
                  <a:pt x="76920" y="43490"/>
                </a:lnTo>
                <a:lnTo>
                  <a:pt x="76930" y="43490"/>
                </a:lnTo>
                <a:lnTo>
                  <a:pt x="76940" y="43480"/>
                </a:lnTo>
                <a:lnTo>
                  <a:pt x="76940" y="43470"/>
                </a:lnTo>
                <a:lnTo>
                  <a:pt x="76950" y="43470"/>
                </a:lnTo>
                <a:lnTo>
                  <a:pt x="76960" y="43460"/>
                </a:lnTo>
                <a:lnTo>
                  <a:pt x="76960" y="43450"/>
                </a:lnTo>
                <a:lnTo>
                  <a:pt x="76970" y="43450"/>
                </a:lnTo>
                <a:lnTo>
                  <a:pt x="76970" y="43440"/>
                </a:lnTo>
                <a:lnTo>
                  <a:pt x="76980" y="43440"/>
                </a:lnTo>
                <a:lnTo>
                  <a:pt x="76980" y="43430"/>
                </a:lnTo>
                <a:lnTo>
                  <a:pt x="76980" y="43420"/>
                </a:lnTo>
                <a:lnTo>
                  <a:pt x="76990" y="43420"/>
                </a:lnTo>
                <a:lnTo>
                  <a:pt x="76990" y="43410"/>
                </a:lnTo>
                <a:lnTo>
                  <a:pt x="76980" y="43400"/>
                </a:lnTo>
                <a:lnTo>
                  <a:pt x="76960" y="43390"/>
                </a:lnTo>
                <a:lnTo>
                  <a:pt x="76940" y="43380"/>
                </a:lnTo>
                <a:lnTo>
                  <a:pt x="76940" y="43360"/>
                </a:lnTo>
                <a:lnTo>
                  <a:pt x="76940" y="43350"/>
                </a:lnTo>
                <a:lnTo>
                  <a:pt x="76950" y="43340"/>
                </a:lnTo>
                <a:lnTo>
                  <a:pt x="76960" y="43340"/>
                </a:lnTo>
                <a:lnTo>
                  <a:pt x="76960" y="43330"/>
                </a:lnTo>
                <a:lnTo>
                  <a:pt x="77040" y="43320"/>
                </a:lnTo>
                <a:lnTo>
                  <a:pt x="77050" y="43310"/>
                </a:lnTo>
                <a:lnTo>
                  <a:pt x="77060" y="43300"/>
                </a:lnTo>
                <a:lnTo>
                  <a:pt x="77060" y="43290"/>
                </a:lnTo>
                <a:lnTo>
                  <a:pt x="77060" y="43280"/>
                </a:lnTo>
                <a:lnTo>
                  <a:pt x="77070" y="43280"/>
                </a:lnTo>
                <a:lnTo>
                  <a:pt x="77070" y="43270"/>
                </a:lnTo>
                <a:lnTo>
                  <a:pt x="77070" y="43260"/>
                </a:lnTo>
                <a:lnTo>
                  <a:pt x="77070" y="43250"/>
                </a:lnTo>
                <a:lnTo>
                  <a:pt x="77070" y="43240"/>
                </a:lnTo>
                <a:lnTo>
                  <a:pt x="77080" y="43230"/>
                </a:lnTo>
                <a:lnTo>
                  <a:pt x="77080" y="43220"/>
                </a:lnTo>
                <a:lnTo>
                  <a:pt x="77090" y="43220"/>
                </a:lnTo>
                <a:lnTo>
                  <a:pt x="77090" y="43210"/>
                </a:lnTo>
                <a:lnTo>
                  <a:pt x="77090" y="43220"/>
                </a:lnTo>
                <a:lnTo>
                  <a:pt x="77090" y="43210"/>
                </a:lnTo>
                <a:lnTo>
                  <a:pt x="77100" y="43210"/>
                </a:lnTo>
                <a:lnTo>
                  <a:pt x="77110" y="43210"/>
                </a:lnTo>
                <a:lnTo>
                  <a:pt x="77120" y="43200"/>
                </a:lnTo>
                <a:lnTo>
                  <a:pt x="77130" y="43200"/>
                </a:lnTo>
                <a:lnTo>
                  <a:pt x="77140" y="43200"/>
                </a:lnTo>
                <a:lnTo>
                  <a:pt x="77140" y="43190"/>
                </a:lnTo>
                <a:lnTo>
                  <a:pt x="77150" y="43190"/>
                </a:lnTo>
                <a:lnTo>
                  <a:pt x="77160" y="43190"/>
                </a:lnTo>
                <a:lnTo>
                  <a:pt x="77170" y="43190"/>
                </a:lnTo>
                <a:lnTo>
                  <a:pt x="77180" y="43180"/>
                </a:lnTo>
                <a:lnTo>
                  <a:pt x="77190" y="43180"/>
                </a:lnTo>
                <a:lnTo>
                  <a:pt x="77200" y="43180"/>
                </a:lnTo>
                <a:lnTo>
                  <a:pt x="77200" y="43170"/>
                </a:lnTo>
                <a:lnTo>
                  <a:pt x="77210" y="43170"/>
                </a:lnTo>
                <a:lnTo>
                  <a:pt x="77220" y="43170"/>
                </a:lnTo>
                <a:lnTo>
                  <a:pt x="77220" y="43160"/>
                </a:lnTo>
                <a:lnTo>
                  <a:pt x="77230" y="43160"/>
                </a:lnTo>
                <a:lnTo>
                  <a:pt x="77240" y="43160"/>
                </a:lnTo>
                <a:lnTo>
                  <a:pt x="77240" y="43150"/>
                </a:lnTo>
                <a:lnTo>
                  <a:pt x="77270" y="43150"/>
                </a:lnTo>
                <a:lnTo>
                  <a:pt x="77280" y="43150"/>
                </a:lnTo>
                <a:lnTo>
                  <a:pt x="77290" y="43150"/>
                </a:lnTo>
                <a:lnTo>
                  <a:pt x="77310" y="43160"/>
                </a:lnTo>
                <a:lnTo>
                  <a:pt x="77320" y="43160"/>
                </a:lnTo>
                <a:lnTo>
                  <a:pt x="77340" y="43160"/>
                </a:lnTo>
                <a:lnTo>
                  <a:pt x="77350" y="43150"/>
                </a:lnTo>
                <a:lnTo>
                  <a:pt x="77360" y="43140"/>
                </a:lnTo>
                <a:lnTo>
                  <a:pt x="77370" y="43130"/>
                </a:lnTo>
                <a:lnTo>
                  <a:pt x="77370" y="43120"/>
                </a:lnTo>
                <a:lnTo>
                  <a:pt x="77380" y="43110"/>
                </a:lnTo>
                <a:lnTo>
                  <a:pt x="77390" y="43110"/>
                </a:lnTo>
                <a:lnTo>
                  <a:pt x="77390" y="43100"/>
                </a:lnTo>
                <a:lnTo>
                  <a:pt x="77400" y="43090"/>
                </a:lnTo>
                <a:lnTo>
                  <a:pt x="77410" y="43080"/>
                </a:lnTo>
                <a:lnTo>
                  <a:pt x="77420" y="43070"/>
                </a:lnTo>
                <a:lnTo>
                  <a:pt x="77430" y="43070"/>
                </a:lnTo>
                <a:lnTo>
                  <a:pt x="77440" y="43060"/>
                </a:lnTo>
                <a:lnTo>
                  <a:pt x="77450" y="43060"/>
                </a:lnTo>
                <a:lnTo>
                  <a:pt x="77450" y="43050"/>
                </a:lnTo>
                <a:lnTo>
                  <a:pt x="77460" y="43050"/>
                </a:lnTo>
                <a:lnTo>
                  <a:pt x="77470" y="43050"/>
                </a:lnTo>
                <a:lnTo>
                  <a:pt x="77480" y="43040"/>
                </a:lnTo>
                <a:lnTo>
                  <a:pt x="77490" y="43040"/>
                </a:lnTo>
                <a:lnTo>
                  <a:pt x="77500" y="43030"/>
                </a:lnTo>
                <a:lnTo>
                  <a:pt x="77510" y="43030"/>
                </a:lnTo>
                <a:lnTo>
                  <a:pt x="77520" y="43030"/>
                </a:lnTo>
                <a:lnTo>
                  <a:pt x="77530" y="43030"/>
                </a:lnTo>
                <a:lnTo>
                  <a:pt x="77540" y="43030"/>
                </a:lnTo>
                <a:lnTo>
                  <a:pt x="77550" y="43030"/>
                </a:lnTo>
                <a:lnTo>
                  <a:pt x="77560" y="43020"/>
                </a:lnTo>
                <a:lnTo>
                  <a:pt x="77570" y="43010"/>
                </a:lnTo>
                <a:lnTo>
                  <a:pt x="77580" y="43000"/>
                </a:lnTo>
                <a:lnTo>
                  <a:pt x="77580" y="42990"/>
                </a:lnTo>
                <a:lnTo>
                  <a:pt x="77590" y="42980"/>
                </a:lnTo>
                <a:lnTo>
                  <a:pt x="77590" y="42970"/>
                </a:lnTo>
                <a:lnTo>
                  <a:pt x="77600" y="42960"/>
                </a:lnTo>
                <a:lnTo>
                  <a:pt x="77610" y="42950"/>
                </a:lnTo>
                <a:lnTo>
                  <a:pt x="77620" y="42940"/>
                </a:lnTo>
                <a:lnTo>
                  <a:pt x="77630" y="42940"/>
                </a:lnTo>
                <a:lnTo>
                  <a:pt x="77640" y="42940"/>
                </a:lnTo>
                <a:lnTo>
                  <a:pt x="77650" y="42960"/>
                </a:lnTo>
                <a:lnTo>
                  <a:pt x="77660" y="42950"/>
                </a:lnTo>
                <a:lnTo>
                  <a:pt x="77670" y="42950"/>
                </a:lnTo>
                <a:lnTo>
                  <a:pt x="77680" y="42950"/>
                </a:lnTo>
                <a:lnTo>
                  <a:pt x="77690" y="42940"/>
                </a:lnTo>
                <a:lnTo>
                  <a:pt x="77700" y="42940"/>
                </a:lnTo>
                <a:lnTo>
                  <a:pt x="77700" y="42930"/>
                </a:lnTo>
                <a:lnTo>
                  <a:pt x="77710" y="42920"/>
                </a:lnTo>
                <a:lnTo>
                  <a:pt x="77720" y="42910"/>
                </a:lnTo>
                <a:lnTo>
                  <a:pt x="77730" y="42900"/>
                </a:lnTo>
                <a:lnTo>
                  <a:pt x="77740" y="42900"/>
                </a:lnTo>
                <a:lnTo>
                  <a:pt x="77750" y="42890"/>
                </a:lnTo>
                <a:lnTo>
                  <a:pt x="77760" y="42890"/>
                </a:lnTo>
                <a:lnTo>
                  <a:pt x="77760" y="42880"/>
                </a:lnTo>
                <a:lnTo>
                  <a:pt x="77770" y="42880"/>
                </a:lnTo>
                <a:lnTo>
                  <a:pt x="77780" y="42880"/>
                </a:lnTo>
                <a:lnTo>
                  <a:pt x="77790" y="42870"/>
                </a:lnTo>
                <a:lnTo>
                  <a:pt x="77800" y="42870"/>
                </a:lnTo>
                <a:lnTo>
                  <a:pt x="77810" y="42870"/>
                </a:lnTo>
                <a:lnTo>
                  <a:pt x="77820" y="42870"/>
                </a:lnTo>
                <a:lnTo>
                  <a:pt x="77830" y="42860"/>
                </a:lnTo>
                <a:lnTo>
                  <a:pt x="77850" y="42850"/>
                </a:lnTo>
                <a:lnTo>
                  <a:pt x="77860" y="42840"/>
                </a:lnTo>
                <a:lnTo>
                  <a:pt x="77870" y="42830"/>
                </a:lnTo>
                <a:lnTo>
                  <a:pt x="77870" y="42820"/>
                </a:lnTo>
                <a:lnTo>
                  <a:pt x="77880" y="42820"/>
                </a:lnTo>
                <a:lnTo>
                  <a:pt x="77880" y="42810"/>
                </a:lnTo>
                <a:lnTo>
                  <a:pt x="77890" y="42800"/>
                </a:lnTo>
                <a:lnTo>
                  <a:pt x="77900" y="42790"/>
                </a:lnTo>
                <a:lnTo>
                  <a:pt x="77910" y="42780"/>
                </a:lnTo>
                <a:lnTo>
                  <a:pt x="77920" y="42770"/>
                </a:lnTo>
                <a:lnTo>
                  <a:pt x="77930" y="42760"/>
                </a:lnTo>
                <a:lnTo>
                  <a:pt x="77940" y="42760"/>
                </a:lnTo>
                <a:lnTo>
                  <a:pt x="77950" y="42750"/>
                </a:lnTo>
                <a:lnTo>
                  <a:pt x="77960" y="42750"/>
                </a:lnTo>
                <a:lnTo>
                  <a:pt x="77970" y="42750"/>
                </a:lnTo>
                <a:lnTo>
                  <a:pt x="77970" y="42740"/>
                </a:lnTo>
                <a:lnTo>
                  <a:pt x="77970" y="42750"/>
                </a:lnTo>
                <a:lnTo>
                  <a:pt x="77980" y="42750"/>
                </a:lnTo>
                <a:lnTo>
                  <a:pt x="77980" y="42740"/>
                </a:lnTo>
                <a:lnTo>
                  <a:pt x="77990" y="42740"/>
                </a:lnTo>
                <a:lnTo>
                  <a:pt x="78000" y="42740"/>
                </a:lnTo>
                <a:lnTo>
                  <a:pt x="78010" y="42740"/>
                </a:lnTo>
                <a:lnTo>
                  <a:pt x="78020" y="42740"/>
                </a:lnTo>
                <a:lnTo>
                  <a:pt x="78030" y="42740"/>
                </a:lnTo>
                <a:lnTo>
                  <a:pt x="78040" y="42740"/>
                </a:lnTo>
                <a:lnTo>
                  <a:pt x="78060" y="42740"/>
                </a:lnTo>
                <a:lnTo>
                  <a:pt x="78070" y="42740"/>
                </a:lnTo>
                <a:lnTo>
                  <a:pt x="78070" y="42730"/>
                </a:lnTo>
                <a:lnTo>
                  <a:pt x="78080" y="42730"/>
                </a:lnTo>
                <a:lnTo>
                  <a:pt x="78090" y="42730"/>
                </a:lnTo>
                <a:lnTo>
                  <a:pt x="78100" y="42730"/>
                </a:lnTo>
                <a:lnTo>
                  <a:pt x="78110" y="42730"/>
                </a:lnTo>
                <a:lnTo>
                  <a:pt x="78120" y="42730"/>
                </a:lnTo>
                <a:lnTo>
                  <a:pt x="78130" y="42730"/>
                </a:lnTo>
                <a:lnTo>
                  <a:pt x="78140" y="42730"/>
                </a:lnTo>
                <a:lnTo>
                  <a:pt x="78150" y="42730"/>
                </a:lnTo>
                <a:lnTo>
                  <a:pt x="78160" y="42730"/>
                </a:lnTo>
                <a:lnTo>
                  <a:pt x="78170" y="42730"/>
                </a:lnTo>
                <a:lnTo>
                  <a:pt x="78180" y="42730"/>
                </a:lnTo>
                <a:lnTo>
                  <a:pt x="78190" y="42730"/>
                </a:lnTo>
                <a:lnTo>
                  <a:pt x="78200" y="42730"/>
                </a:lnTo>
                <a:lnTo>
                  <a:pt x="78210" y="42740"/>
                </a:lnTo>
                <a:lnTo>
                  <a:pt x="78220" y="42740"/>
                </a:lnTo>
                <a:lnTo>
                  <a:pt x="78230" y="42740"/>
                </a:lnTo>
                <a:lnTo>
                  <a:pt x="78240" y="42750"/>
                </a:lnTo>
                <a:lnTo>
                  <a:pt x="78250" y="42750"/>
                </a:lnTo>
                <a:lnTo>
                  <a:pt x="78260" y="42750"/>
                </a:lnTo>
                <a:lnTo>
                  <a:pt x="78260" y="42760"/>
                </a:lnTo>
                <a:lnTo>
                  <a:pt x="78270" y="42760"/>
                </a:lnTo>
                <a:lnTo>
                  <a:pt x="78280" y="42760"/>
                </a:lnTo>
                <a:lnTo>
                  <a:pt x="78290" y="42760"/>
                </a:lnTo>
                <a:lnTo>
                  <a:pt x="78290" y="42770"/>
                </a:lnTo>
                <a:lnTo>
                  <a:pt x="78300" y="42770"/>
                </a:lnTo>
                <a:lnTo>
                  <a:pt x="78310" y="42770"/>
                </a:lnTo>
                <a:lnTo>
                  <a:pt x="78320" y="42770"/>
                </a:lnTo>
                <a:lnTo>
                  <a:pt x="78320" y="42780"/>
                </a:lnTo>
                <a:lnTo>
                  <a:pt x="78330" y="42780"/>
                </a:lnTo>
                <a:lnTo>
                  <a:pt x="78340" y="42780"/>
                </a:lnTo>
                <a:lnTo>
                  <a:pt x="78350" y="42780"/>
                </a:lnTo>
                <a:lnTo>
                  <a:pt x="78360" y="42780"/>
                </a:lnTo>
                <a:lnTo>
                  <a:pt x="78370" y="42780"/>
                </a:lnTo>
                <a:lnTo>
                  <a:pt x="78370" y="42790"/>
                </a:lnTo>
                <a:lnTo>
                  <a:pt x="78370" y="42780"/>
                </a:lnTo>
                <a:lnTo>
                  <a:pt x="78380" y="42780"/>
                </a:lnTo>
                <a:lnTo>
                  <a:pt x="78380" y="42790"/>
                </a:lnTo>
                <a:lnTo>
                  <a:pt x="78380" y="42780"/>
                </a:lnTo>
                <a:lnTo>
                  <a:pt x="78390" y="42780"/>
                </a:lnTo>
                <a:lnTo>
                  <a:pt x="78390" y="42790"/>
                </a:lnTo>
                <a:lnTo>
                  <a:pt x="78400" y="42790"/>
                </a:lnTo>
                <a:lnTo>
                  <a:pt x="78400" y="42780"/>
                </a:lnTo>
                <a:lnTo>
                  <a:pt x="78410" y="42780"/>
                </a:lnTo>
                <a:lnTo>
                  <a:pt x="78420" y="42780"/>
                </a:lnTo>
                <a:lnTo>
                  <a:pt x="78430" y="42780"/>
                </a:lnTo>
                <a:lnTo>
                  <a:pt x="78430" y="42770"/>
                </a:lnTo>
                <a:lnTo>
                  <a:pt x="78440" y="42770"/>
                </a:lnTo>
                <a:lnTo>
                  <a:pt x="78450" y="42770"/>
                </a:lnTo>
                <a:lnTo>
                  <a:pt x="78460" y="42770"/>
                </a:lnTo>
                <a:lnTo>
                  <a:pt x="78470" y="42770"/>
                </a:lnTo>
                <a:lnTo>
                  <a:pt x="78480" y="42770"/>
                </a:lnTo>
                <a:lnTo>
                  <a:pt x="78490" y="42760"/>
                </a:lnTo>
                <a:lnTo>
                  <a:pt x="78500" y="42760"/>
                </a:lnTo>
                <a:lnTo>
                  <a:pt x="78510" y="42760"/>
                </a:lnTo>
                <a:lnTo>
                  <a:pt x="78520" y="42760"/>
                </a:lnTo>
                <a:lnTo>
                  <a:pt x="78530" y="42760"/>
                </a:lnTo>
                <a:lnTo>
                  <a:pt x="78540" y="42760"/>
                </a:lnTo>
                <a:lnTo>
                  <a:pt x="78550" y="42770"/>
                </a:lnTo>
                <a:lnTo>
                  <a:pt x="78560" y="42770"/>
                </a:lnTo>
                <a:lnTo>
                  <a:pt x="78570" y="42780"/>
                </a:lnTo>
                <a:lnTo>
                  <a:pt x="78580" y="42780"/>
                </a:lnTo>
                <a:lnTo>
                  <a:pt x="78590" y="42780"/>
                </a:lnTo>
                <a:lnTo>
                  <a:pt x="78600" y="42780"/>
                </a:lnTo>
                <a:lnTo>
                  <a:pt x="78620" y="42780"/>
                </a:lnTo>
                <a:lnTo>
                  <a:pt x="78630" y="42780"/>
                </a:lnTo>
                <a:lnTo>
                  <a:pt x="78640" y="42780"/>
                </a:lnTo>
                <a:lnTo>
                  <a:pt x="78650" y="42780"/>
                </a:lnTo>
                <a:lnTo>
                  <a:pt x="78660" y="42780"/>
                </a:lnTo>
                <a:lnTo>
                  <a:pt x="78670" y="42780"/>
                </a:lnTo>
                <a:lnTo>
                  <a:pt x="78680" y="42780"/>
                </a:lnTo>
                <a:lnTo>
                  <a:pt x="78690" y="42780"/>
                </a:lnTo>
                <a:lnTo>
                  <a:pt x="78700" y="42780"/>
                </a:lnTo>
                <a:lnTo>
                  <a:pt x="78710" y="42790"/>
                </a:lnTo>
                <a:lnTo>
                  <a:pt x="78720" y="42790"/>
                </a:lnTo>
                <a:lnTo>
                  <a:pt x="78730" y="42790"/>
                </a:lnTo>
                <a:lnTo>
                  <a:pt x="78740" y="42790"/>
                </a:lnTo>
                <a:lnTo>
                  <a:pt x="78750" y="42790"/>
                </a:lnTo>
                <a:lnTo>
                  <a:pt x="78750" y="42800"/>
                </a:lnTo>
                <a:lnTo>
                  <a:pt x="78760" y="42800"/>
                </a:lnTo>
                <a:lnTo>
                  <a:pt x="78760" y="42790"/>
                </a:lnTo>
                <a:lnTo>
                  <a:pt x="78760" y="42800"/>
                </a:lnTo>
                <a:lnTo>
                  <a:pt x="78770" y="42800"/>
                </a:lnTo>
                <a:lnTo>
                  <a:pt x="78780" y="42800"/>
                </a:lnTo>
                <a:lnTo>
                  <a:pt x="78790" y="42800"/>
                </a:lnTo>
                <a:lnTo>
                  <a:pt x="78800" y="42800"/>
                </a:lnTo>
                <a:lnTo>
                  <a:pt x="78800" y="42810"/>
                </a:lnTo>
                <a:lnTo>
                  <a:pt x="78810" y="42810"/>
                </a:lnTo>
                <a:lnTo>
                  <a:pt x="78820" y="42810"/>
                </a:lnTo>
                <a:lnTo>
                  <a:pt x="78830" y="42810"/>
                </a:lnTo>
                <a:lnTo>
                  <a:pt x="78830" y="42820"/>
                </a:lnTo>
                <a:lnTo>
                  <a:pt x="78840" y="42820"/>
                </a:lnTo>
                <a:lnTo>
                  <a:pt x="78850" y="42830"/>
                </a:lnTo>
                <a:lnTo>
                  <a:pt x="78860" y="42830"/>
                </a:lnTo>
                <a:lnTo>
                  <a:pt x="78860" y="42820"/>
                </a:lnTo>
                <a:lnTo>
                  <a:pt x="78860" y="42830"/>
                </a:lnTo>
                <a:lnTo>
                  <a:pt x="78870" y="42830"/>
                </a:lnTo>
                <a:lnTo>
                  <a:pt x="78880" y="42840"/>
                </a:lnTo>
                <a:lnTo>
                  <a:pt x="78880" y="42830"/>
                </a:lnTo>
                <a:lnTo>
                  <a:pt x="78890" y="42830"/>
                </a:lnTo>
                <a:lnTo>
                  <a:pt x="78900" y="42830"/>
                </a:lnTo>
                <a:lnTo>
                  <a:pt x="78910" y="42830"/>
                </a:lnTo>
                <a:lnTo>
                  <a:pt x="78910" y="42840"/>
                </a:lnTo>
                <a:lnTo>
                  <a:pt x="78920" y="42840"/>
                </a:lnTo>
                <a:lnTo>
                  <a:pt x="78920" y="42830"/>
                </a:lnTo>
                <a:lnTo>
                  <a:pt x="78930" y="42830"/>
                </a:lnTo>
                <a:lnTo>
                  <a:pt x="78930" y="42840"/>
                </a:lnTo>
                <a:lnTo>
                  <a:pt x="78940" y="42840"/>
                </a:lnTo>
                <a:lnTo>
                  <a:pt x="78940" y="42830"/>
                </a:lnTo>
                <a:lnTo>
                  <a:pt x="78940" y="42840"/>
                </a:lnTo>
                <a:lnTo>
                  <a:pt x="78950" y="42840"/>
                </a:lnTo>
                <a:lnTo>
                  <a:pt x="78960" y="42840"/>
                </a:lnTo>
                <a:lnTo>
                  <a:pt x="78970" y="42840"/>
                </a:lnTo>
                <a:lnTo>
                  <a:pt x="78980" y="42840"/>
                </a:lnTo>
                <a:lnTo>
                  <a:pt x="78990" y="42840"/>
                </a:lnTo>
                <a:lnTo>
                  <a:pt x="79000" y="42840"/>
                </a:lnTo>
                <a:lnTo>
                  <a:pt x="79010" y="42840"/>
                </a:lnTo>
                <a:lnTo>
                  <a:pt x="79020" y="42840"/>
                </a:lnTo>
                <a:lnTo>
                  <a:pt x="79030" y="42840"/>
                </a:lnTo>
                <a:lnTo>
                  <a:pt x="79040" y="42840"/>
                </a:lnTo>
                <a:lnTo>
                  <a:pt x="79040" y="42850"/>
                </a:lnTo>
                <a:lnTo>
                  <a:pt x="79050" y="42850"/>
                </a:lnTo>
                <a:lnTo>
                  <a:pt x="79050" y="42840"/>
                </a:lnTo>
                <a:lnTo>
                  <a:pt x="79050" y="42850"/>
                </a:lnTo>
                <a:lnTo>
                  <a:pt x="79060" y="42850"/>
                </a:lnTo>
                <a:lnTo>
                  <a:pt x="79060" y="42840"/>
                </a:lnTo>
                <a:lnTo>
                  <a:pt x="79070" y="42840"/>
                </a:lnTo>
                <a:lnTo>
                  <a:pt x="79080" y="42840"/>
                </a:lnTo>
                <a:lnTo>
                  <a:pt x="79090" y="42840"/>
                </a:lnTo>
                <a:lnTo>
                  <a:pt x="79100" y="42840"/>
                </a:lnTo>
                <a:lnTo>
                  <a:pt x="79100" y="42850"/>
                </a:lnTo>
                <a:lnTo>
                  <a:pt x="79100" y="42840"/>
                </a:lnTo>
                <a:lnTo>
                  <a:pt x="79110" y="42840"/>
                </a:lnTo>
                <a:lnTo>
                  <a:pt x="79120" y="42840"/>
                </a:lnTo>
                <a:lnTo>
                  <a:pt x="79130" y="42840"/>
                </a:lnTo>
                <a:lnTo>
                  <a:pt x="79140" y="42840"/>
                </a:lnTo>
                <a:lnTo>
                  <a:pt x="79150" y="42840"/>
                </a:lnTo>
                <a:lnTo>
                  <a:pt x="79150" y="42830"/>
                </a:lnTo>
                <a:lnTo>
                  <a:pt x="79160" y="42830"/>
                </a:lnTo>
                <a:lnTo>
                  <a:pt x="79170" y="42830"/>
                </a:lnTo>
                <a:lnTo>
                  <a:pt x="79170" y="42820"/>
                </a:lnTo>
                <a:lnTo>
                  <a:pt x="79180" y="42820"/>
                </a:lnTo>
                <a:lnTo>
                  <a:pt x="79190" y="42820"/>
                </a:lnTo>
                <a:lnTo>
                  <a:pt x="79200" y="42810"/>
                </a:lnTo>
                <a:lnTo>
                  <a:pt x="79210" y="42810"/>
                </a:lnTo>
                <a:lnTo>
                  <a:pt x="79210" y="42800"/>
                </a:lnTo>
                <a:lnTo>
                  <a:pt x="79220" y="42800"/>
                </a:lnTo>
                <a:lnTo>
                  <a:pt x="79230" y="42790"/>
                </a:lnTo>
                <a:lnTo>
                  <a:pt x="79240" y="42790"/>
                </a:lnTo>
                <a:lnTo>
                  <a:pt x="79240" y="42780"/>
                </a:lnTo>
                <a:lnTo>
                  <a:pt x="79250" y="42780"/>
                </a:lnTo>
                <a:lnTo>
                  <a:pt x="79260" y="42780"/>
                </a:lnTo>
                <a:lnTo>
                  <a:pt x="79270" y="42780"/>
                </a:lnTo>
                <a:lnTo>
                  <a:pt x="79280" y="42780"/>
                </a:lnTo>
                <a:lnTo>
                  <a:pt x="79290" y="42780"/>
                </a:lnTo>
                <a:lnTo>
                  <a:pt x="79300" y="42780"/>
                </a:lnTo>
                <a:lnTo>
                  <a:pt x="79310" y="42780"/>
                </a:lnTo>
                <a:lnTo>
                  <a:pt x="79320" y="42780"/>
                </a:lnTo>
                <a:lnTo>
                  <a:pt x="79330" y="42780"/>
                </a:lnTo>
                <a:lnTo>
                  <a:pt x="79340" y="42780"/>
                </a:lnTo>
                <a:lnTo>
                  <a:pt x="79350" y="42780"/>
                </a:lnTo>
                <a:lnTo>
                  <a:pt x="79360" y="42780"/>
                </a:lnTo>
                <a:lnTo>
                  <a:pt x="79370" y="42780"/>
                </a:lnTo>
                <a:lnTo>
                  <a:pt x="79370" y="42790"/>
                </a:lnTo>
                <a:lnTo>
                  <a:pt x="79380" y="42790"/>
                </a:lnTo>
                <a:lnTo>
                  <a:pt x="79390" y="42790"/>
                </a:lnTo>
                <a:lnTo>
                  <a:pt x="79400" y="42790"/>
                </a:lnTo>
                <a:lnTo>
                  <a:pt x="79410" y="42790"/>
                </a:lnTo>
                <a:lnTo>
                  <a:pt x="79420" y="42790"/>
                </a:lnTo>
                <a:lnTo>
                  <a:pt x="79430" y="42790"/>
                </a:lnTo>
                <a:lnTo>
                  <a:pt x="79440" y="42790"/>
                </a:lnTo>
                <a:lnTo>
                  <a:pt x="79450" y="42790"/>
                </a:lnTo>
                <a:lnTo>
                  <a:pt x="79460" y="42790"/>
                </a:lnTo>
                <a:lnTo>
                  <a:pt x="79470" y="42790"/>
                </a:lnTo>
                <a:lnTo>
                  <a:pt x="79480" y="42790"/>
                </a:lnTo>
                <a:lnTo>
                  <a:pt x="79490" y="42790"/>
                </a:lnTo>
                <a:lnTo>
                  <a:pt x="79500" y="42790"/>
                </a:lnTo>
                <a:lnTo>
                  <a:pt x="79510" y="42780"/>
                </a:lnTo>
                <a:lnTo>
                  <a:pt x="79510" y="42790"/>
                </a:lnTo>
                <a:lnTo>
                  <a:pt x="79510" y="42780"/>
                </a:lnTo>
                <a:lnTo>
                  <a:pt x="79510" y="42790"/>
                </a:lnTo>
                <a:lnTo>
                  <a:pt x="79520" y="42790"/>
                </a:lnTo>
                <a:lnTo>
                  <a:pt x="79530" y="42780"/>
                </a:lnTo>
                <a:lnTo>
                  <a:pt x="79540" y="42780"/>
                </a:lnTo>
                <a:lnTo>
                  <a:pt x="79550" y="42780"/>
                </a:lnTo>
                <a:lnTo>
                  <a:pt x="79560" y="42780"/>
                </a:lnTo>
                <a:lnTo>
                  <a:pt x="79570" y="42780"/>
                </a:lnTo>
                <a:lnTo>
                  <a:pt x="79580" y="42780"/>
                </a:lnTo>
                <a:lnTo>
                  <a:pt x="79590" y="42780"/>
                </a:lnTo>
                <a:lnTo>
                  <a:pt x="79590" y="42790"/>
                </a:lnTo>
                <a:lnTo>
                  <a:pt x="79590" y="42780"/>
                </a:lnTo>
                <a:lnTo>
                  <a:pt x="79600" y="42790"/>
                </a:lnTo>
                <a:lnTo>
                  <a:pt x="79610" y="42790"/>
                </a:lnTo>
                <a:lnTo>
                  <a:pt x="79620" y="42790"/>
                </a:lnTo>
                <a:lnTo>
                  <a:pt x="79630" y="42790"/>
                </a:lnTo>
                <a:lnTo>
                  <a:pt x="79640" y="42790"/>
                </a:lnTo>
                <a:lnTo>
                  <a:pt x="79650" y="42790"/>
                </a:lnTo>
                <a:lnTo>
                  <a:pt x="79660" y="42790"/>
                </a:lnTo>
                <a:lnTo>
                  <a:pt x="79670" y="42790"/>
                </a:lnTo>
                <a:lnTo>
                  <a:pt x="79680" y="42800"/>
                </a:lnTo>
                <a:lnTo>
                  <a:pt x="79690" y="42800"/>
                </a:lnTo>
                <a:lnTo>
                  <a:pt x="79700" y="42810"/>
                </a:lnTo>
                <a:lnTo>
                  <a:pt x="79710" y="42810"/>
                </a:lnTo>
                <a:lnTo>
                  <a:pt x="79720" y="42810"/>
                </a:lnTo>
                <a:lnTo>
                  <a:pt x="79730" y="42810"/>
                </a:lnTo>
                <a:lnTo>
                  <a:pt x="79740" y="42810"/>
                </a:lnTo>
                <a:lnTo>
                  <a:pt x="79740" y="42820"/>
                </a:lnTo>
                <a:lnTo>
                  <a:pt x="79750" y="42820"/>
                </a:lnTo>
                <a:lnTo>
                  <a:pt x="79750" y="42810"/>
                </a:lnTo>
                <a:lnTo>
                  <a:pt x="79760" y="42810"/>
                </a:lnTo>
                <a:lnTo>
                  <a:pt x="79770" y="42810"/>
                </a:lnTo>
                <a:lnTo>
                  <a:pt x="79770" y="42800"/>
                </a:lnTo>
                <a:lnTo>
                  <a:pt x="79780" y="42800"/>
                </a:lnTo>
                <a:lnTo>
                  <a:pt x="79790" y="42790"/>
                </a:lnTo>
                <a:lnTo>
                  <a:pt x="79800" y="42790"/>
                </a:lnTo>
                <a:lnTo>
                  <a:pt x="79800" y="42780"/>
                </a:lnTo>
                <a:lnTo>
                  <a:pt x="79810" y="42770"/>
                </a:lnTo>
                <a:lnTo>
                  <a:pt x="79820" y="42760"/>
                </a:lnTo>
                <a:lnTo>
                  <a:pt x="79830" y="42750"/>
                </a:lnTo>
                <a:lnTo>
                  <a:pt x="79840" y="42750"/>
                </a:lnTo>
                <a:lnTo>
                  <a:pt x="79850" y="42740"/>
                </a:lnTo>
                <a:lnTo>
                  <a:pt x="79860" y="42730"/>
                </a:lnTo>
                <a:lnTo>
                  <a:pt x="79870" y="42730"/>
                </a:lnTo>
                <a:lnTo>
                  <a:pt x="79880" y="42730"/>
                </a:lnTo>
                <a:lnTo>
                  <a:pt x="79890" y="42730"/>
                </a:lnTo>
                <a:lnTo>
                  <a:pt x="79890" y="42720"/>
                </a:lnTo>
                <a:lnTo>
                  <a:pt x="79900" y="42720"/>
                </a:lnTo>
                <a:lnTo>
                  <a:pt x="79910" y="42720"/>
                </a:lnTo>
                <a:lnTo>
                  <a:pt x="79910" y="42710"/>
                </a:lnTo>
                <a:lnTo>
                  <a:pt x="79920" y="42710"/>
                </a:lnTo>
                <a:lnTo>
                  <a:pt x="79920" y="42700"/>
                </a:lnTo>
                <a:lnTo>
                  <a:pt x="79930" y="42690"/>
                </a:lnTo>
                <a:lnTo>
                  <a:pt x="79930" y="42680"/>
                </a:lnTo>
                <a:lnTo>
                  <a:pt x="79940" y="42680"/>
                </a:lnTo>
                <a:lnTo>
                  <a:pt x="79940" y="42670"/>
                </a:lnTo>
                <a:lnTo>
                  <a:pt x="79950" y="42670"/>
                </a:lnTo>
                <a:lnTo>
                  <a:pt x="79960" y="42660"/>
                </a:lnTo>
                <a:lnTo>
                  <a:pt x="79970" y="42660"/>
                </a:lnTo>
                <a:lnTo>
                  <a:pt x="79970" y="42650"/>
                </a:lnTo>
                <a:lnTo>
                  <a:pt x="79980" y="42650"/>
                </a:lnTo>
                <a:lnTo>
                  <a:pt x="79990" y="42650"/>
                </a:lnTo>
                <a:lnTo>
                  <a:pt x="80000" y="42650"/>
                </a:lnTo>
                <a:lnTo>
                  <a:pt x="80010" y="42660"/>
                </a:lnTo>
                <a:lnTo>
                  <a:pt x="80020" y="42660"/>
                </a:lnTo>
                <a:lnTo>
                  <a:pt x="80030" y="42660"/>
                </a:lnTo>
                <a:lnTo>
                  <a:pt x="80030" y="42670"/>
                </a:lnTo>
                <a:lnTo>
                  <a:pt x="80050" y="42670"/>
                </a:lnTo>
                <a:lnTo>
                  <a:pt x="80050" y="42680"/>
                </a:lnTo>
                <a:lnTo>
                  <a:pt x="80060" y="42680"/>
                </a:lnTo>
                <a:lnTo>
                  <a:pt x="80070" y="42690"/>
                </a:lnTo>
                <a:lnTo>
                  <a:pt x="80080" y="42690"/>
                </a:lnTo>
                <a:lnTo>
                  <a:pt x="80090" y="42690"/>
                </a:lnTo>
                <a:lnTo>
                  <a:pt x="80100" y="42690"/>
                </a:lnTo>
                <a:lnTo>
                  <a:pt x="80110" y="42690"/>
                </a:lnTo>
                <a:lnTo>
                  <a:pt x="80120" y="42690"/>
                </a:lnTo>
                <a:lnTo>
                  <a:pt x="80130" y="42690"/>
                </a:lnTo>
                <a:lnTo>
                  <a:pt x="80130" y="42680"/>
                </a:lnTo>
                <a:lnTo>
                  <a:pt x="80140" y="42670"/>
                </a:lnTo>
                <a:lnTo>
                  <a:pt x="80150" y="42660"/>
                </a:lnTo>
                <a:lnTo>
                  <a:pt x="80150" y="42650"/>
                </a:lnTo>
                <a:lnTo>
                  <a:pt x="80160" y="42640"/>
                </a:lnTo>
                <a:lnTo>
                  <a:pt x="80170" y="42630"/>
                </a:lnTo>
                <a:lnTo>
                  <a:pt x="80170" y="42620"/>
                </a:lnTo>
                <a:lnTo>
                  <a:pt x="80170" y="42610"/>
                </a:lnTo>
                <a:lnTo>
                  <a:pt x="80180" y="42600"/>
                </a:lnTo>
                <a:lnTo>
                  <a:pt x="80190" y="42600"/>
                </a:lnTo>
                <a:lnTo>
                  <a:pt x="80190" y="42590"/>
                </a:lnTo>
                <a:lnTo>
                  <a:pt x="80200" y="42580"/>
                </a:lnTo>
                <a:lnTo>
                  <a:pt x="80210" y="42570"/>
                </a:lnTo>
                <a:lnTo>
                  <a:pt x="80220" y="42570"/>
                </a:lnTo>
                <a:lnTo>
                  <a:pt x="80220" y="42560"/>
                </a:lnTo>
                <a:lnTo>
                  <a:pt x="80230" y="42550"/>
                </a:lnTo>
                <a:lnTo>
                  <a:pt x="80240" y="42550"/>
                </a:lnTo>
                <a:lnTo>
                  <a:pt x="80240" y="42540"/>
                </a:lnTo>
                <a:lnTo>
                  <a:pt x="80240" y="42530"/>
                </a:lnTo>
                <a:lnTo>
                  <a:pt x="80240" y="42520"/>
                </a:lnTo>
                <a:lnTo>
                  <a:pt x="80240" y="42510"/>
                </a:lnTo>
                <a:lnTo>
                  <a:pt x="80240" y="42500"/>
                </a:lnTo>
                <a:lnTo>
                  <a:pt x="80250" y="42490"/>
                </a:lnTo>
                <a:lnTo>
                  <a:pt x="80260" y="42480"/>
                </a:lnTo>
                <a:lnTo>
                  <a:pt x="80270" y="42470"/>
                </a:lnTo>
                <a:lnTo>
                  <a:pt x="80280" y="42460"/>
                </a:lnTo>
                <a:lnTo>
                  <a:pt x="80290" y="42450"/>
                </a:lnTo>
                <a:lnTo>
                  <a:pt x="80290" y="42440"/>
                </a:lnTo>
                <a:lnTo>
                  <a:pt x="80300" y="42440"/>
                </a:lnTo>
                <a:lnTo>
                  <a:pt x="80310" y="42440"/>
                </a:lnTo>
                <a:lnTo>
                  <a:pt x="80320" y="42440"/>
                </a:lnTo>
                <a:lnTo>
                  <a:pt x="80330" y="42440"/>
                </a:lnTo>
                <a:lnTo>
                  <a:pt x="80340" y="42440"/>
                </a:lnTo>
                <a:lnTo>
                  <a:pt x="80350" y="42440"/>
                </a:lnTo>
                <a:lnTo>
                  <a:pt x="80360" y="42430"/>
                </a:lnTo>
                <a:lnTo>
                  <a:pt x="80370" y="42430"/>
                </a:lnTo>
                <a:lnTo>
                  <a:pt x="80380" y="42420"/>
                </a:lnTo>
                <a:lnTo>
                  <a:pt x="80380" y="42410"/>
                </a:lnTo>
                <a:lnTo>
                  <a:pt x="80390" y="42410"/>
                </a:lnTo>
                <a:lnTo>
                  <a:pt x="80390" y="42400"/>
                </a:lnTo>
                <a:lnTo>
                  <a:pt x="80400" y="42390"/>
                </a:lnTo>
                <a:lnTo>
                  <a:pt x="80400" y="42380"/>
                </a:lnTo>
                <a:lnTo>
                  <a:pt x="80410" y="42380"/>
                </a:lnTo>
                <a:lnTo>
                  <a:pt x="80420" y="42380"/>
                </a:lnTo>
                <a:lnTo>
                  <a:pt x="80420" y="42390"/>
                </a:lnTo>
                <a:lnTo>
                  <a:pt x="80430" y="42390"/>
                </a:lnTo>
                <a:lnTo>
                  <a:pt x="80430" y="42400"/>
                </a:lnTo>
                <a:lnTo>
                  <a:pt x="80440" y="42410"/>
                </a:lnTo>
                <a:lnTo>
                  <a:pt x="80440" y="42420"/>
                </a:lnTo>
                <a:lnTo>
                  <a:pt x="80450" y="42420"/>
                </a:lnTo>
                <a:lnTo>
                  <a:pt x="80460" y="42420"/>
                </a:lnTo>
                <a:lnTo>
                  <a:pt x="80470" y="42420"/>
                </a:lnTo>
                <a:lnTo>
                  <a:pt x="80480" y="42420"/>
                </a:lnTo>
                <a:lnTo>
                  <a:pt x="80490" y="42420"/>
                </a:lnTo>
                <a:lnTo>
                  <a:pt x="80500" y="42420"/>
                </a:lnTo>
                <a:lnTo>
                  <a:pt x="80510" y="42420"/>
                </a:lnTo>
                <a:lnTo>
                  <a:pt x="80520" y="42420"/>
                </a:lnTo>
                <a:lnTo>
                  <a:pt x="80530" y="42420"/>
                </a:lnTo>
                <a:lnTo>
                  <a:pt x="80530" y="42430"/>
                </a:lnTo>
                <a:lnTo>
                  <a:pt x="80540" y="42430"/>
                </a:lnTo>
                <a:lnTo>
                  <a:pt x="80550" y="42440"/>
                </a:lnTo>
                <a:lnTo>
                  <a:pt x="80550" y="42450"/>
                </a:lnTo>
                <a:lnTo>
                  <a:pt x="80560" y="42450"/>
                </a:lnTo>
                <a:lnTo>
                  <a:pt x="80570" y="42450"/>
                </a:lnTo>
                <a:lnTo>
                  <a:pt x="80580" y="42460"/>
                </a:lnTo>
                <a:lnTo>
                  <a:pt x="80580" y="42470"/>
                </a:lnTo>
                <a:lnTo>
                  <a:pt x="80600" y="42470"/>
                </a:lnTo>
                <a:lnTo>
                  <a:pt x="80620" y="42480"/>
                </a:lnTo>
                <a:lnTo>
                  <a:pt x="80630" y="42480"/>
                </a:lnTo>
                <a:lnTo>
                  <a:pt x="80630" y="42470"/>
                </a:lnTo>
                <a:lnTo>
                  <a:pt x="80650" y="42470"/>
                </a:lnTo>
                <a:lnTo>
                  <a:pt x="80660" y="42470"/>
                </a:lnTo>
                <a:lnTo>
                  <a:pt x="80680" y="42460"/>
                </a:lnTo>
                <a:lnTo>
                  <a:pt x="80690" y="42460"/>
                </a:lnTo>
                <a:lnTo>
                  <a:pt x="80700" y="42450"/>
                </a:lnTo>
                <a:lnTo>
                  <a:pt x="80710" y="42450"/>
                </a:lnTo>
                <a:lnTo>
                  <a:pt x="80710" y="42440"/>
                </a:lnTo>
                <a:lnTo>
                  <a:pt x="80720" y="42440"/>
                </a:lnTo>
                <a:lnTo>
                  <a:pt x="80720" y="42430"/>
                </a:lnTo>
                <a:lnTo>
                  <a:pt x="80730" y="42430"/>
                </a:lnTo>
                <a:lnTo>
                  <a:pt x="80730" y="42420"/>
                </a:lnTo>
                <a:lnTo>
                  <a:pt x="80740" y="42410"/>
                </a:lnTo>
                <a:lnTo>
                  <a:pt x="80740" y="42400"/>
                </a:lnTo>
                <a:lnTo>
                  <a:pt x="80750" y="42400"/>
                </a:lnTo>
                <a:lnTo>
                  <a:pt x="80750" y="42390"/>
                </a:lnTo>
                <a:lnTo>
                  <a:pt x="80750" y="42380"/>
                </a:lnTo>
                <a:lnTo>
                  <a:pt x="80760" y="42380"/>
                </a:lnTo>
                <a:lnTo>
                  <a:pt x="80760" y="42370"/>
                </a:lnTo>
                <a:lnTo>
                  <a:pt x="80760" y="42360"/>
                </a:lnTo>
                <a:lnTo>
                  <a:pt x="80770" y="42360"/>
                </a:lnTo>
                <a:lnTo>
                  <a:pt x="80770" y="42350"/>
                </a:lnTo>
                <a:lnTo>
                  <a:pt x="80780" y="42340"/>
                </a:lnTo>
                <a:lnTo>
                  <a:pt x="80780" y="42330"/>
                </a:lnTo>
                <a:lnTo>
                  <a:pt x="80790" y="42330"/>
                </a:lnTo>
                <a:lnTo>
                  <a:pt x="80790" y="42320"/>
                </a:lnTo>
                <a:lnTo>
                  <a:pt x="80800" y="42320"/>
                </a:lnTo>
                <a:lnTo>
                  <a:pt x="80800" y="42310"/>
                </a:lnTo>
                <a:lnTo>
                  <a:pt x="80800" y="42300"/>
                </a:lnTo>
                <a:lnTo>
                  <a:pt x="80810" y="42300"/>
                </a:lnTo>
                <a:lnTo>
                  <a:pt x="80810" y="42290"/>
                </a:lnTo>
                <a:lnTo>
                  <a:pt x="80810" y="42280"/>
                </a:lnTo>
                <a:lnTo>
                  <a:pt x="80820" y="42280"/>
                </a:lnTo>
                <a:lnTo>
                  <a:pt x="80820" y="42270"/>
                </a:lnTo>
                <a:lnTo>
                  <a:pt x="80830" y="42270"/>
                </a:lnTo>
                <a:lnTo>
                  <a:pt x="80830" y="42260"/>
                </a:lnTo>
                <a:lnTo>
                  <a:pt x="80840" y="42250"/>
                </a:lnTo>
                <a:lnTo>
                  <a:pt x="80850" y="42240"/>
                </a:lnTo>
                <a:lnTo>
                  <a:pt x="80850" y="42230"/>
                </a:lnTo>
                <a:lnTo>
                  <a:pt x="80860" y="42230"/>
                </a:lnTo>
                <a:lnTo>
                  <a:pt x="80860" y="42220"/>
                </a:lnTo>
                <a:lnTo>
                  <a:pt x="80870" y="42220"/>
                </a:lnTo>
                <a:lnTo>
                  <a:pt x="80880" y="42220"/>
                </a:lnTo>
                <a:lnTo>
                  <a:pt x="80880" y="42210"/>
                </a:lnTo>
                <a:lnTo>
                  <a:pt x="80890" y="42210"/>
                </a:lnTo>
                <a:lnTo>
                  <a:pt x="80890" y="42200"/>
                </a:lnTo>
                <a:lnTo>
                  <a:pt x="80900" y="42190"/>
                </a:lnTo>
                <a:lnTo>
                  <a:pt x="80900" y="42180"/>
                </a:lnTo>
                <a:lnTo>
                  <a:pt x="80910" y="42180"/>
                </a:lnTo>
                <a:lnTo>
                  <a:pt x="80910" y="42170"/>
                </a:lnTo>
                <a:lnTo>
                  <a:pt x="80920" y="42170"/>
                </a:lnTo>
                <a:lnTo>
                  <a:pt x="80920" y="42160"/>
                </a:lnTo>
                <a:lnTo>
                  <a:pt x="80920" y="42150"/>
                </a:lnTo>
                <a:lnTo>
                  <a:pt x="80920" y="42140"/>
                </a:lnTo>
                <a:lnTo>
                  <a:pt x="80920" y="42130"/>
                </a:lnTo>
                <a:lnTo>
                  <a:pt x="80920" y="42120"/>
                </a:lnTo>
                <a:lnTo>
                  <a:pt x="80920" y="42110"/>
                </a:lnTo>
                <a:lnTo>
                  <a:pt x="80920" y="42100"/>
                </a:lnTo>
                <a:lnTo>
                  <a:pt x="80920" y="42090"/>
                </a:lnTo>
                <a:lnTo>
                  <a:pt x="80910" y="42090"/>
                </a:lnTo>
                <a:lnTo>
                  <a:pt x="80910" y="42080"/>
                </a:lnTo>
                <a:lnTo>
                  <a:pt x="80910" y="42070"/>
                </a:lnTo>
                <a:lnTo>
                  <a:pt x="80910" y="42060"/>
                </a:lnTo>
                <a:lnTo>
                  <a:pt x="80910" y="42050"/>
                </a:lnTo>
                <a:lnTo>
                  <a:pt x="80920" y="42050"/>
                </a:lnTo>
                <a:lnTo>
                  <a:pt x="80920" y="42040"/>
                </a:lnTo>
                <a:lnTo>
                  <a:pt x="80920" y="42030"/>
                </a:lnTo>
                <a:lnTo>
                  <a:pt x="80930" y="42030"/>
                </a:lnTo>
                <a:lnTo>
                  <a:pt x="80930" y="42020"/>
                </a:lnTo>
                <a:lnTo>
                  <a:pt x="80940" y="42020"/>
                </a:lnTo>
                <a:lnTo>
                  <a:pt x="80950" y="42020"/>
                </a:lnTo>
                <a:lnTo>
                  <a:pt x="80960" y="42020"/>
                </a:lnTo>
                <a:lnTo>
                  <a:pt x="80970" y="42020"/>
                </a:lnTo>
                <a:lnTo>
                  <a:pt x="80980" y="42020"/>
                </a:lnTo>
                <a:lnTo>
                  <a:pt x="80990" y="42020"/>
                </a:lnTo>
                <a:lnTo>
                  <a:pt x="81000" y="42020"/>
                </a:lnTo>
                <a:lnTo>
                  <a:pt x="81000" y="42030"/>
                </a:lnTo>
                <a:lnTo>
                  <a:pt x="81010" y="42020"/>
                </a:lnTo>
                <a:lnTo>
                  <a:pt x="81020" y="42020"/>
                </a:lnTo>
                <a:lnTo>
                  <a:pt x="81040" y="42020"/>
                </a:lnTo>
                <a:lnTo>
                  <a:pt x="81050" y="42020"/>
                </a:lnTo>
                <a:lnTo>
                  <a:pt x="81060" y="42020"/>
                </a:lnTo>
                <a:lnTo>
                  <a:pt x="81070" y="42020"/>
                </a:lnTo>
                <a:lnTo>
                  <a:pt x="81080" y="42010"/>
                </a:lnTo>
                <a:lnTo>
                  <a:pt x="81090" y="42010"/>
                </a:lnTo>
                <a:lnTo>
                  <a:pt x="81090" y="42000"/>
                </a:lnTo>
                <a:lnTo>
                  <a:pt x="81100" y="42000"/>
                </a:lnTo>
                <a:lnTo>
                  <a:pt x="81100" y="41990"/>
                </a:lnTo>
                <a:lnTo>
                  <a:pt x="81100" y="41980"/>
                </a:lnTo>
                <a:lnTo>
                  <a:pt x="81110" y="41980"/>
                </a:lnTo>
                <a:lnTo>
                  <a:pt x="81110" y="41970"/>
                </a:lnTo>
                <a:lnTo>
                  <a:pt x="81110" y="41960"/>
                </a:lnTo>
                <a:lnTo>
                  <a:pt x="81110" y="41950"/>
                </a:lnTo>
                <a:lnTo>
                  <a:pt x="81110" y="41940"/>
                </a:lnTo>
                <a:lnTo>
                  <a:pt x="81100" y="41940"/>
                </a:lnTo>
                <a:lnTo>
                  <a:pt x="81100" y="41930"/>
                </a:lnTo>
                <a:lnTo>
                  <a:pt x="81100" y="41920"/>
                </a:lnTo>
                <a:lnTo>
                  <a:pt x="81100" y="41910"/>
                </a:lnTo>
                <a:lnTo>
                  <a:pt x="81100" y="41900"/>
                </a:lnTo>
                <a:lnTo>
                  <a:pt x="81090" y="41900"/>
                </a:lnTo>
                <a:lnTo>
                  <a:pt x="81090" y="41890"/>
                </a:lnTo>
                <a:lnTo>
                  <a:pt x="81080" y="41880"/>
                </a:lnTo>
                <a:lnTo>
                  <a:pt x="81080" y="41870"/>
                </a:lnTo>
                <a:lnTo>
                  <a:pt x="81070" y="41860"/>
                </a:lnTo>
                <a:lnTo>
                  <a:pt x="81070" y="41850"/>
                </a:lnTo>
                <a:lnTo>
                  <a:pt x="81070" y="41840"/>
                </a:lnTo>
                <a:lnTo>
                  <a:pt x="81070" y="41830"/>
                </a:lnTo>
                <a:lnTo>
                  <a:pt x="81070" y="41820"/>
                </a:lnTo>
                <a:lnTo>
                  <a:pt x="81070" y="41810"/>
                </a:lnTo>
                <a:lnTo>
                  <a:pt x="81080" y="41810"/>
                </a:lnTo>
                <a:lnTo>
                  <a:pt x="81080" y="41800"/>
                </a:lnTo>
                <a:lnTo>
                  <a:pt x="81090" y="41800"/>
                </a:lnTo>
                <a:lnTo>
                  <a:pt x="81090" y="41790"/>
                </a:lnTo>
                <a:lnTo>
                  <a:pt x="81100" y="41790"/>
                </a:lnTo>
                <a:lnTo>
                  <a:pt x="81110" y="41790"/>
                </a:lnTo>
                <a:lnTo>
                  <a:pt x="81120" y="41790"/>
                </a:lnTo>
                <a:lnTo>
                  <a:pt x="81130" y="41790"/>
                </a:lnTo>
                <a:lnTo>
                  <a:pt x="81140" y="41790"/>
                </a:lnTo>
                <a:lnTo>
                  <a:pt x="81150" y="41780"/>
                </a:lnTo>
                <a:lnTo>
                  <a:pt x="81160" y="41780"/>
                </a:lnTo>
                <a:lnTo>
                  <a:pt x="81170" y="41780"/>
                </a:lnTo>
                <a:lnTo>
                  <a:pt x="81180" y="41780"/>
                </a:lnTo>
                <a:lnTo>
                  <a:pt x="81190" y="41780"/>
                </a:lnTo>
                <a:lnTo>
                  <a:pt x="81200" y="41780"/>
                </a:lnTo>
                <a:lnTo>
                  <a:pt x="81210" y="41780"/>
                </a:lnTo>
                <a:lnTo>
                  <a:pt x="81220" y="41780"/>
                </a:lnTo>
                <a:lnTo>
                  <a:pt x="81230" y="41780"/>
                </a:lnTo>
                <a:lnTo>
                  <a:pt x="81240" y="41780"/>
                </a:lnTo>
                <a:lnTo>
                  <a:pt x="81250" y="41780"/>
                </a:lnTo>
                <a:lnTo>
                  <a:pt x="81260" y="41780"/>
                </a:lnTo>
                <a:lnTo>
                  <a:pt x="81270" y="41780"/>
                </a:lnTo>
                <a:lnTo>
                  <a:pt x="81270" y="41790"/>
                </a:lnTo>
                <a:lnTo>
                  <a:pt x="81280" y="41790"/>
                </a:lnTo>
                <a:lnTo>
                  <a:pt x="81290" y="41790"/>
                </a:lnTo>
                <a:lnTo>
                  <a:pt x="81300" y="41790"/>
                </a:lnTo>
                <a:lnTo>
                  <a:pt x="81310" y="41790"/>
                </a:lnTo>
                <a:lnTo>
                  <a:pt x="81310" y="41780"/>
                </a:lnTo>
                <a:lnTo>
                  <a:pt x="81320" y="41780"/>
                </a:lnTo>
                <a:lnTo>
                  <a:pt x="81320" y="41790"/>
                </a:lnTo>
                <a:lnTo>
                  <a:pt x="81320" y="41780"/>
                </a:lnTo>
                <a:lnTo>
                  <a:pt x="81330" y="41780"/>
                </a:lnTo>
                <a:lnTo>
                  <a:pt x="81340" y="41780"/>
                </a:lnTo>
                <a:lnTo>
                  <a:pt x="81350" y="41780"/>
                </a:lnTo>
                <a:lnTo>
                  <a:pt x="81360" y="41780"/>
                </a:lnTo>
                <a:lnTo>
                  <a:pt x="81370" y="41780"/>
                </a:lnTo>
                <a:lnTo>
                  <a:pt x="81380" y="41780"/>
                </a:lnTo>
                <a:lnTo>
                  <a:pt x="81390" y="41780"/>
                </a:lnTo>
                <a:lnTo>
                  <a:pt x="81400" y="41780"/>
                </a:lnTo>
                <a:lnTo>
                  <a:pt x="81400" y="41770"/>
                </a:lnTo>
                <a:lnTo>
                  <a:pt x="81410" y="41770"/>
                </a:lnTo>
                <a:lnTo>
                  <a:pt x="81420" y="41770"/>
                </a:lnTo>
                <a:lnTo>
                  <a:pt x="81420" y="41760"/>
                </a:lnTo>
                <a:lnTo>
                  <a:pt x="81420" y="41750"/>
                </a:lnTo>
                <a:lnTo>
                  <a:pt x="81430" y="41750"/>
                </a:lnTo>
                <a:lnTo>
                  <a:pt x="81430" y="41740"/>
                </a:lnTo>
                <a:lnTo>
                  <a:pt x="81430" y="41730"/>
                </a:lnTo>
                <a:lnTo>
                  <a:pt x="81440" y="41730"/>
                </a:lnTo>
                <a:lnTo>
                  <a:pt x="81450" y="41730"/>
                </a:lnTo>
                <a:lnTo>
                  <a:pt x="81460" y="41730"/>
                </a:lnTo>
                <a:lnTo>
                  <a:pt x="81470" y="41730"/>
                </a:lnTo>
                <a:lnTo>
                  <a:pt x="81470" y="41720"/>
                </a:lnTo>
                <a:lnTo>
                  <a:pt x="81480" y="41720"/>
                </a:lnTo>
                <a:lnTo>
                  <a:pt x="81470" y="41720"/>
                </a:lnTo>
                <a:lnTo>
                  <a:pt x="81480" y="41720"/>
                </a:lnTo>
                <a:lnTo>
                  <a:pt x="81480" y="41710"/>
                </a:lnTo>
                <a:lnTo>
                  <a:pt x="81480" y="41720"/>
                </a:lnTo>
                <a:lnTo>
                  <a:pt x="81490" y="41720"/>
                </a:lnTo>
                <a:lnTo>
                  <a:pt x="81490" y="41730"/>
                </a:lnTo>
                <a:lnTo>
                  <a:pt x="81500" y="41730"/>
                </a:lnTo>
                <a:lnTo>
                  <a:pt x="81510" y="41730"/>
                </a:lnTo>
                <a:lnTo>
                  <a:pt x="81510" y="41740"/>
                </a:lnTo>
                <a:lnTo>
                  <a:pt x="81520" y="41740"/>
                </a:lnTo>
                <a:lnTo>
                  <a:pt x="81530" y="41740"/>
                </a:lnTo>
                <a:lnTo>
                  <a:pt x="81530" y="41750"/>
                </a:lnTo>
                <a:lnTo>
                  <a:pt x="81540" y="41750"/>
                </a:lnTo>
                <a:lnTo>
                  <a:pt x="81550" y="41750"/>
                </a:lnTo>
                <a:lnTo>
                  <a:pt x="81560" y="41760"/>
                </a:lnTo>
                <a:lnTo>
                  <a:pt x="81570" y="41760"/>
                </a:lnTo>
                <a:lnTo>
                  <a:pt x="81570" y="41770"/>
                </a:lnTo>
                <a:lnTo>
                  <a:pt x="81580" y="41770"/>
                </a:lnTo>
                <a:lnTo>
                  <a:pt x="81590" y="41770"/>
                </a:lnTo>
                <a:lnTo>
                  <a:pt x="81600" y="41780"/>
                </a:lnTo>
                <a:lnTo>
                  <a:pt x="81610" y="41780"/>
                </a:lnTo>
                <a:lnTo>
                  <a:pt x="81620" y="41790"/>
                </a:lnTo>
                <a:lnTo>
                  <a:pt x="81630" y="41790"/>
                </a:lnTo>
                <a:lnTo>
                  <a:pt x="81630" y="41800"/>
                </a:lnTo>
                <a:lnTo>
                  <a:pt x="81640" y="41800"/>
                </a:lnTo>
                <a:lnTo>
                  <a:pt x="81640" y="41810"/>
                </a:lnTo>
                <a:lnTo>
                  <a:pt x="81640" y="41820"/>
                </a:lnTo>
                <a:lnTo>
                  <a:pt x="81640" y="41830"/>
                </a:lnTo>
                <a:lnTo>
                  <a:pt x="81650" y="41840"/>
                </a:lnTo>
                <a:lnTo>
                  <a:pt x="81660" y="41850"/>
                </a:lnTo>
                <a:lnTo>
                  <a:pt x="81670" y="41850"/>
                </a:lnTo>
                <a:lnTo>
                  <a:pt x="81670" y="41860"/>
                </a:lnTo>
                <a:lnTo>
                  <a:pt x="81670" y="41850"/>
                </a:lnTo>
                <a:lnTo>
                  <a:pt x="81670" y="41860"/>
                </a:lnTo>
                <a:lnTo>
                  <a:pt x="81680" y="41860"/>
                </a:lnTo>
                <a:lnTo>
                  <a:pt x="81680" y="41870"/>
                </a:lnTo>
                <a:lnTo>
                  <a:pt x="81680" y="41880"/>
                </a:lnTo>
                <a:lnTo>
                  <a:pt x="81690" y="41880"/>
                </a:lnTo>
                <a:lnTo>
                  <a:pt x="81690" y="41890"/>
                </a:lnTo>
                <a:lnTo>
                  <a:pt x="81690" y="41900"/>
                </a:lnTo>
                <a:lnTo>
                  <a:pt x="81680" y="41900"/>
                </a:lnTo>
                <a:lnTo>
                  <a:pt x="81680" y="41910"/>
                </a:lnTo>
                <a:lnTo>
                  <a:pt x="81670" y="41910"/>
                </a:lnTo>
                <a:lnTo>
                  <a:pt x="81660" y="41910"/>
                </a:lnTo>
                <a:lnTo>
                  <a:pt x="81660" y="41920"/>
                </a:lnTo>
                <a:lnTo>
                  <a:pt x="81650" y="41920"/>
                </a:lnTo>
                <a:lnTo>
                  <a:pt x="81650" y="41930"/>
                </a:lnTo>
                <a:lnTo>
                  <a:pt x="81640" y="41930"/>
                </a:lnTo>
                <a:lnTo>
                  <a:pt x="81640" y="41940"/>
                </a:lnTo>
                <a:lnTo>
                  <a:pt x="81640" y="41950"/>
                </a:lnTo>
                <a:lnTo>
                  <a:pt x="81640" y="41960"/>
                </a:lnTo>
                <a:lnTo>
                  <a:pt x="81640" y="41970"/>
                </a:lnTo>
                <a:lnTo>
                  <a:pt x="81650" y="41970"/>
                </a:lnTo>
                <a:lnTo>
                  <a:pt x="81650" y="41980"/>
                </a:lnTo>
                <a:lnTo>
                  <a:pt x="81660" y="41980"/>
                </a:lnTo>
                <a:lnTo>
                  <a:pt x="81660" y="41990"/>
                </a:lnTo>
                <a:lnTo>
                  <a:pt x="81670" y="41990"/>
                </a:lnTo>
                <a:lnTo>
                  <a:pt x="81680" y="41990"/>
                </a:lnTo>
                <a:lnTo>
                  <a:pt x="81680" y="42000"/>
                </a:lnTo>
                <a:lnTo>
                  <a:pt x="81690" y="42000"/>
                </a:lnTo>
                <a:lnTo>
                  <a:pt x="81700" y="42000"/>
                </a:lnTo>
                <a:lnTo>
                  <a:pt x="81710" y="42000"/>
                </a:lnTo>
                <a:lnTo>
                  <a:pt x="81720" y="42010"/>
                </a:lnTo>
                <a:lnTo>
                  <a:pt x="81730" y="42010"/>
                </a:lnTo>
                <a:lnTo>
                  <a:pt x="81740" y="42010"/>
                </a:lnTo>
                <a:lnTo>
                  <a:pt x="81750" y="42010"/>
                </a:lnTo>
                <a:lnTo>
                  <a:pt x="81760" y="42010"/>
                </a:lnTo>
                <a:lnTo>
                  <a:pt x="81770" y="42010"/>
                </a:lnTo>
                <a:lnTo>
                  <a:pt x="81780" y="42010"/>
                </a:lnTo>
                <a:lnTo>
                  <a:pt x="81800" y="42010"/>
                </a:lnTo>
                <a:lnTo>
                  <a:pt x="81810" y="42010"/>
                </a:lnTo>
                <a:lnTo>
                  <a:pt x="81820" y="42010"/>
                </a:lnTo>
                <a:lnTo>
                  <a:pt x="81820" y="42020"/>
                </a:lnTo>
                <a:lnTo>
                  <a:pt x="81830" y="42020"/>
                </a:lnTo>
                <a:lnTo>
                  <a:pt x="81840" y="42020"/>
                </a:lnTo>
                <a:lnTo>
                  <a:pt x="81850" y="42020"/>
                </a:lnTo>
                <a:lnTo>
                  <a:pt x="81850" y="42030"/>
                </a:lnTo>
                <a:lnTo>
                  <a:pt x="81860" y="42030"/>
                </a:lnTo>
                <a:lnTo>
                  <a:pt x="81860" y="42040"/>
                </a:lnTo>
                <a:lnTo>
                  <a:pt x="81870" y="42030"/>
                </a:lnTo>
                <a:lnTo>
                  <a:pt x="81870" y="42040"/>
                </a:lnTo>
                <a:lnTo>
                  <a:pt x="81880" y="42040"/>
                </a:lnTo>
                <a:lnTo>
                  <a:pt x="81880" y="42050"/>
                </a:lnTo>
                <a:lnTo>
                  <a:pt x="81890" y="42050"/>
                </a:lnTo>
                <a:lnTo>
                  <a:pt x="81890" y="42060"/>
                </a:lnTo>
                <a:lnTo>
                  <a:pt x="81890" y="42070"/>
                </a:lnTo>
                <a:lnTo>
                  <a:pt x="81900" y="42070"/>
                </a:lnTo>
                <a:lnTo>
                  <a:pt x="81900" y="42080"/>
                </a:lnTo>
                <a:lnTo>
                  <a:pt x="81920" y="42070"/>
                </a:lnTo>
                <a:lnTo>
                  <a:pt x="81930" y="42070"/>
                </a:lnTo>
                <a:lnTo>
                  <a:pt x="81940" y="42070"/>
                </a:lnTo>
                <a:lnTo>
                  <a:pt x="81950" y="42060"/>
                </a:lnTo>
                <a:lnTo>
                  <a:pt x="81950" y="42050"/>
                </a:lnTo>
                <a:lnTo>
                  <a:pt x="81960" y="4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